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4.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5.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media/image38.jpg" ContentType="image/jpg"/>
  <Override PartName="/ppt/media/image39.jpg" ContentType="image/jpg"/>
  <Override PartName="/ppt/media/image40.jpg" ContentType="image/jpg"/>
  <Override PartName="/ppt/media/image43.jpg" ContentType="image/jpg"/>
  <Override PartName="/ppt/media/image46.jpg" ContentType="image/jpg"/>
  <Override PartName="/ppt/media/image49.jpg" ContentType="image/jpg"/>
  <Override PartName="/ppt/media/image50.jpg" ContentType="image/jpg"/>
  <Override PartName="/ppt/media/image53.jpg" ContentType="image/jpg"/>
  <Override PartName="/ppt/media/image120.jpg" ContentType="image/jpg"/>
  <Override PartName="/ppt/media/image121.jpg" ContentType="image/jpg"/>
  <Override PartName="/ppt/media/image122.jpg" ContentType="image/jpg"/>
  <Override PartName="/ppt/media/image123.jpg" ContentType="image/jpg"/>
  <Override PartName="/ppt/media/image124.jpg" ContentType="image/jpg"/>
  <Override PartName="/ppt/media/image125.jpg" ContentType="image/jpg"/>
  <Override PartName="/ppt/media/image126.jpg" ContentType="image/jpg"/>
  <Override PartName="/ppt/media/image127.jpg" ContentType="image/jpg"/>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50" r:id="rId5"/>
    <p:sldMasterId id="2147483658" r:id="rId6"/>
    <p:sldMasterId id="2147483672" r:id="rId7"/>
    <p:sldMasterId id="2147483678" r:id="rId8"/>
    <p:sldMasterId id="2147483683" r:id="rId9"/>
  </p:sldMasterIdLst>
  <p:notesMasterIdLst>
    <p:notesMasterId r:id="rId103"/>
  </p:notesMasterIdLst>
  <p:sldIdLst>
    <p:sldId id="256" r:id="rId10"/>
    <p:sldId id="257" r:id="rId11"/>
    <p:sldId id="258" r:id="rId12"/>
    <p:sldId id="259" r:id="rId13"/>
    <p:sldId id="260" r:id="rId14"/>
    <p:sldId id="261" r:id="rId15"/>
    <p:sldId id="262" r:id="rId16"/>
    <p:sldId id="263" r:id="rId17"/>
    <p:sldId id="265" r:id="rId18"/>
    <p:sldId id="266" r:id="rId19"/>
    <p:sldId id="267" r:id="rId20"/>
    <p:sldId id="268" r:id="rId21"/>
    <p:sldId id="269" r:id="rId22"/>
    <p:sldId id="270" r:id="rId23"/>
    <p:sldId id="271" r:id="rId24"/>
    <p:sldId id="272" r:id="rId25"/>
    <p:sldId id="437" r:id="rId26"/>
    <p:sldId id="2147470408" r:id="rId27"/>
    <p:sldId id="427" r:id="rId28"/>
    <p:sldId id="2147470361" r:id="rId29"/>
    <p:sldId id="2147470340" r:id="rId30"/>
    <p:sldId id="273" r:id="rId31"/>
    <p:sldId id="2147470403" r:id="rId32"/>
    <p:sldId id="2147470404" r:id="rId33"/>
    <p:sldId id="274" r:id="rId34"/>
    <p:sldId id="2147470405" r:id="rId35"/>
    <p:sldId id="2147470406" r:id="rId36"/>
    <p:sldId id="275" r:id="rId37"/>
    <p:sldId id="276" r:id="rId38"/>
    <p:sldId id="2147470410" r:id="rId39"/>
    <p:sldId id="2147470411" r:id="rId40"/>
    <p:sldId id="2147470412" r:id="rId41"/>
    <p:sldId id="2147470413" r:id="rId42"/>
    <p:sldId id="280" r:id="rId43"/>
    <p:sldId id="281" r:id="rId44"/>
    <p:sldId id="2147470388" r:id="rId45"/>
    <p:sldId id="2147470389" r:id="rId46"/>
    <p:sldId id="2147470390" r:id="rId47"/>
    <p:sldId id="2147470391" r:id="rId48"/>
    <p:sldId id="2147470392" r:id="rId49"/>
    <p:sldId id="2147470393" r:id="rId50"/>
    <p:sldId id="2147470394" r:id="rId51"/>
    <p:sldId id="2147470395" r:id="rId52"/>
    <p:sldId id="2147470396" r:id="rId53"/>
    <p:sldId id="2147470397" r:id="rId54"/>
    <p:sldId id="2147470398" r:id="rId55"/>
    <p:sldId id="2147470399" r:id="rId56"/>
    <p:sldId id="2147470400" r:id="rId57"/>
    <p:sldId id="2147470401" r:id="rId58"/>
    <p:sldId id="282" r:id="rId59"/>
    <p:sldId id="284" r:id="rId60"/>
    <p:sldId id="285" r:id="rId61"/>
    <p:sldId id="286" r:id="rId62"/>
    <p:sldId id="287" r:id="rId63"/>
    <p:sldId id="288" r:id="rId64"/>
    <p:sldId id="2147470362" r:id="rId65"/>
    <p:sldId id="2147470363" r:id="rId66"/>
    <p:sldId id="2147470364" r:id="rId67"/>
    <p:sldId id="2147470365" r:id="rId68"/>
    <p:sldId id="2147470366" r:id="rId69"/>
    <p:sldId id="2147470367" r:id="rId70"/>
    <p:sldId id="2147470368" r:id="rId71"/>
    <p:sldId id="2147470369" r:id="rId72"/>
    <p:sldId id="264" r:id="rId73"/>
    <p:sldId id="2147470370" r:id="rId74"/>
    <p:sldId id="2147470371" r:id="rId75"/>
    <p:sldId id="2147470372" r:id="rId76"/>
    <p:sldId id="2147470373" r:id="rId77"/>
    <p:sldId id="2147470374" r:id="rId78"/>
    <p:sldId id="2147470375" r:id="rId79"/>
    <p:sldId id="2147470376" r:id="rId80"/>
    <p:sldId id="2147470377" r:id="rId81"/>
    <p:sldId id="2147470378" r:id="rId82"/>
    <p:sldId id="2147470379" r:id="rId83"/>
    <p:sldId id="2147470380" r:id="rId84"/>
    <p:sldId id="2147470381" r:id="rId85"/>
    <p:sldId id="2147470382" r:id="rId86"/>
    <p:sldId id="2147470383" r:id="rId87"/>
    <p:sldId id="2147470384" r:id="rId88"/>
    <p:sldId id="2147470385" r:id="rId89"/>
    <p:sldId id="290" r:id="rId90"/>
    <p:sldId id="2147470386" r:id="rId91"/>
    <p:sldId id="2147470387" r:id="rId92"/>
    <p:sldId id="289" r:id="rId93"/>
    <p:sldId id="291" r:id="rId94"/>
    <p:sldId id="292" r:id="rId95"/>
    <p:sldId id="298" r:id="rId96"/>
    <p:sldId id="293" r:id="rId97"/>
    <p:sldId id="294" r:id="rId98"/>
    <p:sldId id="295" r:id="rId99"/>
    <p:sldId id="296" r:id="rId100"/>
    <p:sldId id="297" r:id="rId101"/>
    <p:sldId id="2147470360" r:id="rId102"/>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67" autoAdjust="0"/>
    <p:restoredTop sz="86441" autoAdjust="0"/>
  </p:normalViewPr>
  <p:slideViewPr>
    <p:cSldViewPr snapToGrid="0" snapToObjects="1">
      <p:cViewPr varScale="1">
        <p:scale>
          <a:sx n="94" d="100"/>
          <a:sy n="94" d="100"/>
        </p:scale>
        <p:origin x="108" y="120"/>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42" Type="http://schemas.openxmlformats.org/officeDocument/2006/relationships/slide" Target="slides/slide33.xml"/><Relationship Id="rId47" Type="http://schemas.openxmlformats.org/officeDocument/2006/relationships/slide" Target="slides/slide38.xml"/><Relationship Id="rId63" Type="http://schemas.openxmlformats.org/officeDocument/2006/relationships/slide" Target="slides/slide54.xml"/><Relationship Id="rId68" Type="http://schemas.openxmlformats.org/officeDocument/2006/relationships/slide" Target="slides/slide59.xml"/><Relationship Id="rId84" Type="http://schemas.openxmlformats.org/officeDocument/2006/relationships/slide" Target="slides/slide75.xml"/><Relationship Id="rId89" Type="http://schemas.openxmlformats.org/officeDocument/2006/relationships/slide" Target="slides/slide80.xml"/><Relationship Id="rId16" Type="http://schemas.openxmlformats.org/officeDocument/2006/relationships/slide" Target="slides/slide7.xml"/><Relationship Id="rId107" Type="http://schemas.openxmlformats.org/officeDocument/2006/relationships/tableStyles" Target="tableStyles.xml"/><Relationship Id="rId11" Type="http://schemas.openxmlformats.org/officeDocument/2006/relationships/slide" Target="slides/slide2.xml"/><Relationship Id="rId32" Type="http://schemas.openxmlformats.org/officeDocument/2006/relationships/slide" Target="slides/slide23.xml"/><Relationship Id="rId37" Type="http://schemas.openxmlformats.org/officeDocument/2006/relationships/slide" Target="slides/slide28.xml"/><Relationship Id="rId53" Type="http://schemas.openxmlformats.org/officeDocument/2006/relationships/slide" Target="slides/slide44.xml"/><Relationship Id="rId58" Type="http://schemas.openxmlformats.org/officeDocument/2006/relationships/slide" Target="slides/slide49.xml"/><Relationship Id="rId74" Type="http://schemas.openxmlformats.org/officeDocument/2006/relationships/slide" Target="slides/slide65.xml"/><Relationship Id="rId79" Type="http://schemas.openxmlformats.org/officeDocument/2006/relationships/slide" Target="slides/slide70.xml"/><Relationship Id="rId102" Type="http://schemas.openxmlformats.org/officeDocument/2006/relationships/slide" Target="slides/slide93.xml"/><Relationship Id="rId5" Type="http://schemas.openxmlformats.org/officeDocument/2006/relationships/slideMaster" Target="slideMasters/slideMaster2.xml"/><Relationship Id="rId90" Type="http://schemas.openxmlformats.org/officeDocument/2006/relationships/slide" Target="slides/slide81.xml"/><Relationship Id="rId95" Type="http://schemas.openxmlformats.org/officeDocument/2006/relationships/slide" Target="slides/slide86.xml"/><Relationship Id="rId22" Type="http://schemas.openxmlformats.org/officeDocument/2006/relationships/slide" Target="slides/slide13.xml"/><Relationship Id="rId27" Type="http://schemas.openxmlformats.org/officeDocument/2006/relationships/slide" Target="slides/slide18.xml"/><Relationship Id="rId43" Type="http://schemas.openxmlformats.org/officeDocument/2006/relationships/slide" Target="slides/slide34.xml"/><Relationship Id="rId48" Type="http://schemas.openxmlformats.org/officeDocument/2006/relationships/slide" Target="slides/slide39.xml"/><Relationship Id="rId64" Type="http://schemas.openxmlformats.org/officeDocument/2006/relationships/slide" Target="slides/slide55.xml"/><Relationship Id="rId69" Type="http://schemas.openxmlformats.org/officeDocument/2006/relationships/slide" Target="slides/slide60.xml"/><Relationship Id="rId80" Type="http://schemas.openxmlformats.org/officeDocument/2006/relationships/slide" Target="slides/slide71.xml"/><Relationship Id="rId85" Type="http://schemas.openxmlformats.org/officeDocument/2006/relationships/slide" Target="slides/slide76.xml"/><Relationship Id="rId12" Type="http://schemas.openxmlformats.org/officeDocument/2006/relationships/slide" Target="slides/slide3.xml"/><Relationship Id="rId17" Type="http://schemas.openxmlformats.org/officeDocument/2006/relationships/slide" Target="slides/slide8.xml"/><Relationship Id="rId33" Type="http://schemas.openxmlformats.org/officeDocument/2006/relationships/slide" Target="slides/slide24.xml"/><Relationship Id="rId38" Type="http://schemas.openxmlformats.org/officeDocument/2006/relationships/slide" Target="slides/slide29.xml"/><Relationship Id="rId59" Type="http://schemas.openxmlformats.org/officeDocument/2006/relationships/slide" Target="slides/slide50.xml"/><Relationship Id="rId103" Type="http://schemas.openxmlformats.org/officeDocument/2006/relationships/notesMaster" Target="notesMasters/notesMaster1.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slide" Target="slides/slide53.xml"/><Relationship Id="rId70" Type="http://schemas.openxmlformats.org/officeDocument/2006/relationships/slide" Target="slides/slide61.xml"/><Relationship Id="rId75" Type="http://schemas.openxmlformats.org/officeDocument/2006/relationships/slide" Target="slides/slide66.xml"/><Relationship Id="rId83" Type="http://schemas.openxmlformats.org/officeDocument/2006/relationships/slide" Target="slides/slide74.xml"/><Relationship Id="rId88" Type="http://schemas.openxmlformats.org/officeDocument/2006/relationships/slide" Target="slides/slide79.xml"/><Relationship Id="rId91" Type="http://schemas.openxmlformats.org/officeDocument/2006/relationships/slide" Target="slides/slide82.xml"/><Relationship Id="rId96" Type="http://schemas.openxmlformats.org/officeDocument/2006/relationships/slide" Target="slides/slide87.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6" Type="http://schemas.openxmlformats.org/officeDocument/2006/relationships/theme" Target="theme/theme1.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slide" Target="slides/slide56.xml"/><Relationship Id="rId73" Type="http://schemas.openxmlformats.org/officeDocument/2006/relationships/slide" Target="slides/slide64.xml"/><Relationship Id="rId78" Type="http://schemas.openxmlformats.org/officeDocument/2006/relationships/slide" Target="slides/slide69.xml"/><Relationship Id="rId81" Type="http://schemas.openxmlformats.org/officeDocument/2006/relationships/slide" Target="slides/slide72.xml"/><Relationship Id="rId86" Type="http://schemas.openxmlformats.org/officeDocument/2006/relationships/slide" Target="slides/slide77.xml"/><Relationship Id="rId94" Type="http://schemas.openxmlformats.org/officeDocument/2006/relationships/slide" Target="slides/slide85.xml"/><Relationship Id="rId99" Type="http://schemas.openxmlformats.org/officeDocument/2006/relationships/slide" Target="slides/slide90.xml"/><Relationship Id="rId101" Type="http://schemas.openxmlformats.org/officeDocument/2006/relationships/slide" Target="slides/slide92.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6" Type="http://schemas.openxmlformats.org/officeDocument/2006/relationships/slide" Target="slides/slide67.xml"/><Relationship Id="rId97" Type="http://schemas.openxmlformats.org/officeDocument/2006/relationships/slide" Target="slides/slide88.xml"/><Relationship Id="rId104" Type="http://schemas.openxmlformats.org/officeDocument/2006/relationships/presProps" Target="presProps.xml"/><Relationship Id="rId7" Type="http://schemas.openxmlformats.org/officeDocument/2006/relationships/slideMaster" Target="slideMasters/slideMaster4.xml"/><Relationship Id="rId71" Type="http://schemas.openxmlformats.org/officeDocument/2006/relationships/slide" Target="slides/slide62.xml"/><Relationship Id="rId92" Type="http://schemas.openxmlformats.org/officeDocument/2006/relationships/slide" Target="slides/slide83.xml"/><Relationship Id="rId2" Type="http://schemas.openxmlformats.org/officeDocument/2006/relationships/customXml" Target="../customXml/item2.xml"/><Relationship Id="rId29" Type="http://schemas.openxmlformats.org/officeDocument/2006/relationships/slide" Target="slides/slide20.xml"/><Relationship Id="rId24" Type="http://schemas.openxmlformats.org/officeDocument/2006/relationships/slide" Target="slides/slide15.xml"/><Relationship Id="rId40" Type="http://schemas.openxmlformats.org/officeDocument/2006/relationships/slide" Target="slides/slide31.xml"/><Relationship Id="rId45" Type="http://schemas.openxmlformats.org/officeDocument/2006/relationships/slide" Target="slides/slide36.xml"/><Relationship Id="rId66" Type="http://schemas.openxmlformats.org/officeDocument/2006/relationships/slide" Target="slides/slide57.xml"/><Relationship Id="rId87" Type="http://schemas.openxmlformats.org/officeDocument/2006/relationships/slide" Target="slides/slide78.xml"/><Relationship Id="rId61" Type="http://schemas.openxmlformats.org/officeDocument/2006/relationships/slide" Target="slides/slide52.xml"/><Relationship Id="rId82" Type="http://schemas.openxmlformats.org/officeDocument/2006/relationships/slide" Target="slides/slide73.xml"/><Relationship Id="rId19" Type="http://schemas.openxmlformats.org/officeDocument/2006/relationships/slide" Target="slides/slide10.xml"/><Relationship Id="rId14" Type="http://schemas.openxmlformats.org/officeDocument/2006/relationships/slide" Target="slides/slide5.xml"/><Relationship Id="rId30" Type="http://schemas.openxmlformats.org/officeDocument/2006/relationships/slide" Target="slides/slide21.xml"/><Relationship Id="rId35" Type="http://schemas.openxmlformats.org/officeDocument/2006/relationships/slide" Target="slides/slide26.xml"/><Relationship Id="rId56" Type="http://schemas.openxmlformats.org/officeDocument/2006/relationships/slide" Target="slides/slide47.xml"/><Relationship Id="rId77" Type="http://schemas.openxmlformats.org/officeDocument/2006/relationships/slide" Target="slides/slide68.xml"/><Relationship Id="rId100" Type="http://schemas.openxmlformats.org/officeDocument/2006/relationships/slide" Target="slides/slide91.xml"/><Relationship Id="rId105" Type="http://schemas.openxmlformats.org/officeDocument/2006/relationships/viewProps" Target="viewProps.xml"/><Relationship Id="rId8" Type="http://schemas.openxmlformats.org/officeDocument/2006/relationships/slideMaster" Target="slideMasters/slideMaster5.xml"/><Relationship Id="rId51" Type="http://schemas.openxmlformats.org/officeDocument/2006/relationships/slide" Target="slides/slide42.xml"/><Relationship Id="rId72" Type="http://schemas.openxmlformats.org/officeDocument/2006/relationships/slide" Target="slides/slide63.xml"/><Relationship Id="rId93" Type="http://schemas.openxmlformats.org/officeDocument/2006/relationships/slide" Target="slides/slide84.xml"/><Relationship Id="rId98" Type="http://schemas.openxmlformats.org/officeDocument/2006/relationships/slide" Target="slides/slide89.xml"/><Relationship Id="rId3" Type="http://schemas.openxmlformats.org/officeDocument/2006/relationships/customXml" Target="../customXml/item3.xml"/><Relationship Id="rId25" Type="http://schemas.openxmlformats.org/officeDocument/2006/relationships/slide" Target="slides/slide16.xml"/><Relationship Id="rId46" Type="http://schemas.openxmlformats.org/officeDocument/2006/relationships/slide" Target="slides/slide37.xml"/><Relationship Id="rId67"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57329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dashboard.hvworkforce.org/" TargetMode="External"/><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hyperlink" Target="https://hvworkforce.org/about/"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2 minutes
Welcome participants to Session 2. Connect today’s focus to the series arc: Session 1 established the workforce landscape and introduced the ECTA resources; today shifts to the “attract” side of the workforce equation. Emphasize that attraction is not one strategy—it is the interaction of compensation, incentives, public image, and equitable access to opportunity. Preview the guest voices from </a:t>
            </a:r>
            <a:r>
              <a:rPr lang="en-US" b="1" i="1" dirty="0">
                <a:highlight>
                  <a:srgbClr val="FFFF00"/>
                </a:highlight>
              </a:rPr>
              <a:t>Hawaiʻi,</a:t>
            </a:r>
            <a:r>
              <a:rPr lang="en-US" dirty="0"/>
              <a:t> Illinois, DEC, and T.E.A.C.H./WAGE$.</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3 minutes
Use this as a decision table. Encourage participants to distinguish symptoms from causes. For example, “few applicants” can reflect low pay, poor awareness, cumbersome entry requirements, geography, or all four. The intervention should be designed after that diagnosis.</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2 minutes
Clarify the distinction between salary increases for employees and reimbursement/rate increases for contracted providers. Both can be compensation levers, but the pathway from public funding to the individual workforce member differs. This distinction will matter in the Hawaiʻi and Illinois examples.</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2 minutes
Describe stipends as targeted tools. They are particularly useful when the barrier is up-front or time-limited. Stress the guardrail: do not use one-time incentives to mask structurally low compensation. Pair incentives with a longer-term compensation strategy whenever possible.</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2 minutes
Keep this high level and avoid giving advice about specific federal programs (HELP, PSLF etc.). The strategic point is that debt and the cost of credentialing can affect specialty choice and setting choice. In planning, consider both debt relief and debt prevention through scholarships or paid preparation.</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2 minutes
Use Hawaiʻi, California and other high-cost or rural contexts as the intuitive example without overgeneralizing. Housing supports can be employer-based, community-based, or public policy levers. The design should be tied to documented geographic recruitment barriers.</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2 minutes
Summarize the first financial-lever section. Invite participants to notice how public awareness and equity already sit inside the portfolio. Transition: “Now let’s look at how states and national models have used these levers in practice.”</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2 minutes
Make accessibility operational. These are implementation questions, not values statements only. Encourage participants to apply these questions to every example they hear, including state and national models.</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strategy invites alignment across partners — federal, state, local, and community.</a:t>
            </a:r>
          </a:p>
          <a:p>
            <a:r>
              <a:rPr lang="en-US"/>
              <a:t>It is not replacing existing efforts, but bringing greater coordination to them.</a:t>
            </a:r>
          </a:p>
          <a:p>
            <a:r>
              <a:rPr lang="en-US"/>
              <a:t>It is designed to strengthen and sustain the profession over time.</a:t>
            </a:r>
          </a:p>
          <a:p>
            <a:endParaRPr lang="en-US"/>
          </a:p>
          <a:p>
            <a:r>
              <a:rPr lang="en-US" b="1"/>
              <a:t>Three Pillars, One Shared Goal</a:t>
            </a:r>
          </a:p>
          <a:p>
            <a:r>
              <a:rPr lang="en-US"/>
              <a:t>The strategy is organized around three pillars, all working toward a shared goal.</a:t>
            </a:r>
          </a:p>
          <a:p>
            <a:r>
              <a:rPr lang="en-US"/>
              <a:t>These pillars reflect what we’ve learned from research, the field, and existing investments.</a:t>
            </a:r>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171E34-CBC0-EA47-BDE4-23A84217CDC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626081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Create Pathways to Home Visiting Careers</a:t>
            </a:r>
          </a:p>
          <a:p>
            <a:r>
              <a:rPr lang="en-US"/>
              <a:t>This pillar focuses on strengthening pathways into the field.</a:t>
            </a:r>
          </a:p>
          <a:p>
            <a:r>
              <a:rPr lang="en-US"/>
              <a:t>This includes education, training, and early exposure to home visiting careers.</a:t>
            </a:r>
          </a:p>
          <a:p>
            <a:r>
              <a:rPr lang="en-US"/>
              <a:t>The goal is to support recruitment and expand entry into the workforce.</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171E34-CBC0-EA47-BDE4-23A84217CDC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458506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These are specific actions to create pathways to home visiting careers that cane result in greater public awareness, stronger recruitment, and clear routes into the field.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CB7081-EDC1-4B4A-BC86-098B6EA8DCF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080523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2 minutes
Orient participants to the flow. Note that guest segments are intentionally embedded in the content rather than saved for one panel at the end. Invite participants to listen for two things throughout: (1) what problem each strategy was designed to solve and (2) what evidence or partnerships made implementation possible.</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Home Visiting studies &amp; reports have shown: </a:t>
            </a:r>
          </a:p>
          <a:p>
            <a:r>
              <a:rPr lang="en-US" dirty="0"/>
              <a:t> </a:t>
            </a:r>
          </a:p>
          <a:p>
            <a:r>
              <a:rPr lang="en-US"/>
              <a:t>When home visitors leave, families experience reduced visit frequency </a:t>
            </a:r>
          </a:p>
          <a:p>
            <a:r>
              <a:rPr lang="en-US" dirty="0"/>
              <a:t> </a:t>
            </a:r>
          </a:p>
          <a:p>
            <a:r>
              <a:rPr lang="en-US" dirty="0"/>
              <a:t>In the brief/infographic Making the Case for </a:t>
            </a:r>
            <a:r>
              <a:rPr lang="en-US"/>
              <a:t>Home-Visiting Workforce Well-Being </a:t>
            </a:r>
            <a:r>
              <a:rPr lang="en-US" dirty="0"/>
              <a:t>- </a:t>
            </a:r>
            <a:r>
              <a:rPr lang="en-US" i="1" dirty="0"/>
              <a:t>Why This Matters: The </a:t>
            </a:r>
            <a:r>
              <a:rPr lang="en-US" i="1"/>
              <a:t>Cost of Turnover </a:t>
            </a:r>
            <a:r>
              <a:rPr lang="en-US" i="1" dirty="0"/>
              <a:t>in </a:t>
            </a:r>
            <a:r>
              <a:rPr lang="en-US" i="1"/>
              <a:t>Home Visiting</a:t>
            </a:r>
          </a:p>
          <a:p>
            <a:endParaRPr lang="en-US" dirty="0"/>
          </a:p>
          <a:p>
            <a:endParaRPr lang="en-US" dirty="0"/>
          </a:p>
          <a:p>
            <a:r>
              <a:rPr lang="en-US"/>
              <a:t>Home Visiting studies and reports have shown: </a:t>
            </a:r>
            <a:endParaRPr lang="en-US" dirty="0"/>
          </a:p>
          <a:p>
            <a:endParaRPr lang="en-US" dirty="0"/>
          </a:p>
          <a:p>
            <a:pPr marL="171450" indent="-171450">
              <a:buFont typeface="Arial" panose="020B0604020202020204" pitchFamily="34" charset="0"/>
              <a:buChar char="•"/>
            </a:pPr>
            <a:r>
              <a:rPr lang="en-US"/>
              <a:t>The top drivers of turnover are low salary and staff burnout/heavy caseload </a:t>
            </a:r>
          </a:p>
          <a:p>
            <a:pPr marL="171450" indent="-171450">
              <a:buFont typeface="Arial" panose="020B0604020202020204" pitchFamily="34" charset="0"/>
              <a:buChar char="•"/>
            </a:pPr>
            <a:r>
              <a:rPr lang="en-US" dirty="0"/>
              <a:t> </a:t>
            </a:r>
          </a:p>
          <a:p>
            <a:pPr marL="171450" indent="-171450">
              <a:buFont typeface="Arial" panose="020B0604020202020204" pitchFamily="34" charset="0"/>
              <a:buChar char="•"/>
            </a:pPr>
            <a:r>
              <a:rPr lang="en-US"/>
              <a:t>Newly hired home visitors generally need 1-3 months to gain the skills to work independently </a:t>
            </a:r>
          </a:p>
          <a:p>
            <a:pPr marL="171450" indent="-171450">
              <a:buFont typeface="Arial" panose="020B0604020202020204" pitchFamily="34" charset="0"/>
              <a:buChar char="•"/>
            </a:pPr>
            <a:r>
              <a:rPr lang="en-US" dirty="0"/>
              <a:t> </a:t>
            </a:r>
          </a:p>
          <a:p>
            <a:pPr marL="171450" indent="-171450">
              <a:buFont typeface="Arial" panose="020B0604020202020204" pitchFamily="34" charset="0"/>
              <a:buChar char="•"/>
            </a:pPr>
            <a:r>
              <a:rPr lang="en-US"/>
              <a:t>Workplace well-being programs return $3 for every $1 invested within 3-5 years </a:t>
            </a:r>
          </a:p>
          <a:p>
            <a:pPr marL="171450" indent="-171450">
              <a:buFont typeface="Arial" panose="020B0604020202020204" pitchFamily="34" charset="0"/>
              <a:buChar char="•"/>
            </a:pPr>
            <a:endParaRPr lang="en-US"/>
          </a:p>
          <a:p>
            <a:pPr marL="171450" indent="-171450">
              <a:buFont typeface="Arial" panose="020B0604020202020204" pitchFamily="34" charset="0"/>
              <a:buChar cha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Another resource, which is more of a tool to help programs calculate the financial benefit from reducing employee turnover “</a:t>
            </a:r>
            <a:r>
              <a:rPr lang="en-US" sz="1200" b="0">
                <a:latin typeface="Aptos Display"/>
              </a:rPr>
              <a:t>Calculating the Financial Benefit from Reducing Employee Turnover” comes in the form of a spreadsheet to help programs factor in the necessary variables.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a:p>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CB7081-EDC1-4B4A-BC86-098B6EA8DCF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019751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solidFill>
                  <a:schemeClr val="tx1"/>
                </a:solidFill>
                <a:hlinkClick r:id="rId3">
                  <a:extLst>
                    <a:ext uri="{A12FA001-AC4F-418D-AE19-62706E023703}">
                      <ahyp:hlinkClr xmlns:ahyp="http://schemas.microsoft.com/office/drawing/2018/hyperlinkcolor" val="tx"/>
                    </a:ext>
                  </a:extLst>
                </a:hlinkClick>
              </a:rPr>
              <a:t>Lastly, I just want to remind you of the tools we have to support program leads and supervisors in the resource library. </a:t>
            </a:r>
          </a:p>
          <a:p>
            <a:endParaRPr lang="en-US">
              <a:solidFill>
                <a:srgbClr val="467886"/>
              </a:solidFill>
              <a:hlinkClick r:id="rId3">
                <a:extLst>
                  <a:ext uri="{A12FA001-AC4F-418D-AE19-62706E023703}">
                    <ahyp:hlinkClr xmlns:ahyp="http://schemas.microsoft.com/office/drawing/2018/hyperlinkcolor" val="tx"/>
                  </a:ext>
                </a:extLst>
              </a:hlinkClick>
            </a:endParaRPr>
          </a:p>
          <a:p>
            <a:endParaRPr lang="en-US">
              <a:solidFill>
                <a:srgbClr val="467886"/>
              </a:solidFill>
              <a:hlinkClick r:id="rId3">
                <a:extLst>
                  <a:ext uri="{A12FA001-AC4F-418D-AE19-62706E023703}">
                    <ahyp:hlinkClr xmlns:ahyp="http://schemas.microsoft.com/office/drawing/2018/hyperlinkcolor" val="tx"/>
                  </a:ext>
                </a:extLst>
              </a:hlinkClick>
            </a:endParaRPr>
          </a:p>
          <a:p>
            <a:r>
              <a:rPr lang="en-US">
                <a:solidFill>
                  <a:srgbClr val="467886"/>
                </a:solidFill>
                <a:hlinkClick r:id="rId3">
                  <a:extLst>
                    <a:ext uri="{A12FA001-AC4F-418D-AE19-62706E023703}">
                      <ahyp:hlinkClr xmlns:ahyp="http://schemas.microsoft.com/office/drawing/2018/hyperlinkcolor" val="tx"/>
                    </a:ext>
                  </a:extLst>
                </a:hlinkClick>
              </a:rPr>
              <a:t>https://dashboard.hvworkforce.org/</a:t>
            </a:r>
            <a:endParaRPr lang="en-US"/>
          </a:p>
          <a:p>
            <a:endParaRPr lang="en-US">
              <a:ea typeface="Calibri"/>
              <a:cs typeface="Calibri"/>
            </a:endParaRPr>
          </a:p>
          <a:p>
            <a:r>
              <a:rPr lang="en-US">
                <a:hlinkClick r:id="rId4"/>
              </a:rPr>
              <a:t>https://hvworkforce.org/about/</a:t>
            </a:r>
            <a:r>
              <a:rPr lang="en-US"/>
              <a:t> </a:t>
            </a:r>
            <a:endParaRPr lang="en-US">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171E34-CBC0-EA47-BDE4-23A84217CDC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178717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Host → Rowena Kamo
TIME: 1 minute
Introduce Rowena Kamo and invite her to situate the Hawaiʻi example. Suggested transition: “Hawaiʻi illustrates how compensation challenges are amplified by cost of living, geography, and workforce supply. Rowena will share how data and cross-sector policy work have informed the state’s response.”</a:t>
            </a:r>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a:p>
        </p:txBody>
      </p:sp>
    </p:spTree>
    <p:extLst>
      <p:ext uri="{BB962C8B-B14F-4D97-AF65-F5344CB8AC3E}">
        <p14:creationId xmlns:p14="http://schemas.microsoft.com/office/powerpoint/2010/main" val="15714742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3 minutes
Use these data points as a launch pad, then replace or supplement with the most current Hawaiʻi figures you want participants to know. Explain which workforce segments the data represent—ECE broadly versus state EI positions—so participants do not conflate them. Emphasize how evidence helped move the conversation from “we have vacancies” to “we have a compensation and workforce-supply problem.”</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a:p>
        </p:txBody>
      </p:sp>
    </p:spTree>
    <p:extLst>
      <p:ext uri="{BB962C8B-B14F-4D97-AF65-F5344CB8AC3E}">
        <p14:creationId xmlns:p14="http://schemas.microsoft.com/office/powerpoint/2010/main" val="39954015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7 minutes
Tell the Hawaiʻi story as a decision story rather than a list of programs. What data were persuasive? Who needed to be at the table? Which levers were feasible first? What has been harder? Where possible, distinguish enacted supports from proposed or emerging strategies. Close with one lesson another state could adapt without copying Hawaiʻi directly.</a:t>
            </a:r>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2 minutes
Thank Rowena. Use one or two chat responses to reinforce the idea of adaptation rather than replication. Transition to Illinois: “Now we’ll look at a different compensation mechanism—provider reimbursement rates—and how a state has sequenced increases and cost modeling.”</a:t>
            </a:r>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Host → Benny Delgado
TIME: 1 minute
Introduce Benny Delgado. Note that Illinois provides a particularly timely example because provider rates have been adjusted in multiple steps and the state is continuing to use cost information to target changes.</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4 minutes
Walk through the sequence. Explain the rationale for broad versus targeted increases and what the state learned between adjustments. Clarify that the October 2026 update is designed to target provider types whose rates remain at or below 50% of modeled cost after the prior increase. Connect this to provider supply—not simply to the rate schedule itself.</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2 minutes
Read these as outcomes, not an agenda. Reinforce that participants do not need to leave with four new initiatives. The aim is to improve strategy fit—matching the lever to the actual barrier, using data, and considering who benefits.</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5 minutes
Describe how Illinois used cost modeling as one input to payment reform. Share what was included, what the model can and cannot tell the state, and how stakeholder dialogue matters. If possible, explain what data the state will monitor after rate changes—provider enrollment, service availability, wait times, or geographic/discipline gaps.</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A69AA8-BAB7-2538-281B-684AE71CB8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B64738-F0F0-16B8-1DEF-92CEB8C850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553816-296D-12EF-70C2-10499119856B}"/>
              </a:ext>
            </a:extLst>
          </p:cNvPr>
          <p:cNvSpPr>
            <a:spLocks noGrp="1"/>
          </p:cNvSpPr>
          <p:nvPr>
            <p:ph type="body" idx="1"/>
          </p:nvPr>
        </p:nvSpPr>
        <p:spPr/>
        <p:txBody>
          <a:bodyPr/>
          <a:lstStyle/>
          <a:p>
            <a:r>
              <a:rPr lang="en-US" dirty="0"/>
              <a:t>Option 2 for TikTok post https://www.tiktok.com/@illinoiscaresforkids/video/7323298099844189482?_r=1&amp;_t=ZT-99A5mjzoXpG </a:t>
            </a:r>
          </a:p>
        </p:txBody>
      </p:sp>
      <p:sp>
        <p:nvSpPr>
          <p:cNvPr id="4" name="Slide Number Placeholder 3">
            <a:extLst>
              <a:ext uri="{FF2B5EF4-FFF2-40B4-BE49-F238E27FC236}">
                <a16:creationId xmlns:a16="http://schemas.microsoft.com/office/drawing/2014/main" id="{6AE17AAD-AB10-1398-EA99-A4016A8D327D}"/>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33</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395606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2 minutes
Thank Benny and make the bridge to T.E.A.C.H./WAGE$: Illinois shows a system-level rate lever; the next example shows structured scholarship and salary-supplement models designed around education, compensation, and retention.</a:t>
            </a:r>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Host → Edith Locke and Allison Miller
TIME: 1 minute
Introduce the T.E.A.C.H./WAGE$ guest presenter. Note that these models come from the broader ECE workforce and offer design lessons that EI/ECSE leaders can consider when building cross-sector workforce strategies.</a:t>
            </a:r>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 name="Google Shape;8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3" name="Google Shape;9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9" name="Google Shape;9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37a59434834_0_5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1" name="Google Shape;241;g37a59434834_0_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373479af619_0_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3" name="Google Shape;123;g373479af619_0_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373479af619_0_2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2" name="Google Shape;152;g373479af619_0_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1 minute
Locate Session 2 in the series. Remind participants that compensation and awareness are linked to future sessions on pathways and retention. A compelling campaign cannot compensate for an inaccessible pathway or an unsustainable job.</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73479af619_0_3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9" name="Google Shape;129;g373479af619_0_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373479af619_0_6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3" name="Google Shape;173;g373479af619_0_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9" name="Google Shape;17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376a8f0b50d_0_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9" name="Google Shape;199;g376a8f0b50d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376a8f0b50d_0_16:notes"/>
          <p:cNvSpPr>
            <a:spLocks noGrp="1" noRot="1" noChangeAspect="1"/>
          </p:cNvSpPr>
          <p:nvPr>
            <p:ph type="sldImg" idx="2"/>
          </p:nvPr>
        </p:nvSpPr>
        <p:spPr>
          <a:xfrm>
            <a:off x="1004888" y="434975"/>
            <a:ext cx="4186237" cy="235585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325" cap="flat" cmpd="sng">
            <a:solidFill>
              <a:srgbClr val="000000"/>
            </a:solidFill>
            <a:prstDash val="solid"/>
            <a:miter lim="800000"/>
            <a:headEnd type="none" w="sm" len="sm"/>
            <a:tailEnd type="none" w="sm" len="sm"/>
          </a:ln>
        </p:spPr>
      </p:sp>
      <p:sp>
        <p:nvSpPr>
          <p:cNvPr id="205" name="Google Shape;205;g376a8f0b50d_0_16:notes"/>
          <p:cNvSpPr txBox="1">
            <a:spLocks noGrp="1"/>
          </p:cNvSpPr>
          <p:nvPr>
            <p:ph type="body" idx="1"/>
          </p:nvPr>
        </p:nvSpPr>
        <p:spPr>
          <a:xfrm>
            <a:off x="705051" y="3043990"/>
            <a:ext cx="5486400" cy="5310900"/>
          </a:xfrm>
          <a:prstGeom prst="rect">
            <a:avLst/>
          </a:prstGeom>
          <a:noFill/>
          <a:ln>
            <a:noFill/>
          </a:ln>
        </p:spPr>
        <p:txBody>
          <a:bodyPr spcFirstLastPara="1" wrap="square" lIns="91300" tIns="45650" rIns="91300" bIns="45650" anchor="t" anchorCtr="0">
            <a:noAutofit/>
          </a:bodyPr>
          <a:lstStyle/>
          <a:p>
            <a:pPr marL="0" lvl="0" indent="0" algn="l" rtl="0">
              <a:spcBef>
                <a:spcPts val="0"/>
              </a:spcBef>
              <a:spcAft>
                <a:spcPts val="0"/>
              </a:spcAft>
              <a:buNone/>
            </a:pPr>
            <a:endParaRPr/>
          </a:p>
        </p:txBody>
      </p:sp>
      <p:sp>
        <p:nvSpPr>
          <p:cNvPr id="206" name="Google Shape;206;g376a8f0b50d_0_16:notes"/>
          <p:cNvSpPr txBox="1">
            <a:spLocks noGrp="1"/>
          </p:cNvSpPr>
          <p:nvPr>
            <p:ph type="sldNum" idx="12"/>
          </p:nvPr>
        </p:nvSpPr>
        <p:spPr>
          <a:xfrm>
            <a:off x="3884613" y="8685214"/>
            <a:ext cx="2971800" cy="459000"/>
          </a:xfrm>
          <a:prstGeom prst="rect">
            <a:avLst/>
          </a:prstGeom>
          <a:noFill/>
          <a:ln>
            <a:noFill/>
          </a:ln>
        </p:spPr>
        <p:txBody>
          <a:bodyPr spcFirstLastPara="1" wrap="square" lIns="91300" tIns="45650" rIns="91300" bIns="456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46</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376a8f0b50d_0_1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4" name="Google Shape;234;g376a8f0b50d_0_1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373479af619_0_5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1" name="Google Shape;161;g373479af619_0_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37a59434834_0_5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5" name="Google Shape;265;g37a59434834_0_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2" name="Google Shape;282;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3 minutes
Invite the T.E.A.C.H./WAGE$ presenter to name one adaptation they think is most relevant to EI/ECSE systems. Then ask participants to identify where a similar “bundle” could support service coordinators, therapists, teachers, or other shortage roles.</a:t>
            </a:r>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3 minutes
Invite one-sentence responses in chat. Acknowledge patterns without trying to solve them yet. If time allows, name 2–3 clusters—for example, “I’m seeing compensation, hard-to-fill disciplines, and public understanding.” This creates a live bridge to the content. Avoid describing this as formal Session 1 evaluation data unless you actually have evaluation results to insert.</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1 minute
Transition from financial value to perceived value. State clearly: public awareness is not a substitute for compensation. It helps candidates understand the work, impact, career options, and community—but the underlying offer must be credible.</a:t>
            </a:r>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3 minutes
Demonstrate the difference between insider terminology and candidate-facing language. Public awareness does not mean oversimplifying the work; it means translating the work into human impact, career identity, and clear entry points.</a:t>
            </a:r>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3 minutes
Walk through the five questions. The “how” and “proof” elements are where many campaigns are weak. A candidate may be inspired but still not know how to enter the field, or may distrust a campaign that does not acknowledge compensation or workload realities.</a:t>
            </a:r>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Peggy</a:t>
            </a:r>
          </a:p>
          <a:p>
            <a:endParaRPr lang="en-US" dirty="0"/>
          </a:p>
          <a:p>
            <a:r>
              <a:rPr lang="en-US" dirty="0"/>
              <a:t>TIME: 7 minutes
Describe the intent and current development of the Be Part of EI campaign. Share what DEC hopes partners will do collectively, what kinds of stories or assets are emerging, and how states can participate or amplify the effort. Connect the campaign to workforce recruitment: What do future practitioners need to see and hear to imagine themselves in EI?</a:t>
            </a:r>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3 minutes
Use this as a practical storytelling template. Invite Peggy to add guidance from DEC’s campaign work. Emphasize consent, dignity, and accuracy when using family and practitioner stories. Avoid messaging that celebrates personal sacrifice while ignoring structural workforce conditions.</a:t>
            </a:r>
          </a:p>
        </p:txBody>
      </p:sp>
      <p:sp>
        <p:nvSpPr>
          <p:cNvPr id="4" name="Slide Number Placeholder 3"/>
          <p:cNvSpPr>
            <a:spLocks noGrp="1"/>
          </p:cNvSpPr>
          <p:nvPr>
            <p:ph type="sldNum" sz="quarter" idx="10"/>
          </p:nvPr>
        </p:nvSpPr>
        <p:spPr/>
        <p:txBody>
          <a:bodyPr/>
          <a:lstStyle/>
          <a:p>
            <a:fld id="{F7021451-1387-4CA6-816F-3879F97B5CBC}" type="slidenum">
              <a:rPr lang="en-US"/>
              <a:t>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3 minutes
Shift the conversation from “diverse outreach” to the full recruitment experience. Reaching a candidate is only the first step. A strategy can look inclusive at the top of the funnel and still lose candidates through unpaid preparation, rigid schedules, inaccessible applications, or lack of belonging after hire.</a:t>
            </a:r>
          </a:p>
        </p:txBody>
      </p:sp>
      <p:sp>
        <p:nvSpPr>
          <p:cNvPr id="4" name="Slide Number Placeholder 3"/>
          <p:cNvSpPr>
            <a:spLocks noGrp="1"/>
          </p:cNvSpPr>
          <p:nvPr>
            <p:ph type="sldNum" sz="quarter" idx="10"/>
          </p:nvPr>
        </p:nvSpPr>
        <p:spPr/>
        <p:txBody>
          <a:bodyPr/>
          <a:lstStyle/>
          <a:p>
            <a:fld id="{F7021451-1387-4CA6-816F-3879F97B5CBC}" type="slidenum">
              <a:rPr lang="en-US"/>
              <a:t>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3 minutes
Ask participants to pick one strategy discussed today and silently answer the five questions. Invite one example. This keeps equity concrete and prepares them to use the same screen in their planning tool.</a:t>
            </a:r>
          </a:p>
        </p:txBody>
      </p:sp>
      <p:sp>
        <p:nvSpPr>
          <p:cNvPr id="4" name="Slide Number Placeholder 3"/>
          <p:cNvSpPr>
            <a:spLocks noGrp="1"/>
          </p:cNvSpPr>
          <p:nvPr>
            <p:ph type="sldNum" sz="quarter" idx="10"/>
          </p:nvPr>
        </p:nvSpPr>
        <p:spPr/>
        <p:txBody>
          <a:bodyPr/>
          <a:lstStyle/>
          <a:p>
            <a:fld id="{F7021451-1387-4CA6-816F-3879F97B5CBC}" type="slidenum">
              <a:rPr lang="en-US"/>
              <a:t>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r>
              <a:rPr lang="en-US" dirty="0"/>
              <a:t>TIME: 20 minutes</a:t>
            </a:r>
          </a:p>
          <a:p>
            <a:endParaRPr lang="en-US" dirty="0"/>
          </a:p>
          <a:p>
            <a:r>
              <a:rPr lang="en-US" dirty="0"/>
              <a:t>Ask participants to join breakout rooms led by presenters to ask more in depth Q&amp;A about the strategies the presenters shared.</a:t>
            </a:r>
          </a:p>
          <a:p>
            <a:endParaRPr lang="en-US" dirty="0"/>
          </a:p>
        </p:txBody>
      </p:sp>
    </p:spTree>
    <p:extLst>
      <p:ext uri="{BB962C8B-B14F-4D97-AF65-F5344CB8AC3E}">
        <p14:creationId xmlns:p14="http://schemas.microsoft.com/office/powerpoint/2010/main" val="194109054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5 minutes
Give participants 3 minutes of quiet planning time. Ask them to identify one strategy—not a list. Encourage them to write the exact barrier it is intended to change and one measure they could monitor. Connect the between-session action to Session 3: pathways, Grow Your Own, and alternative preparation routes.</a:t>
            </a:r>
          </a:p>
        </p:txBody>
      </p:sp>
      <p:sp>
        <p:nvSpPr>
          <p:cNvPr id="4" name="Slide Number Placeholder 3"/>
          <p:cNvSpPr>
            <a:spLocks noGrp="1"/>
          </p:cNvSpPr>
          <p:nvPr>
            <p:ph type="sldNum" sz="quarter" idx="10"/>
          </p:nvPr>
        </p:nvSpPr>
        <p:spPr/>
        <p:txBody>
          <a:bodyPr/>
          <a:lstStyle/>
          <a:p>
            <a:fld id="{F7021451-1387-4CA6-816F-3879F97B5CBC}" type="slidenum">
              <a:rPr lang="en-US"/>
              <a:t>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3 minutes
Invite a final chat reflection. Name one or two responses and tie them back to the session objectives. Emphasize that compensation and public awareness should be coordinated with pathway design, which is the focus of Session 3.</a:t>
            </a:r>
          </a:p>
        </p:txBody>
      </p:sp>
      <p:sp>
        <p:nvSpPr>
          <p:cNvPr id="4" name="Slide Number Placeholder 3"/>
          <p:cNvSpPr>
            <a:spLocks noGrp="1"/>
          </p:cNvSpPr>
          <p:nvPr>
            <p:ph type="sldNum" sz="quarter" idx="10"/>
          </p:nvPr>
        </p:nvSpPr>
        <p:spPr/>
        <p:txBody>
          <a:bodyPr/>
          <a:lstStyle/>
          <a:p>
            <a:fld id="{F7021451-1387-4CA6-816F-3879F97B5CBC}" type="slidenum">
              <a:rPr lang="en-US"/>
              <a:t>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3 minutes
Share these as qualitative themes from the Session 1 chat, not as representative survey findings. Emphasize the breadth of participants’ workforce definition and the concern about preparation pipelines. The strongest through-line was that local problems are rooted in system conditions—and that participants value hearing how other states are responding. Use the closing quote to reinforce the intentionally broad workforce lens for this series.</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2 minutes
Preview Session 3 and give participants a concrete bridge task. Encourage them to focus on one role so pathway mapping is manageable.</a:t>
            </a:r>
          </a:p>
        </p:txBody>
      </p:sp>
      <p:sp>
        <p:nvSpPr>
          <p:cNvPr id="4" name="Slide Number Placeholder 3"/>
          <p:cNvSpPr>
            <a:spLocks noGrp="1"/>
          </p:cNvSpPr>
          <p:nvPr>
            <p:ph type="sldNum" sz="quarter" idx="10"/>
          </p:nvPr>
        </p:nvSpPr>
        <p:spPr/>
        <p:txBody>
          <a:bodyPr/>
          <a:lstStyle/>
          <a:p>
            <a:fld id="{F7021451-1387-4CA6-816F-3879F97B5CBC}" type="slidenum">
              <a:rPr lang="en-US"/>
              <a:t>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1 minute
Point participants to the resources. Note that the slide contains live links. Encourage them to save the deck and use the ECTA strategy search as they refine their planning tool.</a:t>
            </a:r>
          </a:p>
        </p:txBody>
      </p:sp>
      <p:sp>
        <p:nvSpPr>
          <p:cNvPr id="4" name="Slide Number Placeholder 3"/>
          <p:cNvSpPr>
            <a:spLocks noGrp="1"/>
          </p:cNvSpPr>
          <p:nvPr>
            <p:ph type="sldNum" sz="quarter" idx="10"/>
          </p:nvPr>
        </p:nvSpPr>
        <p:spPr/>
        <p:txBody>
          <a:bodyPr/>
          <a:lstStyle/>
          <a:p>
            <a:fld id="{F7021451-1387-4CA6-816F-3879F97B5CBC}" type="slidenum">
              <a:rPr lang="en-US"/>
              <a:t>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1 minute
Thank the guest presenters and participants. Invite final questions if time remains. Remind participants of the Session 3 date and between-session pathway task. Before distribution, confirm the final T.E.A.C.H./WAGE$ presenter name and replace “Edith Locke or Kristi Snuggs” throughout the deck if desired.</a:t>
            </a:r>
          </a:p>
        </p:txBody>
      </p:sp>
      <p:sp>
        <p:nvSpPr>
          <p:cNvPr id="4" name="Slide Number Placeholder 3"/>
          <p:cNvSpPr>
            <a:spLocks noGrp="1"/>
          </p:cNvSpPr>
          <p:nvPr>
            <p:ph type="sldNum" sz="quarter" idx="10"/>
          </p:nvPr>
        </p:nvSpPr>
        <p:spPr/>
        <p:txBody>
          <a:bodyPr/>
          <a:lstStyle/>
          <a:p>
            <a:fld id="{F7021451-1387-4CA6-816F-3879F97B5CBC}" type="slidenum">
              <a:rPr lang="en-US"/>
              <a:t>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with the required ECTA acknowledgement.</a:t>
            </a:r>
          </a:p>
          <a:p>
            <a:r>
              <a:rPr lang="en-US"/>
              <a:t>Thank participants for attending, acknowledge the ECTA Center and OSEP funding statement, and direct participants to ectacenter.org for additional resources.</a:t>
            </a:r>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4BAE9E6-FC52-7F4E-B22E-76509B4751CB}" type="slidenum">
              <a:rPr kumimoji="0" lang="en-US" sz="18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148396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3 minutes
Connect the feedback directly to today’s design. Participants said they value practical tools, state examples, and strategies they can adapt rather than copy. They also affirmed the importance of workforce data and raised financing concerns. Preview that Session 2 will respond to those needs through Home Visiting Workforce, Hawaii and Illinois compensation examples, T.E.A.C.H./WAGE$ supports, DEC’s public-awareness work, and an equity screen participants can apply to any strategy.</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4 minutes
Launch a Zoom poll or ask participants to </a:t>
            </a:r>
            <a:r>
              <a:rPr lang="en-US" b="1" i="1" dirty="0"/>
              <a:t>enter the top 2 or 3?</a:t>
            </a:r>
            <a:r>
              <a:rPr lang="en-US" dirty="0"/>
              <a:t> in chat. Debrief quickly: Which barrier rose to the top? Which are closely connected? Point out that each barrier suggests a different lever. This is the organizing logic for the next section.</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3 minutes
Walk left to right. Emphasize that these are not interchangeable. A $1,000 hiring bonus may help with an immediate hurdle but will not solve a chronic wage gap. Similarly, a salary increase may not address a rural housing shortage. Strategy fit begins with the mechanism.</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1.png"/><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0462D-0611-145E-C275-D3AF9E263A4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65D019A-886C-9CAA-3FB2-F91A671B278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DF785F-D51B-DE78-A96C-1F4A5FB4D86B}"/>
              </a:ext>
            </a:extLst>
          </p:cNvPr>
          <p:cNvSpPr>
            <a:spLocks noGrp="1"/>
          </p:cNvSpPr>
          <p:nvPr>
            <p:ph type="dt" sz="half" idx="10"/>
          </p:nvPr>
        </p:nvSpPr>
        <p:spPr/>
        <p:txBody>
          <a:bodyPr/>
          <a:lstStyle/>
          <a:p>
            <a:fld id="{E95E3A69-B4C7-ED4B-8A9F-CE3CE630BB43}" type="datetimeFigureOut">
              <a:rPr lang="en-US" smtClean="0"/>
              <a:t>8/25/2026</a:t>
            </a:fld>
            <a:endParaRPr lang="en-US"/>
          </a:p>
        </p:txBody>
      </p:sp>
      <p:sp>
        <p:nvSpPr>
          <p:cNvPr id="5" name="Footer Placeholder 4">
            <a:extLst>
              <a:ext uri="{FF2B5EF4-FFF2-40B4-BE49-F238E27FC236}">
                <a16:creationId xmlns:a16="http://schemas.microsoft.com/office/drawing/2014/main" id="{9108CFCC-A83D-E6DB-2F50-EC2124B193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94C9AE-2314-66CA-9554-1228B2101844}"/>
              </a:ext>
            </a:extLst>
          </p:cNvPr>
          <p:cNvSpPr>
            <a:spLocks noGrp="1"/>
          </p:cNvSpPr>
          <p:nvPr>
            <p:ph type="sldNum" sz="quarter" idx="12"/>
          </p:nvPr>
        </p:nvSpPr>
        <p:spPr/>
        <p:txBody>
          <a:bodyPr/>
          <a:lstStyle/>
          <a:p>
            <a:fld id="{52BA45FD-3DE4-1046-8060-937F29C73DBA}" type="slidenum">
              <a:rPr lang="en-US" smtClean="0"/>
              <a:t>‹#›</a:t>
            </a:fld>
            <a:endParaRPr lang="en-US"/>
          </a:p>
        </p:txBody>
      </p:sp>
    </p:spTree>
    <p:extLst>
      <p:ext uri="{BB962C8B-B14F-4D97-AF65-F5344CB8AC3E}">
        <p14:creationId xmlns:p14="http://schemas.microsoft.com/office/powerpoint/2010/main" val="25690401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9EF7E-03D5-40FB-ED6E-6C46E79DBE7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D400BEE-4432-A625-BF86-02DA1E817E6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16056DE-96E8-E18F-C47D-DD8F23494B7A}"/>
              </a:ext>
            </a:extLst>
          </p:cNvPr>
          <p:cNvSpPr>
            <a:spLocks noGrp="1"/>
          </p:cNvSpPr>
          <p:nvPr>
            <p:ph type="dt" sz="half" idx="10"/>
          </p:nvPr>
        </p:nvSpPr>
        <p:spPr/>
        <p:txBody>
          <a:bodyPr/>
          <a:lstStyle/>
          <a:p>
            <a:fld id="{E95E3A69-B4C7-ED4B-8A9F-CE3CE630BB43}" type="datetimeFigureOut">
              <a:rPr lang="en-US" smtClean="0"/>
              <a:t>8/25/2026</a:t>
            </a:fld>
            <a:endParaRPr lang="en-US"/>
          </a:p>
        </p:txBody>
      </p:sp>
      <p:sp>
        <p:nvSpPr>
          <p:cNvPr id="5" name="Footer Placeholder 4">
            <a:extLst>
              <a:ext uri="{FF2B5EF4-FFF2-40B4-BE49-F238E27FC236}">
                <a16:creationId xmlns:a16="http://schemas.microsoft.com/office/drawing/2014/main" id="{6966064F-6D96-CF0F-C5CF-374E99CD90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E37BA6-2C3D-E81B-FEDC-CFE8D0ABCBB0}"/>
              </a:ext>
            </a:extLst>
          </p:cNvPr>
          <p:cNvSpPr>
            <a:spLocks noGrp="1"/>
          </p:cNvSpPr>
          <p:nvPr>
            <p:ph type="sldNum" sz="quarter" idx="12"/>
          </p:nvPr>
        </p:nvSpPr>
        <p:spPr/>
        <p:txBody>
          <a:bodyPr/>
          <a:lstStyle/>
          <a:p>
            <a:fld id="{52BA45FD-3DE4-1046-8060-937F29C73DBA}" type="slidenum">
              <a:rPr lang="en-US" smtClean="0"/>
              <a:t>‹#›</a:t>
            </a:fld>
            <a:endParaRPr lang="en-US"/>
          </a:p>
        </p:txBody>
      </p:sp>
    </p:spTree>
    <p:extLst>
      <p:ext uri="{BB962C8B-B14F-4D97-AF65-F5344CB8AC3E}">
        <p14:creationId xmlns:p14="http://schemas.microsoft.com/office/powerpoint/2010/main" val="19284473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EC3AF6-8C4D-AD7B-39AC-1A0970A6033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2CF3AA6-3AC6-1500-588F-D84CFC96926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30A8EBD-2720-24A5-4B86-FFF929CB5ED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ABC1949-B845-9DD5-7622-4217476AAD78}"/>
              </a:ext>
            </a:extLst>
          </p:cNvPr>
          <p:cNvSpPr>
            <a:spLocks noGrp="1"/>
          </p:cNvSpPr>
          <p:nvPr>
            <p:ph type="dt" sz="half" idx="10"/>
          </p:nvPr>
        </p:nvSpPr>
        <p:spPr/>
        <p:txBody>
          <a:bodyPr/>
          <a:lstStyle/>
          <a:p>
            <a:fld id="{E95E3A69-B4C7-ED4B-8A9F-CE3CE630BB43}" type="datetimeFigureOut">
              <a:rPr lang="en-US" smtClean="0"/>
              <a:t>8/25/2026</a:t>
            </a:fld>
            <a:endParaRPr lang="en-US"/>
          </a:p>
        </p:txBody>
      </p:sp>
      <p:sp>
        <p:nvSpPr>
          <p:cNvPr id="6" name="Footer Placeholder 5">
            <a:extLst>
              <a:ext uri="{FF2B5EF4-FFF2-40B4-BE49-F238E27FC236}">
                <a16:creationId xmlns:a16="http://schemas.microsoft.com/office/drawing/2014/main" id="{B127EC00-5487-ECF5-4A75-2F91736A533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B2FC053-90D3-20E5-0ABC-C2401C63024B}"/>
              </a:ext>
            </a:extLst>
          </p:cNvPr>
          <p:cNvSpPr>
            <a:spLocks noGrp="1"/>
          </p:cNvSpPr>
          <p:nvPr>
            <p:ph type="sldNum" sz="quarter" idx="12"/>
          </p:nvPr>
        </p:nvSpPr>
        <p:spPr/>
        <p:txBody>
          <a:bodyPr/>
          <a:lstStyle/>
          <a:p>
            <a:fld id="{52BA45FD-3DE4-1046-8060-937F29C73DBA}" type="slidenum">
              <a:rPr lang="en-US" smtClean="0"/>
              <a:t>‹#›</a:t>
            </a:fld>
            <a:endParaRPr lang="en-US"/>
          </a:p>
        </p:txBody>
      </p:sp>
    </p:spTree>
    <p:extLst>
      <p:ext uri="{BB962C8B-B14F-4D97-AF65-F5344CB8AC3E}">
        <p14:creationId xmlns:p14="http://schemas.microsoft.com/office/powerpoint/2010/main" val="21354558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485453-2F83-2A17-9270-D2B7B22A2EB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6573BA1-2B19-331E-D276-553ED538D75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F475C85-6BDB-D222-E456-BA92B842DA8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4357210-81F8-8442-1E85-561DD2A3F9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EDC8431-480B-A9B3-3A75-F28054D8317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8F46BA1-1371-538C-9376-FA7331AA4E72}"/>
              </a:ext>
            </a:extLst>
          </p:cNvPr>
          <p:cNvSpPr>
            <a:spLocks noGrp="1"/>
          </p:cNvSpPr>
          <p:nvPr>
            <p:ph type="dt" sz="half" idx="10"/>
          </p:nvPr>
        </p:nvSpPr>
        <p:spPr/>
        <p:txBody>
          <a:bodyPr/>
          <a:lstStyle/>
          <a:p>
            <a:fld id="{E95E3A69-B4C7-ED4B-8A9F-CE3CE630BB43}" type="datetimeFigureOut">
              <a:rPr lang="en-US" smtClean="0"/>
              <a:t>8/25/2026</a:t>
            </a:fld>
            <a:endParaRPr lang="en-US"/>
          </a:p>
        </p:txBody>
      </p:sp>
      <p:sp>
        <p:nvSpPr>
          <p:cNvPr id="8" name="Footer Placeholder 7">
            <a:extLst>
              <a:ext uri="{FF2B5EF4-FFF2-40B4-BE49-F238E27FC236}">
                <a16:creationId xmlns:a16="http://schemas.microsoft.com/office/drawing/2014/main" id="{D48CA28C-A46F-B4A8-F1E4-B010512BA47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4B40993-6B90-9C80-6AFB-87A0C949F094}"/>
              </a:ext>
            </a:extLst>
          </p:cNvPr>
          <p:cNvSpPr>
            <a:spLocks noGrp="1"/>
          </p:cNvSpPr>
          <p:nvPr>
            <p:ph type="sldNum" sz="quarter" idx="12"/>
          </p:nvPr>
        </p:nvSpPr>
        <p:spPr/>
        <p:txBody>
          <a:bodyPr/>
          <a:lstStyle/>
          <a:p>
            <a:fld id="{52BA45FD-3DE4-1046-8060-937F29C73DBA}" type="slidenum">
              <a:rPr lang="en-US" smtClean="0"/>
              <a:t>‹#›</a:t>
            </a:fld>
            <a:endParaRPr lang="en-US"/>
          </a:p>
        </p:txBody>
      </p:sp>
    </p:spTree>
    <p:extLst>
      <p:ext uri="{BB962C8B-B14F-4D97-AF65-F5344CB8AC3E}">
        <p14:creationId xmlns:p14="http://schemas.microsoft.com/office/powerpoint/2010/main" val="24893642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EB816-763A-CACB-62AC-296954224CC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3364B51-09F7-1B9F-5A8A-F2B0DB19D488}"/>
              </a:ext>
            </a:extLst>
          </p:cNvPr>
          <p:cNvSpPr>
            <a:spLocks noGrp="1"/>
          </p:cNvSpPr>
          <p:nvPr>
            <p:ph type="dt" sz="half" idx="10"/>
          </p:nvPr>
        </p:nvSpPr>
        <p:spPr/>
        <p:txBody>
          <a:bodyPr/>
          <a:lstStyle/>
          <a:p>
            <a:fld id="{E95E3A69-B4C7-ED4B-8A9F-CE3CE630BB43}" type="datetimeFigureOut">
              <a:rPr lang="en-US" smtClean="0"/>
              <a:t>8/25/2026</a:t>
            </a:fld>
            <a:endParaRPr lang="en-US"/>
          </a:p>
        </p:txBody>
      </p:sp>
      <p:sp>
        <p:nvSpPr>
          <p:cNvPr id="4" name="Footer Placeholder 3">
            <a:extLst>
              <a:ext uri="{FF2B5EF4-FFF2-40B4-BE49-F238E27FC236}">
                <a16:creationId xmlns:a16="http://schemas.microsoft.com/office/drawing/2014/main" id="{EE8F5646-8A0B-2E58-FE88-EE909D62B6F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93C9290-7155-F8B9-EF9B-73E1D968BEFF}"/>
              </a:ext>
            </a:extLst>
          </p:cNvPr>
          <p:cNvSpPr>
            <a:spLocks noGrp="1"/>
          </p:cNvSpPr>
          <p:nvPr>
            <p:ph type="sldNum" sz="quarter" idx="12"/>
          </p:nvPr>
        </p:nvSpPr>
        <p:spPr/>
        <p:txBody>
          <a:bodyPr/>
          <a:lstStyle/>
          <a:p>
            <a:fld id="{52BA45FD-3DE4-1046-8060-937F29C73DBA}" type="slidenum">
              <a:rPr lang="en-US" smtClean="0"/>
              <a:t>‹#›</a:t>
            </a:fld>
            <a:endParaRPr lang="en-US"/>
          </a:p>
        </p:txBody>
      </p:sp>
    </p:spTree>
    <p:extLst>
      <p:ext uri="{BB962C8B-B14F-4D97-AF65-F5344CB8AC3E}">
        <p14:creationId xmlns:p14="http://schemas.microsoft.com/office/powerpoint/2010/main" val="14531697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AE9876E-311A-D7F8-0E0F-265A8197543B}"/>
              </a:ext>
            </a:extLst>
          </p:cNvPr>
          <p:cNvSpPr>
            <a:spLocks noGrp="1"/>
          </p:cNvSpPr>
          <p:nvPr>
            <p:ph type="dt" sz="half" idx="10"/>
          </p:nvPr>
        </p:nvSpPr>
        <p:spPr/>
        <p:txBody>
          <a:bodyPr/>
          <a:lstStyle/>
          <a:p>
            <a:fld id="{E95E3A69-B4C7-ED4B-8A9F-CE3CE630BB43}" type="datetimeFigureOut">
              <a:rPr lang="en-US" smtClean="0"/>
              <a:t>8/25/2026</a:t>
            </a:fld>
            <a:endParaRPr lang="en-US"/>
          </a:p>
        </p:txBody>
      </p:sp>
      <p:sp>
        <p:nvSpPr>
          <p:cNvPr id="3" name="Footer Placeholder 2">
            <a:extLst>
              <a:ext uri="{FF2B5EF4-FFF2-40B4-BE49-F238E27FC236}">
                <a16:creationId xmlns:a16="http://schemas.microsoft.com/office/drawing/2014/main" id="{DCF98889-D798-D32B-5F7B-94DA5B65C78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20C440E-2722-FB7F-F75B-378FD02C80BA}"/>
              </a:ext>
            </a:extLst>
          </p:cNvPr>
          <p:cNvSpPr>
            <a:spLocks noGrp="1"/>
          </p:cNvSpPr>
          <p:nvPr>
            <p:ph type="sldNum" sz="quarter" idx="12"/>
          </p:nvPr>
        </p:nvSpPr>
        <p:spPr/>
        <p:txBody>
          <a:bodyPr/>
          <a:lstStyle/>
          <a:p>
            <a:fld id="{52BA45FD-3DE4-1046-8060-937F29C73DBA}" type="slidenum">
              <a:rPr lang="en-US" smtClean="0"/>
              <a:t>‹#›</a:t>
            </a:fld>
            <a:endParaRPr lang="en-US"/>
          </a:p>
        </p:txBody>
      </p:sp>
    </p:spTree>
    <p:extLst>
      <p:ext uri="{BB962C8B-B14F-4D97-AF65-F5344CB8AC3E}">
        <p14:creationId xmlns:p14="http://schemas.microsoft.com/office/powerpoint/2010/main" val="42416795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6DE7C6-7506-F8C1-F3B6-45B72A230AA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E45DD62-D70F-79F6-B42F-45C6237BF1C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CDB2625-D064-973C-4207-EF883B13D9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3F61EBF-933A-76F4-CE7B-FB511807703D}"/>
              </a:ext>
            </a:extLst>
          </p:cNvPr>
          <p:cNvSpPr>
            <a:spLocks noGrp="1"/>
          </p:cNvSpPr>
          <p:nvPr>
            <p:ph type="dt" sz="half" idx="10"/>
          </p:nvPr>
        </p:nvSpPr>
        <p:spPr/>
        <p:txBody>
          <a:bodyPr/>
          <a:lstStyle/>
          <a:p>
            <a:fld id="{E95E3A69-B4C7-ED4B-8A9F-CE3CE630BB43}" type="datetimeFigureOut">
              <a:rPr lang="en-US" smtClean="0"/>
              <a:t>8/25/2026</a:t>
            </a:fld>
            <a:endParaRPr lang="en-US"/>
          </a:p>
        </p:txBody>
      </p:sp>
      <p:sp>
        <p:nvSpPr>
          <p:cNvPr id="6" name="Footer Placeholder 5">
            <a:extLst>
              <a:ext uri="{FF2B5EF4-FFF2-40B4-BE49-F238E27FC236}">
                <a16:creationId xmlns:a16="http://schemas.microsoft.com/office/drawing/2014/main" id="{963B45FC-6568-637F-6E45-E7864086719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E7A5A7-242C-E652-0B81-7896F4637938}"/>
              </a:ext>
            </a:extLst>
          </p:cNvPr>
          <p:cNvSpPr>
            <a:spLocks noGrp="1"/>
          </p:cNvSpPr>
          <p:nvPr>
            <p:ph type="sldNum" sz="quarter" idx="12"/>
          </p:nvPr>
        </p:nvSpPr>
        <p:spPr/>
        <p:txBody>
          <a:bodyPr/>
          <a:lstStyle/>
          <a:p>
            <a:fld id="{52BA45FD-3DE4-1046-8060-937F29C73DBA}" type="slidenum">
              <a:rPr lang="en-US" smtClean="0"/>
              <a:t>‹#›</a:t>
            </a:fld>
            <a:endParaRPr lang="en-US"/>
          </a:p>
        </p:txBody>
      </p:sp>
    </p:spTree>
    <p:extLst>
      <p:ext uri="{BB962C8B-B14F-4D97-AF65-F5344CB8AC3E}">
        <p14:creationId xmlns:p14="http://schemas.microsoft.com/office/powerpoint/2010/main" val="4389483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88FAE-F9EF-864C-18C5-87D6420FD9B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4CFC2EA-C90E-279C-E28E-72085F60534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0D83FA0-9077-505D-377B-DDA0F12CE0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34FCBED-878E-25D2-CA0C-F0988EF705FD}"/>
              </a:ext>
            </a:extLst>
          </p:cNvPr>
          <p:cNvSpPr>
            <a:spLocks noGrp="1"/>
          </p:cNvSpPr>
          <p:nvPr>
            <p:ph type="dt" sz="half" idx="10"/>
          </p:nvPr>
        </p:nvSpPr>
        <p:spPr/>
        <p:txBody>
          <a:bodyPr/>
          <a:lstStyle/>
          <a:p>
            <a:fld id="{E95E3A69-B4C7-ED4B-8A9F-CE3CE630BB43}" type="datetimeFigureOut">
              <a:rPr lang="en-US" smtClean="0"/>
              <a:t>8/25/2026</a:t>
            </a:fld>
            <a:endParaRPr lang="en-US"/>
          </a:p>
        </p:txBody>
      </p:sp>
      <p:sp>
        <p:nvSpPr>
          <p:cNvPr id="6" name="Footer Placeholder 5">
            <a:extLst>
              <a:ext uri="{FF2B5EF4-FFF2-40B4-BE49-F238E27FC236}">
                <a16:creationId xmlns:a16="http://schemas.microsoft.com/office/drawing/2014/main" id="{CEC1BE69-7978-124B-4CF7-C2779413165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F1CF05A-FC30-2E5C-D5BF-5A4D434A04E2}"/>
              </a:ext>
            </a:extLst>
          </p:cNvPr>
          <p:cNvSpPr>
            <a:spLocks noGrp="1"/>
          </p:cNvSpPr>
          <p:nvPr>
            <p:ph type="sldNum" sz="quarter" idx="12"/>
          </p:nvPr>
        </p:nvSpPr>
        <p:spPr/>
        <p:txBody>
          <a:bodyPr/>
          <a:lstStyle/>
          <a:p>
            <a:fld id="{52BA45FD-3DE4-1046-8060-937F29C73DBA}" type="slidenum">
              <a:rPr lang="en-US" smtClean="0"/>
              <a:t>‹#›</a:t>
            </a:fld>
            <a:endParaRPr lang="en-US"/>
          </a:p>
        </p:txBody>
      </p:sp>
    </p:spTree>
    <p:extLst>
      <p:ext uri="{BB962C8B-B14F-4D97-AF65-F5344CB8AC3E}">
        <p14:creationId xmlns:p14="http://schemas.microsoft.com/office/powerpoint/2010/main" val="32199202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9A6C8-D07B-3D30-1A75-126459C48A8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CFF8468-3C85-783C-5953-9EC31A8E128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B36D74-FA9A-BB73-3E4E-76E592F3429E}"/>
              </a:ext>
            </a:extLst>
          </p:cNvPr>
          <p:cNvSpPr>
            <a:spLocks noGrp="1"/>
          </p:cNvSpPr>
          <p:nvPr>
            <p:ph type="dt" sz="half" idx="10"/>
          </p:nvPr>
        </p:nvSpPr>
        <p:spPr/>
        <p:txBody>
          <a:bodyPr/>
          <a:lstStyle/>
          <a:p>
            <a:fld id="{E95E3A69-B4C7-ED4B-8A9F-CE3CE630BB43}" type="datetimeFigureOut">
              <a:rPr lang="en-US" smtClean="0"/>
              <a:t>8/25/2026</a:t>
            </a:fld>
            <a:endParaRPr lang="en-US"/>
          </a:p>
        </p:txBody>
      </p:sp>
      <p:sp>
        <p:nvSpPr>
          <p:cNvPr id="5" name="Footer Placeholder 4">
            <a:extLst>
              <a:ext uri="{FF2B5EF4-FFF2-40B4-BE49-F238E27FC236}">
                <a16:creationId xmlns:a16="http://schemas.microsoft.com/office/drawing/2014/main" id="{5323DE86-F635-5C8A-FE3F-C6A2AA6E2B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AD0452-0064-9617-40D2-C7E6E187221D}"/>
              </a:ext>
            </a:extLst>
          </p:cNvPr>
          <p:cNvSpPr>
            <a:spLocks noGrp="1"/>
          </p:cNvSpPr>
          <p:nvPr>
            <p:ph type="sldNum" sz="quarter" idx="12"/>
          </p:nvPr>
        </p:nvSpPr>
        <p:spPr/>
        <p:txBody>
          <a:bodyPr/>
          <a:lstStyle/>
          <a:p>
            <a:fld id="{52BA45FD-3DE4-1046-8060-937F29C73DBA}" type="slidenum">
              <a:rPr lang="en-US" smtClean="0"/>
              <a:t>‹#›</a:t>
            </a:fld>
            <a:endParaRPr lang="en-US"/>
          </a:p>
        </p:txBody>
      </p:sp>
    </p:spTree>
    <p:extLst>
      <p:ext uri="{BB962C8B-B14F-4D97-AF65-F5344CB8AC3E}">
        <p14:creationId xmlns:p14="http://schemas.microsoft.com/office/powerpoint/2010/main" val="16279443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7F8876D-A78E-D2EF-3E39-97F562C5E5D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B243EFB-0E7C-76A4-7246-2D58940DF7E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6D9C11-1543-996A-C3B9-160B83A4A59F}"/>
              </a:ext>
            </a:extLst>
          </p:cNvPr>
          <p:cNvSpPr>
            <a:spLocks noGrp="1"/>
          </p:cNvSpPr>
          <p:nvPr>
            <p:ph type="dt" sz="half" idx="10"/>
          </p:nvPr>
        </p:nvSpPr>
        <p:spPr/>
        <p:txBody>
          <a:bodyPr/>
          <a:lstStyle/>
          <a:p>
            <a:fld id="{E95E3A69-B4C7-ED4B-8A9F-CE3CE630BB43}" type="datetimeFigureOut">
              <a:rPr lang="en-US" smtClean="0"/>
              <a:t>8/25/2026</a:t>
            </a:fld>
            <a:endParaRPr lang="en-US"/>
          </a:p>
        </p:txBody>
      </p:sp>
      <p:sp>
        <p:nvSpPr>
          <p:cNvPr id="5" name="Footer Placeholder 4">
            <a:extLst>
              <a:ext uri="{FF2B5EF4-FFF2-40B4-BE49-F238E27FC236}">
                <a16:creationId xmlns:a16="http://schemas.microsoft.com/office/drawing/2014/main" id="{64123BC4-D45C-1E90-D8CF-58BF77A1F0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38113D-A50B-7080-B718-85726FC5552D}"/>
              </a:ext>
            </a:extLst>
          </p:cNvPr>
          <p:cNvSpPr>
            <a:spLocks noGrp="1"/>
          </p:cNvSpPr>
          <p:nvPr>
            <p:ph type="sldNum" sz="quarter" idx="12"/>
          </p:nvPr>
        </p:nvSpPr>
        <p:spPr/>
        <p:txBody>
          <a:bodyPr/>
          <a:lstStyle/>
          <a:p>
            <a:fld id="{52BA45FD-3DE4-1046-8060-937F29C73DBA}" type="slidenum">
              <a:rPr lang="en-US" smtClean="0"/>
              <a:t>‹#›</a:t>
            </a:fld>
            <a:endParaRPr lang="en-US"/>
          </a:p>
        </p:txBody>
      </p:sp>
    </p:spTree>
    <p:extLst>
      <p:ext uri="{BB962C8B-B14F-4D97-AF65-F5344CB8AC3E}">
        <p14:creationId xmlns:p14="http://schemas.microsoft.com/office/powerpoint/2010/main" val="28560933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DEFAUL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1950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40C11CA1-E596-FC48-B3B2-CEF864D5B1B4}"/>
              </a:ext>
            </a:extLst>
          </p:cNvPr>
          <p:cNvSpPr>
            <a:spLocks noGrp="1"/>
          </p:cNvSpPr>
          <p:nvPr>
            <p:ph type="title" hasCustomPrompt="1"/>
          </p:nvPr>
        </p:nvSpPr>
        <p:spPr>
          <a:xfrm>
            <a:off x="768514" y="454346"/>
            <a:ext cx="9955923" cy="932252"/>
          </a:xfrm>
          <a:prstGeom prst="rect">
            <a:avLst/>
          </a:prstGeom>
        </p:spPr>
        <p:txBody>
          <a:bodyPr vert="horz" lIns="91440" tIns="45720" rIns="91440" bIns="45720" rtlCol="0" anchor="ctr" anchorCtr="0">
            <a:noAutofit/>
          </a:bodyPr>
          <a:lstStyle/>
          <a:p>
            <a:r>
              <a:rPr lang="en-US"/>
              <a:t>Click To Edit Master Title Style</a:t>
            </a:r>
          </a:p>
        </p:txBody>
      </p:sp>
      <p:sp>
        <p:nvSpPr>
          <p:cNvPr id="2" name="Slide Number Placeholder 1">
            <a:extLst>
              <a:ext uri="{FF2B5EF4-FFF2-40B4-BE49-F238E27FC236}">
                <a16:creationId xmlns:a16="http://schemas.microsoft.com/office/drawing/2014/main" id="{D860ABE6-D9D6-B26C-60B9-32262241AB21}"/>
              </a:ext>
            </a:extLst>
          </p:cNvPr>
          <p:cNvSpPr>
            <a:spLocks noGrp="1"/>
          </p:cNvSpPr>
          <p:nvPr>
            <p:ph type="sldNum" sz="quarter" idx="10"/>
          </p:nvPr>
        </p:nvSpPr>
        <p:spPr>
          <a:xfrm>
            <a:off x="9830501" y="6155535"/>
            <a:ext cx="372197" cy="365125"/>
          </a:xfrm>
          <a:prstGeom prst="rect">
            <a:avLst/>
          </a:prstGeom>
        </p:spPr>
        <p:txBody>
          <a:bodyPr/>
          <a:lstStyle/>
          <a:p>
            <a:fld id="{AAEB2964-82D0-4712-8443-E5C852A32913}" type="slidenum">
              <a:rPr lang="en-US" smtClean="0"/>
              <a:pPr/>
              <a:t>‹#›</a:t>
            </a:fld>
            <a:endParaRPr lang="en-US"/>
          </a:p>
        </p:txBody>
      </p:sp>
    </p:spTree>
    <p:extLst>
      <p:ext uri="{BB962C8B-B14F-4D97-AF65-F5344CB8AC3E}">
        <p14:creationId xmlns:p14="http://schemas.microsoft.com/office/powerpoint/2010/main" val="1203123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C5698DF-06DE-0D90-AA9B-A64DDB030FA7}"/>
              </a:ext>
            </a:extLst>
          </p:cNvPr>
          <p:cNvSpPr/>
          <p:nvPr userDrawn="1"/>
        </p:nvSpPr>
        <p:spPr>
          <a:xfrm>
            <a:off x="0" y="8869"/>
            <a:ext cx="12192000" cy="5827156"/>
          </a:xfrm>
          <a:prstGeom prst="rect">
            <a:avLst/>
          </a:prstGeom>
          <a:solidFill>
            <a:srgbClr val="2672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9DCC8127-221E-EA9D-12B7-5A310F2309D1}"/>
              </a:ext>
            </a:extLst>
          </p:cNvPr>
          <p:cNvSpPr>
            <a:spLocks noGrp="1"/>
          </p:cNvSpPr>
          <p:nvPr>
            <p:ph type="title" hasCustomPrompt="1"/>
          </p:nvPr>
        </p:nvSpPr>
        <p:spPr>
          <a:xfrm>
            <a:off x="831850" y="585131"/>
            <a:ext cx="10515600" cy="2852737"/>
          </a:xfrm>
        </p:spPr>
        <p:txBody>
          <a:bodyPr anchor="b"/>
          <a:lstStyle>
            <a:lvl1pPr>
              <a:defRPr sz="6000">
                <a:solidFill>
                  <a:schemeClr val="bg1"/>
                </a:solidFill>
              </a:defRPr>
            </a:lvl1pPr>
          </a:lstStyle>
          <a:p>
            <a:r>
              <a:rPr lang="en-US"/>
              <a:t>Arial Bold 60pt</a:t>
            </a:r>
          </a:p>
        </p:txBody>
      </p:sp>
      <p:sp>
        <p:nvSpPr>
          <p:cNvPr id="8" name="Text Placeholder 2">
            <a:extLst>
              <a:ext uri="{FF2B5EF4-FFF2-40B4-BE49-F238E27FC236}">
                <a16:creationId xmlns:a16="http://schemas.microsoft.com/office/drawing/2014/main" id="{9A34E260-D9DA-3F10-85AB-C6033E3F678C}"/>
              </a:ext>
            </a:extLst>
          </p:cNvPr>
          <p:cNvSpPr>
            <a:spLocks noGrp="1"/>
          </p:cNvSpPr>
          <p:nvPr>
            <p:ph type="body" idx="1" hasCustomPrompt="1"/>
          </p:nvPr>
        </p:nvSpPr>
        <p:spPr>
          <a:xfrm>
            <a:off x="831850" y="3464856"/>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text</a:t>
            </a:r>
          </a:p>
        </p:txBody>
      </p:sp>
      <p:sp>
        <p:nvSpPr>
          <p:cNvPr id="4" name="Slide Number Placeholder 3">
            <a:extLst>
              <a:ext uri="{FF2B5EF4-FFF2-40B4-BE49-F238E27FC236}">
                <a16:creationId xmlns:a16="http://schemas.microsoft.com/office/drawing/2014/main" id="{E1DA0999-0A4D-4DD5-70EF-839E4FFFFBA9}"/>
              </a:ext>
            </a:extLst>
          </p:cNvPr>
          <p:cNvSpPr>
            <a:spLocks noGrp="1"/>
          </p:cNvSpPr>
          <p:nvPr>
            <p:ph type="sldNum" sz="quarter" idx="10"/>
          </p:nvPr>
        </p:nvSpPr>
        <p:spPr>
          <a:xfrm>
            <a:off x="9830501" y="6155535"/>
            <a:ext cx="372197" cy="365125"/>
          </a:xfrm>
          <a:prstGeom prst="rect">
            <a:avLst/>
          </a:prstGeom>
        </p:spPr>
        <p:txBody>
          <a:bodyPr/>
          <a:lstStyle>
            <a:lvl1pPr>
              <a:defRPr>
                <a:solidFill>
                  <a:schemeClr val="accent1"/>
                </a:solidFill>
              </a:defRPr>
            </a:lvl1pPr>
          </a:lstStyle>
          <a:p>
            <a:fld id="{AAEB2964-82D0-4712-8443-E5C852A32913}" type="slidenum">
              <a:rPr lang="en-US" smtClean="0"/>
              <a:pPr/>
              <a:t>‹#›</a:t>
            </a:fld>
            <a:endParaRPr lang="en-US"/>
          </a:p>
        </p:txBody>
      </p:sp>
    </p:spTree>
    <p:extLst>
      <p:ext uri="{BB962C8B-B14F-4D97-AF65-F5344CB8AC3E}">
        <p14:creationId xmlns:p14="http://schemas.microsoft.com/office/powerpoint/2010/main" val="37510729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1" cy="1152495"/>
          </a:xfrm>
          <a:prstGeom prst="rect">
            <a:avLst/>
          </a:prstGeom>
        </p:spPr>
        <p:txBody>
          <a:bodyPr wrap="square" lIns="0" tIns="0" rIns="0" bIns="0">
            <a:spAutoFit/>
          </a:bodyPr>
          <a:lstStyle>
            <a:lvl1pPr>
              <a:defRPr sz="7489" b="1" i="0">
                <a:solidFill>
                  <a:schemeClr val="bg1"/>
                </a:solidFill>
                <a:latin typeface="Arial"/>
                <a:cs typeface="Arial"/>
              </a:defRPr>
            </a:lvl1pPr>
          </a:lstStyle>
          <a:p>
            <a:endParaRPr/>
          </a:p>
        </p:txBody>
      </p:sp>
      <p:sp>
        <p:nvSpPr>
          <p:cNvPr id="3" name="Holder 3"/>
          <p:cNvSpPr>
            <a:spLocks noGrp="1"/>
          </p:cNvSpPr>
          <p:nvPr>
            <p:ph type="subTitle" idx="4"/>
          </p:nvPr>
        </p:nvSpPr>
        <p:spPr>
          <a:xfrm>
            <a:off x="1828800" y="3840480"/>
            <a:ext cx="8534400" cy="321948"/>
          </a:xfrm>
          <a:prstGeom prst="rect">
            <a:avLst/>
          </a:prstGeom>
        </p:spPr>
        <p:txBody>
          <a:bodyPr wrap="square" lIns="0" tIns="0" rIns="0" bIns="0">
            <a:spAutoFit/>
          </a:bodyPr>
          <a:lstStyle>
            <a:lvl1pPr>
              <a:defRPr sz="2092" b="1"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8/25/2026</a:t>
            </a:fld>
            <a:endParaRPr lang="en-US"/>
          </a:p>
        </p:txBody>
      </p:sp>
      <p:sp>
        <p:nvSpPr>
          <p:cNvPr id="6" name="Holder 6"/>
          <p:cNvSpPr>
            <a:spLocks noGrp="1"/>
          </p:cNvSpPr>
          <p:nvPr>
            <p:ph type="sldNum" sz="quarter" idx="7"/>
          </p:nvPr>
        </p:nvSpPr>
        <p:spPr/>
        <p:txBody>
          <a:bodyPr lIns="0" tIns="0" rIns="0" bIns="0"/>
          <a:lstStyle>
            <a:lvl1pPr>
              <a:defRPr sz="576" b="0" i="0">
                <a:solidFill>
                  <a:srgbClr val="929292"/>
                </a:solidFill>
                <a:latin typeface="Arial"/>
                <a:cs typeface="Arial"/>
              </a:defRPr>
            </a:lvl1pPr>
          </a:lstStyle>
          <a:p>
            <a:pPr marL="7701">
              <a:spcBef>
                <a:spcPts val="55"/>
              </a:spcBef>
            </a:pPr>
            <a:r>
              <a:rPr lang="en-US" spc="143"/>
              <a:t>©</a:t>
            </a:r>
            <a:r>
              <a:rPr lang="en-US" spc="24"/>
              <a:t> </a:t>
            </a:r>
            <a:fld id="{81D60167-4931-47E6-BA6A-407CBD079E47}" type="slidenum">
              <a:rPr lang="en-US" smtClean="0"/>
              <a:pPr marL="7701">
                <a:spcBef>
                  <a:spcPts val="55"/>
                </a:spcBef>
              </a:pPr>
              <a:t>‹#›</a:t>
            </a:fld>
            <a:r>
              <a:rPr lang="en-US" spc="24"/>
              <a:t> </a:t>
            </a:r>
            <a:r>
              <a:rPr lang="en-US" spc="33"/>
              <a:t>DEC</a:t>
            </a:r>
            <a:r>
              <a:rPr lang="en-US" spc="24"/>
              <a:t> </a:t>
            </a:r>
            <a:r>
              <a:rPr lang="en-US" spc="-97"/>
              <a:t>—</a:t>
            </a:r>
            <a:r>
              <a:rPr lang="en-US" spc="27"/>
              <a:t> </a:t>
            </a:r>
            <a:r>
              <a:rPr lang="en-US"/>
              <a:t>Division</a:t>
            </a:r>
            <a:r>
              <a:rPr lang="en-US" spc="15"/>
              <a:t> </a:t>
            </a:r>
            <a:r>
              <a:rPr lang="en-US" spc="58"/>
              <a:t>for</a:t>
            </a:r>
            <a:r>
              <a:rPr lang="en-US" spc="18"/>
              <a:t> </a:t>
            </a:r>
            <a:r>
              <a:rPr lang="en-US" spc="30"/>
              <a:t>Early</a:t>
            </a:r>
            <a:r>
              <a:rPr lang="en-US" spc="9"/>
              <a:t> </a:t>
            </a:r>
            <a:r>
              <a:rPr lang="en-US" spc="36"/>
              <a:t>Childhood</a:t>
            </a:r>
            <a:r>
              <a:rPr lang="en-US" spc="24"/>
              <a:t> </a:t>
            </a:r>
            <a:r>
              <a:rPr lang="en-US" spc="-97"/>
              <a:t>—</a:t>
            </a:r>
            <a:r>
              <a:rPr lang="en-US" spc="24"/>
              <a:t> </a:t>
            </a:r>
            <a:r>
              <a:rPr lang="en-US" spc="39"/>
              <a:t>Confidential</a:t>
            </a:r>
            <a:r>
              <a:rPr lang="en-US" spc="24"/>
              <a:t> </a:t>
            </a:r>
            <a:r>
              <a:rPr lang="en-US" spc="45"/>
              <a:t>and</a:t>
            </a:r>
            <a:r>
              <a:rPr lang="en-US" spc="27"/>
              <a:t> </a:t>
            </a:r>
            <a:r>
              <a:rPr lang="en-US" spc="33"/>
              <a:t>Proprietary.</a:t>
            </a:r>
            <a:r>
              <a:rPr lang="en-US" spc="12"/>
              <a:t> </a:t>
            </a:r>
            <a:r>
              <a:rPr lang="en-US"/>
              <a:t>All</a:t>
            </a:r>
            <a:r>
              <a:rPr lang="en-US" spc="27"/>
              <a:t> </a:t>
            </a:r>
            <a:r>
              <a:rPr lang="en-US" spc="42"/>
              <a:t>rights</a:t>
            </a:r>
            <a:r>
              <a:rPr lang="en-US" spc="24"/>
              <a:t> </a:t>
            </a:r>
            <a:r>
              <a:rPr lang="en-US" spc="-6"/>
              <a:t>reserved.</a:t>
            </a:r>
            <a:endParaRPr lang="en-US" spc="-6" dirty="0"/>
          </a:p>
        </p:txBody>
      </p:sp>
    </p:spTree>
    <p:extLst>
      <p:ext uri="{BB962C8B-B14F-4D97-AF65-F5344CB8AC3E}">
        <p14:creationId xmlns:p14="http://schemas.microsoft.com/office/powerpoint/2010/main" val="21117700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708359" y="112199"/>
            <a:ext cx="9341114" cy="1152495"/>
          </a:xfrm>
        </p:spPr>
        <p:txBody>
          <a:bodyPr lIns="0" tIns="0" rIns="0" bIns="0"/>
          <a:lstStyle>
            <a:lvl1pPr>
              <a:defRPr sz="7489" b="1" i="0">
                <a:solidFill>
                  <a:schemeClr val="bg1"/>
                </a:solidFill>
                <a:latin typeface="Arial"/>
                <a:cs typeface="Arial"/>
              </a:defRPr>
            </a:lvl1pPr>
          </a:lstStyle>
          <a:p>
            <a:endParaRPr/>
          </a:p>
        </p:txBody>
      </p:sp>
      <p:sp>
        <p:nvSpPr>
          <p:cNvPr id="3" name="Holder 3"/>
          <p:cNvSpPr>
            <a:spLocks noGrp="1"/>
          </p:cNvSpPr>
          <p:nvPr>
            <p:ph type="body" idx="1"/>
          </p:nvPr>
        </p:nvSpPr>
        <p:spPr>
          <a:xfrm>
            <a:off x="722185" y="1775672"/>
            <a:ext cx="6490334" cy="321948"/>
          </a:xfrm>
        </p:spPr>
        <p:txBody>
          <a:bodyPr lIns="0" tIns="0" rIns="0" bIns="0"/>
          <a:lstStyle>
            <a:lvl1pPr>
              <a:defRPr sz="2092" b="1"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8/25/2026</a:t>
            </a:fld>
            <a:endParaRPr lang="en-US"/>
          </a:p>
        </p:txBody>
      </p:sp>
      <p:sp>
        <p:nvSpPr>
          <p:cNvPr id="6" name="Holder 6"/>
          <p:cNvSpPr>
            <a:spLocks noGrp="1"/>
          </p:cNvSpPr>
          <p:nvPr>
            <p:ph type="sldNum" sz="quarter" idx="7"/>
          </p:nvPr>
        </p:nvSpPr>
        <p:spPr/>
        <p:txBody>
          <a:bodyPr lIns="0" tIns="0" rIns="0" bIns="0"/>
          <a:lstStyle>
            <a:lvl1pPr>
              <a:defRPr sz="576" b="0" i="0">
                <a:solidFill>
                  <a:srgbClr val="929292"/>
                </a:solidFill>
                <a:latin typeface="Arial"/>
                <a:cs typeface="Arial"/>
              </a:defRPr>
            </a:lvl1pPr>
          </a:lstStyle>
          <a:p>
            <a:pPr marL="7701">
              <a:spcBef>
                <a:spcPts val="55"/>
              </a:spcBef>
            </a:pPr>
            <a:r>
              <a:rPr lang="en-US" spc="143"/>
              <a:t>©</a:t>
            </a:r>
            <a:r>
              <a:rPr lang="en-US" spc="24"/>
              <a:t> </a:t>
            </a:r>
            <a:fld id="{81D60167-4931-47E6-BA6A-407CBD079E47}" type="slidenum">
              <a:rPr lang="en-US" smtClean="0"/>
              <a:pPr marL="7701">
                <a:spcBef>
                  <a:spcPts val="55"/>
                </a:spcBef>
              </a:pPr>
              <a:t>‹#›</a:t>
            </a:fld>
            <a:r>
              <a:rPr lang="en-US" spc="24"/>
              <a:t> </a:t>
            </a:r>
            <a:r>
              <a:rPr lang="en-US" spc="33"/>
              <a:t>DEC</a:t>
            </a:r>
            <a:r>
              <a:rPr lang="en-US" spc="24"/>
              <a:t> </a:t>
            </a:r>
            <a:r>
              <a:rPr lang="en-US" spc="-97"/>
              <a:t>—</a:t>
            </a:r>
            <a:r>
              <a:rPr lang="en-US" spc="27"/>
              <a:t> </a:t>
            </a:r>
            <a:r>
              <a:rPr lang="en-US"/>
              <a:t>Division</a:t>
            </a:r>
            <a:r>
              <a:rPr lang="en-US" spc="15"/>
              <a:t> </a:t>
            </a:r>
            <a:r>
              <a:rPr lang="en-US" spc="58"/>
              <a:t>for</a:t>
            </a:r>
            <a:r>
              <a:rPr lang="en-US" spc="18"/>
              <a:t> </a:t>
            </a:r>
            <a:r>
              <a:rPr lang="en-US" spc="30"/>
              <a:t>Early</a:t>
            </a:r>
            <a:r>
              <a:rPr lang="en-US" spc="9"/>
              <a:t> </a:t>
            </a:r>
            <a:r>
              <a:rPr lang="en-US" spc="36"/>
              <a:t>Childhood</a:t>
            </a:r>
            <a:r>
              <a:rPr lang="en-US" spc="24"/>
              <a:t> </a:t>
            </a:r>
            <a:r>
              <a:rPr lang="en-US" spc="-97"/>
              <a:t>—</a:t>
            </a:r>
            <a:r>
              <a:rPr lang="en-US" spc="24"/>
              <a:t> </a:t>
            </a:r>
            <a:r>
              <a:rPr lang="en-US" spc="39"/>
              <a:t>Confidential</a:t>
            </a:r>
            <a:r>
              <a:rPr lang="en-US" spc="24"/>
              <a:t> </a:t>
            </a:r>
            <a:r>
              <a:rPr lang="en-US" spc="45"/>
              <a:t>and</a:t>
            </a:r>
            <a:r>
              <a:rPr lang="en-US" spc="27"/>
              <a:t> </a:t>
            </a:r>
            <a:r>
              <a:rPr lang="en-US" spc="33"/>
              <a:t>Proprietary.</a:t>
            </a:r>
            <a:r>
              <a:rPr lang="en-US" spc="12"/>
              <a:t> </a:t>
            </a:r>
            <a:r>
              <a:rPr lang="en-US"/>
              <a:t>All</a:t>
            </a:r>
            <a:r>
              <a:rPr lang="en-US" spc="27"/>
              <a:t> </a:t>
            </a:r>
            <a:r>
              <a:rPr lang="en-US" spc="42"/>
              <a:t>rights</a:t>
            </a:r>
            <a:r>
              <a:rPr lang="en-US" spc="24"/>
              <a:t> </a:t>
            </a:r>
            <a:r>
              <a:rPr lang="en-US" spc="-6"/>
              <a:t>reserved.</a:t>
            </a:r>
            <a:endParaRPr lang="en-US" spc="-6" dirty="0"/>
          </a:p>
        </p:txBody>
      </p:sp>
    </p:spTree>
    <p:extLst>
      <p:ext uri="{BB962C8B-B14F-4D97-AF65-F5344CB8AC3E}">
        <p14:creationId xmlns:p14="http://schemas.microsoft.com/office/powerpoint/2010/main" val="18021259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708359" y="112199"/>
            <a:ext cx="9341114" cy="1152495"/>
          </a:xfrm>
        </p:spPr>
        <p:txBody>
          <a:bodyPr lIns="0" tIns="0" rIns="0" bIns="0"/>
          <a:lstStyle>
            <a:lvl1pPr>
              <a:defRPr sz="7489" b="1" i="0">
                <a:solidFill>
                  <a:schemeClr val="bg1"/>
                </a:solidFill>
                <a:latin typeface="Arial"/>
                <a:cs typeface="Arial"/>
              </a:defRPr>
            </a:lvl1pPr>
          </a:lstStyle>
          <a:p>
            <a:endParaRPr/>
          </a:p>
        </p:txBody>
      </p:sp>
      <p:sp>
        <p:nvSpPr>
          <p:cNvPr id="3" name="Holder 3"/>
          <p:cNvSpPr>
            <a:spLocks noGrp="1"/>
          </p:cNvSpPr>
          <p:nvPr>
            <p:ph sz="half" idx="2"/>
          </p:nvPr>
        </p:nvSpPr>
        <p:spPr>
          <a:xfrm>
            <a:off x="609600" y="1577340"/>
            <a:ext cx="5303520" cy="53091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530915"/>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8/25/2026</a:t>
            </a:fld>
            <a:endParaRPr lang="en-US"/>
          </a:p>
        </p:txBody>
      </p:sp>
      <p:sp>
        <p:nvSpPr>
          <p:cNvPr id="7" name="Holder 7"/>
          <p:cNvSpPr>
            <a:spLocks noGrp="1"/>
          </p:cNvSpPr>
          <p:nvPr>
            <p:ph type="sldNum" sz="quarter" idx="7"/>
          </p:nvPr>
        </p:nvSpPr>
        <p:spPr/>
        <p:txBody>
          <a:bodyPr lIns="0" tIns="0" rIns="0" bIns="0"/>
          <a:lstStyle>
            <a:lvl1pPr>
              <a:defRPr sz="576" b="0" i="0">
                <a:solidFill>
                  <a:srgbClr val="929292"/>
                </a:solidFill>
                <a:latin typeface="Arial"/>
                <a:cs typeface="Arial"/>
              </a:defRPr>
            </a:lvl1pPr>
          </a:lstStyle>
          <a:p>
            <a:pPr marL="7701">
              <a:spcBef>
                <a:spcPts val="55"/>
              </a:spcBef>
            </a:pPr>
            <a:r>
              <a:rPr lang="en-US" spc="143"/>
              <a:t>©</a:t>
            </a:r>
            <a:r>
              <a:rPr lang="en-US" spc="24"/>
              <a:t> </a:t>
            </a:r>
            <a:fld id="{81D60167-4931-47E6-BA6A-407CBD079E47}" type="slidenum">
              <a:rPr lang="en-US" smtClean="0"/>
              <a:pPr marL="7701">
                <a:spcBef>
                  <a:spcPts val="55"/>
                </a:spcBef>
              </a:pPr>
              <a:t>‹#›</a:t>
            </a:fld>
            <a:r>
              <a:rPr lang="en-US" spc="24"/>
              <a:t> </a:t>
            </a:r>
            <a:r>
              <a:rPr lang="en-US" spc="33"/>
              <a:t>DEC</a:t>
            </a:r>
            <a:r>
              <a:rPr lang="en-US" spc="24"/>
              <a:t> </a:t>
            </a:r>
            <a:r>
              <a:rPr lang="en-US" spc="-97"/>
              <a:t>—</a:t>
            </a:r>
            <a:r>
              <a:rPr lang="en-US" spc="27"/>
              <a:t> </a:t>
            </a:r>
            <a:r>
              <a:rPr lang="en-US"/>
              <a:t>Division</a:t>
            </a:r>
            <a:r>
              <a:rPr lang="en-US" spc="15"/>
              <a:t> </a:t>
            </a:r>
            <a:r>
              <a:rPr lang="en-US" spc="58"/>
              <a:t>for</a:t>
            </a:r>
            <a:r>
              <a:rPr lang="en-US" spc="18"/>
              <a:t> </a:t>
            </a:r>
            <a:r>
              <a:rPr lang="en-US" spc="30"/>
              <a:t>Early</a:t>
            </a:r>
            <a:r>
              <a:rPr lang="en-US" spc="9"/>
              <a:t> </a:t>
            </a:r>
            <a:r>
              <a:rPr lang="en-US" spc="36"/>
              <a:t>Childhood</a:t>
            </a:r>
            <a:r>
              <a:rPr lang="en-US" spc="24"/>
              <a:t> </a:t>
            </a:r>
            <a:r>
              <a:rPr lang="en-US" spc="-97"/>
              <a:t>—</a:t>
            </a:r>
            <a:r>
              <a:rPr lang="en-US" spc="24"/>
              <a:t> </a:t>
            </a:r>
            <a:r>
              <a:rPr lang="en-US" spc="39"/>
              <a:t>Confidential</a:t>
            </a:r>
            <a:r>
              <a:rPr lang="en-US" spc="24"/>
              <a:t> </a:t>
            </a:r>
            <a:r>
              <a:rPr lang="en-US" spc="45"/>
              <a:t>and</a:t>
            </a:r>
            <a:r>
              <a:rPr lang="en-US" spc="27"/>
              <a:t> </a:t>
            </a:r>
            <a:r>
              <a:rPr lang="en-US" spc="33"/>
              <a:t>Proprietary.</a:t>
            </a:r>
            <a:r>
              <a:rPr lang="en-US" spc="12"/>
              <a:t> </a:t>
            </a:r>
            <a:r>
              <a:rPr lang="en-US"/>
              <a:t>All</a:t>
            </a:r>
            <a:r>
              <a:rPr lang="en-US" spc="27"/>
              <a:t> </a:t>
            </a:r>
            <a:r>
              <a:rPr lang="en-US" spc="42"/>
              <a:t>rights</a:t>
            </a:r>
            <a:r>
              <a:rPr lang="en-US" spc="24"/>
              <a:t> </a:t>
            </a:r>
            <a:r>
              <a:rPr lang="en-US" spc="-6"/>
              <a:t>reserved.</a:t>
            </a:r>
            <a:endParaRPr lang="en-US" spc="-6" dirty="0"/>
          </a:p>
        </p:txBody>
      </p:sp>
    </p:spTree>
    <p:extLst>
      <p:ext uri="{BB962C8B-B14F-4D97-AF65-F5344CB8AC3E}">
        <p14:creationId xmlns:p14="http://schemas.microsoft.com/office/powerpoint/2010/main" val="8835814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625" y="1721"/>
            <a:ext cx="12190460" cy="6856075"/>
          </a:xfrm>
          <a:custGeom>
            <a:avLst/>
            <a:gdLst/>
            <a:ahLst/>
            <a:cxnLst/>
            <a:rect l="l" t="t" r="r" b="b"/>
            <a:pathLst>
              <a:path w="20101560" h="11306175">
                <a:moveTo>
                  <a:pt x="20101419" y="0"/>
                </a:moveTo>
                <a:lnTo>
                  <a:pt x="0" y="0"/>
                </a:lnTo>
                <a:lnTo>
                  <a:pt x="0" y="11305718"/>
                </a:lnTo>
                <a:lnTo>
                  <a:pt x="20101419" y="11305718"/>
                </a:lnTo>
                <a:lnTo>
                  <a:pt x="20101419" y="0"/>
                </a:lnTo>
                <a:close/>
              </a:path>
            </a:pathLst>
          </a:custGeom>
          <a:solidFill>
            <a:srgbClr val="CBC7BA">
              <a:alpha val="74938"/>
            </a:srgbClr>
          </a:solidFill>
        </p:spPr>
        <p:txBody>
          <a:bodyPr wrap="square" lIns="0" tIns="0" rIns="0" bIns="0" rtlCol="0"/>
          <a:lstStyle/>
          <a:p>
            <a:endParaRPr sz="1092"/>
          </a:p>
        </p:txBody>
      </p:sp>
      <p:sp>
        <p:nvSpPr>
          <p:cNvPr id="2" name="Holder 2"/>
          <p:cNvSpPr>
            <a:spLocks noGrp="1"/>
          </p:cNvSpPr>
          <p:nvPr>
            <p:ph type="title"/>
          </p:nvPr>
        </p:nvSpPr>
        <p:spPr>
          <a:xfrm>
            <a:off x="708359" y="112199"/>
            <a:ext cx="9341114" cy="1152495"/>
          </a:xfrm>
        </p:spPr>
        <p:txBody>
          <a:bodyPr lIns="0" tIns="0" rIns="0" bIns="0"/>
          <a:lstStyle>
            <a:lvl1pPr>
              <a:defRPr sz="7489"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8/25/2026</a:t>
            </a:fld>
            <a:endParaRPr lang="en-US"/>
          </a:p>
        </p:txBody>
      </p:sp>
      <p:sp>
        <p:nvSpPr>
          <p:cNvPr id="5" name="Holder 5"/>
          <p:cNvSpPr>
            <a:spLocks noGrp="1"/>
          </p:cNvSpPr>
          <p:nvPr>
            <p:ph type="sldNum" sz="quarter" idx="7"/>
          </p:nvPr>
        </p:nvSpPr>
        <p:spPr/>
        <p:txBody>
          <a:bodyPr lIns="0" tIns="0" rIns="0" bIns="0"/>
          <a:lstStyle>
            <a:lvl1pPr>
              <a:defRPr sz="576" b="0" i="0">
                <a:solidFill>
                  <a:srgbClr val="929292"/>
                </a:solidFill>
                <a:latin typeface="Arial"/>
                <a:cs typeface="Arial"/>
              </a:defRPr>
            </a:lvl1pPr>
          </a:lstStyle>
          <a:p>
            <a:pPr marL="7701">
              <a:spcBef>
                <a:spcPts val="55"/>
              </a:spcBef>
            </a:pPr>
            <a:r>
              <a:rPr lang="en-US" spc="143"/>
              <a:t>©</a:t>
            </a:r>
            <a:r>
              <a:rPr lang="en-US" spc="24"/>
              <a:t> </a:t>
            </a:r>
            <a:fld id="{81D60167-4931-47E6-BA6A-407CBD079E47}" type="slidenum">
              <a:rPr lang="en-US" smtClean="0"/>
              <a:pPr marL="7701">
                <a:spcBef>
                  <a:spcPts val="55"/>
                </a:spcBef>
              </a:pPr>
              <a:t>‹#›</a:t>
            </a:fld>
            <a:r>
              <a:rPr lang="en-US" spc="24"/>
              <a:t> </a:t>
            </a:r>
            <a:r>
              <a:rPr lang="en-US" spc="33"/>
              <a:t>DEC</a:t>
            </a:r>
            <a:r>
              <a:rPr lang="en-US" spc="24"/>
              <a:t> </a:t>
            </a:r>
            <a:r>
              <a:rPr lang="en-US" spc="-97"/>
              <a:t>—</a:t>
            </a:r>
            <a:r>
              <a:rPr lang="en-US" spc="27"/>
              <a:t> </a:t>
            </a:r>
            <a:r>
              <a:rPr lang="en-US"/>
              <a:t>Division</a:t>
            </a:r>
            <a:r>
              <a:rPr lang="en-US" spc="15"/>
              <a:t> </a:t>
            </a:r>
            <a:r>
              <a:rPr lang="en-US" spc="58"/>
              <a:t>for</a:t>
            </a:r>
            <a:r>
              <a:rPr lang="en-US" spc="18"/>
              <a:t> </a:t>
            </a:r>
            <a:r>
              <a:rPr lang="en-US" spc="30"/>
              <a:t>Early</a:t>
            </a:r>
            <a:r>
              <a:rPr lang="en-US" spc="9"/>
              <a:t> </a:t>
            </a:r>
            <a:r>
              <a:rPr lang="en-US" spc="36"/>
              <a:t>Childhood</a:t>
            </a:r>
            <a:r>
              <a:rPr lang="en-US" spc="24"/>
              <a:t> </a:t>
            </a:r>
            <a:r>
              <a:rPr lang="en-US" spc="-97"/>
              <a:t>—</a:t>
            </a:r>
            <a:r>
              <a:rPr lang="en-US" spc="24"/>
              <a:t> </a:t>
            </a:r>
            <a:r>
              <a:rPr lang="en-US" spc="39"/>
              <a:t>Confidential</a:t>
            </a:r>
            <a:r>
              <a:rPr lang="en-US" spc="24"/>
              <a:t> </a:t>
            </a:r>
            <a:r>
              <a:rPr lang="en-US" spc="45"/>
              <a:t>and</a:t>
            </a:r>
            <a:r>
              <a:rPr lang="en-US" spc="27"/>
              <a:t> </a:t>
            </a:r>
            <a:r>
              <a:rPr lang="en-US" spc="33"/>
              <a:t>Proprietary.</a:t>
            </a:r>
            <a:r>
              <a:rPr lang="en-US" spc="12"/>
              <a:t> </a:t>
            </a:r>
            <a:r>
              <a:rPr lang="en-US"/>
              <a:t>All</a:t>
            </a:r>
            <a:r>
              <a:rPr lang="en-US" spc="27"/>
              <a:t> </a:t>
            </a:r>
            <a:r>
              <a:rPr lang="en-US" spc="42"/>
              <a:t>rights</a:t>
            </a:r>
            <a:r>
              <a:rPr lang="en-US" spc="24"/>
              <a:t> </a:t>
            </a:r>
            <a:r>
              <a:rPr lang="en-US" spc="-6"/>
              <a:t>reserved.</a:t>
            </a:r>
            <a:endParaRPr lang="en-US" spc="-6" dirty="0"/>
          </a:p>
        </p:txBody>
      </p:sp>
    </p:spTree>
    <p:extLst>
      <p:ext uri="{BB962C8B-B14F-4D97-AF65-F5344CB8AC3E}">
        <p14:creationId xmlns:p14="http://schemas.microsoft.com/office/powerpoint/2010/main" val="38901733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8/25/2026</a:t>
            </a:fld>
            <a:endParaRPr lang="en-US"/>
          </a:p>
        </p:txBody>
      </p:sp>
      <p:sp>
        <p:nvSpPr>
          <p:cNvPr id="4" name="Holder 4"/>
          <p:cNvSpPr>
            <a:spLocks noGrp="1"/>
          </p:cNvSpPr>
          <p:nvPr>
            <p:ph type="sldNum" sz="quarter" idx="7"/>
          </p:nvPr>
        </p:nvSpPr>
        <p:spPr/>
        <p:txBody>
          <a:bodyPr lIns="0" tIns="0" rIns="0" bIns="0"/>
          <a:lstStyle>
            <a:lvl1pPr>
              <a:defRPr sz="576" b="0" i="0">
                <a:solidFill>
                  <a:srgbClr val="929292"/>
                </a:solidFill>
                <a:latin typeface="Arial"/>
                <a:cs typeface="Arial"/>
              </a:defRPr>
            </a:lvl1pPr>
          </a:lstStyle>
          <a:p>
            <a:pPr marL="7701">
              <a:spcBef>
                <a:spcPts val="55"/>
              </a:spcBef>
            </a:pPr>
            <a:r>
              <a:rPr lang="en-US" spc="143"/>
              <a:t>©</a:t>
            </a:r>
            <a:r>
              <a:rPr lang="en-US" spc="24"/>
              <a:t> </a:t>
            </a:r>
            <a:fld id="{81D60167-4931-47E6-BA6A-407CBD079E47}" type="slidenum">
              <a:rPr lang="en-US" smtClean="0"/>
              <a:pPr marL="7701">
                <a:spcBef>
                  <a:spcPts val="55"/>
                </a:spcBef>
              </a:pPr>
              <a:t>‹#›</a:t>
            </a:fld>
            <a:r>
              <a:rPr lang="en-US" spc="24"/>
              <a:t> </a:t>
            </a:r>
            <a:r>
              <a:rPr lang="en-US" spc="33"/>
              <a:t>DEC</a:t>
            </a:r>
            <a:r>
              <a:rPr lang="en-US" spc="24"/>
              <a:t> </a:t>
            </a:r>
            <a:r>
              <a:rPr lang="en-US" spc="-97"/>
              <a:t>—</a:t>
            </a:r>
            <a:r>
              <a:rPr lang="en-US" spc="27"/>
              <a:t> </a:t>
            </a:r>
            <a:r>
              <a:rPr lang="en-US"/>
              <a:t>Division</a:t>
            </a:r>
            <a:r>
              <a:rPr lang="en-US" spc="15"/>
              <a:t> </a:t>
            </a:r>
            <a:r>
              <a:rPr lang="en-US" spc="58"/>
              <a:t>for</a:t>
            </a:r>
            <a:r>
              <a:rPr lang="en-US" spc="18"/>
              <a:t> </a:t>
            </a:r>
            <a:r>
              <a:rPr lang="en-US" spc="30"/>
              <a:t>Early</a:t>
            </a:r>
            <a:r>
              <a:rPr lang="en-US" spc="9"/>
              <a:t> </a:t>
            </a:r>
            <a:r>
              <a:rPr lang="en-US" spc="36"/>
              <a:t>Childhood</a:t>
            </a:r>
            <a:r>
              <a:rPr lang="en-US" spc="24"/>
              <a:t> </a:t>
            </a:r>
            <a:r>
              <a:rPr lang="en-US" spc="-97"/>
              <a:t>—</a:t>
            </a:r>
            <a:r>
              <a:rPr lang="en-US" spc="24"/>
              <a:t> </a:t>
            </a:r>
            <a:r>
              <a:rPr lang="en-US" spc="39"/>
              <a:t>Confidential</a:t>
            </a:r>
            <a:r>
              <a:rPr lang="en-US" spc="24"/>
              <a:t> </a:t>
            </a:r>
            <a:r>
              <a:rPr lang="en-US" spc="45"/>
              <a:t>and</a:t>
            </a:r>
            <a:r>
              <a:rPr lang="en-US" spc="27"/>
              <a:t> </a:t>
            </a:r>
            <a:r>
              <a:rPr lang="en-US" spc="33"/>
              <a:t>Proprietary.</a:t>
            </a:r>
            <a:r>
              <a:rPr lang="en-US" spc="12"/>
              <a:t> </a:t>
            </a:r>
            <a:r>
              <a:rPr lang="en-US"/>
              <a:t>All</a:t>
            </a:r>
            <a:r>
              <a:rPr lang="en-US" spc="27"/>
              <a:t> </a:t>
            </a:r>
            <a:r>
              <a:rPr lang="en-US" spc="42"/>
              <a:t>rights</a:t>
            </a:r>
            <a:r>
              <a:rPr lang="en-US" spc="24"/>
              <a:t> </a:t>
            </a:r>
            <a:r>
              <a:rPr lang="en-US" spc="-6"/>
              <a:t>reserved.</a:t>
            </a:r>
            <a:endParaRPr lang="en-US" spc="-6" dirty="0"/>
          </a:p>
        </p:txBody>
      </p:sp>
    </p:spTree>
    <p:extLst>
      <p:ext uri="{BB962C8B-B14F-4D97-AF65-F5344CB8AC3E}">
        <p14:creationId xmlns:p14="http://schemas.microsoft.com/office/powerpoint/2010/main" val="121019593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over Slide">
  <p:cSld name="Cover Slide">
    <p:spTree>
      <p:nvGrpSpPr>
        <p:cNvPr id="1" name="Shape 13"/>
        <p:cNvGrpSpPr/>
        <p:nvPr/>
      </p:nvGrpSpPr>
      <p:grpSpPr>
        <a:xfrm>
          <a:off x="0" y="0"/>
          <a:ext cx="0" cy="0"/>
          <a:chOff x="0" y="0"/>
          <a:chExt cx="0" cy="0"/>
        </a:xfrm>
      </p:grpSpPr>
      <p:sp>
        <p:nvSpPr>
          <p:cNvPr id="14" name="Google Shape;14;p12"/>
          <p:cNvSpPr txBox="1">
            <a:spLocks noGrp="1"/>
          </p:cNvSpPr>
          <p:nvPr>
            <p:ph type="ctrTitle"/>
          </p:nvPr>
        </p:nvSpPr>
        <p:spPr>
          <a:xfrm>
            <a:off x="609600" y="672353"/>
            <a:ext cx="9152965" cy="275664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6000"/>
              <a:buFont typeface="Poppins"/>
              <a:buNone/>
              <a:defRPr sz="6000" b="1" i="0">
                <a:solidFill>
                  <a:schemeClr val="accent3"/>
                </a:solidFill>
                <a:latin typeface="Poppins"/>
                <a:ea typeface="Poppins"/>
                <a:cs typeface="Poppins"/>
                <a:sym typeface="Poppi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12"/>
          <p:cNvSpPr txBox="1">
            <a:spLocks noGrp="1"/>
          </p:cNvSpPr>
          <p:nvPr>
            <p:ph type="subTitle" idx="1"/>
          </p:nvPr>
        </p:nvSpPr>
        <p:spPr>
          <a:xfrm>
            <a:off x="609600" y="3429000"/>
            <a:ext cx="9152965" cy="927847"/>
          </a:xfrm>
          <a:prstGeom prst="rect">
            <a:avLst/>
          </a:prstGeom>
          <a:noFill/>
          <a:ln>
            <a:noFill/>
          </a:ln>
        </p:spPr>
        <p:txBody>
          <a:bodyPr spcFirstLastPara="1" wrap="square" lIns="91425" tIns="45700" rIns="91425" bIns="45700" anchor="b" anchorCtr="0">
            <a:normAutofit/>
          </a:bodyPr>
          <a:lstStyle>
            <a:lvl1pPr lvl="0" algn="l">
              <a:lnSpc>
                <a:spcPct val="90000"/>
              </a:lnSpc>
              <a:spcBef>
                <a:spcPts val="1000"/>
              </a:spcBef>
              <a:spcAft>
                <a:spcPts val="0"/>
              </a:spcAft>
              <a:buClr>
                <a:schemeClr val="lt1"/>
              </a:buClr>
              <a:buSzPts val="2400"/>
              <a:buNone/>
              <a:defRPr sz="2400"/>
            </a:lvl1pPr>
            <a:lvl2pPr lvl="1" algn="ctr">
              <a:lnSpc>
                <a:spcPct val="90000"/>
              </a:lnSpc>
              <a:spcBef>
                <a:spcPts val="500"/>
              </a:spcBef>
              <a:spcAft>
                <a:spcPts val="0"/>
              </a:spcAft>
              <a:buClr>
                <a:schemeClr val="lt1"/>
              </a:buClr>
              <a:buSzPts val="2000"/>
              <a:buNone/>
              <a:defRPr sz="2000"/>
            </a:lvl2pPr>
            <a:lvl3pPr lvl="2" algn="ctr">
              <a:lnSpc>
                <a:spcPct val="90000"/>
              </a:lnSpc>
              <a:spcBef>
                <a:spcPts val="500"/>
              </a:spcBef>
              <a:spcAft>
                <a:spcPts val="0"/>
              </a:spcAft>
              <a:buClr>
                <a:schemeClr val="lt1"/>
              </a:buClr>
              <a:buSzPts val="1800"/>
              <a:buNone/>
              <a:defRPr sz="1800"/>
            </a:lvl3pPr>
            <a:lvl4pPr lvl="3" algn="ctr">
              <a:lnSpc>
                <a:spcPct val="90000"/>
              </a:lnSpc>
              <a:spcBef>
                <a:spcPts val="500"/>
              </a:spcBef>
              <a:spcAft>
                <a:spcPts val="0"/>
              </a:spcAft>
              <a:buClr>
                <a:schemeClr val="lt1"/>
              </a:buClr>
              <a:buSzPts val="1600"/>
              <a:buNone/>
              <a:defRPr sz="1600"/>
            </a:lvl4pPr>
            <a:lvl5pPr lvl="4" algn="ctr">
              <a:lnSpc>
                <a:spcPct val="90000"/>
              </a:lnSpc>
              <a:spcBef>
                <a:spcPts val="500"/>
              </a:spcBef>
              <a:spcAft>
                <a:spcPts val="0"/>
              </a:spcAft>
              <a:buClr>
                <a:schemeClr val="lt1"/>
              </a:buClr>
              <a:buSzPts val="1600"/>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a:endParaRPr/>
          </a:p>
        </p:txBody>
      </p:sp>
      <p:pic>
        <p:nvPicPr>
          <p:cNvPr id="16" name="Google Shape;16;p12"/>
          <p:cNvPicPr preferRelativeResize="0"/>
          <p:nvPr/>
        </p:nvPicPr>
        <p:blipFill rotWithShape="1">
          <a:blip r:embed="rId2">
            <a:alphaModFix/>
          </a:blip>
          <a:srcRect/>
          <a:stretch/>
        </p:blipFill>
        <p:spPr>
          <a:xfrm>
            <a:off x="10269039" y="5601789"/>
            <a:ext cx="1392255" cy="775198"/>
          </a:xfrm>
          <a:prstGeom prst="rect">
            <a:avLst/>
          </a:prstGeom>
          <a:noFill/>
          <a:ln>
            <a:noFill/>
          </a:ln>
        </p:spPr>
      </p:pic>
      <p:sp>
        <p:nvSpPr>
          <p:cNvPr id="17" name="Google Shape;17;p12"/>
          <p:cNvSpPr txBox="1">
            <a:spLocks noGrp="1"/>
          </p:cNvSpPr>
          <p:nvPr>
            <p:ph type="body" idx="2"/>
          </p:nvPr>
        </p:nvSpPr>
        <p:spPr>
          <a:xfrm>
            <a:off x="609600" y="6011862"/>
            <a:ext cx="5486400" cy="365125"/>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accent2"/>
              </a:buClr>
              <a:buSzPts val="1200"/>
              <a:buNone/>
              <a:defRPr sz="1200">
                <a:solidFill>
                  <a:schemeClr val="accent2"/>
                </a:solidFill>
              </a:defRPr>
            </a:lvl1pPr>
            <a:lvl2pPr marL="914400" lvl="1" indent="-228600" algn="l">
              <a:lnSpc>
                <a:spcPct val="90000"/>
              </a:lnSpc>
              <a:spcBef>
                <a:spcPts val="500"/>
              </a:spcBef>
              <a:spcAft>
                <a:spcPts val="0"/>
              </a:spcAft>
              <a:buClr>
                <a:schemeClr val="accent2"/>
              </a:buClr>
              <a:buSzPts val="1200"/>
              <a:buFont typeface="Arial"/>
              <a:buNone/>
              <a:defRPr sz="1200">
                <a:solidFill>
                  <a:schemeClr val="accent2"/>
                </a:solidFill>
              </a:defRPr>
            </a:lvl2pPr>
            <a:lvl3pPr marL="1371600" lvl="2" indent="-228600" algn="l">
              <a:lnSpc>
                <a:spcPct val="90000"/>
              </a:lnSpc>
              <a:spcBef>
                <a:spcPts val="500"/>
              </a:spcBef>
              <a:spcAft>
                <a:spcPts val="0"/>
              </a:spcAft>
              <a:buClr>
                <a:schemeClr val="accent2"/>
              </a:buClr>
              <a:buSzPts val="1200"/>
              <a:buNone/>
              <a:defRPr sz="1200">
                <a:solidFill>
                  <a:schemeClr val="accent2"/>
                </a:solidFill>
              </a:defRPr>
            </a:lvl3pPr>
            <a:lvl4pPr marL="1828800" lvl="3" indent="-228600" algn="l">
              <a:lnSpc>
                <a:spcPct val="90000"/>
              </a:lnSpc>
              <a:spcBef>
                <a:spcPts val="500"/>
              </a:spcBef>
              <a:spcAft>
                <a:spcPts val="0"/>
              </a:spcAft>
              <a:buClr>
                <a:schemeClr val="accent2"/>
              </a:buClr>
              <a:buSzPts val="1200"/>
              <a:buNone/>
              <a:defRPr sz="1200">
                <a:solidFill>
                  <a:schemeClr val="accent2"/>
                </a:solidFill>
              </a:defRPr>
            </a:lvl4pPr>
            <a:lvl5pPr marL="2286000" lvl="4" indent="-228600" algn="l">
              <a:lnSpc>
                <a:spcPct val="90000"/>
              </a:lnSpc>
              <a:spcBef>
                <a:spcPts val="500"/>
              </a:spcBef>
              <a:spcAft>
                <a:spcPts val="0"/>
              </a:spcAft>
              <a:buClr>
                <a:schemeClr val="accent2"/>
              </a:buClr>
              <a:buSzPts val="1200"/>
              <a:buNone/>
              <a:defRPr sz="1200">
                <a:solidFill>
                  <a:schemeClr val="accent2"/>
                </a:solidFill>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Tree>
    <p:extLst>
      <p:ext uri="{BB962C8B-B14F-4D97-AF65-F5344CB8AC3E}">
        <p14:creationId xmlns:p14="http://schemas.microsoft.com/office/powerpoint/2010/main" val="49298150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Divider Slide">
  <p:cSld name="Divider Slide">
    <p:spTree>
      <p:nvGrpSpPr>
        <p:cNvPr id="1" name="Shape 18"/>
        <p:cNvGrpSpPr/>
        <p:nvPr/>
      </p:nvGrpSpPr>
      <p:grpSpPr>
        <a:xfrm>
          <a:off x="0" y="0"/>
          <a:ext cx="0" cy="0"/>
          <a:chOff x="0" y="0"/>
          <a:chExt cx="0" cy="0"/>
        </a:xfrm>
      </p:grpSpPr>
      <p:sp>
        <p:nvSpPr>
          <p:cNvPr id="19" name="Google Shape;19;p14"/>
          <p:cNvSpPr txBox="1">
            <a:spLocks noGrp="1"/>
          </p:cNvSpPr>
          <p:nvPr>
            <p:ph type="ctrTitle"/>
          </p:nvPr>
        </p:nvSpPr>
        <p:spPr>
          <a:xfrm>
            <a:off x="609600" y="1589314"/>
            <a:ext cx="4589929" cy="2774868"/>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lt1"/>
              </a:buClr>
              <a:buSzPts val="4000"/>
              <a:buFont typeface="Poppins"/>
              <a:buNone/>
              <a:defRPr sz="40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4"/>
          <p:cNvSpPr>
            <a:spLocks noGrp="1"/>
          </p:cNvSpPr>
          <p:nvPr>
            <p:ph type="pic" idx="2"/>
          </p:nvPr>
        </p:nvSpPr>
        <p:spPr>
          <a:xfrm>
            <a:off x="6096000" y="0"/>
            <a:ext cx="6096000" cy="6400799"/>
          </a:xfrm>
          <a:prstGeom prst="rect">
            <a:avLst/>
          </a:prstGeom>
          <a:noFill/>
          <a:ln>
            <a:noFill/>
          </a:ln>
        </p:spPr>
        <p:txBody>
          <a:bodyPr/>
          <a:lstStyle/>
          <a:p>
            <a:endParaRPr lang="en-US"/>
          </a:p>
        </p:txBody>
      </p:sp>
      <p:sp>
        <p:nvSpPr>
          <p:cNvPr id="21" name="Google Shape;21;p14"/>
          <p:cNvSpPr/>
          <p:nvPr/>
        </p:nvSpPr>
        <p:spPr>
          <a:xfrm>
            <a:off x="0" y="6400800"/>
            <a:ext cx="12192000" cy="4572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2" name="Google Shape;22;p14"/>
          <p:cNvSpPr txBox="1"/>
          <p:nvPr/>
        </p:nvSpPr>
        <p:spPr>
          <a:xfrm>
            <a:off x="10619663" y="6506289"/>
            <a:ext cx="1036378" cy="246221"/>
          </a:xfrm>
          <a:prstGeom prst="rect">
            <a:avLst/>
          </a:prstGeom>
          <a:noFill/>
          <a:ln>
            <a:noFill/>
          </a:ln>
        </p:spPr>
        <p:txBody>
          <a:bodyPr spcFirstLastPara="1" wrap="square" lIns="91425" tIns="45700" rIns="91425" bIns="45700" anchor="ctr" anchorCtr="0">
            <a:sp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US" sz="1000" b="0" i="0" u="none" strike="noStrike" cap="none">
                <a:solidFill>
                  <a:schemeClr val="lt1"/>
                </a:solidFill>
                <a:latin typeface="Poppins"/>
                <a:ea typeface="Poppins"/>
                <a:cs typeface="Poppins"/>
                <a:sym typeface="Poppins"/>
              </a:rPr>
              <a:t>‹#›</a:t>
            </a:fld>
            <a:endParaRPr sz="1000" b="0" i="0" u="none" strike="noStrike" cap="none">
              <a:solidFill>
                <a:schemeClr val="lt1"/>
              </a:solidFill>
              <a:latin typeface="Poppins"/>
              <a:ea typeface="Poppins"/>
              <a:cs typeface="Poppins"/>
              <a:sym typeface="Poppins"/>
            </a:endParaRPr>
          </a:p>
        </p:txBody>
      </p:sp>
      <p:pic>
        <p:nvPicPr>
          <p:cNvPr id="23" name="Google Shape;23;p14"/>
          <p:cNvPicPr preferRelativeResize="0"/>
          <p:nvPr/>
        </p:nvPicPr>
        <p:blipFill rotWithShape="1">
          <a:blip r:embed="rId2">
            <a:alphaModFix/>
          </a:blip>
          <a:srcRect/>
          <a:stretch/>
        </p:blipFill>
        <p:spPr>
          <a:xfrm>
            <a:off x="610218" y="548766"/>
            <a:ext cx="1392255" cy="775198"/>
          </a:xfrm>
          <a:prstGeom prst="rect">
            <a:avLst/>
          </a:prstGeom>
          <a:noFill/>
          <a:ln>
            <a:noFill/>
          </a:ln>
        </p:spPr>
      </p:pic>
    </p:spTree>
    <p:extLst>
      <p:ext uri="{BB962C8B-B14F-4D97-AF65-F5344CB8AC3E}">
        <p14:creationId xmlns:p14="http://schemas.microsoft.com/office/powerpoint/2010/main" val="34126046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Ending Slide">
  <p:cSld name="Ending Slide">
    <p:spTree>
      <p:nvGrpSpPr>
        <p:cNvPr id="1" name="Shape 24"/>
        <p:cNvGrpSpPr/>
        <p:nvPr/>
      </p:nvGrpSpPr>
      <p:grpSpPr>
        <a:xfrm>
          <a:off x="0" y="0"/>
          <a:ext cx="0" cy="0"/>
          <a:chOff x="0" y="0"/>
          <a:chExt cx="0" cy="0"/>
        </a:xfrm>
      </p:grpSpPr>
      <p:sp>
        <p:nvSpPr>
          <p:cNvPr id="25" name="Google Shape;25;p18"/>
          <p:cNvSpPr txBox="1">
            <a:spLocks noGrp="1"/>
          </p:cNvSpPr>
          <p:nvPr>
            <p:ph type="ctrTitle"/>
          </p:nvPr>
        </p:nvSpPr>
        <p:spPr>
          <a:xfrm>
            <a:off x="609600" y="663575"/>
            <a:ext cx="9152965" cy="184224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6000"/>
              <a:buFont typeface="Poppins"/>
              <a:buNone/>
              <a:defRPr sz="6000" b="1" i="0">
                <a:solidFill>
                  <a:schemeClr val="accent2"/>
                </a:solidFill>
                <a:latin typeface="Poppins"/>
                <a:ea typeface="Poppins"/>
                <a:cs typeface="Poppins"/>
                <a:sym typeface="Poppi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8"/>
          <p:cNvSpPr txBox="1">
            <a:spLocks noGrp="1"/>
          </p:cNvSpPr>
          <p:nvPr>
            <p:ph type="subTitle" idx="1"/>
          </p:nvPr>
        </p:nvSpPr>
        <p:spPr>
          <a:xfrm>
            <a:off x="609600" y="3036682"/>
            <a:ext cx="4576482" cy="1311387"/>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lt1"/>
              </a:buClr>
              <a:buSzPts val="1800"/>
              <a:buNone/>
              <a:defRPr sz="1800"/>
            </a:lvl1pPr>
            <a:lvl2pPr lvl="1" algn="ctr">
              <a:lnSpc>
                <a:spcPct val="90000"/>
              </a:lnSpc>
              <a:spcBef>
                <a:spcPts val="500"/>
              </a:spcBef>
              <a:spcAft>
                <a:spcPts val="0"/>
              </a:spcAft>
              <a:buClr>
                <a:schemeClr val="lt1"/>
              </a:buClr>
              <a:buSzPts val="2000"/>
              <a:buNone/>
              <a:defRPr sz="2000"/>
            </a:lvl2pPr>
            <a:lvl3pPr lvl="2" algn="ctr">
              <a:lnSpc>
                <a:spcPct val="90000"/>
              </a:lnSpc>
              <a:spcBef>
                <a:spcPts val="500"/>
              </a:spcBef>
              <a:spcAft>
                <a:spcPts val="0"/>
              </a:spcAft>
              <a:buClr>
                <a:schemeClr val="lt1"/>
              </a:buClr>
              <a:buSzPts val="1800"/>
              <a:buNone/>
              <a:defRPr sz="1800"/>
            </a:lvl3pPr>
            <a:lvl4pPr lvl="3" algn="ctr">
              <a:lnSpc>
                <a:spcPct val="90000"/>
              </a:lnSpc>
              <a:spcBef>
                <a:spcPts val="500"/>
              </a:spcBef>
              <a:spcAft>
                <a:spcPts val="0"/>
              </a:spcAft>
              <a:buClr>
                <a:schemeClr val="lt1"/>
              </a:buClr>
              <a:buSzPts val="1600"/>
              <a:buNone/>
              <a:defRPr sz="1600"/>
            </a:lvl4pPr>
            <a:lvl5pPr lvl="4" algn="ctr">
              <a:lnSpc>
                <a:spcPct val="90000"/>
              </a:lnSpc>
              <a:spcBef>
                <a:spcPts val="500"/>
              </a:spcBef>
              <a:spcAft>
                <a:spcPts val="0"/>
              </a:spcAft>
              <a:buClr>
                <a:schemeClr val="lt1"/>
              </a:buClr>
              <a:buSzPts val="1600"/>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a:endParaRPr/>
          </a:p>
        </p:txBody>
      </p:sp>
      <p:sp>
        <p:nvSpPr>
          <p:cNvPr id="27" name="Google Shape;27;p18"/>
          <p:cNvSpPr txBox="1">
            <a:spLocks noGrp="1"/>
          </p:cNvSpPr>
          <p:nvPr>
            <p:ph type="body" idx="2"/>
          </p:nvPr>
        </p:nvSpPr>
        <p:spPr>
          <a:xfrm>
            <a:off x="6096000" y="3036047"/>
            <a:ext cx="4576482" cy="1311275"/>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lt1"/>
              </a:buClr>
              <a:buSzPts val="1800"/>
              <a:buChar char="•"/>
              <a:defRPr sz="1800"/>
            </a:lvl1pPr>
            <a:lvl2pPr marL="914400" lvl="1" indent="-342900" algn="l">
              <a:lnSpc>
                <a:spcPct val="90000"/>
              </a:lnSpc>
              <a:spcBef>
                <a:spcPts val="500"/>
              </a:spcBef>
              <a:spcAft>
                <a:spcPts val="0"/>
              </a:spcAft>
              <a:buClr>
                <a:schemeClr val="lt1"/>
              </a:buClr>
              <a:buSzPts val="1800"/>
              <a:buChar char="•"/>
              <a:defRPr sz="1800"/>
            </a:lvl2pPr>
            <a:lvl3pPr marL="1371600" lvl="2" indent="-342900" algn="l">
              <a:lnSpc>
                <a:spcPct val="90000"/>
              </a:lnSpc>
              <a:spcBef>
                <a:spcPts val="500"/>
              </a:spcBef>
              <a:spcAft>
                <a:spcPts val="0"/>
              </a:spcAft>
              <a:buClr>
                <a:schemeClr val="lt1"/>
              </a:buClr>
              <a:buSzPts val="1800"/>
              <a:buChar char="•"/>
              <a:defRPr sz="1800"/>
            </a:lvl3pPr>
            <a:lvl4pPr marL="1828800" lvl="3" indent="-342900" algn="l">
              <a:lnSpc>
                <a:spcPct val="90000"/>
              </a:lnSpc>
              <a:spcBef>
                <a:spcPts val="500"/>
              </a:spcBef>
              <a:spcAft>
                <a:spcPts val="0"/>
              </a:spcAft>
              <a:buClr>
                <a:schemeClr val="lt1"/>
              </a:buClr>
              <a:buSzPts val="1800"/>
              <a:buChar char="•"/>
              <a:defRPr sz="1800"/>
            </a:lvl4pPr>
            <a:lvl5pPr marL="2286000" lvl="4" indent="-342900" algn="l">
              <a:lnSpc>
                <a:spcPct val="90000"/>
              </a:lnSpc>
              <a:spcBef>
                <a:spcPts val="500"/>
              </a:spcBef>
              <a:spcAft>
                <a:spcPts val="0"/>
              </a:spcAft>
              <a:buClr>
                <a:schemeClr val="lt1"/>
              </a:buClr>
              <a:buSzPts val="1800"/>
              <a:buChar char="•"/>
              <a:defRPr sz="18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pic>
        <p:nvPicPr>
          <p:cNvPr id="28" name="Google Shape;28;p18"/>
          <p:cNvPicPr preferRelativeResize="0"/>
          <p:nvPr/>
        </p:nvPicPr>
        <p:blipFill rotWithShape="1">
          <a:blip r:embed="rId2">
            <a:alphaModFix/>
          </a:blip>
          <a:srcRect/>
          <a:stretch/>
        </p:blipFill>
        <p:spPr>
          <a:xfrm>
            <a:off x="10269039" y="5601789"/>
            <a:ext cx="1392255" cy="775198"/>
          </a:xfrm>
          <a:prstGeom prst="rect">
            <a:avLst/>
          </a:prstGeom>
          <a:noFill/>
          <a:ln>
            <a:noFill/>
          </a:ln>
        </p:spPr>
      </p:pic>
    </p:spTree>
    <p:extLst>
      <p:ext uri="{BB962C8B-B14F-4D97-AF65-F5344CB8AC3E}">
        <p14:creationId xmlns:p14="http://schemas.microsoft.com/office/powerpoint/2010/main" val="2290478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571155" y="4588551"/>
            <a:ext cx="11027288" cy="977621"/>
          </a:xfrm>
        </p:spPr>
        <p:txBody>
          <a:bodyPr tIns="91440" bIns="91440">
            <a:normAutofit/>
          </a:bodyPr>
          <a:lstStyle>
            <a:lvl1pPr marL="0" indent="0" algn="l">
              <a:buNone/>
              <a:defRPr sz="1800" b="0" cap="none"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7" name="Straight Connector 6"/>
          <p:cNvCxnSpPr/>
          <p:nvPr userDrawn="1"/>
        </p:nvCxnSpPr>
        <p:spPr>
          <a:xfrm flipV="1">
            <a:off x="571154" y="2251498"/>
            <a:ext cx="11009158" cy="1"/>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itle 1"/>
          <p:cNvSpPr>
            <a:spLocks noGrp="1"/>
          </p:cNvSpPr>
          <p:nvPr>
            <p:ph type="ctrTitle" hasCustomPrompt="1"/>
          </p:nvPr>
        </p:nvSpPr>
        <p:spPr>
          <a:xfrm>
            <a:off x="571154" y="3063240"/>
            <a:ext cx="11027289" cy="1333500"/>
          </a:xfrm>
        </p:spPr>
        <p:txBody>
          <a:bodyPr bIns="0" anchor="t" anchorCtr="0">
            <a:normAutofit/>
          </a:bodyPr>
          <a:lstStyle>
            <a:lvl1pPr algn="l">
              <a:defRPr sz="3600" cap="none"/>
            </a:lvl1pPr>
          </a:lstStyle>
          <a:p>
            <a:r>
              <a:rPr lang="en-US"/>
              <a:t>Click to edit master title style</a:t>
            </a:r>
          </a:p>
        </p:txBody>
      </p:sp>
      <p:pic>
        <p:nvPicPr>
          <p:cNvPr id="6" name="Picture 5" title="Logo: ECTA: Early Childhood Technical Assistance Cente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1154" y="764607"/>
            <a:ext cx="7382443" cy="1089213"/>
          </a:xfrm>
          <a:prstGeom prst="rect">
            <a:avLst/>
          </a:prstGeom>
        </p:spPr>
      </p:pic>
    </p:spTree>
    <p:extLst>
      <p:ext uri="{BB962C8B-B14F-4D97-AF65-F5344CB8AC3E}">
        <p14:creationId xmlns:p14="http://schemas.microsoft.com/office/powerpoint/2010/main" val="143535098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9"/>
        <p:cNvGrpSpPr/>
        <p:nvPr/>
      </p:nvGrpSpPr>
      <p:grpSpPr>
        <a:xfrm>
          <a:off x="0" y="0"/>
          <a:ext cx="0" cy="0"/>
          <a:chOff x="0" y="0"/>
          <a:chExt cx="0" cy="0"/>
        </a:xfrm>
      </p:grpSpPr>
      <p:sp>
        <p:nvSpPr>
          <p:cNvPr id="30" name="Google Shape;30;g376a8f0b50d_0_68"/>
          <p:cNvSpPr txBox="1">
            <a:spLocks noGrp="1"/>
          </p:cNvSpPr>
          <p:nvPr>
            <p:ph type="dt" idx="10"/>
          </p:nvPr>
        </p:nvSpPr>
        <p:spPr>
          <a:xfrm>
            <a:off x="838200" y="6356351"/>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g376a8f0b50d_0_68"/>
          <p:cNvSpPr txBox="1">
            <a:spLocks noGrp="1"/>
          </p:cNvSpPr>
          <p:nvPr>
            <p:ph type="ftr" idx="11"/>
          </p:nvPr>
        </p:nvSpPr>
        <p:spPr>
          <a:xfrm>
            <a:off x="4038600" y="6356351"/>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g376a8f0b50d_0_68"/>
          <p:cNvSpPr txBox="1">
            <a:spLocks noGrp="1"/>
          </p:cNvSpPr>
          <p:nvPr>
            <p:ph type="sldNum" idx="12"/>
          </p:nvPr>
        </p:nvSpPr>
        <p:spPr>
          <a:xfrm>
            <a:off x="8610600" y="6356351"/>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1317752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Image Left">
  <p:cSld name="Image Left">
    <p:spTree>
      <p:nvGrpSpPr>
        <p:cNvPr id="1" name="Shape 37"/>
        <p:cNvGrpSpPr/>
        <p:nvPr/>
      </p:nvGrpSpPr>
      <p:grpSpPr>
        <a:xfrm>
          <a:off x="0" y="0"/>
          <a:ext cx="0" cy="0"/>
          <a:chOff x="0" y="0"/>
          <a:chExt cx="0" cy="0"/>
        </a:xfrm>
      </p:grpSpPr>
      <p:sp>
        <p:nvSpPr>
          <p:cNvPr id="38" name="Google Shape;38;p15"/>
          <p:cNvSpPr txBox="1">
            <a:spLocks noGrp="1"/>
          </p:cNvSpPr>
          <p:nvPr>
            <p:ph type="ctrTitle"/>
          </p:nvPr>
        </p:nvSpPr>
        <p:spPr>
          <a:xfrm>
            <a:off x="6096000" y="690281"/>
            <a:ext cx="5486400" cy="932331"/>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1"/>
              </a:buClr>
              <a:buSzPts val="2800"/>
              <a:buFont typeface="Poppins SemiBold"/>
              <a:buNone/>
              <a:defRPr sz="2800" b="1" i="0">
                <a:solidFill>
                  <a:schemeClr val="accent1"/>
                </a:solidFill>
                <a:latin typeface="Poppins SemiBold"/>
                <a:ea typeface="Poppins SemiBold"/>
                <a:cs typeface="Poppins SemiBold"/>
                <a:sym typeface="Poppins SemiBold"/>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5"/>
          <p:cNvSpPr txBox="1">
            <a:spLocks noGrp="1"/>
          </p:cNvSpPr>
          <p:nvPr>
            <p:ph type="body" idx="1"/>
          </p:nvPr>
        </p:nvSpPr>
        <p:spPr>
          <a:xfrm>
            <a:off x="6096000" y="1622425"/>
            <a:ext cx="5486400" cy="4545294"/>
          </a:xfrm>
          <a:prstGeom prst="rect">
            <a:avLst/>
          </a:prstGeom>
          <a:noFill/>
          <a:ln>
            <a:noFill/>
          </a:ln>
        </p:spPr>
        <p:txBody>
          <a:bodyPr spcFirstLastPara="1" wrap="square" lIns="91425" tIns="45700" rIns="91425" bIns="45700" anchor="t" anchorCtr="0">
            <a:normAutofit/>
          </a:bodyPr>
          <a:lstStyle>
            <a:lvl1pPr marL="457200" lvl="0" indent="-228600" algn="l">
              <a:lnSpc>
                <a:spcPct val="128571"/>
              </a:lnSpc>
              <a:spcBef>
                <a:spcPts val="1000"/>
              </a:spcBef>
              <a:spcAft>
                <a:spcPts val="0"/>
              </a:spcAft>
              <a:buClr>
                <a:schemeClr val="dk1"/>
              </a:buClr>
              <a:buSzPts val="1400"/>
              <a:buNone/>
              <a:defRPr sz="1400" b="0" i="0">
                <a:solidFill>
                  <a:schemeClr val="dk1"/>
                </a:solidFill>
                <a:latin typeface="Poppins"/>
                <a:ea typeface="Poppins"/>
                <a:cs typeface="Poppins"/>
                <a:sym typeface="Poppins"/>
              </a:defRPr>
            </a:lvl1pPr>
            <a:lvl2pPr marL="914400" lvl="1" indent="-228600" algn="l">
              <a:lnSpc>
                <a:spcPct val="128571"/>
              </a:lnSpc>
              <a:spcBef>
                <a:spcPts val="500"/>
              </a:spcBef>
              <a:spcAft>
                <a:spcPts val="0"/>
              </a:spcAft>
              <a:buClr>
                <a:schemeClr val="dk1"/>
              </a:buClr>
              <a:buSzPts val="1400"/>
              <a:buNone/>
              <a:defRPr sz="1400" b="0" i="0">
                <a:solidFill>
                  <a:schemeClr val="dk1"/>
                </a:solidFill>
                <a:latin typeface="Poppins"/>
                <a:ea typeface="Poppins"/>
                <a:cs typeface="Poppins"/>
                <a:sym typeface="Poppins"/>
              </a:defRPr>
            </a:lvl2pPr>
            <a:lvl3pPr marL="1371600" lvl="2" indent="-228600" algn="l">
              <a:lnSpc>
                <a:spcPct val="128571"/>
              </a:lnSpc>
              <a:spcBef>
                <a:spcPts val="500"/>
              </a:spcBef>
              <a:spcAft>
                <a:spcPts val="0"/>
              </a:spcAft>
              <a:buClr>
                <a:schemeClr val="dk1"/>
              </a:buClr>
              <a:buSzPts val="1400"/>
              <a:buNone/>
              <a:defRPr sz="1400" b="0" i="0">
                <a:solidFill>
                  <a:schemeClr val="dk1"/>
                </a:solidFill>
                <a:latin typeface="Poppins"/>
                <a:ea typeface="Poppins"/>
                <a:cs typeface="Poppins"/>
                <a:sym typeface="Poppins"/>
              </a:defRPr>
            </a:lvl3pPr>
            <a:lvl4pPr marL="1828800" lvl="3" indent="-228600" algn="l">
              <a:lnSpc>
                <a:spcPct val="128571"/>
              </a:lnSpc>
              <a:spcBef>
                <a:spcPts val="500"/>
              </a:spcBef>
              <a:spcAft>
                <a:spcPts val="0"/>
              </a:spcAft>
              <a:buClr>
                <a:schemeClr val="dk1"/>
              </a:buClr>
              <a:buSzPts val="1400"/>
              <a:buNone/>
              <a:defRPr sz="1400" b="0" i="0">
                <a:solidFill>
                  <a:schemeClr val="dk1"/>
                </a:solidFill>
                <a:latin typeface="Poppins"/>
                <a:ea typeface="Poppins"/>
                <a:cs typeface="Poppins"/>
                <a:sym typeface="Poppins"/>
              </a:defRPr>
            </a:lvl4pPr>
            <a:lvl5pPr marL="2286000" lvl="4" indent="-228600" algn="l">
              <a:lnSpc>
                <a:spcPct val="128571"/>
              </a:lnSpc>
              <a:spcBef>
                <a:spcPts val="500"/>
              </a:spcBef>
              <a:spcAft>
                <a:spcPts val="0"/>
              </a:spcAft>
              <a:buClr>
                <a:schemeClr val="dk1"/>
              </a:buClr>
              <a:buSzPts val="1400"/>
              <a:buNone/>
              <a:defRPr sz="1400" b="0" i="0">
                <a:solidFill>
                  <a:schemeClr val="dk1"/>
                </a:solidFill>
                <a:latin typeface="Poppins"/>
                <a:ea typeface="Poppins"/>
                <a:cs typeface="Poppins"/>
                <a:sym typeface="Poppi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15"/>
          <p:cNvSpPr/>
          <p:nvPr/>
        </p:nvSpPr>
        <p:spPr>
          <a:xfrm>
            <a:off x="0" y="6400800"/>
            <a:ext cx="12192000" cy="4572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1" name="Google Shape;41;p15"/>
          <p:cNvSpPr txBox="1"/>
          <p:nvPr/>
        </p:nvSpPr>
        <p:spPr>
          <a:xfrm>
            <a:off x="10619663" y="6506289"/>
            <a:ext cx="1036378" cy="246221"/>
          </a:xfrm>
          <a:prstGeom prst="rect">
            <a:avLst/>
          </a:prstGeom>
          <a:noFill/>
          <a:ln>
            <a:noFill/>
          </a:ln>
        </p:spPr>
        <p:txBody>
          <a:bodyPr spcFirstLastPara="1" wrap="square" lIns="91425" tIns="45700" rIns="91425" bIns="45700" anchor="ctr" anchorCtr="0">
            <a:sp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US" sz="1000" b="0" i="0" u="none" strike="noStrike" cap="none">
                <a:solidFill>
                  <a:schemeClr val="lt1"/>
                </a:solidFill>
                <a:latin typeface="Poppins"/>
                <a:ea typeface="Poppins"/>
                <a:cs typeface="Poppins"/>
                <a:sym typeface="Poppins"/>
              </a:rPr>
              <a:t>‹#›</a:t>
            </a:fld>
            <a:endParaRPr sz="1000" b="0" i="0" u="none" strike="noStrike" cap="none">
              <a:solidFill>
                <a:schemeClr val="lt1"/>
              </a:solidFill>
              <a:latin typeface="Poppins"/>
              <a:ea typeface="Poppins"/>
              <a:cs typeface="Poppins"/>
              <a:sym typeface="Poppins"/>
            </a:endParaRPr>
          </a:p>
        </p:txBody>
      </p:sp>
      <p:sp>
        <p:nvSpPr>
          <p:cNvPr id="42" name="Google Shape;42;p15"/>
          <p:cNvSpPr>
            <a:spLocks noGrp="1"/>
          </p:cNvSpPr>
          <p:nvPr>
            <p:ph type="pic" idx="2"/>
          </p:nvPr>
        </p:nvSpPr>
        <p:spPr>
          <a:xfrm flipH="1">
            <a:off x="0" y="0"/>
            <a:ext cx="5167745" cy="6400799"/>
          </a:xfrm>
          <a:prstGeom prst="rect">
            <a:avLst/>
          </a:prstGeom>
          <a:noFill/>
          <a:ln>
            <a:noFill/>
          </a:ln>
        </p:spPr>
        <p:txBody>
          <a:bodyPr/>
          <a:lstStyle/>
          <a:p>
            <a:endParaRPr lang="en-US"/>
          </a:p>
        </p:txBody>
      </p:sp>
    </p:spTree>
    <p:extLst>
      <p:ext uri="{BB962C8B-B14F-4D97-AF65-F5344CB8AC3E}">
        <p14:creationId xmlns:p14="http://schemas.microsoft.com/office/powerpoint/2010/main" val="17527353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43"/>
        <p:cNvGrpSpPr/>
        <p:nvPr/>
      </p:nvGrpSpPr>
      <p:grpSpPr>
        <a:xfrm>
          <a:off x="0" y="0"/>
          <a:ext cx="0" cy="0"/>
          <a:chOff x="0" y="0"/>
          <a:chExt cx="0" cy="0"/>
        </a:xfrm>
      </p:grpSpPr>
      <p:sp>
        <p:nvSpPr>
          <p:cNvPr id="44" name="Google Shape;44;p16"/>
          <p:cNvSpPr/>
          <p:nvPr/>
        </p:nvSpPr>
        <p:spPr>
          <a:xfrm>
            <a:off x="0" y="6400800"/>
            <a:ext cx="12192000" cy="4572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5" name="Google Shape;45;p16"/>
          <p:cNvSpPr txBox="1"/>
          <p:nvPr/>
        </p:nvSpPr>
        <p:spPr>
          <a:xfrm>
            <a:off x="10619663" y="6506289"/>
            <a:ext cx="1036378" cy="246221"/>
          </a:xfrm>
          <a:prstGeom prst="rect">
            <a:avLst/>
          </a:prstGeom>
          <a:noFill/>
          <a:ln>
            <a:noFill/>
          </a:ln>
        </p:spPr>
        <p:txBody>
          <a:bodyPr spcFirstLastPara="1" wrap="square" lIns="91425" tIns="45700" rIns="91425" bIns="45700" anchor="ctr" anchorCtr="0">
            <a:sp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US" sz="1000" b="0" i="0" u="none" strike="noStrike" cap="none">
                <a:solidFill>
                  <a:schemeClr val="lt1"/>
                </a:solidFill>
                <a:latin typeface="Poppins"/>
                <a:ea typeface="Poppins"/>
                <a:cs typeface="Poppins"/>
                <a:sym typeface="Poppins"/>
              </a:rPr>
              <a:t>‹#›</a:t>
            </a:fld>
            <a:endParaRPr sz="1000" b="0" i="0" u="none" strike="noStrike" cap="none">
              <a:solidFill>
                <a:schemeClr val="lt1"/>
              </a:solidFill>
              <a:latin typeface="Poppins"/>
              <a:ea typeface="Poppins"/>
              <a:cs typeface="Poppins"/>
              <a:sym typeface="Poppins"/>
            </a:endParaRPr>
          </a:p>
        </p:txBody>
      </p:sp>
      <p:pic>
        <p:nvPicPr>
          <p:cNvPr id="46" name="Google Shape;46;p16"/>
          <p:cNvPicPr preferRelativeResize="0"/>
          <p:nvPr/>
        </p:nvPicPr>
        <p:blipFill rotWithShape="1">
          <a:blip r:embed="rId2">
            <a:alphaModFix/>
          </a:blip>
          <a:srcRect/>
          <a:stretch/>
        </p:blipFill>
        <p:spPr>
          <a:xfrm>
            <a:off x="10263169" y="544577"/>
            <a:ext cx="1392253" cy="775197"/>
          </a:xfrm>
          <a:prstGeom prst="rect">
            <a:avLst/>
          </a:prstGeom>
          <a:noFill/>
          <a:ln>
            <a:noFill/>
          </a:ln>
        </p:spPr>
      </p:pic>
    </p:spTree>
    <p:extLst>
      <p:ext uri="{BB962C8B-B14F-4D97-AF65-F5344CB8AC3E}">
        <p14:creationId xmlns:p14="http://schemas.microsoft.com/office/powerpoint/2010/main" val="39812687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Cover Slide">
  <p:cSld name="Cover Slide">
    <p:spTree>
      <p:nvGrpSpPr>
        <p:cNvPr id="1" name="Shape 47"/>
        <p:cNvGrpSpPr/>
        <p:nvPr/>
      </p:nvGrpSpPr>
      <p:grpSpPr>
        <a:xfrm>
          <a:off x="0" y="0"/>
          <a:ext cx="0" cy="0"/>
          <a:chOff x="0" y="0"/>
          <a:chExt cx="0" cy="0"/>
        </a:xfrm>
      </p:grpSpPr>
      <p:sp>
        <p:nvSpPr>
          <p:cNvPr id="48" name="Google Shape;48;p11"/>
          <p:cNvSpPr txBox="1">
            <a:spLocks noGrp="1"/>
          </p:cNvSpPr>
          <p:nvPr>
            <p:ph type="ctrTitle"/>
          </p:nvPr>
        </p:nvSpPr>
        <p:spPr>
          <a:xfrm>
            <a:off x="609600" y="672353"/>
            <a:ext cx="9152965" cy="275664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6000"/>
              <a:buFont typeface="Poppins"/>
              <a:buNone/>
              <a:defRPr sz="6000" b="1" i="0">
                <a:solidFill>
                  <a:schemeClr val="accent3"/>
                </a:solidFill>
                <a:latin typeface="Poppins"/>
                <a:ea typeface="Poppins"/>
                <a:cs typeface="Poppins"/>
                <a:sym typeface="Poppi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11"/>
          <p:cNvSpPr txBox="1">
            <a:spLocks noGrp="1"/>
          </p:cNvSpPr>
          <p:nvPr>
            <p:ph type="subTitle" idx="1"/>
          </p:nvPr>
        </p:nvSpPr>
        <p:spPr>
          <a:xfrm>
            <a:off x="609600" y="3429000"/>
            <a:ext cx="9152965" cy="927847"/>
          </a:xfrm>
          <a:prstGeom prst="rect">
            <a:avLst/>
          </a:prstGeom>
          <a:noFill/>
          <a:ln>
            <a:noFill/>
          </a:ln>
        </p:spPr>
        <p:txBody>
          <a:bodyPr spcFirstLastPara="1" wrap="square" lIns="91425" tIns="45700" rIns="91425" bIns="45700" anchor="b" anchorCtr="0">
            <a:normAutofit/>
          </a:bodyPr>
          <a:lstStyle>
            <a:lvl1pPr lvl="0" algn="l">
              <a:lnSpc>
                <a:spcPct val="90000"/>
              </a:lnSpc>
              <a:spcBef>
                <a:spcPts val="1000"/>
              </a:spcBef>
              <a:spcAft>
                <a:spcPts val="0"/>
              </a:spcAft>
              <a:buClr>
                <a:schemeClr val="lt1"/>
              </a:buClr>
              <a:buSzPts val="2400"/>
              <a:buNone/>
              <a:defRPr sz="2400"/>
            </a:lvl1pPr>
            <a:lvl2pPr lvl="1" algn="ctr">
              <a:lnSpc>
                <a:spcPct val="90000"/>
              </a:lnSpc>
              <a:spcBef>
                <a:spcPts val="500"/>
              </a:spcBef>
              <a:spcAft>
                <a:spcPts val="0"/>
              </a:spcAft>
              <a:buClr>
                <a:schemeClr val="lt1"/>
              </a:buClr>
              <a:buSzPts val="2000"/>
              <a:buNone/>
              <a:defRPr sz="2000"/>
            </a:lvl2pPr>
            <a:lvl3pPr lvl="2" algn="ctr">
              <a:lnSpc>
                <a:spcPct val="90000"/>
              </a:lnSpc>
              <a:spcBef>
                <a:spcPts val="500"/>
              </a:spcBef>
              <a:spcAft>
                <a:spcPts val="0"/>
              </a:spcAft>
              <a:buClr>
                <a:schemeClr val="lt1"/>
              </a:buClr>
              <a:buSzPts val="1800"/>
              <a:buNone/>
              <a:defRPr sz="1800"/>
            </a:lvl3pPr>
            <a:lvl4pPr lvl="3" algn="ctr">
              <a:lnSpc>
                <a:spcPct val="90000"/>
              </a:lnSpc>
              <a:spcBef>
                <a:spcPts val="500"/>
              </a:spcBef>
              <a:spcAft>
                <a:spcPts val="0"/>
              </a:spcAft>
              <a:buClr>
                <a:schemeClr val="lt1"/>
              </a:buClr>
              <a:buSzPts val="1600"/>
              <a:buNone/>
              <a:defRPr sz="1600"/>
            </a:lvl4pPr>
            <a:lvl5pPr lvl="4" algn="ctr">
              <a:lnSpc>
                <a:spcPct val="90000"/>
              </a:lnSpc>
              <a:spcBef>
                <a:spcPts val="500"/>
              </a:spcBef>
              <a:spcAft>
                <a:spcPts val="0"/>
              </a:spcAft>
              <a:buClr>
                <a:schemeClr val="lt1"/>
              </a:buClr>
              <a:buSzPts val="1600"/>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a:endParaRPr/>
          </a:p>
        </p:txBody>
      </p:sp>
      <p:pic>
        <p:nvPicPr>
          <p:cNvPr id="50" name="Google Shape;50;p11"/>
          <p:cNvPicPr preferRelativeResize="0"/>
          <p:nvPr/>
        </p:nvPicPr>
        <p:blipFill rotWithShape="1">
          <a:blip r:embed="rId2">
            <a:alphaModFix/>
          </a:blip>
          <a:srcRect/>
          <a:stretch/>
        </p:blipFill>
        <p:spPr>
          <a:xfrm>
            <a:off x="10269039" y="5601789"/>
            <a:ext cx="1392255" cy="775198"/>
          </a:xfrm>
          <a:prstGeom prst="rect">
            <a:avLst/>
          </a:prstGeom>
          <a:noFill/>
          <a:ln>
            <a:noFill/>
          </a:ln>
        </p:spPr>
      </p:pic>
      <p:sp>
        <p:nvSpPr>
          <p:cNvPr id="51" name="Google Shape;51;p11"/>
          <p:cNvSpPr txBox="1">
            <a:spLocks noGrp="1"/>
          </p:cNvSpPr>
          <p:nvPr>
            <p:ph type="body" idx="2"/>
          </p:nvPr>
        </p:nvSpPr>
        <p:spPr>
          <a:xfrm>
            <a:off x="609600" y="6011862"/>
            <a:ext cx="5486400" cy="365125"/>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accent2"/>
              </a:buClr>
              <a:buSzPts val="1200"/>
              <a:buNone/>
              <a:defRPr sz="1200">
                <a:solidFill>
                  <a:schemeClr val="accent2"/>
                </a:solidFill>
              </a:defRPr>
            </a:lvl1pPr>
            <a:lvl2pPr marL="914400" lvl="1" indent="-228600" algn="l">
              <a:lnSpc>
                <a:spcPct val="90000"/>
              </a:lnSpc>
              <a:spcBef>
                <a:spcPts val="500"/>
              </a:spcBef>
              <a:spcAft>
                <a:spcPts val="0"/>
              </a:spcAft>
              <a:buClr>
                <a:schemeClr val="accent2"/>
              </a:buClr>
              <a:buSzPts val="1200"/>
              <a:buFont typeface="Arial"/>
              <a:buNone/>
              <a:defRPr sz="1200">
                <a:solidFill>
                  <a:schemeClr val="accent2"/>
                </a:solidFill>
              </a:defRPr>
            </a:lvl2pPr>
            <a:lvl3pPr marL="1371600" lvl="2" indent="-228600" algn="l">
              <a:lnSpc>
                <a:spcPct val="90000"/>
              </a:lnSpc>
              <a:spcBef>
                <a:spcPts val="500"/>
              </a:spcBef>
              <a:spcAft>
                <a:spcPts val="0"/>
              </a:spcAft>
              <a:buClr>
                <a:schemeClr val="accent2"/>
              </a:buClr>
              <a:buSzPts val="1200"/>
              <a:buNone/>
              <a:defRPr sz="1200">
                <a:solidFill>
                  <a:schemeClr val="accent2"/>
                </a:solidFill>
              </a:defRPr>
            </a:lvl3pPr>
            <a:lvl4pPr marL="1828800" lvl="3" indent="-228600" algn="l">
              <a:lnSpc>
                <a:spcPct val="90000"/>
              </a:lnSpc>
              <a:spcBef>
                <a:spcPts val="500"/>
              </a:spcBef>
              <a:spcAft>
                <a:spcPts val="0"/>
              </a:spcAft>
              <a:buClr>
                <a:schemeClr val="accent2"/>
              </a:buClr>
              <a:buSzPts val="1200"/>
              <a:buNone/>
              <a:defRPr sz="1200">
                <a:solidFill>
                  <a:schemeClr val="accent2"/>
                </a:solidFill>
              </a:defRPr>
            </a:lvl4pPr>
            <a:lvl5pPr marL="2286000" lvl="4" indent="-228600" algn="l">
              <a:lnSpc>
                <a:spcPct val="90000"/>
              </a:lnSpc>
              <a:spcBef>
                <a:spcPts val="500"/>
              </a:spcBef>
              <a:spcAft>
                <a:spcPts val="0"/>
              </a:spcAft>
              <a:buClr>
                <a:schemeClr val="accent2"/>
              </a:buClr>
              <a:buSzPts val="1200"/>
              <a:buNone/>
              <a:defRPr sz="1200">
                <a:solidFill>
                  <a:schemeClr val="accent2"/>
                </a:solidFill>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Tree>
    <p:extLst>
      <p:ext uri="{BB962C8B-B14F-4D97-AF65-F5344CB8AC3E}">
        <p14:creationId xmlns:p14="http://schemas.microsoft.com/office/powerpoint/2010/main" val="25888655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Divider Slide">
  <p:cSld name="Divider Slide">
    <p:spTree>
      <p:nvGrpSpPr>
        <p:cNvPr id="1" name="Shape 52"/>
        <p:cNvGrpSpPr/>
        <p:nvPr/>
      </p:nvGrpSpPr>
      <p:grpSpPr>
        <a:xfrm>
          <a:off x="0" y="0"/>
          <a:ext cx="0" cy="0"/>
          <a:chOff x="0" y="0"/>
          <a:chExt cx="0" cy="0"/>
        </a:xfrm>
      </p:grpSpPr>
      <p:sp>
        <p:nvSpPr>
          <p:cNvPr id="53" name="Google Shape;53;p13"/>
          <p:cNvSpPr txBox="1">
            <a:spLocks noGrp="1"/>
          </p:cNvSpPr>
          <p:nvPr>
            <p:ph type="ctrTitle"/>
          </p:nvPr>
        </p:nvSpPr>
        <p:spPr>
          <a:xfrm>
            <a:off x="609600" y="1589314"/>
            <a:ext cx="4589929" cy="2774868"/>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lt1"/>
              </a:buClr>
              <a:buSzPts val="4000"/>
              <a:buFont typeface="Poppins"/>
              <a:buNone/>
              <a:defRPr sz="40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13"/>
          <p:cNvSpPr>
            <a:spLocks noGrp="1"/>
          </p:cNvSpPr>
          <p:nvPr>
            <p:ph type="pic" idx="2"/>
          </p:nvPr>
        </p:nvSpPr>
        <p:spPr>
          <a:xfrm>
            <a:off x="6096000" y="0"/>
            <a:ext cx="6096000" cy="6400799"/>
          </a:xfrm>
          <a:prstGeom prst="rect">
            <a:avLst/>
          </a:prstGeom>
          <a:noFill/>
          <a:ln>
            <a:noFill/>
          </a:ln>
        </p:spPr>
      </p:sp>
      <p:sp>
        <p:nvSpPr>
          <p:cNvPr id="55" name="Google Shape;55;p13"/>
          <p:cNvSpPr/>
          <p:nvPr/>
        </p:nvSpPr>
        <p:spPr>
          <a:xfrm>
            <a:off x="0" y="6400800"/>
            <a:ext cx="12192000" cy="4572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6" name="Google Shape;56;p13"/>
          <p:cNvSpPr txBox="1"/>
          <p:nvPr/>
        </p:nvSpPr>
        <p:spPr>
          <a:xfrm>
            <a:off x="10619663" y="6506289"/>
            <a:ext cx="1036378" cy="246221"/>
          </a:xfrm>
          <a:prstGeom prst="rect">
            <a:avLst/>
          </a:prstGeom>
          <a:noFill/>
          <a:ln>
            <a:noFill/>
          </a:ln>
        </p:spPr>
        <p:txBody>
          <a:bodyPr spcFirstLastPara="1" wrap="square" lIns="91425" tIns="45700" rIns="91425" bIns="45700" anchor="ctr" anchorCtr="0">
            <a:sp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US" sz="1000" b="0" i="0" u="none" strike="noStrike" cap="none">
                <a:solidFill>
                  <a:schemeClr val="lt1"/>
                </a:solidFill>
                <a:latin typeface="Poppins"/>
                <a:ea typeface="Poppins"/>
                <a:cs typeface="Poppins"/>
                <a:sym typeface="Poppins"/>
              </a:rPr>
              <a:t>‹#›</a:t>
            </a:fld>
            <a:endParaRPr sz="1000" b="0" i="0" u="none" strike="noStrike" cap="none">
              <a:solidFill>
                <a:schemeClr val="lt1"/>
              </a:solidFill>
              <a:latin typeface="Poppins"/>
              <a:ea typeface="Poppins"/>
              <a:cs typeface="Poppins"/>
              <a:sym typeface="Poppins"/>
            </a:endParaRPr>
          </a:p>
        </p:txBody>
      </p:sp>
      <p:pic>
        <p:nvPicPr>
          <p:cNvPr id="57" name="Google Shape;57;p13"/>
          <p:cNvPicPr preferRelativeResize="0"/>
          <p:nvPr/>
        </p:nvPicPr>
        <p:blipFill rotWithShape="1">
          <a:blip r:embed="rId2">
            <a:alphaModFix/>
          </a:blip>
          <a:srcRect/>
          <a:stretch/>
        </p:blipFill>
        <p:spPr>
          <a:xfrm>
            <a:off x="610218" y="548766"/>
            <a:ext cx="1392255" cy="775198"/>
          </a:xfrm>
          <a:prstGeom prst="rect">
            <a:avLst/>
          </a:prstGeom>
          <a:noFill/>
          <a:ln>
            <a:noFill/>
          </a:ln>
        </p:spPr>
      </p:pic>
    </p:spTree>
    <p:extLst>
      <p:ext uri="{BB962C8B-B14F-4D97-AF65-F5344CB8AC3E}">
        <p14:creationId xmlns:p14="http://schemas.microsoft.com/office/powerpoint/2010/main" val="20279300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Image Right">
  <p:cSld name="Image Right">
    <p:spTree>
      <p:nvGrpSpPr>
        <p:cNvPr id="1" name="Shape 58"/>
        <p:cNvGrpSpPr/>
        <p:nvPr/>
      </p:nvGrpSpPr>
      <p:grpSpPr>
        <a:xfrm>
          <a:off x="0" y="0"/>
          <a:ext cx="0" cy="0"/>
          <a:chOff x="0" y="0"/>
          <a:chExt cx="0" cy="0"/>
        </a:xfrm>
      </p:grpSpPr>
      <p:sp>
        <p:nvSpPr>
          <p:cNvPr id="59" name="Google Shape;59;p19"/>
          <p:cNvSpPr txBox="1">
            <a:spLocks noGrp="1"/>
          </p:cNvSpPr>
          <p:nvPr>
            <p:ph type="ctrTitle"/>
          </p:nvPr>
        </p:nvSpPr>
        <p:spPr>
          <a:xfrm>
            <a:off x="609600" y="690281"/>
            <a:ext cx="5486400" cy="932331"/>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1"/>
              </a:buClr>
              <a:buSzPts val="2800"/>
              <a:buFont typeface="Poppins SemiBold"/>
              <a:buNone/>
              <a:defRPr sz="2800" b="1" i="0">
                <a:solidFill>
                  <a:schemeClr val="accent1"/>
                </a:solidFill>
                <a:latin typeface="Poppins SemiBold"/>
                <a:ea typeface="Poppins SemiBold"/>
                <a:cs typeface="Poppins SemiBold"/>
                <a:sym typeface="Poppins SemiBold"/>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9"/>
          <p:cNvSpPr txBox="1">
            <a:spLocks noGrp="1"/>
          </p:cNvSpPr>
          <p:nvPr>
            <p:ph type="body" idx="1"/>
          </p:nvPr>
        </p:nvSpPr>
        <p:spPr>
          <a:xfrm>
            <a:off x="609600" y="1622425"/>
            <a:ext cx="5486400" cy="4545294"/>
          </a:xfrm>
          <a:prstGeom prst="rect">
            <a:avLst/>
          </a:prstGeom>
          <a:noFill/>
          <a:ln>
            <a:noFill/>
          </a:ln>
        </p:spPr>
        <p:txBody>
          <a:bodyPr spcFirstLastPara="1" wrap="square" lIns="91425" tIns="45700" rIns="91425" bIns="45700" anchor="t" anchorCtr="0">
            <a:normAutofit/>
          </a:bodyPr>
          <a:lstStyle>
            <a:lvl1pPr marL="457200" lvl="0" indent="-228600" algn="l">
              <a:lnSpc>
                <a:spcPct val="128571"/>
              </a:lnSpc>
              <a:spcBef>
                <a:spcPts val="1000"/>
              </a:spcBef>
              <a:spcAft>
                <a:spcPts val="0"/>
              </a:spcAft>
              <a:buClr>
                <a:schemeClr val="dk1"/>
              </a:buClr>
              <a:buSzPts val="1400"/>
              <a:buNone/>
              <a:defRPr sz="1400" b="0" i="0">
                <a:solidFill>
                  <a:schemeClr val="dk1"/>
                </a:solidFill>
                <a:latin typeface="Poppins"/>
                <a:ea typeface="Poppins"/>
                <a:cs typeface="Poppins"/>
                <a:sym typeface="Poppins"/>
              </a:defRPr>
            </a:lvl1pPr>
            <a:lvl2pPr marL="914400" lvl="1" indent="-228600" algn="l">
              <a:lnSpc>
                <a:spcPct val="128571"/>
              </a:lnSpc>
              <a:spcBef>
                <a:spcPts val="500"/>
              </a:spcBef>
              <a:spcAft>
                <a:spcPts val="0"/>
              </a:spcAft>
              <a:buClr>
                <a:schemeClr val="dk1"/>
              </a:buClr>
              <a:buSzPts val="1400"/>
              <a:buNone/>
              <a:defRPr sz="1400" b="0" i="0">
                <a:solidFill>
                  <a:schemeClr val="dk1"/>
                </a:solidFill>
                <a:latin typeface="Poppins"/>
                <a:ea typeface="Poppins"/>
                <a:cs typeface="Poppins"/>
                <a:sym typeface="Poppins"/>
              </a:defRPr>
            </a:lvl2pPr>
            <a:lvl3pPr marL="1371600" lvl="2" indent="-228600" algn="l">
              <a:lnSpc>
                <a:spcPct val="128571"/>
              </a:lnSpc>
              <a:spcBef>
                <a:spcPts val="500"/>
              </a:spcBef>
              <a:spcAft>
                <a:spcPts val="0"/>
              </a:spcAft>
              <a:buClr>
                <a:schemeClr val="dk1"/>
              </a:buClr>
              <a:buSzPts val="1400"/>
              <a:buNone/>
              <a:defRPr sz="1400" b="0" i="0">
                <a:solidFill>
                  <a:schemeClr val="dk1"/>
                </a:solidFill>
                <a:latin typeface="Poppins"/>
                <a:ea typeface="Poppins"/>
                <a:cs typeface="Poppins"/>
                <a:sym typeface="Poppins"/>
              </a:defRPr>
            </a:lvl3pPr>
            <a:lvl4pPr marL="1828800" lvl="3" indent="-228600" algn="l">
              <a:lnSpc>
                <a:spcPct val="128571"/>
              </a:lnSpc>
              <a:spcBef>
                <a:spcPts val="500"/>
              </a:spcBef>
              <a:spcAft>
                <a:spcPts val="0"/>
              </a:spcAft>
              <a:buClr>
                <a:schemeClr val="dk1"/>
              </a:buClr>
              <a:buSzPts val="1400"/>
              <a:buNone/>
              <a:defRPr sz="1400" b="0" i="0">
                <a:solidFill>
                  <a:schemeClr val="dk1"/>
                </a:solidFill>
                <a:latin typeface="Poppins"/>
                <a:ea typeface="Poppins"/>
                <a:cs typeface="Poppins"/>
                <a:sym typeface="Poppins"/>
              </a:defRPr>
            </a:lvl4pPr>
            <a:lvl5pPr marL="2286000" lvl="4" indent="-228600" algn="l">
              <a:lnSpc>
                <a:spcPct val="128571"/>
              </a:lnSpc>
              <a:spcBef>
                <a:spcPts val="500"/>
              </a:spcBef>
              <a:spcAft>
                <a:spcPts val="0"/>
              </a:spcAft>
              <a:buClr>
                <a:schemeClr val="dk1"/>
              </a:buClr>
              <a:buSzPts val="1400"/>
              <a:buNone/>
              <a:defRPr sz="1400" b="0" i="0">
                <a:solidFill>
                  <a:schemeClr val="dk1"/>
                </a:solidFill>
                <a:latin typeface="Poppins"/>
                <a:ea typeface="Poppins"/>
                <a:cs typeface="Poppins"/>
                <a:sym typeface="Poppi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19"/>
          <p:cNvSpPr/>
          <p:nvPr/>
        </p:nvSpPr>
        <p:spPr>
          <a:xfrm>
            <a:off x="0" y="6400800"/>
            <a:ext cx="12192000" cy="4572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2" name="Google Shape;62;p19"/>
          <p:cNvSpPr txBox="1"/>
          <p:nvPr/>
        </p:nvSpPr>
        <p:spPr>
          <a:xfrm>
            <a:off x="10619663" y="6506289"/>
            <a:ext cx="1036378" cy="246221"/>
          </a:xfrm>
          <a:prstGeom prst="rect">
            <a:avLst/>
          </a:prstGeom>
          <a:noFill/>
          <a:ln>
            <a:noFill/>
          </a:ln>
        </p:spPr>
        <p:txBody>
          <a:bodyPr spcFirstLastPara="1" wrap="square" lIns="91425" tIns="45700" rIns="91425" bIns="45700" anchor="ctr" anchorCtr="0">
            <a:sp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US" sz="1000" b="0" i="0" u="none" strike="noStrike" cap="none">
                <a:solidFill>
                  <a:schemeClr val="lt1"/>
                </a:solidFill>
                <a:latin typeface="Poppins"/>
                <a:ea typeface="Poppins"/>
                <a:cs typeface="Poppins"/>
                <a:sym typeface="Poppins"/>
              </a:rPr>
              <a:t>‹#›</a:t>
            </a:fld>
            <a:endParaRPr sz="1000" b="0" i="0" u="none" strike="noStrike" cap="none">
              <a:solidFill>
                <a:schemeClr val="lt1"/>
              </a:solidFill>
              <a:latin typeface="Poppins"/>
              <a:ea typeface="Poppins"/>
              <a:cs typeface="Poppins"/>
              <a:sym typeface="Poppins"/>
            </a:endParaRPr>
          </a:p>
        </p:txBody>
      </p:sp>
      <p:sp>
        <p:nvSpPr>
          <p:cNvPr id="63" name="Google Shape;63;p19"/>
          <p:cNvSpPr>
            <a:spLocks noGrp="1"/>
          </p:cNvSpPr>
          <p:nvPr>
            <p:ph type="pic" idx="2"/>
          </p:nvPr>
        </p:nvSpPr>
        <p:spPr>
          <a:xfrm>
            <a:off x="7024255" y="0"/>
            <a:ext cx="5167745" cy="6400799"/>
          </a:xfrm>
          <a:prstGeom prst="rect">
            <a:avLst/>
          </a:prstGeom>
          <a:noFill/>
          <a:ln>
            <a:noFill/>
          </a:ln>
        </p:spPr>
      </p:sp>
    </p:spTree>
    <p:extLst>
      <p:ext uri="{BB962C8B-B14F-4D97-AF65-F5344CB8AC3E}">
        <p14:creationId xmlns:p14="http://schemas.microsoft.com/office/powerpoint/2010/main" val="81677659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wo Column">
  <p:cSld name="Two Column">
    <p:spTree>
      <p:nvGrpSpPr>
        <p:cNvPr id="1" name="Shape 64"/>
        <p:cNvGrpSpPr/>
        <p:nvPr/>
      </p:nvGrpSpPr>
      <p:grpSpPr>
        <a:xfrm>
          <a:off x="0" y="0"/>
          <a:ext cx="0" cy="0"/>
          <a:chOff x="0" y="0"/>
          <a:chExt cx="0" cy="0"/>
        </a:xfrm>
      </p:grpSpPr>
      <p:sp>
        <p:nvSpPr>
          <p:cNvPr id="65" name="Google Shape;65;p20"/>
          <p:cNvSpPr txBox="1">
            <a:spLocks noGrp="1"/>
          </p:cNvSpPr>
          <p:nvPr>
            <p:ph type="ctrTitle"/>
          </p:nvPr>
        </p:nvSpPr>
        <p:spPr>
          <a:xfrm>
            <a:off x="609599" y="690281"/>
            <a:ext cx="10049435" cy="932331"/>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1"/>
              </a:buClr>
              <a:buSzPts val="2800"/>
              <a:buFont typeface="Poppins SemiBold"/>
              <a:buNone/>
              <a:defRPr sz="2800" b="1" i="0">
                <a:solidFill>
                  <a:schemeClr val="accent1"/>
                </a:solidFill>
                <a:latin typeface="Poppins SemiBold"/>
                <a:ea typeface="Poppins SemiBold"/>
                <a:cs typeface="Poppins SemiBold"/>
                <a:sym typeface="Poppins SemiBold"/>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20"/>
          <p:cNvSpPr txBox="1">
            <a:spLocks noGrp="1"/>
          </p:cNvSpPr>
          <p:nvPr>
            <p:ph type="body" idx="1"/>
          </p:nvPr>
        </p:nvSpPr>
        <p:spPr>
          <a:xfrm>
            <a:off x="609600" y="1622425"/>
            <a:ext cx="4572000" cy="4545294"/>
          </a:xfrm>
          <a:prstGeom prst="rect">
            <a:avLst/>
          </a:prstGeom>
          <a:noFill/>
          <a:ln>
            <a:noFill/>
          </a:ln>
        </p:spPr>
        <p:txBody>
          <a:bodyPr spcFirstLastPara="1" wrap="square" lIns="91425" tIns="45700" rIns="91425" bIns="45700" anchor="t" anchorCtr="0">
            <a:normAutofit/>
          </a:bodyPr>
          <a:lstStyle>
            <a:lvl1pPr marL="457200" lvl="0" indent="-228600" algn="l">
              <a:lnSpc>
                <a:spcPct val="128571"/>
              </a:lnSpc>
              <a:spcBef>
                <a:spcPts val="1000"/>
              </a:spcBef>
              <a:spcAft>
                <a:spcPts val="0"/>
              </a:spcAft>
              <a:buClr>
                <a:schemeClr val="dk1"/>
              </a:buClr>
              <a:buSzPts val="1400"/>
              <a:buNone/>
              <a:defRPr sz="1400" b="0" i="0">
                <a:solidFill>
                  <a:schemeClr val="dk1"/>
                </a:solidFill>
                <a:latin typeface="Poppins"/>
                <a:ea typeface="Poppins"/>
                <a:cs typeface="Poppins"/>
                <a:sym typeface="Poppins"/>
              </a:defRPr>
            </a:lvl1pPr>
            <a:lvl2pPr marL="914400" lvl="1" indent="-228600" algn="l">
              <a:lnSpc>
                <a:spcPct val="128571"/>
              </a:lnSpc>
              <a:spcBef>
                <a:spcPts val="500"/>
              </a:spcBef>
              <a:spcAft>
                <a:spcPts val="0"/>
              </a:spcAft>
              <a:buClr>
                <a:schemeClr val="dk1"/>
              </a:buClr>
              <a:buSzPts val="1400"/>
              <a:buNone/>
              <a:defRPr sz="1400" b="0" i="0">
                <a:solidFill>
                  <a:schemeClr val="dk1"/>
                </a:solidFill>
                <a:latin typeface="Poppins"/>
                <a:ea typeface="Poppins"/>
                <a:cs typeface="Poppins"/>
                <a:sym typeface="Poppins"/>
              </a:defRPr>
            </a:lvl2pPr>
            <a:lvl3pPr marL="1371600" lvl="2" indent="-228600" algn="l">
              <a:lnSpc>
                <a:spcPct val="128571"/>
              </a:lnSpc>
              <a:spcBef>
                <a:spcPts val="500"/>
              </a:spcBef>
              <a:spcAft>
                <a:spcPts val="0"/>
              </a:spcAft>
              <a:buClr>
                <a:schemeClr val="dk1"/>
              </a:buClr>
              <a:buSzPts val="1400"/>
              <a:buNone/>
              <a:defRPr sz="1400" b="0" i="0">
                <a:solidFill>
                  <a:schemeClr val="dk1"/>
                </a:solidFill>
                <a:latin typeface="Poppins"/>
                <a:ea typeface="Poppins"/>
                <a:cs typeface="Poppins"/>
                <a:sym typeface="Poppins"/>
              </a:defRPr>
            </a:lvl3pPr>
            <a:lvl4pPr marL="1828800" lvl="3" indent="-228600" algn="l">
              <a:lnSpc>
                <a:spcPct val="128571"/>
              </a:lnSpc>
              <a:spcBef>
                <a:spcPts val="500"/>
              </a:spcBef>
              <a:spcAft>
                <a:spcPts val="0"/>
              </a:spcAft>
              <a:buClr>
                <a:schemeClr val="dk1"/>
              </a:buClr>
              <a:buSzPts val="1400"/>
              <a:buNone/>
              <a:defRPr sz="1400" b="0" i="0">
                <a:solidFill>
                  <a:schemeClr val="dk1"/>
                </a:solidFill>
                <a:latin typeface="Poppins"/>
                <a:ea typeface="Poppins"/>
                <a:cs typeface="Poppins"/>
                <a:sym typeface="Poppins"/>
              </a:defRPr>
            </a:lvl4pPr>
            <a:lvl5pPr marL="2286000" lvl="4" indent="-228600" algn="l">
              <a:lnSpc>
                <a:spcPct val="128571"/>
              </a:lnSpc>
              <a:spcBef>
                <a:spcPts val="500"/>
              </a:spcBef>
              <a:spcAft>
                <a:spcPts val="0"/>
              </a:spcAft>
              <a:buClr>
                <a:schemeClr val="dk1"/>
              </a:buClr>
              <a:buSzPts val="1400"/>
              <a:buNone/>
              <a:defRPr sz="1400" b="0" i="0">
                <a:solidFill>
                  <a:schemeClr val="dk1"/>
                </a:solidFill>
                <a:latin typeface="Poppins"/>
                <a:ea typeface="Poppins"/>
                <a:cs typeface="Poppins"/>
                <a:sym typeface="Poppi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20"/>
          <p:cNvSpPr txBox="1">
            <a:spLocks noGrp="1"/>
          </p:cNvSpPr>
          <p:nvPr>
            <p:ph type="body" idx="2"/>
          </p:nvPr>
        </p:nvSpPr>
        <p:spPr>
          <a:xfrm>
            <a:off x="6096000" y="1622425"/>
            <a:ext cx="4563034" cy="4545294"/>
          </a:xfrm>
          <a:prstGeom prst="rect">
            <a:avLst/>
          </a:prstGeom>
          <a:noFill/>
          <a:ln>
            <a:noFill/>
          </a:ln>
        </p:spPr>
        <p:txBody>
          <a:bodyPr spcFirstLastPara="1" wrap="square" lIns="91425" tIns="45700" rIns="91425" bIns="45700" anchor="t" anchorCtr="0">
            <a:normAutofit/>
          </a:bodyPr>
          <a:lstStyle>
            <a:lvl1pPr marL="457200" lvl="0" indent="-228600" algn="l">
              <a:lnSpc>
                <a:spcPct val="128571"/>
              </a:lnSpc>
              <a:spcBef>
                <a:spcPts val="1000"/>
              </a:spcBef>
              <a:spcAft>
                <a:spcPts val="0"/>
              </a:spcAft>
              <a:buClr>
                <a:schemeClr val="dk1"/>
              </a:buClr>
              <a:buSzPts val="1400"/>
              <a:buNone/>
              <a:defRPr sz="1400">
                <a:solidFill>
                  <a:schemeClr val="dk1"/>
                </a:solidFill>
              </a:defRPr>
            </a:lvl1pPr>
            <a:lvl2pPr marL="914400" lvl="1" indent="-228600" algn="l">
              <a:lnSpc>
                <a:spcPct val="128571"/>
              </a:lnSpc>
              <a:spcBef>
                <a:spcPts val="500"/>
              </a:spcBef>
              <a:spcAft>
                <a:spcPts val="0"/>
              </a:spcAft>
              <a:buClr>
                <a:schemeClr val="dk1"/>
              </a:buClr>
              <a:buSzPts val="1400"/>
              <a:buNone/>
              <a:defRPr sz="1400">
                <a:solidFill>
                  <a:schemeClr val="dk1"/>
                </a:solidFill>
              </a:defRPr>
            </a:lvl2pPr>
            <a:lvl3pPr marL="1371600" lvl="2" indent="-228600" algn="l">
              <a:lnSpc>
                <a:spcPct val="128571"/>
              </a:lnSpc>
              <a:spcBef>
                <a:spcPts val="500"/>
              </a:spcBef>
              <a:spcAft>
                <a:spcPts val="0"/>
              </a:spcAft>
              <a:buClr>
                <a:schemeClr val="dk1"/>
              </a:buClr>
              <a:buSzPts val="1400"/>
              <a:buNone/>
              <a:defRPr sz="1400">
                <a:solidFill>
                  <a:schemeClr val="dk1"/>
                </a:solidFill>
              </a:defRPr>
            </a:lvl3pPr>
            <a:lvl4pPr marL="1828800" lvl="3" indent="-228600" algn="l">
              <a:lnSpc>
                <a:spcPct val="128571"/>
              </a:lnSpc>
              <a:spcBef>
                <a:spcPts val="500"/>
              </a:spcBef>
              <a:spcAft>
                <a:spcPts val="0"/>
              </a:spcAft>
              <a:buClr>
                <a:schemeClr val="dk1"/>
              </a:buClr>
              <a:buSzPts val="1400"/>
              <a:buNone/>
              <a:defRPr sz="1400">
                <a:solidFill>
                  <a:schemeClr val="dk1"/>
                </a:solidFill>
              </a:defRPr>
            </a:lvl4pPr>
            <a:lvl5pPr marL="2286000" lvl="4" indent="-228600" algn="l">
              <a:lnSpc>
                <a:spcPct val="128571"/>
              </a:lnSpc>
              <a:spcBef>
                <a:spcPts val="500"/>
              </a:spcBef>
              <a:spcAft>
                <a:spcPts val="0"/>
              </a:spcAft>
              <a:buClr>
                <a:schemeClr val="dk1"/>
              </a:buClr>
              <a:buSzPts val="1400"/>
              <a:buNone/>
              <a:defRPr sz="1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 name="Google Shape;68;p20"/>
          <p:cNvSpPr/>
          <p:nvPr/>
        </p:nvSpPr>
        <p:spPr>
          <a:xfrm>
            <a:off x="0" y="6400800"/>
            <a:ext cx="12192000" cy="4572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9" name="Google Shape;69;p20"/>
          <p:cNvSpPr txBox="1"/>
          <p:nvPr/>
        </p:nvSpPr>
        <p:spPr>
          <a:xfrm>
            <a:off x="10619663" y="6506289"/>
            <a:ext cx="1036378" cy="246221"/>
          </a:xfrm>
          <a:prstGeom prst="rect">
            <a:avLst/>
          </a:prstGeom>
          <a:noFill/>
          <a:ln>
            <a:noFill/>
          </a:ln>
        </p:spPr>
        <p:txBody>
          <a:bodyPr spcFirstLastPara="1" wrap="square" lIns="91425" tIns="45700" rIns="91425" bIns="45700" anchor="ctr" anchorCtr="0">
            <a:sp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US" sz="1000" b="0" i="0" u="none" strike="noStrike" cap="none">
                <a:solidFill>
                  <a:schemeClr val="lt1"/>
                </a:solidFill>
                <a:latin typeface="Poppins"/>
                <a:ea typeface="Poppins"/>
                <a:cs typeface="Poppins"/>
                <a:sym typeface="Poppins"/>
              </a:rPr>
              <a:t>‹#›</a:t>
            </a:fld>
            <a:endParaRPr sz="1000" b="0" i="0" u="none" strike="noStrike" cap="none">
              <a:solidFill>
                <a:schemeClr val="lt1"/>
              </a:solidFill>
              <a:latin typeface="Poppins"/>
              <a:ea typeface="Poppins"/>
              <a:cs typeface="Poppins"/>
              <a:sym typeface="Poppins"/>
            </a:endParaRPr>
          </a:p>
        </p:txBody>
      </p:sp>
      <p:pic>
        <p:nvPicPr>
          <p:cNvPr id="70" name="Google Shape;70;p20"/>
          <p:cNvPicPr preferRelativeResize="0"/>
          <p:nvPr/>
        </p:nvPicPr>
        <p:blipFill rotWithShape="1">
          <a:blip r:embed="rId2">
            <a:alphaModFix/>
          </a:blip>
          <a:srcRect/>
          <a:stretch/>
        </p:blipFill>
        <p:spPr>
          <a:xfrm>
            <a:off x="10263169" y="544577"/>
            <a:ext cx="1392253" cy="775197"/>
          </a:xfrm>
          <a:prstGeom prst="rect">
            <a:avLst/>
          </a:prstGeom>
          <a:noFill/>
          <a:ln>
            <a:noFill/>
          </a:ln>
        </p:spPr>
      </p:pic>
    </p:spTree>
    <p:extLst>
      <p:ext uri="{BB962C8B-B14F-4D97-AF65-F5344CB8AC3E}">
        <p14:creationId xmlns:p14="http://schemas.microsoft.com/office/powerpoint/2010/main" val="322998552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71"/>
        <p:cNvGrpSpPr/>
        <p:nvPr/>
      </p:nvGrpSpPr>
      <p:grpSpPr>
        <a:xfrm>
          <a:off x="0" y="0"/>
          <a:ext cx="0" cy="0"/>
          <a:chOff x="0" y="0"/>
          <a:chExt cx="0" cy="0"/>
        </a:xfrm>
      </p:grpSpPr>
      <p:sp>
        <p:nvSpPr>
          <p:cNvPr id="72" name="Google Shape;72;p21"/>
          <p:cNvSpPr/>
          <p:nvPr/>
        </p:nvSpPr>
        <p:spPr>
          <a:xfrm>
            <a:off x="0" y="6400800"/>
            <a:ext cx="12192000" cy="4572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3" name="Google Shape;73;p21"/>
          <p:cNvSpPr txBox="1"/>
          <p:nvPr/>
        </p:nvSpPr>
        <p:spPr>
          <a:xfrm>
            <a:off x="10619663" y="6506289"/>
            <a:ext cx="1036378" cy="246221"/>
          </a:xfrm>
          <a:prstGeom prst="rect">
            <a:avLst/>
          </a:prstGeom>
          <a:noFill/>
          <a:ln>
            <a:noFill/>
          </a:ln>
        </p:spPr>
        <p:txBody>
          <a:bodyPr spcFirstLastPara="1" wrap="square" lIns="91425" tIns="45700" rIns="91425" bIns="45700" anchor="ctr" anchorCtr="0">
            <a:sp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US" sz="1000" b="0" i="0" u="none" strike="noStrike" cap="none">
                <a:solidFill>
                  <a:schemeClr val="lt1"/>
                </a:solidFill>
                <a:latin typeface="Poppins"/>
                <a:ea typeface="Poppins"/>
                <a:cs typeface="Poppins"/>
                <a:sym typeface="Poppins"/>
              </a:rPr>
              <a:t>‹#›</a:t>
            </a:fld>
            <a:endParaRPr sz="1000" b="0" i="0" u="none" strike="noStrike" cap="none">
              <a:solidFill>
                <a:schemeClr val="lt1"/>
              </a:solidFill>
              <a:latin typeface="Poppins"/>
              <a:ea typeface="Poppins"/>
              <a:cs typeface="Poppins"/>
              <a:sym typeface="Poppins"/>
            </a:endParaRPr>
          </a:p>
        </p:txBody>
      </p:sp>
      <p:sp>
        <p:nvSpPr>
          <p:cNvPr id="74" name="Google Shape;74;p21"/>
          <p:cNvSpPr txBox="1">
            <a:spLocks noGrp="1"/>
          </p:cNvSpPr>
          <p:nvPr>
            <p:ph type="ctrTitle"/>
          </p:nvPr>
        </p:nvSpPr>
        <p:spPr>
          <a:xfrm>
            <a:off x="609599" y="690281"/>
            <a:ext cx="10010064" cy="932331"/>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1"/>
              </a:buClr>
              <a:buSzPts val="2800"/>
              <a:buFont typeface="Poppins SemiBold"/>
              <a:buNone/>
              <a:defRPr sz="2800" b="1" i="0">
                <a:solidFill>
                  <a:schemeClr val="accent1"/>
                </a:solidFill>
                <a:latin typeface="Poppins SemiBold"/>
                <a:ea typeface="Poppins SemiBold"/>
                <a:cs typeface="Poppins SemiBold"/>
                <a:sym typeface="Poppins SemiBold"/>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75" name="Google Shape;75;p21"/>
          <p:cNvPicPr preferRelativeResize="0"/>
          <p:nvPr/>
        </p:nvPicPr>
        <p:blipFill rotWithShape="1">
          <a:blip r:embed="rId2">
            <a:alphaModFix/>
          </a:blip>
          <a:srcRect/>
          <a:stretch/>
        </p:blipFill>
        <p:spPr>
          <a:xfrm>
            <a:off x="10263169" y="544577"/>
            <a:ext cx="1392253" cy="775197"/>
          </a:xfrm>
          <a:prstGeom prst="rect">
            <a:avLst/>
          </a:prstGeom>
          <a:noFill/>
          <a:ln>
            <a:noFill/>
          </a:ln>
        </p:spPr>
      </p:pic>
    </p:spTree>
    <p:extLst>
      <p:ext uri="{BB962C8B-B14F-4D97-AF65-F5344CB8AC3E}">
        <p14:creationId xmlns:p14="http://schemas.microsoft.com/office/powerpoint/2010/main" val="401804105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Full Image">
  <p:cSld name="Full Image">
    <p:spTree>
      <p:nvGrpSpPr>
        <p:cNvPr id="1" name="Shape 76"/>
        <p:cNvGrpSpPr/>
        <p:nvPr/>
      </p:nvGrpSpPr>
      <p:grpSpPr>
        <a:xfrm>
          <a:off x="0" y="0"/>
          <a:ext cx="0" cy="0"/>
          <a:chOff x="0" y="0"/>
          <a:chExt cx="0" cy="0"/>
        </a:xfrm>
      </p:grpSpPr>
      <p:sp>
        <p:nvSpPr>
          <p:cNvPr id="77" name="Google Shape;77;p22"/>
          <p:cNvSpPr>
            <a:spLocks noGrp="1"/>
          </p:cNvSpPr>
          <p:nvPr>
            <p:ph type="pic" idx="2"/>
          </p:nvPr>
        </p:nvSpPr>
        <p:spPr>
          <a:xfrm>
            <a:off x="0" y="0"/>
            <a:ext cx="12192000" cy="6400799"/>
          </a:xfrm>
          <a:prstGeom prst="rect">
            <a:avLst/>
          </a:prstGeom>
          <a:noFill/>
          <a:ln>
            <a:noFill/>
          </a:ln>
        </p:spPr>
      </p:sp>
      <p:sp>
        <p:nvSpPr>
          <p:cNvPr id="78" name="Google Shape;78;p22"/>
          <p:cNvSpPr/>
          <p:nvPr/>
        </p:nvSpPr>
        <p:spPr>
          <a:xfrm>
            <a:off x="0" y="6400800"/>
            <a:ext cx="12192000" cy="4572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9" name="Google Shape;79;p22"/>
          <p:cNvSpPr txBox="1"/>
          <p:nvPr/>
        </p:nvSpPr>
        <p:spPr>
          <a:xfrm>
            <a:off x="10619663" y="6506289"/>
            <a:ext cx="1036378" cy="246221"/>
          </a:xfrm>
          <a:prstGeom prst="rect">
            <a:avLst/>
          </a:prstGeom>
          <a:noFill/>
          <a:ln>
            <a:noFill/>
          </a:ln>
        </p:spPr>
        <p:txBody>
          <a:bodyPr spcFirstLastPara="1" wrap="square" lIns="91425" tIns="45700" rIns="91425" bIns="45700" anchor="ctr" anchorCtr="0">
            <a:sp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US" sz="1000" b="0" i="0" u="none" strike="noStrike" cap="none">
                <a:solidFill>
                  <a:schemeClr val="lt1"/>
                </a:solidFill>
                <a:latin typeface="Poppins"/>
                <a:ea typeface="Poppins"/>
                <a:cs typeface="Poppins"/>
                <a:sym typeface="Poppins"/>
              </a:rPr>
              <a:t>‹#›</a:t>
            </a:fld>
            <a:endParaRPr sz="1000" b="0" i="0" u="none" strike="noStrike" cap="none">
              <a:solidFill>
                <a:schemeClr val="lt1"/>
              </a:solidFill>
              <a:latin typeface="Poppins"/>
              <a:ea typeface="Poppins"/>
              <a:cs typeface="Poppins"/>
              <a:sym typeface="Poppins"/>
            </a:endParaRPr>
          </a:p>
        </p:txBody>
      </p:sp>
    </p:spTree>
    <p:extLst>
      <p:ext uri="{BB962C8B-B14F-4D97-AF65-F5344CB8AC3E}">
        <p14:creationId xmlns:p14="http://schemas.microsoft.com/office/powerpoint/2010/main" val="59320307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Ending Slide">
  <p:cSld name="Ending Slide">
    <p:spTree>
      <p:nvGrpSpPr>
        <p:cNvPr id="1" name="Shape 80"/>
        <p:cNvGrpSpPr/>
        <p:nvPr/>
      </p:nvGrpSpPr>
      <p:grpSpPr>
        <a:xfrm>
          <a:off x="0" y="0"/>
          <a:ext cx="0" cy="0"/>
          <a:chOff x="0" y="0"/>
          <a:chExt cx="0" cy="0"/>
        </a:xfrm>
      </p:grpSpPr>
      <p:sp>
        <p:nvSpPr>
          <p:cNvPr id="81" name="Google Shape;81;p17"/>
          <p:cNvSpPr txBox="1">
            <a:spLocks noGrp="1"/>
          </p:cNvSpPr>
          <p:nvPr>
            <p:ph type="ctrTitle"/>
          </p:nvPr>
        </p:nvSpPr>
        <p:spPr>
          <a:xfrm>
            <a:off x="609600" y="663575"/>
            <a:ext cx="9152965" cy="184224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6000"/>
              <a:buFont typeface="Poppins"/>
              <a:buNone/>
              <a:defRPr sz="6000" b="1" i="0">
                <a:solidFill>
                  <a:schemeClr val="accent2"/>
                </a:solidFill>
                <a:latin typeface="Poppins"/>
                <a:ea typeface="Poppins"/>
                <a:cs typeface="Poppins"/>
                <a:sym typeface="Poppi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7"/>
          <p:cNvSpPr txBox="1">
            <a:spLocks noGrp="1"/>
          </p:cNvSpPr>
          <p:nvPr>
            <p:ph type="subTitle" idx="1"/>
          </p:nvPr>
        </p:nvSpPr>
        <p:spPr>
          <a:xfrm>
            <a:off x="609600" y="3036682"/>
            <a:ext cx="4576482" cy="1311387"/>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lt1"/>
              </a:buClr>
              <a:buSzPts val="1800"/>
              <a:buNone/>
              <a:defRPr sz="1800"/>
            </a:lvl1pPr>
            <a:lvl2pPr lvl="1" algn="ctr">
              <a:lnSpc>
                <a:spcPct val="90000"/>
              </a:lnSpc>
              <a:spcBef>
                <a:spcPts val="500"/>
              </a:spcBef>
              <a:spcAft>
                <a:spcPts val="0"/>
              </a:spcAft>
              <a:buClr>
                <a:schemeClr val="lt1"/>
              </a:buClr>
              <a:buSzPts val="2000"/>
              <a:buNone/>
              <a:defRPr sz="2000"/>
            </a:lvl2pPr>
            <a:lvl3pPr lvl="2" algn="ctr">
              <a:lnSpc>
                <a:spcPct val="90000"/>
              </a:lnSpc>
              <a:spcBef>
                <a:spcPts val="500"/>
              </a:spcBef>
              <a:spcAft>
                <a:spcPts val="0"/>
              </a:spcAft>
              <a:buClr>
                <a:schemeClr val="lt1"/>
              </a:buClr>
              <a:buSzPts val="1800"/>
              <a:buNone/>
              <a:defRPr sz="1800"/>
            </a:lvl3pPr>
            <a:lvl4pPr lvl="3" algn="ctr">
              <a:lnSpc>
                <a:spcPct val="90000"/>
              </a:lnSpc>
              <a:spcBef>
                <a:spcPts val="500"/>
              </a:spcBef>
              <a:spcAft>
                <a:spcPts val="0"/>
              </a:spcAft>
              <a:buClr>
                <a:schemeClr val="lt1"/>
              </a:buClr>
              <a:buSzPts val="1600"/>
              <a:buNone/>
              <a:defRPr sz="1600"/>
            </a:lvl4pPr>
            <a:lvl5pPr lvl="4" algn="ctr">
              <a:lnSpc>
                <a:spcPct val="90000"/>
              </a:lnSpc>
              <a:spcBef>
                <a:spcPts val="500"/>
              </a:spcBef>
              <a:spcAft>
                <a:spcPts val="0"/>
              </a:spcAft>
              <a:buClr>
                <a:schemeClr val="lt1"/>
              </a:buClr>
              <a:buSzPts val="1600"/>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a:endParaRPr/>
          </a:p>
        </p:txBody>
      </p:sp>
      <p:sp>
        <p:nvSpPr>
          <p:cNvPr id="83" name="Google Shape;83;p17"/>
          <p:cNvSpPr txBox="1">
            <a:spLocks noGrp="1"/>
          </p:cNvSpPr>
          <p:nvPr>
            <p:ph type="body" idx="2"/>
          </p:nvPr>
        </p:nvSpPr>
        <p:spPr>
          <a:xfrm>
            <a:off x="6096000" y="3036047"/>
            <a:ext cx="4576482" cy="1311275"/>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lt1"/>
              </a:buClr>
              <a:buSzPts val="1800"/>
              <a:buChar char="•"/>
              <a:defRPr sz="1800"/>
            </a:lvl1pPr>
            <a:lvl2pPr marL="914400" lvl="1" indent="-342900" algn="l">
              <a:lnSpc>
                <a:spcPct val="90000"/>
              </a:lnSpc>
              <a:spcBef>
                <a:spcPts val="500"/>
              </a:spcBef>
              <a:spcAft>
                <a:spcPts val="0"/>
              </a:spcAft>
              <a:buClr>
                <a:schemeClr val="lt1"/>
              </a:buClr>
              <a:buSzPts val="1800"/>
              <a:buChar char="•"/>
              <a:defRPr sz="1800"/>
            </a:lvl2pPr>
            <a:lvl3pPr marL="1371600" lvl="2" indent="-342900" algn="l">
              <a:lnSpc>
                <a:spcPct val="90000"/>
              </a:lnSpc>
              <a:spcBef>
                <a:spcPts val="500"/>
              </a:spcBef>
              <a:spcAft>
                <a:spcPts val="0"/>
              </a:spcAft>
              <a:buClr>
                <a:schemeClr val="lt1"/>
              </a:buClr>
              <a:buSzPts val="1800"/>
              <a:buChar char="•"/>
              <a:defRPr sz="1800"/>
            </a:lvl3pPr>
            <a:lvl4pPr marL="1828800" lvl="3" indent="-342900" algn="l">
              <a:lnSpc>
                <a:spcPct val="90000"/>
              </a:lnSpc>
              <a:spcBef>
                <a:spcPts val="500"/>
              </a:spcBef>
              <a:spcAft>
                <a:spcPts val="0"/>
              </a:spcAft>
              <a:buClr>
                <a:schemeClr val="lt1"/>
              </a:buClr>
              <a:buSzPts val="1800"/>
              <a:buChar char="•"/>
              <a:defRPr sz="1800"/>
            </a:lvl4pPr>
            <a:lvl5pPr marL="2286000" lvl="4" indent="-342900" algn="l">
              <a:lnSpc>
                <a:spcPct val="90000"/>
              </a:lnSpc>
              <a:spcBef>
                <a:spcPts val="500"/>
              </a:spcBef>
              <a:spcAft>
                <a:spcPts val="0"/>
              </a:spcAft>
              <a:buClr>
                <a:schemeClr val="lt1"/>
              </a:buClr>
              <a:buSzPts val="1800"/>
              <a:buChar char="•"/>
              <a:defRPr sz="18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pic>
        <p:nvPicPr>
          <p:cNvPr id="84" name="Google Shape;84;p17"/>
          <p:cNvPicPr preferRelativeResize="0"/>
          <p:nvPr/>
        </p:nvPicPr>
        <p:blipFill rotWithShape="1">
          <a:blip r:embed="rId2">
            <a:alphaModFix/>
          </a:blip>
          <a:srcRect/>
          <a:stretch/>
        </p:blipFill>
        <p:spPr>
          <a:xfrm>
            <a:off x="10269039" y="5601789"/>
            <a:ext cx="1392255" cy="775198"/>
          </a:xfrm>
          <a:prstGeom prst="rect">
            <a:avLst/>
          </a:prstGeom>
          <a:noFill/>
          <a:ln>
            <a:noFill/>
          </a:ln>
        </p:spPr>
      </p:pic>
    </p:spTree>
    <p:extLst>
      <p:ext uri="{BB962C8B-B14F-4D97-AF65-F5344CB8AC3E}">
        <p14:creationId xmlns:p14="http://schemas.microsoft.com/office/powerpoint/2010/main" val="21417990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6" name="Footer Placeholder 4"/>
          <p:cNvSpPr>
            <a:spLocks noGrp="1"/>
          </p:cNvSpPr>
          <p:nvPr>
            <p:ph type="ftr" sz="quarter" idx="3"/>
          </p:nvPr>
        </p:nvSpPr>
        <p:spPr>
          <a:xfrm>
            <a:off x="2229633" y="6349533"/>
            <a:ext cx="8130877" cy="496463"/>
          </a:xfrm>
          <a:prstGeom prst="rect">
            <a:avLst/>
          </a:prstGeom>
        </p:spPr>
        <p:txBody>
          <a:bodyPr anchor="ctr" anchorCtr="0"/>
          <a:lstStyle>
            <a:lvl1pPr>
              <a:defRPr sz="1100">
                <a:solidFill>
                  <a:schemeClr val="bg1"/>
                </a:solidFill>
              </a:defRPr>
            </a:lvl1pPr>
          </a:lstStyle>
          <a:p>
            <a:endParaRPr lang="en-US"/>
          </a:p>
        </p:txBody>
      </p:sp>
      <p:sp>
        <p:nvSpPr>
          <p:cNvPr id="7" name="Slide Number Placeholder 5"/>
          <p:cNvSpPr>
            <a:spLocks noGrp="1"/>
          </p:cNvSpPr>
          <p:nvPr>
            <p:ph type="sldNum" sz="quarter" idx="4"/>
          </p:nvPr>
        </p:nvSpPr>
        <p:spPr>
          <a:xfrm>
            <a:off x="10360510" y="6349534"/>
            <a:ext cx="1232776" cy="503578"/>
          </a:xfrm>
          <a:prstGeom prst="rect">
            <a:avLst/>
          </a:prstGeom>
        </p:spPr>
        <p:txBody>
          <a:bodyPr anchor="ctr" anchorCtr="0"/>
          <a:lstStyle>
            <a:lvl1pPr algn="r">
              <a:defRPr sz="2000" b="1">
                <a:solidFill>
                  <a:schemeClr val="bg1"/>
                </a:solidFill>
              </a:defRPr>
            </a:lvl1pPr>
          </a:lstStyle>
          <a:p>
            <a:fld id="{8FF8BE51-C3B0-9B4F-9A06-4F809A9A7941}" type="slidenum">
              <a:rPr lang="en-US" smtClean="0"/>
              <a:pPr/>
              <a:t>‹#›</a:t>
            </a:fld>
            <a:endParaRPr lang="en-US"/>
          </a:p>
        </p:txBody>
      </p:sp>
    </p:spTree>
    <p:extLst>
      <p:ext uri="{BB962C8B-B14F-4D97-AF65-F5344CB8AC3E}">
        <p14:creationId xmlns:p14="http://schemas.microsoft.com/office/powerpoint/2010/main" val="344862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 ECTA">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5974080" y="2410119"/>
            <a:ext cx="5624362" cy="1841842"/>
          </a:xfrm>
          <a:prstGeom prst="rect">
            <a:avLst/>
          </a:prstGeom>
        </p:spPr>
        <p:txBody>
          <a:bodyPr bIns="0" anchor="b">
            <a:normAutofit/>
          </a:bodyPr>
          <a:lstStyle>
            <a:lvl1pPr algn="l">
              <a:defRPr sz="5400" cap="none"/>
            </a:lvl1pPr>
          </a:lstStyle>
          <a:p>
            <a:r>
              <a:rPr lang="en-US"/>
              <a:t>Click to edit master title style</a:t>
            </a:r>
          </a:p>
        </p:txBody>
      </p:sp>
      <p:sp>
        <p:nvSpPr>
          <p:cNvPr id="8" name="Subtitle 2"/>
          <p:cNvSpPr>
            <a:spLocks noGrp="1"/>
          </p:cNvSpPr>
          <p:nvPr>
            <p:ph type="subTitle" idx="1" hasCustomPrompt="1"/>
          </p:nvPr>
        </p:nvSpPr>
        <p:spPr>
          <a:xfrm>
            <a:off x="5974080" y="4436836"/>
            <a:ext cx="5624362" cy="1702399"/>
          </a:xfrm>
          <a:prstGeom prst="rect">
            <a:avLst/>
          </a:prstGeom>
        </p:spPr>
        <p:txBody>
          <a:bodyPr tIns="91440" bIns="91440" anchor="ctr" anchorCtr="0">
            <a:normAutofit/>
          </a:bodyPr>
          <a:lstStyle>
            <a:lvl1pPr marL="0" indent="0" algn="l">
              <a:buNone/>
              <a:defRPr sz="1800" b="0" cap="none"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Subtitle 2"/>
          <p:cNvSpPr txBox="1">
            <a:spLocks/>
          </p:cNvSpPr>
          <p:nvPr userDrawn="1"/>
        </p:nvSpPr>
        <p:spPr>
          <a:xfrm>
            <a:off x="495300" y="2410119"/>
            <a:ext cx="3451860" cy="3729116"/>
          </a:xfrm>
          <a:prstGeom prst="rect">
            <a:avLst/>
          </a:prstGeom>
        </p:spPr>
        <p:txBody>
          <a:bodyPr vert="horz" lIns="91440" tIns="91440" rIns="91440" bIns="91440" rtlCol="0" anchor="ctr" anchorCtr="0">
            <a:normAutofit/>
          </a:bodyPr>
          <a:lstStyle>
            <a:lvl1pPr marL="0" indent="0" algn="l" defTabSz="914400" rtl="0" eaLnBrk="1" latinLnBrk="0" hangingPunct="1">
              <a:lnSpc>
                <a:spcPct val="120000"/>
              </a:lnSpc>
              <a:spcBef>
                <a:spcPts val="1000"/>
              </a:spcBef>
              <a:buClr>
                <a:schemeClr val="accent1"/>
              </a:buClr>
              <a:buSzPct val="100000"/>
              <a:buFont typeface="Arial" panose="020B0604020202020204" pitchFamily="34" charset="0"/>
              <a:buNone/>
              <a:defRPr sz="1800" b="0" kern="1200" cap="none" baseline="0">
                <a:solidFill>
                  <a:schemeClr val="tx1"/>
                </a:solidFill>
                <a:effectLst/>
                <a:latin typeface="Arial" charset="0"/>
                <a:ea typeface="Arial" charset="0"/>
                <a:cs typeface="Arial" charset="0"/>
              </a:defRPr>
            </a:lvl1pPr>
            <a:lvl2pPr marL="4572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800" kern="1200" cap="none" baseline="0">
                <a:solidFill>
                  <a:schemeClr val="tx1"/>
                </a:solidFill>
                <a:effectLst/>
                <a:latin typeface="Arial" charset="0"/>
                <a:ea typeface="Arial" charset="0"/>
                <a:cs typeface="Arial" charset="0"/>
              </a:defRPr>
            </a:lvl2pPr>
            <a:lvl3pPr marL="9144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800" kern="1200">
                <a:solidFill>
                  <a:schemeClr val="tx1"/>
                </a:solidFill>
                <a:effectLst/>
                <a:latin typeface="Arial" charset="0"/>
                <a:ea typeface="Arial" charset="0"/>
                <a:cs typeface="Arial" charset="0"/>
              </a:defRPr>
            </a:lvl3pPr>
            <a:lvl4pPr marL="13716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cap="none" baseline="0">
                <a:solidFill>
                  <a:schemeClr val="tx1"/>
                </a:solidFill>
                <a:effectLst/>
                <a:latin typeface="Arial" charset="0"/>
                <a:ea typeface="Arial" charset="0"/>
                <a:cs typeface="Arial" charset="0"/>
              </a:defRPr>
            </a:lvl4pPr>
            <a:lvl5pPr marL="18288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Arial" charset="0"/>
                <a:ea typeface="Arial" charset="0"/>
                <a:cs typeface="Arial" charset="0"/>
              </a:defRPr>
            </a:lvl5pPr>
            <a:lvl6pPr marL="22860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6pPr>
            <a:lvl7pPr marL="27432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7pPr>
            <a:lvl8pPr marL="32004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baseline="0">
                <a:solidFill>
                  <a:schemeClr val="tx1"/>
                </a:solidFill>
                <a:effectLst/>
                <a:latin typeface="+mn-lt"/>
                <a:ea typeface="+mn-ea"/>
                <a:cs typeface="+mn-cs"/>
              </a:defRPr>
            </a:lvl8pPr>
            <a:lvl9pPr marL="36576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baseline="0">
                <a:solidFill>
                  <a:schemeClr val="tx1"/>
                </a:solidFill>
                <a:effectLst/>
                <a:latin typeface="+mn-lt"/>
                <a:ea typeface="+mn-ea"/>
                <a:cs typeface="+mn-cs"/>
              </a:defRPr>
            </a:lvl9pPr>
          </a:lstStyle>
          <a:p>
            <a:r>
              <a:rPr lang="en-US">
                <a:solidFill>
                  <a:schemeClr val="bg1"/>
                </a:solidFill>
              </a:rPr>
              <a:t>Additional</a:t>
            </a:r>
            <a:r>
              <a:rPr lang="en-US" baseline="0">
                <a:solidFill>
                  <a:schemeClr val="bg1"/>
                </a:solidFill>
              </a:rPr>
              <a:t> welcome, information or notification</a:t>
            </a:r>
            <a:endParaRPr lang="en-US">
              <a:solidFill>
                <a:schemeClr val="bg1"/>
              </a:solidFill>
            </a:endParaRPr>
          </a:p>
        </p:txBody>
      </p:sp>
      <p:cxnSp>
        <p:nvCxnSpPr>
          <p:cNvPr id="13" name="Straight Connector 12"/>
          <p:cNvCxnSpPr/>
          <p:nvPr userDrawn="1"/>
        </p:nvCxnSpPr>
        <p:spPr>
          <a:xfrm>
            <a:off x="5974080" y="1906003"/>
            <a:ext cx="5624362"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2" name="Picture 1" title="Logo: ECTA: Early Childhood Technical Assistance Cente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74080" y="891304"/>
            <a:ext cx="5624362" cy="829824"/>
          </a:xfrm>
          <a:prstGeom prst="rect">
            <a:avLst/>
          </a:prstGeom>
        </p:spPr>
      </p:pic>
    </p:spTree>
    <p:extLst>
      <p:ext uri="{BB962C8B-B14F-4D97-AF65-F5344CB8AC3E}">
        <p14:creationId xmlns:p14="http://schemas.microsoft.com/office/powerpoint/2010/main" val="682246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CTA disclaimer">
    <p:spTree>
      <p:nvGrpSpPr>
        <p:cNvPr id="1" name=""/>
        <p:cNvGrpSpPr/>
        <p:nvPr/>
      </p:nvGrpSpPr>
      <p:grpSpPr>
        <a:xfrm>
          <a:off x="0" y="0"/>
          <a:ext cx="0" cy="0"/>
          <a:chOff x="0" y="0"/>
          <a:chExt cx="0" cy="0"/>
        </a:xfrm>
      </p:grpSpPr>
      <p:sp>
        <p:nvSpPr>
          <p:cNvPr id="10" name="Slide Number Placeholder 5"/>
          <p:cNvSpPr>
            <a:spLocks noGrp="1"/>
          </p:cNvSpPr>
          <p:nvPr>
            <p:ph type="sldNum" sz="quarter" idx="4"/>
          </p:nvPr>
        </p:nvSpPr>
        <p:spPr>
          <a:xfrm>
            <a:off x="10360510" y="6349534"/>
            <a:ext cx="1232776" cy="503578"/>
          </a:xfrm>
          <a:prstGeom prst="rect">
            <a:avLst/>
          </a:prstGeom>
        </p:spPr>
        <p:txBody>
          <a:bodyPr anchor="ctr" anchorCtr="0"/>
          <a:lstStyle>
            <a:lvl1pPr algn="r">
              <a:defRPr sz="2000" b="1">
                <a:solidFill>
                  <a:schemeClr val="bg1"/>
                </a:solidFill>
              </a:defRPr>
            </a:lvl1pPr>
          </a:lstStyle>
          <a:p>
            <a:fld id="{8FF8BE51-C3B0-9B4F-9A06-4F809A9A7941}" type="slidenum">
              <a:rPr lang="en-US" smtClean="0"/>
              <a:pPr/>
              <a:t>‹#›</a:t>
            </a:fld>
            <a:endParaRPr lang="en-US"/>
          </a:p>
        </p:txBody>
      </p:sp>
      <p:cxnSp>
        <p:nvCxnSpPr>
          <p:cNvPr id="8" name="Straight Connector 7"/>
          <p:cNvCxnSpPr/>
          <p:nvPr userDrawn="1"/>
        </p:nvCxnSpPr>
        <p:spPr>
          <a:xfrm>
            <a:off x="1941533" y="3713663"/>
            <a:ext cx="8299747"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Title 1"/>
          <p:cNvSpPr>
            <a:spLocks noGrp="1"/>
          </p:cNvSpPr>
          <p:nvPr>
            <p:ph type="title"/>
          </p:nvPr>
        </p:nvSpPr>
        <p:spPr>
          <a:xfrm>
            <a:off x="1973580" y="2523098"/>
            <a:ext cx="8259347" cy="913250"/>
          </a:xfrm>
          <a:prstGeom prst="rect">
            <a:avLst/>
          </a:prstGeom>
        </p:spPr>
        <p:txBody>
          <a:bodyPr anchor="ctr" anchorCtr="0"/>
          <a:lstStyle/>
          <a:p>
            <a:r>
              <a:rPr lang="en-US" b="0"/>
              <a:t>Find out more at</a:t>
            </a:r>
            <a:r>
              <a:rPr lang="en-US"/>
              <a:t> </a:t>
            </a:r>
            <a:r>
              <a:rPr lang="en-US" err="1"/>
              <a:t>ectacenter.org</a:t>
            </a:r>
            <a:endParaRPr lang="en-US"/>
          </a:p>
        </p:txBody>
      </p:sp>
      <p:sp>
        <p:nvSpPr>
          <p:cNvPr id="12" name="Text Placeholder 2"/>
          <p:cNvSpPr>
            <a:spLocks noGrp="1"/>
          </p:cNvSpPr>
          <p:nvPr>
            <p:ph type="body" idx="1" hasCustomPrompt="1"/>
          </p:nvPr>
        </p:nvSpPr>
        <p:spPr>
          <a:xfrm>
            <a:off x="1905852" y="3846280"/>
            <a:ext cx="8327075" cy="1012929"/>
          </a:xfrm>
          <a:prstGeom prst="rect">
            <a:avLst/>
          </a:prstGeom>
        </p:spPr>
        <p:txBody>
          <a:bodyPr>
            <a:noAutofit/>
          </a:bodyPr>
          <a:lstStyle>
            <a:lvl1pPr marL="0" indent="0">
              <a:buNone/>
              <a:defRPr baseline="0"/>
            </a:lvl1pPr>
          </a:lstStyle>
          <a:p>
            <a:r>
              <a:rPr lang="en-US" sz="1200"/>
              <a:t>The ECTA Center is a program of the FPG Child Development Institute of the University of North Carolina at Chapel Hill, funded through cooperative agreement number </a:t>
            </a:r>
            <a:r>
              <a:rPr lang="is-IS" sz="1200"/>
              <a:t>H326P170001 </a:t>
            </a:r>
            <a:r>
              <a:rPr lang="en-US" sz="1200"/>
              <a:t>from the Office of Special Education Programs, U.S. Department of Education. Opinions expressed herein do not necessarily represent the Department of Education's position or policy. Project Officer: Julia Martin </a:t>
            </a:r>
            <a:r>
              <a:rPr lang="en-US" sz="1200" err="1"/>
              <a:t>Eile</a:t>
            </a:r>
            <a:endParaRPr lang="en-US" sz="120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05852" y="5058531"/>
            <a:ext cx="3779520" cy="585216"/>
          </a:xfrm>
          <a:prstGeom prst="rect">
            <a:avLst/>
          </a:prstGeom>
        </p:spPr>
      </p:pic>
      <p:pic>
        <p:nvPicPr>
          <p:cNvPr id="14" name="Picture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73669" y="4750570"/>
            <a:ext cx="1867611" cy="1099570"/>
          </a:xfrm>
          <a:prstGeom prst="rect">
            <a:avLst/>
          </a:prstGeom>
        </p:spPr>
      </p:pic>
      <p:cxnSp>
        <p:nvCxnSpPr>
          <p:cNvPr id="15" name="Straight Connector 14"/>
          <p:cNvCxnSpPr/>
          <p:nvPr userDrawn="1"/>
        </p:nvCxnSpPr>
        <p:spPr>
          <a:xfrm>
            <a:off x="1973580" y="2270760"/>
            <a:ext cx="8259347"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7" name="Picture 16" title="Logo: ECTA: Early Childhood Technical Assistance Cente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73580" y="833545"/>
            <a:ext cx="7382443" cy="1089213"/>
          </a:xfrm>
          <a:prstGeom prst="rect">
            <a:avLst/>
          </a:prstGeom>
        </p:spPr>
      </p:pic>
    </p:spTree>
    <p:extLst>
      <p:ext uri="{BB962C8B-B14F-4D97-AF65-F5344CB8AC3E}">
        <p14:creationId xmlns:p14="http://schemas.microsoft.com/office/powerpoint/2010/main" val="9504748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ECTA disclaimer">
    <p:spTree>
      <p:nvGrpSpPr>
        <p:cNvPr id="1" name=""/>
        <p:cNvGrpSpPr/>
        <p:nvPr/>
      </p:nvGrpSpPr>
      <p:grpSpPr>
        <a:xfrm>
          <a:off x="0" y="0"/>
          <a:ext cx="0" cy="0"/>
          <a:chOff x="0" y="0"/>
          <a:chExt cx="0" cy="0"/>
        </a:xfrm>
      </p:grpSpPr>
      <p:sp>
        <p:nvSpPr>
          <p:cNvPr id="10" name="Slide Number Placeholder 5"/>
          <p:cNvSpPr>
            <a:spLocks noGrp="1"/>
          </p:cNvSpPr>
          <p:nvPr>
            <p:ph type="sldNum" sz="quarter" idx="4"/>
          </p:nvPr>
        </p:nvSpPr>
        <p:spPr>
          <a:xfrm>
            <a:off x="10360510" y="6349534"/>
            <a:ext cx="1232776" cy="503578"/>
          </a:xfrm>
          <a:prstGeom prst="rect">
            <a:avLst/>
          </a:prstGeom>
        </p:spPr>
        <p:txBody>
          <a:bodyPr anchor="ctr" anchorCtr="0"/>
          <a:lstStyle>
            <a:lvl1pPr algn="r">
              <a:defRPr sz="2000" b="1">
                <a:solidFill>
                  <a:schemeClr val="bg1"/>
                </a:solidFill>
              </a:defRPr>
            </a:lvl1pPr>
          </a:lstStyle>
          <a:p>
            <a:fld id="{8FF8BE51-C3B0-9B4F-9A06-4F809A9A7941}" type="slidenum">
              <a:rPr lang="en-US" smtClean="0"/>
              <a:pPr/>
              <a:t>‹#›</a:t>
            </a:fld>
            <a:endParaRPr lang="en-US"/>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05852" y="5058531"/>
            <a:ext cx="3779520" cy="585216"/>
          </a:xfrm>
          <a:prstGeom prst="rect">
            <a:avLst/>
          </a:prstGeom>
        </p:spPr>
      </p:pic>
      <p:pic>
        <p:nvPicPr>
          <p:cNvPr id="14" name="Picture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73669" y="4750570"/>
            <a:ext cx="1867611" cy="1099570"/>
          </a:xfrm>
          <a:prstGeom prst="rect">
            <a:avLst/>
          </a:prstGeom>
        </p:spPr>
      </p:pic>
      <p:cxnSp>
        <p:nvCxnSpPr>
          <p:cNvPr id="16" name="Straight Connector 15">
            <a:extLst>
              <a:ext uri="{FF2B5EF4-FFF2-40B4-BE49-F238E27FC236}">
                <a16:creationId xmlns:a16="http://schemas.microsoft.com/office/drawing/2014/main" id="{8098D700-1770-E84C-870C-C000EF1C291B}"/>
              </a:ext>
            </a:extLst>
          </p:cNvPr>
          <p:cNvCxnSpPr/>
          <p:nvPr userDrawn="1"/>
        </p:nvCxnSpPr>
        <p:spPr>
          <a:xfrm>
            <a:off x="1973580" y="1743986"/>
            <a:ext cx="8259347"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0E175660-4F39-C347-AFC6-E25DE82FC7C0}"/>
              </a:ext>
            </a:extLst>
          </p:cNvPr>
          <p:cNvCxnSpPr/>
          <p:nvPr userDrawn="1"/>
        </p:nvCxnSpPr>
        <p:spPr>
          <a:xfrm>
            <a:off x="1973580" y="3094445"/>
            <a:ext cx="8259347"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title="Logo: DaSy">
            <a:extLst>
              <a:ext uri="{FF2B5EF4-FFF2-40B4-BE49-F238E27FC236}">
                <a16:creationId xmlns:a16="http://schemas.microsoft.com/office/drawing/2014/main" id="{122C5A05-9BF7-1742-8E7B-6DF6927D50FD}"/>
              </a:ext>
            </a:extLst>
          </p:cNvPr>
          <p:cNvPicPr>
            <a:picLocks noChangeAspect="1"/>
          </p:cNvPicPr>
          <p:nvPr userDrawn="1"/>
        </p:nvPicPr>
        <p:blipFill>
          <a:blip r:embed="rId4"/>
          <a:stretch>
            <a:fillRect/>
          </a:stretch>
        </p:blipFill>
        <p:spPr>
          <a:xfrm>
            <a:off x="6523094" y="660584"/>
            <a:ext cx="3709833" cy="838644"/>
          </a:xfrm>
          <a:prstGeom prst="rect">
            <a:avLst/>
          </a:prstGeom>
        </p:spPr>
      </p:pic>
      <p:pic>
        <p:nvPicPr>
          <p:cNvPr id="20" name="Picture 19" title="Logo: ECTA">
            <a:extLst>
              <a:ext uri="{FF2B5EF4-FFF2-40B4-BE49-F238E27FC236}">
                <a16:creationId xmlns:a16="http://schemas.microsoft.com/office/drawing/2014/main" id="{02C35E5C-BD99-5744-8777-5028F3250FB7}"/>
              </a:ext>
            </a:extLst>
          </p:cNvPr>
          <p:cNvPicPr>
            <a:picLocks noChangeAspect="1"/>
          </p:cNvPicPr>
          <p:nvPr userDrawn="1"/>
        </p:nvPicPr>
        <p:blipFill>
          <a:blip r:embed="rId5"/>
          <a:stretch>
            <a:fillRect/>
          </a:stretch>
        </p:blipFill>
        <p:spPr>
          <a:xfrm>
            <a:off x="1973580" y="786003"/>
            <a:ext cx="4218498" cy="620041"/>
          </a:xfrm>
          <a:prstGeom prst="rect">
            <a:avLst/>
          </a:prstGeom>
        </p:spPr>
      </p:pic>
      <p:sp>
        <p:nvSpPr>
          <p:cNvPr id="21" name="Text Placeholder 2">
            <a:extLst>
              <a:ext uri="{FF2B5EF4-FFF2-40B4-BE49-F238E27FC236}">
                <a16:creationId xmlns:a16="http://schemas.microsoft.com/office/drawing/2014/main" id="{5A2D4CB2-D6B7-C846-9227-FDD8AF7614F8}"/>
              </a:ext>
            </a:extLst>
          </p:cNvPr>
          <p:cNvSpPr>
            <a:spLocks noGrp="1"/>
          </p:cNvSpPr>
          <p:nvPr>
            <p:ph idx="1"/>
          </p:nvPr>
        </p:nvSpPr>
        <p:spPr>
          <a:xfrm>
            <a:off x="1973580" y="3379302"/>
            <a:ext cx="8259347" cy="1387319"/>
          </a:xfrm>
          <a:prstGeom prst="rect">
            <a:avLst/>
          </a:prstGeom>
        </p:spPr>
        <p:txBody>
          <a:bodyPr>
            <a:noAutofit/>
          </a:bodyPr>
          <a:lstStyle/>
          <a:p>
            <a:pPr marL="0" indent="0">
              <a:buNone/>
            </a:pPr>
            <a:r>
              <a:rPr lang="en-US" sz="1300"/>
              <a:t>The content of this presentation was developed under a cooperative agreement, #H326P170001, and a grant, #H373Z120002, from the Office of Special Education Programs, U.S. Department of Education. However, the content does not necessarily represent the policy of the U.S. Department of Education, and you should not assume endorsement by the Federal Government. ECTA Center Project Officer, Julia Martin </a:t>
            </a:r>
            <a:r>
              <a:rPr lang="en-US" sz="1300" err="1"/>
              <a:t>Eile</a:t>
            </a:r>
            <a:r>
              <a:rPr lang="en-US" sz="1300"/>
              <a:t>, and </a:t>
            </a:r>
            <a:r>
              <a:rPr lang="en-US" sz="1300" err="1"/>
              <a:t>DaSy</a:t>
            </a:r>
            <a:r>
              <a:rPr lang="en-US" sz="1300"/>
              <a:t> Center Project Officers, Meredith Miceli and Richelle Davis.</a:t>
            </a:r>
          </a:p>
        </p:txBody>
      </p:sp>
      <p:sp>
        <p:nvSpPr>
          <p:cNvPr id="22" name="Title 1">
            <a:extLst>
              <a:ext uri="{FF2B5EF4-FFF2-40B4-BE49-F238E27FC236}">
                <a16:creationId xmlns:a16="http://schemas.microsoft.com/office/drawing/2014/main" id="{466FE9D8-B2F8-F343-BB50-AC0590FAD917}"/>
              </a:ext>
            </a:extLst>
          </p:cNvPr>
          <p:cNvSpPr>
            <a:spLocks noGrp="1"/>
          </p:cNvSpPr>
          <p:nvPr>
            <p:ph type="title"/>
          </p:nvPr>
        </p:nvSpPr>
        <p:spPr>
          <a:xfrm>
            <a:off x="1973580" y="1923615"/>
            <a:ext cx="8259347" cy="914400"/>
          </a:xfrm>
          <a:prstGeom prst="rect">
            <a:avLst/>
          </a:prstGeom>
        </p:spPr>
        <p:txBody>
          <a:bodyPr anchor="ctr" anchorCtr="0">
            <a:normAutofit fontScale="90000"/>
          </a:bodyPr>
          <a:lstStyle/>
          <a:p>
            <a:r>
              <a:rPr lang="en-US" b="0"/>
              <a:t>Find out more at</a:t>
            </a:r>
            <a:r>
              <a:rPr lang="en-US"/>
              <a:t> </a:t>
            </a:r>
            <a:r>
              <a:rPr lang="en-US" err="1"/>
              <a:t>ectacenter.org</a:t>
            </a:r>
            <a:br>
              <a:rPr lang="en-US"/>
            </a:br>
            <a:r>
              <a:rPr lang="en-US" b="0"/>
              <a:t>and</a:t>
            </a:r>
            <a:r>
              <a:rPr lang="en-US"/>
              <a:t> </a:t>
            </a:r>
            <a:r>
              <a:rPr lang="en-US" err="1"/>
              <a:t>dasycenter.org</a:t>
            </a:r>
            <a:endParaRPr lang="en-US"/>
          </a:p>
        </p:txBody>
      </p:sp>
    </p:spTree>
    <p:extLst>
      <p:ext uri="{BB962C8B-B14F-4D97-AF65-F5344CB8AC3E}">
        <p14:creationId xmlns:p14="http://schemas.microsoft.com/office/powerpoint/2010/main" val="32527090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ECTA disclaimer">
    <p:spTree>
      <p:nvGrpSpPr>
        <p:cNvPr id="1" name=""/>
        <p:cNvGrpSpPr/>
        <p:nvPr/>
      </p:nvGrpSpPr>
      <p:grpSpPr>
        <a:xfrm>
          <a:off x="0" y="0"/>
          <a:ext cx="0" cy="0"/>
          <a:chOff x="0" y="0"/>
          <a:chExt cx="0" cy="0"/>
        </a:xfrm>
      </p:grpSpPr>
      <p:cxnSp>
        <p:nvCxnSpPr>
          <p:cNvPr id="8" name="Straight Connector 7"/>
          <p:cNvCxnSpPr/>
          <p:nvPr userDrawn="1"/>
        </p:nvCxnSpPr>
        <p:spPr>
          <a:xfrm>
            <a:off x="1941533" y="3513638"/>
            <a:ext cx="8299747"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05852" y="5058531"/>
            <a:ext cx="3779520" cy="585216"/>
          </a:xfrm>
          <a:prstGeom prst="rect">
            <a:avLst/>
          </a:prstGeom>
        </p:spPr>
      </p:pic>
      <p:pic>
        <p:nvPicPr>
          <p:cNvPr id="14" name="Picture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73669" y="4750570"/>
            <a:ext cx="1867611" cy="1099570"/>
          </a:xfrm>
          <a:prstGeom prst="rect">
            <a:avLst/>
          </a:prstGeom>
        </p:spPr>
      </p:pic>
      <p:cxnSp>
        <p:nvCxnSpPr>
          <p:cNvPr id="15" name="Straight Connector 14"/>
          <p:cNvCxnSpPr/>
          <p:nvPr userDrawn="1"/>
        </p:nvCxnSpPr>
        <p:spPr>
          <a:xfrm>
            <a:off x="1973580" y="2070735"/>
            <a:ext cx="8259347"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7" name="Picture 16" title="Logo: ECTA: Early Childhood Technical Assistance Cente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73580" y="633520"/>
            <a:ext cx="7382443" cy="1089213"/>
          </a:xfrm>
          <a:prstGeom prst="rect">
            <a:avLst/>
          </a:prstGeom>
        </p:spPr>
      </p:pic>
      <p:sp>
        <p:nvSpPr>
          <p:cNvPr id="2" name="TextBox 1">
            <a:extLst>
              <a:ext uri="{FF2B5EF4-FFF2-40B4-BE49-F238E27FC236}">
                <a16:creationId xmlns:a16="http://schemas.microsoft.com/office/drawing/2014/main" id="{56482657-BEB4-8647-9BF3-DF631B060FF1}"/>
              </a:ext>
            </a:extLst>
          </p:cNvPr>
          <p:cNvSpPr txBox="1"/>
          <p:nvPr userDrawn="1"/>
        </p:nvSpPr>
        <p:spPr>
          <a:xfrm>
            <a:off x="1941533" y="3729038"/>
            <a:ext cx="8291394" cy="8925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a:t>The ECTA Center is a program of the FPG Child Development Institute of the University of North Carolina at Chapel Hill, funded through cooperative agreement number H326P220002 from the Office of Special Education Programs, U.S. Department of Education. Opinions expressed herein do not necessarily represent the Department of Education's position or policy. Project Officer: Julia Martin </a:t>
            </a:r>
            <a:r>
              <a:rPr lang="en-US" sz="1300" err="1"/>
              <a:t>Eile</a:t>
            </a:r>
            <a:endParaRPr lang="en-US" sz="1300"/>
          </a:p>
        </p:txBody>
      </p:sp>
      <p:sp>
        <p:nvSpPr>
          <p:cNvPr id="3" name="TextBox 2">
            <a:extLst>
              <a:ext uri="{FF2B5EF4-FFF2-40B4-BE49-F238E27FC236}">
                <a16:creationId xmlns:a16="http://schemas.microsoft.com/office/drawing/2014/main" id="{0ECAD082-ED69-CA49-8CA0-CE32F7AEAD8C}"/>
              </a:ext>
            </a:extLst>
          </p:cNvPr>
          <p:cNvSpPr txBox="1"/>
          <p:nvPr userDrawn="1"/>
        </p:nvSpPr>
        <p:spPr>
          <a:xfrm>
            <a:off x="1973580" y="2485113"/>
            <a:ext cx="8259347" cy="646331"/>
          </a:xfrm>
          <a:prstGeom prst="rect">
            <a:avLst/>
          </a:prstGeom>
          <a:noFill/>
        </p:spPr>
        <p:txBody>
          <a:bodyPr wrap="square" rtlCol="0">
            <a:spAutoFit/>
          </a:bodyPr>
          <a:lstStyle/>
          <a:p>
            <a:pPr algn="ctr"/>
            <a:r>
              <a:rPr lang="en-US" sz="3600" b="0">
                <a:solidFill>
                  <a:schemeClr val="accent3">
                    <a:lumMod val="75000"/>
                  </a:schemeClr>
                </a:solidFill>
              </a:rPr>
              <a:t>Find out more at</a:t>
            </a:r>
            <a:r>
              <a:rPr lang="en-US" sz="3600">
                <a:solidFill>
                  <a:schemeClr val="accent3">
                    <a:lumMod val="75000"/>
                  </a:schemeClr>
                </a:solidFill>
              </a:rPr>
              <a:t> </a:t>
            </a:r>
            <a:r>
              <a:rPr lang="en-US" sz="3600" b="1" err="1">
                <a:solidFill>
                  <a:schemeClr val="accent3">
                    <a:lumMod val="75000"/>
                  </a:schemeClr>
                </a:solidFill>
              </a:rPr>
              <a:t>ectacenter.org</a:t>
            </a:r>
            <a:endParaRPr lang="en-US" sz="3600" b="1">
              <a:solidFill>
                <a:schemeClr val="accent3">
                  <a:lumMod val="75000"/>
                </a:schemeClr>
              </a:solidFill>
            </a:endParaRPr>
          </a:p>
        </p:txBody>
      </p:sp>
    </p:spTree>
    <p:extLst>
      <p:ext uri="{BB962C8B-B14F-4D97-AF65-F5344CB8AC3E}">
        <p14:creationId xmlns:p14="http://schemas.microsoft.com/office/powerpoint/2010/main" val="1852144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F23E9E-A11F-0FAB-9DDE-4469DB65080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D30EFEF-6FC2-3005-3D12-2708ED80D8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EE48784-E964-980A-6E01-4E7584E21084}"/>
              </a:ext>
            </a:extLst>
          </p:cNvPr>
          <p:cNvSpPr>
            <a:spLocks noGrp="1"/>
          </p:cNvSpPr>
          <p:nvPr>
            <p:ph type="dt" sz="half" idx="10"/>
          </p:nvPr>
        </p:nvSpPr>
        <p:spPr/>
        <p:txBody>
          <a:bodyPr/>
          <a:lstStyle/>
          <a:p>
            <a:fld id="{E95E3A69-B4C7-ED4B-8A9F-CE3CE630BB43}" type="datetimeFigureOut">
              <a:rPr lang="en-US" smtClean="0"/>
              <a:t>8/25/2026</a:t>
            </a:fld>
            <a:endParaRPr lang="en-US"/>
          </a:p>
        </p:txBody>
      </p:sp>
      <p:sp>
        <p:nvSpPr>
          <p:cNvPr id="5" name="Footer Placeholder 4">
            <a:extLst>
              <a:ext uri="{FF2B5EF4-FFF2-40B4-BE49-F238E27FC236}">
                <a16:creationId xmlns:a16="http://schemas.microsoft.com/office/drawing/2014/main" id="{1B5D6A1A-6DCE-C653-FA6D-38C4B4988E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B569F6-A6E6-3917-9738-921FD7A75959}"/>
              </a:ext>
            </a:extLst>
          </p:cNvPr>
          <p:cNvSpPr>
            <a:spLocks noGrp="1"/>
          </p:cNvSpPr>
          <p:nvPr>
            <p:ph type="sldNum" sz="quarter" idx="12"/>
          </p:nvPr>
        </p:nvSpPr>
        <p:spPr/>
        <p:txBody>
          <a:bodyPr/>
          <a:lstStyle/>
          <a:p>
            <a:fld id="{52BA45FD-3DE4-1046-8060-937F29C73DBA}" type="slidenum">
              <a:rPr lang="en-US" smtClean="0"/>
              <a:t>‹#›</a:t>
            </a:fld>
            <a:endParaRPr lang="en-US"/>
          </a:p>
        </p:txBody>
      </p:sp>
    </p:spTree>
    <p:extLst>
      <p:ext uri="{BB962C8B-B14F-4D97-AF65-F5344CB8AC3E}">
        <p14:creationId xmlns:p14="http://schemas.microsoft.com/office/powerpoint/2010/main" val="882522911"/>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slideLayout" Target="../slideLayouts/slideLayout21.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theme" Target="../theme/theme4.xml"/><Relationship Id="rId5" Type="http://schemas.openxmlformats.org/officeDocument/2006/relationships/slideLayout" Target="../slideLayouts/slideLayout26.xml"/><Relationship Id="rId4" Type="http://schemas.openxmlformats.org/officeDocument/2006/relationships/slideLayout" Target="../slideLayouts/slideLayout25.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5" Type="http://schemas.openxmlformats.org/officeDocument/2006/relationships/theme" Target="../theme/theme5.xml"/><Relationship Id="rId4" Type="http://schemas.openxmlformats.org/officeDocument/2006/relationships/slideLayout" Target="../slideLayouts/slideLayout3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5" Type="http://schemas.openxmlformats.org/officeDocument/2006/relationships/slideLayout" Target="../slideLayouts/slideLayout35.xml"/><Relationship Id="rId10" Type="http://schemas.openxmlformats.org/officeDocument/2006/relationships/theme" Target="../theme/theme6.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0666590"/>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7EC47D7-F405-BE68-6AAF-CDE9D51868F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6F5667B-30EB-5995-E939-C88741E28E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51B634-A084-5F30-5AF3-5DA04739517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95E3A69-B4C7-ED4B-8A9F-CE3CE630BB43}" type="datetimeFigureOut">
              <a:rPr lang="en-US" smtClean="0"/>
              <a:t>8/25/2026</a:t>
            </a:fld>
            <a:endParaRPr lang="en-US"/>
          </a:p>
        </p:txBody>
      </p:sp>
      <p:sp>
        <p:nvSpPr>
          <p:cNvPr id="5" name="Footer Placeholder 4">
            <a:extLst>
              <a:ext uri="{FF2B5EF4-FFF2-40B4-BE49-F238E27FC236}">
                <a16:creationId xmlns:a16="http://schemas.microsoft.com/office/drawing/2014/main" id="{61472679-DCF6-D9A9-D6B8-DF957CD853F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39CFDFFB-0F8C-E432-D5BC-ACA836B4C6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2BA45FD-3DE4-1046-8060-937F29C73DBA}" type="slidenum">
              <a:rPr lang="en-US" smtClean="0"/>
              <a:t>‹#›</a:t>
            </a:fld>
            <a:endParaRPr lang="en-US"/>
          </a:p>
        </p:txBody>
      </p:sp>
    </p:spTree>
    <p:extLst>
      <p:ext uri="{BB962C8B-B14F-4D97-AF65-F5344CB8AC3E}">
        <p14:creationId xmlns:p14="http://schemas.microsoft.com/office/powerpoint/2010/main" val="3386153112"/>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8359" y="112199"/>
            <a:ext cx="9341114" cy="1900520"/>
          </a:xfrm>
          <a:prstGeom prst="rect">
            <a:avLst/>
          </a:prstGeom>
        </p:spPr>
        <p:txBody>
          <a:bodyPr wrap="square" lIns="0" tIns="0" rIns="0" bIns="0">
            <a:spAutoFit/>
          </a:bodyPr>
          <a:lstStyle>
            <a:lvl1pPr>
              <a:defRPr sz="12350" b="1" i="0">
                <a:solidFill>
                  <a:schemeClr val="bg1"/>
                </a:solidFill>
                <a:latin typeface="Arial"/>
                <a:cs typeface="Arial"/>
              </a:defRPr>
            </a:lvl1pPr>
          </a:lstStyle>
          <a:p>
            <a:endParaRPr/>
          </a:p>
        </p:txBody>
      </p:sp>
      <p:sp>
        <p:nvSpPr>
          <p:cNvPr id="3" name="Holder 3"/>
          <p:cNvSpPr>
            <a:spLocks noGrp="1"/>
          </p:cNvSpPr>
          <p:nvPr>
            <p:ph type="body" idx="1"/>
          </p:nvPr>
        </p:nvSpPr>
        <p:spPr>
          <a:xfrm>
            <a:off x="722185" y="1775672"/>
            <a:ext cx="6490334" cy="530915"/>
          </a:xfrm>
          <a:prstGeom prst="rect">
            <a:avLst/>
          </a:prstGeom>
        </p:spPr>
        <p:txBody>
          <a:bodyPr wrap="square" lIns="0" tIns="0" rIns="0" bIns="0">
            <a:spAutoFit/>
          </a:bodyPr>
          <a:lstStyle>
            <a:lvl1pPr>
              <a:defRPr sz="3450" b="1" i="0">
                <a:solidFill>
                  <a:schemeClr val="tx1"/>
                </a:solidFill>
                <a:latin typeface="Arial"/>
                <a:cs typeface="Arial"/>
              </a:defRPr>
            </a:lvl1pPr>
          </a:lstStyle>
          <a:p>
            <a:endParaRPr/>
          </a:p>
        </p:txBody>
      </p:sp>
      <p:sp>
        <p:nvSpPr>
          <p:cNvPr id="4" name="Holder 4"/>
          <p:cNvSpPr>
            <a:spLocks noGrp="1"/>
          </p:cNvSpPr>
          <p:nvPr>
            <p:ph type="ftr" sz="quarter" idx="5"/>
          </p:nvPr>
        </p:nvSpPr>
        <p:spPr>
          <a:xfrm>
            <a:off x="4145280" y="6377940"/>
            <a:ext cx="390144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8/25/2026</a:t>
            </a:fld>
            <a:endParaRPr lang="en-US"/>
          </a:p>
        </p:txBody>
      </p:sp>
      <p:sp>
        <p:nvSpPr>
          <p:cNvPr id="6" name="Holder 6"/>
          <p:cNvSpPr>
            <a:spLocks noGrp="1"/>
          </p:cNvSpPr>
          <p:nvPr>
            <p:ph type="sldNum" sz="quarter" idx="7"/>
          </p:nvPr>
        </p:nvSpPr>
        <p:spPr>
          <a:xfrm>
            <a:off x="733759" y="6621335"/>
            <a:ext cx="3463513" cy="88614"/>
          </a:xfrm>
          <a:prstGeom prst="rect">
            <a:avLst/>
          </a:prstGeom>
        </p:spPr>
        <p:txBody>
          <a:bodyPr wrap="square" lIns="0" tIns="0" rIns="0" bIns="0">
            <a:spAutoFit/>
          </a:bodyPr>
          <a:lstStyle>
            <a:lvl1pPr>
              <a:defRPr sz="576" b="0" i="0">
                <a:solidFill>
                  <a:srgbClr val="929292"/>
                </a:solidFill>
                <a:latin typeface="Arial"/>
                <a:cs typeface="Arial"/>
              </a:defRPr>
            </a:lvl1pPr>
          </a:lstStyle>
          <a:p>
            <a:pPr marL="7701">
              <a:spcBef>
                <a:spcPts val="55"/>
              </a:spcBef>
            </a:pPr>
            <a:r>
              <a:rPr lang="en-US" spc="143"/>
              <a:t>©</a:t>
            </a:r>
            <a:r>
              <a:rPr lang="en-US" spc="24"/>
              <a:t> </a:t>
            </a:r>
            <a:fld id="{81D60167-4931-47E6-BA6A-407CBD079E47}" type="slidenum">
              <a:rPr lang="en-US" smtClean="0"/>
              <a:pPr marL="7701">
                <a:spcBef>
                  <a:spcPts val="55"/>
                </a:spcBef>
              </a:pPr>
              <a:t>‹#›</a:t>
            </a:fld>
            <a:r>
              <a:rPr lang="en-US" spc="24"/>
              <a:t> </a:t>
            </a:r>
            <a:r>
              <a:rPr lang="en-US" spc="33"/>
              <a:t>DEC</a:t>
            </a:r>
            <a:r>
              <a:rPr lang="en-US" spc="24"/>
              <a:t> </a:t>
            </a:r>
            <a:r>
              <a:rPr lang="en-US" spc="-97"/>
              <a:t>—</a:t>
            </a:r>
            <a:r>
              <a:rPr lang="en-US" spc="27"/>
              <a:t> </a:t>
            </a:r>
            <a:r>
              <a:rPr lang="en-US"/>
              <a:t>Division</a:t>
            </a:r>
            <a:r>
              <a:rPr lang="en-US" spc="15"/>
              <a:t> </a:t>
            </a:r>
            <a:r>
              <a:rPr lang="en-US" spc="58"/>
              <a:t>for</a:t>
            </a:r>
            <a:r>
              <a:rPr lang="en-US" spc="18"/>
              <a:t> </a:t>
            </a:r>
            <a:r>
              <a:rPr lang="en-US" spc="30"/>
              <a:t>Early</a:t>
            </a:r>
            <a:r>
              <a:rPr lang="en-US" spc="9"/>
              <a:t> </a:t>
            </a:r>
            <a:r>
              <a:rPr lang="en-US" spc="36"/>
              <a:t>Childhood</a:t>
            </a:r>
            <a:r>
              <a:rPr lang="en-US" spc="24"/>
              <a:t> </a:t>
            </a:r>
            <a:r>
              <a:rPr lang="en-US" spc="-97"/>
              <a:t>—</a:t>
            </a:r>
            <a:r>
              <a:rPr lang="en-US" spc="24"/>
              <a:t> </a:t>
            </a:r>
            <a:r>
              <a:rPr lang="en-US" spc="39"/>
              <a:t>Confidential</a:t>
            </a:r>
            <a:r>
              <a:rPr lang="en-US" spc="24"/>
              <a:t> </a:t>
            </a:r>
            <a:r>
              <a:rPr lang="en-US" spc="45"/>
              <a:t>and</a:t>
            </a:r>
            <a:r>
              <a:rPr lang="en-US" spc="27"/>
              <a:t> </a:t>
            </a:r>
            <a:r>
              <a:rPr lang="en-US" spc="33"/>
              <a:t>Proprietary.</a:t>
            </a:r>
            <a:r>
              <a:rPr lang="en-US" spc="12"/>
              <a:t> </a:t>
            </a:r>
            <a:r>
              <a:rPr lang="en-US"/>
              <a:t>All</a:t>
            </a:r>
            <a:r>
              <a:rPr lang="en-US" spc="27"/>
              <a:t> </a:t>
            </a:r>
            <a:r>
              <a:rPr lang="en-US" spc="42"/>
              <a:t>rights</a:t>
            </a:r>
            <a:r>
              <a:rPr lang="en-US" spc="24"/>
              <a:t> </a:t>
            </a:r>
            <a:r>
              <a:rPr lang="en-US" spc="-6"/>
              <a:t>reserved.</a:t>
            </a:r>
            <a:endParaRPr lang="en-US" spc="-6" dirty="0"/>
          </a:p>
        </p:txBody>
      </p:sp>
    </p:spTree>
    <p:extLst>
      <p:ext uri="{BB962C8B-B14F-4D97-AF65-F5344CB8AC3E}">
        <p14:creationId xmlns:p14="http://schemas.microsoft.com/office/powerpoint/2010/main" val="16561792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Lst>
  <p:txStyles>
    <p:titleStyle>
      <a:lvl1pPr>
        <a:defRPr>
          <a:latin typeface="+mj-lt"/>
          <a:ea typeface="+mj-ea"/>
          <a:cs typeface="+mj-cs"/>
        </a:defRPr>
      </a:lvl1pPr>
    </p:titleStyle>
    <p:bodyStyle>
      <a:lvl1pPr marL="0">
        <a:defRPr>
          <a:latin typeface="+mn-lt"/>
          <a:ea typeface="+mn-ea"/>
          <a:cs typeface="+mn-cs"/>
        </a:defRPr>
      </a:lvl1pPr>
      <a:lvl2pPr marL="277246">
        <a:defRPr>
          <a:latin typeface="+mn-lt"/>
          <a:ea typeface="+mn-ea"/>
          <a:cs typeface="+mn-cs"/>
        </a:defRPr>
      </a:lvl2pPr>
      <a:lvl3pPr marL="554492">
        <a:defRPr>
          <a:latin typeface="+mn-lt"/>
          <a:ea typeface="+mn-ea"/>
          <a:cs typeface="+mn-cs"/>
        </a:defRPr>
      </a:lvl3pPr>
      <a:lvl4pPr marL="831738">
        <a:defRPr>
          <a:latin typeface="+mn-lt"/>
          <a:ea typeface="+mn-ea"/>
          <a:cs typeface="+mn-cs"/>
        </a:defRPr>
      </a:lvl4pPr>
      <a:lvl5pPr marL="1108984">
        <a:defRPr>
          <a:latin typeface="+mn-lt"/>
          <a:ea typeface="+mn-ea"/>
          <a:cs typeface="+mn-cs"/>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p:bodyStyle>
    <p:otherStyle>
      <a:lvl1pPr marL="0">
        <a:defRPr>
          <a:latin typeface="+mn-lt"/>
          <a:ea typeface="+mn-ea"/>
          <a:cs typeface="+mn-cs"/>
        </a:defRPr>
      </a:lvl1pPr>
      <a:lvl2pPr marL="277246">
        <a:defRPr>
          <a:latin typeface="+mn-lt"/>
          <a:ea typeface="+mn-ea"/>
          <a:cs typeface="+mn-cs"/>
        </a:defRPr>
      </a:lvl2pPr>
      <a:lvl3pPr marL="554492">
        <a:defRPr>
          <a:latin typeface="+mn-lt"/>
          <a:ea typeface="+mn-ea"/>
          <a:cs typeface="+mn-cs"/>
        </a:defRPr>
      </a:lvl3pPr>
      <a:lvl4pPr marL="831738">
        <a:defRPr>
          <a:latin typeface="+mn-lt"/>
          <a:ea typeface="+mn-ea"/>
          <a:cs typeface="+mn-cs"/>
        </a:defRPr>
      </a:lvl4pPr>
      <a:lvl5pPr marL="1108984">
        <a:defRPr>
          <a:latin typeface="+mn-lt"/>
          <a:ea typeface="+mn-ea"/>
          <a:cs typeface="+mn-cs"/>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Google Shape;10;p10"/>
          <p:cNvSpPr txBox="1">
            <a:spLocks noGrp="1"/>
          </p:cNvSpPr>
          <p:nvPr>
            <p:ph type="title"/>
          </p:nvPr>
        </p:nvSpPr>
        <p:spPr>
          <a:xfrm>
            <a:off x="606669" y="681038"/>
            <a:ext cx="10747131" cy="892786"/>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4400"/>
              <a:buFont typeface="Poppins"/>
              <a:buNone/>
              <a:defRPr sz="4400" b="0" i="0" u="none" strike="noStrike" cap="none">
                <a:solidFill>
                  <a:schemeClr val="lt1"/>
                </a:solidFill>
                <a:latin typeface="Poppins"/>
                <a:ea typeface="Poppins"/>
                <a:cs typeface="Poppins"/>
                <a:sym typeface="Poppi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0"/>
          <p:cNvSpPr txBox="1">
            <a:spLocks noGrp="1"/>
          </p:cNvSpPr>
          <p:nvPr>
            <p:ph type="body" idx="1"/>
          </p:nvPr>
        </p:nvSpPr>
        <p:spPr>
          <a:xfrm>
            <a:off x="606669" y="1573824"/>
            <a:ext cx="10747131" cy="4603139"/>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Poppins"/>
                <a:ea typeface="Poppins"/>
                <a:cs typeface="Poppins"/>
                <a:sym typeface="Poppins"/>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Poppins"/>
                <a:ea typeface="Poppins"/>
                <a:cs typeface="Poppins"/>
                <a:sym typeface="Poppins"/>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Poppins"/>
                <a:ea typeface="Poppins"/>
                <a:cs typeface="Poppins"/>
                <a:sym typeface="Poppins"/>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Poppins"/>
                <a:ea typeface="Poppins"/>
                <a:cs typeface="Poppins"/>
                <a:sym typeface="Poppins"/>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Poppins"/>
                <a:ea typeface="Poppins"/>
                <a:cs typeface="Poppins"/>
                <a:sym typeface="Poppins"/>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9pPr>
          </a:lstStyle>
          <a:p>
            <a:endParaRPr/>
          </a:p>
        </p:txBody>
      </p:sp>
      <p:sp>
        <p:nvSpPr>
          <p:cNvPr id="12" name="Google Shape;12;p10"/>
          <p:cNvSpPr txBox="1">
            <a:spLocks noGrp="1"/>
          </p:cNvSpPr>
          <p:nvPr>
            <p:ph type="sldNum" idx="12"/>
          </p:nvPr>
        </p:nvSpPr>
        <p:spPr>
          <a:xfrm>
            <a:off x="8834718" y="6194985"/>
            <a:ext cx="2743200" cy="365125"/>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Poppins"/>
                <a:ea typeface="Poppins"/>
                <a:cs typeface="Poppins"/>
                <a:sym typeface="Poppins"/>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Poppins"/>
                <a:ea typeface="Poppins"/>
                <a:cs typeface="Poppins"/>
                <a:sym typeface="Poppins"/>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Poppins"/>
                <a:ea typeface="Poppins"/>
                <a:cs typeface="Poppins"/>
                <a:sym typeface="Poppins"/>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Poppins"/>
                <a:ea typeface="Poppins"/>
                <a:cs typeface="Poppins"/>
                <a:sym typeface="Poppins"/>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Poppins"/>
                <a:ea typeface="Poppins"/>
                <a:cs typeface="Poppins"/>
                <a:sym typeface="Poppins"/>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Poppins"/>
                <a:ea typeface="Poppins"/>
                <a:cs typeface="Poppins"/>
                <a:sym typeface="Poppins"/>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Poppins"/>
                <a:ea typeface="Poppins"/>
                <a:cs typeface="Poppins"/>
                <a:sym typeface="Poppins"/>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Poppins"/>
                <a:ea typeface="Poppins"/>
                <a:cs typeface="Poppins"/>
                <a:sym typeface="Poppins"/>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Poppins"/>
                <a:ea typeface="Poppins"/>
                <a:cs typeface="Poppins"/>
                <a:sym typeface="Poppins"/>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153029038"/>
      </p:ext>
    </p:extLst>
  </p:cSld>
  <p:clrMap bg1="lt1" tx1="dk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
        <p:cNvGrpSpPr/>
        <p:nvPr/>
      </p:nvGrpSpPr>
      <p:grpSpPr>
        <a:xfrm>
          <a:off x="0" y="0"/>
          <a:ext cx="0" cy="0"/>
          <a:chOff x="0" y="0"/>
          <a:chExt cx="0" cy="0"/>
        </a:xfrm>
      </p:grpSpPr>
      <p:sp>
        <p:nvSpPr>
          <p:cNvPr id="34" name="Google Shape;34;p9"/>
          <p:cNvSpPr txBox="1">
            <a:spLocks noGrp="1"/>
          </p:cNvSpPr>
          <p:nvPr>
            <p:ph type="title"/>
          </p:nvPr>
        </p:nvSpPr>
        <p:spPr>
          <a:xfrm>
            <a:off x="606669" y="681038"/>
            <a:ext cx="10747131" cy="892786"/>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Poppins"/>
              <a:buNone/>
              <a:defRPr sz="4400" b="0" i="0" u="none" strike="noStrike" cap="none">
                <a:solidFill>
                  <a:schemeClr val="dk1"/>
                </a:solidFill>
                <a:latin typeface="Poppins"/>
                <a:ea typeface="Poppins"/>
                <a:cs typeface="Poppins"/>
                <a:sym typeface="Poppi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5" name="Google Shape;35;p9"/>
          <p:cNvSpPr txBox="1">
            <a:spLocks noGrp="1"/>
          </p:cNvSpPr>
          <p:nvPr>
            <p:ph type="body" idx="1"/>
          </p:nvPr>
        </p:nvSpPr>
        <p:spPr>
          <a:xfrm>
            <a:off x="606669" y="1573824"/>
            <a:ext cx="10747131" cy="4603139"/>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Poppins"/>
                <a:ea typeface="Poppins"/>
                <a:cs typeface="Poppins"/>
                <a:sym typeface="Poppins"/>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Poppins"/>
                <a:ea typeface="Poppins"/>
                <a:cs typeface="Poppins"/>
                <a:sym typeface="Poppins"/>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Poppins"/>
                <a:ea typeface="Poppins"/>
                <a:cs typeface="Poppins"/>
                <a:sym typeface="Poppins"/>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Poppins"/>
                <a:ea typeface="Poppins"/>
                <a:cs typeface="Poppins"/>
                <a:sym typeface="Poppins"/>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Poppins"/>
                <a:ea typeface="Poppins"/>
                <a:cs typeface="Poppins"/>
                <a:sym typeface="Poppi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36" name="Google Shape;36;p9"/>
          <p:cNvSpPr txBox="1">
            <a:spLocks noGrp="1"/>
          </p:cNvSpPr>
          <p:nvPr>
            <p:ph type="sldNum" idx="12"/>
          </p:nvPr>
        </p:nvSpPr>
        <p:spPr>
          <a:xfrm>
            <a:off x="8834718" y="6194985"/>
            <a:ext cx="2743200" cy="365125"/>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Poppins"/>
                <a:ea typeface="Poppins"/>
                <a:cs typeface="Poppins"/>
                <a:sym typeface="Poppins"/>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Poppins"/>
                <a:ea typeface="Poppins"/>
                <a:cs typeface="Poppins"/>
                <a:sym typeface="Poppins"/>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Poppins"/>
                <a:ea typeface="Poppins"/>
                <a:cs typeface="Poppins"/>
                <a:sym typeface="Poppins"/>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Poppins"/>
                <a:ea typeface="Poppins"/>
                <a:cs typeface="Poppins"/>
                <a:sym typeface="Poppins"/>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Poppins"/>
                <a:ea typeface="Poppins"/>
                <a:cs typeface="Poppins"/>
                <a:sym typeface="Poppins"/>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Poppins"/>
                <a:ea typeface="Poppins"/>
                <a:cs typeface="Poppins"/>
                <a:sym typeface="Poppins"/>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Poppins"/>
                <a:ea typeface="Poppins"/>
                <a:cs typeface="Poppins"/>
                <a:sym typeface="Poppins"/>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Poppins"/>
                <a:ea typeface="Poppins"/>
                <a:cs typeface="Poppins"/>
                <a:sym typeface="Poppins"/>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Poppins"/>
                <a:ea typeface="Poppins"/>
                <a:cs typeface="Poppins"/>
                <a:sym typeface="Poppins"/>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392397178"/>
      </p:ext>
    </p:extLst>
  </p:cSld>
  <p:clrMap bg1="lt1" tx1="dk1" bg2="dk2" tx2="lt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17.xml"/><Relationship Id="rId1" Type="http://schemas.openxmlformats.org/officeDocument/2006/relationships/slideLayout" Target="../slideLayouts/slideLayout20.xml"/><Relationship Id="rId6" Type="http://schemas.openxmlformats.org/officeDocument/2006/relationships/image" Target="../media/image10.svg"/><Relationship Id="rId5" Type="http://schemas.openxmlformats.org/officeDocument/2006/relationships/image" Target="../media/image9.svg"/><Relationship Id="rId4" Type="http://schemas.openxmlformats.org/officeDocument/2006/relationships/image" Target="../media/image8.svg"/></Relationships>
</file>

<file path=ppt/slides/_rels/slide1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18.xml"/><Relationship Id="rId1" Type="http://schemas.openxmlformats.org/officeDocument/2006/relationships/slideLayout" Target="../slideLayouts/slideLayout21.xml"/><Relationship Id="rId5" Type="http://schemas.openxmlformats.org/officeDocument/2006/relationships/image" Target="../media/image13.png"/><Relationship Id="rId4" Type="http://schemas.openxmlformats.org/officeDocument/2006/relationships/image" Target="../media/image12.svg"/></Relationships>
</file>

<file path=ppt/slides/_rels/slide1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19.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0.xml"/><Relationship Id="rId1" Type="http://schemas.openxmlformats.org/officeDocument/2006/relationships/slideLayout" Target="../slideLayouts/slideLayout13.xml"/><Relationship Id="rId5" Type="http://schemas.openxmlformats.org/officeDocument/2006/relationships/image" Target="../media/image16.png"/><Relationship Id="rId4" Type="http://schemas.openxmlformats.org/officeDocument/2006/relationships/image" Target="../media/image15.jpg"/></Relationships>
</file>

<file path=ppt/slides/_rels/slide2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svg"/><Relationship Id="rId2" Type="http://schemas.openxmlformats.org/officeDocument/2006/relationships/notesSlide" Target="../notesSlides/notesSlide21.xml"/><Relationship Id="rId1" Type="http://schemas.openxmlformats.org/officeDocument/2006/relationships/slideLayout" Target="../slideLayouts/slideLayout20.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notesSlide" Target="../notesSlides/notesSlide25.xml"/><Relationship Id="rId1" Type="http://schemas.openxmlformats.org/officeDocument/2006/relationships/slideLayout" Target="../slideLayouts/slideLayout10.xml"/><Relationship Id="rId5" Type="http://schemas.openxmlformats.org/officeDocument/2006/relationships/image" Target="../media/image30.svg"/><Relationship Id="rId4" Type="http://schemas.openxmlformats.org/officeDocument/2006/relationships/image" Target="../media/image29.sv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32.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33.xml.rels><?xml version="1.0" encoding="UTF-8" standalone="yes"?>
<Relationships xmlns="http://schemas.openxmlformats.org/package/2006/relationships"><Relationship Id="rId3" Type="http://schemas.openxmlformats.org/officeDocument/2006/relationships/hyperlink" Target="https://www.tiktok.com/@illinoiscaresforkids/video/7345518398299721002?_r=1&amp;_t=ZT-99A5mjzoXpG" TargetMode="External"/><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33.png"/><Relationship Id="rId4" Type="http://schemas.openxmlformats.org/officeDocument/2006/relationships/image" Target="../media/image1.png"/></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7.xml"/></Relationships>
</file>

<file path=ppt/slides/_rels/slide37.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35.xml"/><Relationship Id="rId1" Type="http://schemas.openxmlformats.org/officeDocument/2006/relationships/slideLayout" Target="../slideLayouts/slideLayout2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8.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8.xml"/></Relationships>
</file>

<file path=ppt/slides/_rels/slide44.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42.xml"/><Relationship Id="rId1" Type="http://schemas.openxmlformats.org/officeDocument/2006/relationships/slideLayout" Target="../slideLayouts/slideLayout31.xml"/><Relationship Id="rId4" Type="http://schemas.openxmlformats.org/officeDocument/2006/relationships/image" Target="../media/image36.emf"/></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8.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0.xml"/></Relationships>
</file>

<file path=ppt/slides/_rels/slide47.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45.xml"/><Relationship Id="rId1" Type="http://schemas.openxmlformats.org/officeDocument/2006/relationships/slideLayout" Target="../slideLayouts/slideLayout31.xml"/><Relationship Id="rId4" Type="http://schemas.openxmlformats.org/officeDocument/2006/relationships/image" Target="../media/image37.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9.xml"/></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8.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6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g"/><Relationship Id="rId1" Type="http://schemas.openxmlformats.org/officeDocument/2006/relationships/slideLayout" Target="../slideLayouts/slideLayout25.xml"/><Relationship Id="rId4" Type="http://schemas.openxmlformats.org/officeDocument/2006/relationships/image" Target="../media/image42.png"/></Relationships>
</file>

<file path=ppt/slides/_rels/slide6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g"/><Relationship Id="rId1" Type="http://schemas.openxmlformats.org/officeDocument/2006/relationships/slideLayout" Target="../slideLayouts/slideLayout26.xml"/><Relationship Id="rId4" Type="http://schemas.openxmlformats.org/officeDocument/2006/relationships/image" Target="../media/image45.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g"/><Relationship Id="rId1" Type="http://schemas.openxmlformats.org/officeDocument/2006/relationships/slideLayout" Target="../slideLayouts/slideLayout26.xml"/><Relationship Id="rId4" Type="http://schemas.openxmlformats.org/officeDocument/2006/relationships/image" Target="../media/image48.png"/></Relationships>
</file>

<file path=ppt/slides/_rels/slide7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9.jpg"/><Relationship Id="rId1" Type="http://schemas.openxmlformats.org/officeDocument/2006/relationships/slideLayout" Target="../slideLayouts/slideLayout25.xml"/><Relationship Id="rId4" Type="http://schemas.openxmlformats.org/officeDocument/2006/relationships/image" Target="../media/image42.png"/></Relationships>
</file>

<file path=ppt/slides/_rels/slide7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g"/><Relationship Id="rId1" Type="http://schemas.openxmlformats.org/officeDocument/2006/relationships/slideLayout" Target="../slideLayouts/slideLayout25.xml"/><Relationship Id="rId4" Type="http://schemas.openxmlformats.org/officeDocument/2006/relationships/image" Target="../media/image52.png"/></Relationships>
</file>

<file path=ppt/slides/_rels/slide73.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2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76.xml.rels><?xml version="1.0" encoding="UTF-8" standalone="yes"?>
<Relationships xmlns="http://schemas.openxmlformats.org/package/2006/relationships"><Relationship Id="rId26" Type="http://schemas.openxmlformats.org/officeDocument/2006/relationships/image" Target="../media/image78.png"/><Relationship Id="rId21" Type="http://schemas.openxmlformats.org/officeDocument/2006/relationships/image" Target="../media/image73.png"/><Relationship Id="rId34" Type="http://schemas.openxmlformats.org/officeDocument/2006/relationships/image" Target="../media/image86.png"/><Relationship Id="rId42" Type="http://schemas.openxmlformats.org/officeDocument/2006/relationships/image" Target="../media/image94.png"/><Relationship Id="rId47" Type="http://schemas.openxmlformats.org/officeDocument/2006/relationships/image" Target="../media/image99.png"/><Relationship Id="rId50" Type="http://schemas.openxmlformats.org/officeDocument/2006/relationships/image" Target="../media/image102.png"/><Relationship Id="rId55" Type="http://schemas.openxmlformats.org/officeDocument/2006/relationships/image" Target="../media/image107.png"/><Relationship Id="rId63" Type="http://schemas.openxmlformats.org/officeDocument/2006/relationships/image" Target="../media/image115.png"/><Relationship Id="rId7" Type="http://schemas.openxmlformats.org/officeDocument/2006/relationships/image" Target="../media/image59.png"/><Relationship Id="rId2" Type="http://schemas.openxmlformats.org/officeDocument/2006/relationships/image" Target="../media/image54.png"/><Relationship Id="rId16" Type="http://schemas.openxmlformats.org/officeDocument/2006/relationships/image" Target="../media/image68.png"/><Relationship Id="rId29" Type="http://schemas.openxmlformats.org/officeDocument/2006/relationships/image" Target="../media/image81.png"/><Relationship Id="rId11" Type="http://schemas.openxmlformats.org/officeDocument/2006/relationships/image" Target="../media/image63.png"/><Relationship Id="rId24" Type="http://schemas.openxmlformats.org/officeDocument/2006/relationships/image" Target="../media/image76.png"/><Relationship Id="rId32" Type="http://schemas.openxmlformats.org/officeDocument/2006/relationships/image" Target="../media/image84.png"/><Relationship Id="rId37" Type="http://schemas.openxmlformats.org/officeDocument/2006/relationships/image" Target="../media/image89.png"/><Relationship Id="rId40" Type="http://schemas.openxmlformats.org/officeDocument/2006/relationships/image" Target="../media/image92.png"/><Relationship Id="rId45" Type="http://schemas.openxmlformats.org/officeDocument/2006/relationships/image" Target="../media/image97.png"/><Relationship Id="rId53" Type="http://schemas.openxmlformats.org/officeDocument/2006/relationships/image" Target="../media/image105.png"/><Relationship Id="rId58" Type="http://schemas.openxmlformats.org/officeDocument/2006/relationships/image" Target="../media/image110.png"/><Relationship Id="rId66" Type="http://schemas.openxmlformats.org/officeDocument/2006/relationships/image" Target="../media/image118.png"/><Relationship Id="rId5" Type="http://schemas.openxmlformats.org/officeDocument/2006/relationships/image" Target="../media/image57.png"/><Relationship Id="rId61" Type="http://schemas.openxmlformats.org/officeDocument/2006/relationships/image" Target="../media/image113.png"/><Relationship Id="rId19" Type="http://schemas.openxmlformats.org/officeDocument/2006/relationships/image" Target="../media/image71.png"/><Relationship Id="rId14" Type="http://schemas.openxmlformats.org/officeDocument/2006/relationships/image" Target="../media/image66.png"/><Relationship Id="rId22" Type="http://schemas.openxmlformats.org/officeDocument/2006/relationships/image" Target="../media/image74.png"/><Relationship Id="rId27" Type="http://schemas.openxmlformats.org/officeDocument/2006/relationships/image" Target="../media/image79.png"/><Relationship Id="rId30" Type="http://schemas.openxmlformats.org/officeDocument/2006/relationships/image" Target="../media/image82.png"/><Relationship Id="rId35" Type="http://schemas.openxmlformats.org/officeDocument/2006/relationships/image" Target="../media/image87.png"/><Relationship Id="rId43" Type="http://schemas.openxmlformats.org/officeDocument/2006/relationships/image" Target="../media/image95.png"/><Relationship Id="rId48" Type="http://schemas.openxmlformats.org/officeDocument/2006/relationships/image" Target="../media/image100.png"/><Relationship Id="rId56" Type="http://schemas.openxmlformats.org/officeDocument/2006/relationships/image" Target="../media/image108.png"/><Relationship Id="rId64" Type="http://schemas.openxmlformats.org/officeDocument/2006/relationships/image" Target="../media/image116.png"/><Relationship Id="rId8" Type="http://schemas.openxmlformats.org/officeDocument/2006/relationships/image" Target="../media/image60.png"/><Relationship Id="rId51" Type="http://schemas.openxmlformats.org/officeDocument/2006/relationships/image" Target="../media/image103.png"/><Relationship Id="rId3" Type="http://schemas.openxmlformats.org/officeDocument/2006/relationships/image" Target="../media/image55.png"/><Relationship Id="rId12" Type="http://schemas.openxmlformats.org/officeDocument/2006/relationships/image" Target="../media/image64.png"/><Relationship Id="rId17" Type="http://schemas.openxmlformats.org/officeDocument/2006/relationships/image" Target="../media/image69.png"/><Relationship Id="rId25" Type="http://schemas.openxmlformats.org/officeDocument/2006/relationships/image" Target="../media/image77.png"/><Relationship Id="rId33" Type="http://schemas.openxmlformats.org/officeDocument/2006/relationships/image" Target="../media/image85.png"/><Relationship Id="rId38" Type="http://schemas.openxmlformats.org/officeDocument/2006/relationships/image" Target="../media/image90.png"/><Relationship Id="rId46" Type="http://schemas.openxmlformats.org/officeDocument/2006/relationships/image" Target="../media/image98.png"/><Relationship Id="rId59" Type="http://schemas.openxmlformats.org/officeDocument/2006/relationships/image" Target="../media/image111.png"/><Relationship Id="rId67" Type="http://schemas.openxmlformats.org/officeDocument/2006/relationships/image" Target="../media/image119.png"/><Relationship Id="rId20" Type="http://schemas.openxmlformats.org/officeDocument/2006/relationships/image" Target="../media/image72.png"/><Relationship Id="rId41" Type="http://schemas.openxmlformats.org/officeDocument/2006/relationships/image" Target="../media/image93.png"/><Relationship Id="rId54" Type="http://schemas.openxmlformats.org/officeDocument/2006/relationships/image" Target="../media/image106.png"/><Relationship Id="rId62" Type="http://schemas.openxmlformats.org/officeDocument/2006/relationships/image" Target="../media/image114.png"/><Relationship Id="rId1" Type="http://schemas.openxmlformats.org/officeDocument/2006/relationships/slideLayout" Target="../slideLayouts/slideLayout25.xml"/><Relationship Id="rId6" Type="http://schemas.openxmlformats.org/officeDocument/2006/relationships/image" Target="../media/image58.png"/><Relationship Id="rId15" Type="http://schemas.openxmlformats.org/officeDocument/2006/relationships/image" Target="../media/image67.png"/><Relationship Id="rId23" Type="http://schemas.openxmlformats.org/officeDocument/2006/relationships/image" Target="../media/image75.png"/><Relationship Id="rId28" Type="http://schemas.openxmlformats.org/officeDocument/2006/relationships/image" Target="../media/image80.png"/><Relationship Id="rId36" Type="http://schemas.openxmlformats.org/officeDocument/2006/relationships/image" Target="../media/image88.png"/><Relationship Id="rId49" Type="http://schemas.openxmlformats.org/officeDocument/2006/relationships/image" Target="../media/image101.png"/><Relationship Id="rId57" Type="http://schemas.openxmlformats.org/officeDocument/2006/relationships/image" Target="../media/image109.png"/><Relationship Id="rId10" Type="http://schemas.openxmlformats.org/officeDocument/2006/relationships/image" Target="../media/image62.png"/><Relationship Id="rId31" Type="http://schemas.openxmlformats.org/officeDocument/2006/relationships/image" Target="../media/image83.png"/><Relationship Id="rId44" Type="http://schemas.openxmlformats.org/officeDocument/2006/relationships/image" Target="../media/image96.png"/><Relationship Id="rId52" Type="http://schemas.openxmlformats.org/officeDocument/2006/relationships/image" Target="../media/image104.png"/><Relationship Id="rId60" Type="http://schemas.openxmlformats.org/officeDocument/2006/relationships/image" Target="../media/image112.png"/><Relationship Id="rId65" Type="http://schemas.openxmlformats.org/officeDocument/2006/relationships/image" Target="../media/image117.png"/><Relationship Id="rId4" Type="http://schemas.openxmlformats.org/officeDocument/2006/relationships/image" Target="../media/image56.png"/><Relationship Id="rId9" Type="http://schemas.openxmlformats.org/officeDocument/2006/relationships/image" Target="../media/image61.png"/><Relationship Id="rId13" Type="http://schemas.openxmlformats.org/officeDocument/2006/relationships/image" Target="../media/image65.png"/><Relationship Id="rId18" Type="http://schemas.openxmlformats.org/officeDocument/2006/relationships/image" Target="../media/image70.png"/><Relationship Id="rId39" Type="http://schemas.openxmlformats.org/officeDocument/2006/relationships/image" Target="../media/image91.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78.xml.rels><?xml version="1.0" encoding="UTF-8" standalone="yes"?>
<Relationships xmlns="http://schemas.openxmlformats.org/package/2006/relationships"><Relationship Id="rId2" Type="http://schemas.openxmlformats.org/officeDocument/2006/relationships/image" Target="../media/image120.jpg"/><Relationship Id="rId1" Type="http://schemas.openxmlformats.org/officeDocument/2006/relationships/slideLayout" Target="../slideLayouts/slideLayout26.xml"/></Relationships>
</file>

<file path=ppt/slides/_rels/slide79.xml.rels><?xml version="1.0" encoding="UTF-8" standalone="yes"?>
<Relationships xmlns="http://schemas.openxmlformats.org/package/2006/relationships"><Relationship Id="rId3" Type="http://schemas.openxmlformats.org/officeDocument/2006/relationships/image" Target="../media/image122.jpg"/><Relationship Id="rId2" Type="http://schemas.openxmlformats.org/officeDocument/2006/relationships/image" Target="../media/image121.jpg"/><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image" Target="../media/image124.jpg"/><Relationship Id="rId2" Type="http://schemas.openxmlformats.org/officeDocument/2006/relationships/image" Target="../media/image123.jpg"/><Relationship Id="rId1" Type="http://schemas.openxmlformats.org/officeDocument/2006/relationships/slideLayout" Target="../slideLayouts/slideLayout26.xml"/></Relationships>
</file>

<file path=ppt/slides/_rels/slide81.xml.rels><?xml version="1.0" encoding="UTF-8" standalone="yes"?>
<Relationships xmlns="http://schemas.openxmlformats.org/package/2006/relationships"><Relationship Id="rId2" Type="http://schemas.openxmlformats.org/officeDocument/2006/relationships/image" Target="../media/image125.jpg"/><Relationship Id="rId1" Type="http://schemas.openxmlformats.org/officeDocument/2006/relationships/slideLayout" Target="../slideLayouts/slideLayout26.xml"/></Relationships>
</file>

<file path=ppt/slides/_rels/slide82.xml.rels><?xml version="1.0" encoding="UTF-8" standalone="yes"?>
<Relationships xmlns="http://schemas.openxmlformats.org/package/2006/relationships"><Relationship Id="rId3" Type="http://schemas.openxmlformats.org/officeDocument/2006/relationships/image" Target="../media/image127.jpg"/><Relationship Id="rId2" Type="http://schemas.openxmlformats.org/officeDocument/2006/relationships/image" Target="../media/image126.jpg"/><Relationship Id="rId1" Type="http://schemas.openxmlformats.org/officeDocument/2006/relationships/slideLayout" Target="../slideLayouts/slideLayout2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3" Type="http://schemas.openxmlformats.org/officeDocument/2006/relationships/image" Target="../media/image128.jpg"/><Relationship Id="rId2" Type="http://schemas.openxmlformats.org/officeDocument/2006/relationships/notesSlide" Target="../notesSlides/notesSlide57.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8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8" Type="http://schemas.openxmlformats.org/officeDocument/2006/relationships/hyperlink" Target="https://rand.org/pubs/research_reports/RRA1908-1.html" TargetMode="External"/><Relationship Id="rId3" Type="http://schemas.openxmlformats.org/officeDocument/2006/relationships/hyperlink" Target="https://ectacenter.org/topics/personnel/recruitment.asp" TargetMode="External"/><Relationship Id="rId7" Type="http://schemas.openxmlformats.org/officeDocument/2006/relationships/hyperlink" Target="https://dec-sped.org" TargetMode="External"/><Relationship Id="rId2" Type="http://schemas.openxmlformats.org/officeDocument/2006/relationships/notesSlide" Target="../notesSlides/notesSlide61.xml"/><Relationship Id="rId1" Type="http://schemas.openxmlformats.org/officeDocument/2006/relationships/slideLayout" Target="../slideLayouts/slideLayout1.xml"/><Relationship Id="rId6" Type="http://schemas.openxmlformats.org/officeDocument/2006/relationships/hyperlink" Target="https://idec.illinois.gov/forproviders/early-intervention.html" TargetMode="External"/><Relationship Id="rId5" Type="http://schemas.openxmlformats.org/officeDocument/2006/relationships/hyperlink" Target="https://teachecnationalcenter.org" TargetMode="External"/><Relationship Id="rId4" Type="http://schemas.openxmlformats.org/officeDocument/2006/relationships/hyperlink" Target="https://ectacenter.org/topics/personnel/strategies-search.asp" TargetMode="External"/><Relationship Id="rId9" Type="http://schemas.openxmlformats.org/officeDocument/2006/relationships/image" Target="../media/image1.png"/></Relationships>
</file>

<file path=ppt/slides/_rels/slide9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pic>
        <p:nvPicPr>
          <p:cNvPr id="2" name="Image 0" descr="ECTA Logo"/>
          <p:cNvPicPr>
            <a:picLocks noChangeAspect="1"/>
          </p:cNvPicPr>
          <p:nvPr/>
        </p:nvPicPr>
        <p:blipFill>
          <a:blip r:embed="rId3"/>
          <a:stretch>
            <a:fillRect/>
          </a:stretch>
        </p:blipFill>
        <p:spPr>
          <a:xfrm>
            <a:off x="475488" y="438912"/>
            <a:ext cx="3291840" cy="484632"/>
          </a:xfrm>
          <a:prstGeom prst="rect">
            <a:avLst/>
          </a:prstGeom>
        </p:spPr>
      </p:pic>
      <p:sp>
        <p:nvSpPr>
          <p:cNvPr id="4" name="Text 1"/>
          <p:cNvSpPr/>
          <p:nvPr/>
        </p:nvSpPr>
        <p:spPr>
          <a:xfrm>
            <a:off x="502920" y="1463040"/>
            <a:ext cx="8046720" cy="1261872"/>
          </a:xfrm>
          <a:prstGeom prst="rect">
            <a:avLst/>
          </a:prstGeom>
          <a:noFill/>
          <a:ln/>
        </p:spPr>
        <p:txBody>
          <a:bodyPr wrap="square" lIns="0" tIns="0" rIns="0" bIns="0" rtlCol="0" anchor="ctr">
            <a:normAutofit/>
          </a:bodyPr>
          <a:lstStyle/>
          <a:p>
            <a:pPr marL="0" indent="0">
              <a:buNone/>
            </a:pPr>
            <a:r>
              <a:rPr lang="en-US" sz="2900" b="1" dirty="0">
                <a:solidFill>
                  <a:srgbClr val="1D3F6E"/>
                </a:solidFill>
              </a:rPr>
              <a:t>Strengthening Recruitment &amp; Retention</a:t>
            </a:r>
            <a:endParaRPr lang="en-US" sz="2900" dirty="0"/>
          </a:p>
          <a:p>
            <a:pPr marL="0" indent="0">
              <a:buNone/>
            </a:pPr>
            <a:r>
              <a:rPr lang="en-US" sz="2900" b="1" dirty="0">
                <a:solidFill>
                  <a:srgbClr val="1D3F6E"/>
                </a:solidFill>
              </a:rPr>
              <a:t>in the EI/ECSE Workforce</a:t>
            </a:r>
            <a:endParaRPr lang="en-US" sz="2900" dirty="0"/>
          </a:p>
        </p:txBody>
      </p:sp>
      <p:sp>
        <p:nvSpPr>
          <p:cNvPr id="5" name="Text 2"/>
          <p:cNvSpPr/>
          <p:nvPr/>
        </p:nvSpPr>
        <p:spPr>
          <a:xfrm>
            <a:off x="521208" y="3054096"/>
            <a:ext cx="6766560" cy="320040"/>
          </a:xfrm>
          <a:prstGeom prst="rect">
            <a:avLst/>
          </a:prstGeom>
          <a:noFill/>
          <a:ln/>
        </p:spPr>
        <p:txBody>
          <a:bodyPr wrap="square" lIns="0" tIns="0" rIns="0" bIns="0" rtlCol="0" anchor="ctr"/>
          <a:lstStyle/>
          <a:p>
            <a:pPr marL="0" indent="0">
              <a:buNone/>
            </a:pPr>
            <a:r>
              <a:rPr lang="en-US" b="1" dirty="0">
                <a:solidFill>
                  <a:srgbClr val="1C9A99"/>
                </a:solidFill>
              </a:rPr>
              <a:t>SESSION 2  |  Attracting the Workforce</a:t>
            </a:r>
            <a:endParaRPr lang="en-US" dirty="0"/>
          </a:p>
        </p:txBody>
      </p:sp>
      <p:sp>
        <p:nvSpPr>
          <p:cNvPr id="6" name="Text 3"/>
          <p:cNvSpPr>
            <a:spLocks noGrp="1"/>
          </p:cNvSpPr>
          <p:nvPr>
            <p:ph type="title" idx="4294967295"/>
          </p:nvPr>
        </p:nvSpPr>
        <p:spPr>
          <a:xfrm>
            <a:off x="521208" y="3456432"/>
            <a:ext cx="7047992" cy="50292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27364A"/>
                </a:solidFill>
                <a:effectLst/>
                <a:uLnTx/>
                <a:uFillTx/>
                <a:latin typeface="+mn-lt"/>
                <a:ea typeface="+mn-ea"/>
                <a:cs typeface="+mn-cs"/>
              </a:rPr>
              <a:t>Compensation, Incentives, Public Awareness &amp; Accessibility</a:t>
            </a:r>
            <a:endParaRPr kumimoji="0" lang="en-US"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Text 4"/>
          <p:cNvSpPr/>
          <p:nvPr/>
        </p:nvSpPr>
        <p:spPr>
          <a:xfrm>
            <a:off x="521208" y="4160520"/>
            <a:ext cx="5381752" cy="566928"/>
          </a:xfrm>
          <a:prstGeom prst="rect">
            <a:avLst/>
          </a:prstGeom>
          <a:noFill/>
          <a:ln/>
        </p:spPr>
        <p:txBody>
          <a:bodyPr wrap="square" lIns="0" tIns="0" rIns="0" bIns="0" rtlCol="0" anchor="ctr"/>
          <a:lstStyle/>
          <a:p>
            <a:pPr marL="0" indent="0">
              <a:buNone/>
            </a:pPr>
            <a:r>
              <a:rPr lang="en-US" dirty="0">
                <a:solidFill>
                  <a:srgbClr val="5E6B78"/>
                </a:solidFill>
              </a:rPr>
              <a:t>August 25, 2026  •  3:00–4:30 PM Eastern</a:t>
            </a:r>
            <a:endParaRPr lang="en-US" dirty="0"/>
          </a:p>
        </p:txBody>
      </p:sp>
      <p:sp>
        <p:nvSpPr>
          <p:cNvPr id="3" name="Shape 0">
            <a:extLst>
              <a:ext uri="{C183D7F6-B498-43B3-948B-1728B52AA6E4}">
                <adec:decorative xmlns:adec="http://schemas.microsoft.com/office/drawing/2017/decorative" val="1"/>
              </a:ext>
            </a:extLst>
          </p:cNvPr>
          <p:cNvSpPr/>
          <p:nvPr/>
        </p:nvSpPr>
        <p:spPr>
          <a:xfrm>
            <a:off x="475488" y="1078992"/>
            <a:ext cx="11109960" cy="0"/>
          </a:xfrm>
          <a:prstGeom prst="line">
            <a:avLst/>
          </a:prstGeom>
          <a:noFill/>
          <a:ln w="16510">
            <a:solidFill>
              <a:srgbClr val="2669A8"/>
            </a:solidFill>
            <a:prstDash val="solid"/>
          </a:ln>
        </p:spPr>
        <p:txBody>
          <a:bodyPr/>
          <a:lstStyle/>
          <a:p>
            <a:endParaRPr lang="en-US"/>
          </a:p>
        </p:txBody>
      </p:sp>
      <p:sp>
        <p:nvSpPr>
          <p:cNvPr id="8" name="Shape 5">
            <a:extLst>
              <a:ext uri="{C183D7F6-B498-43B3-948B-1728B52AA6E4}">
                <adec:decorative xmlns:adec="http://schemas.microsoft.com/office/drawing/2017/decorative" val="1"/>
              </a:ext>
            </a:extLst>
          </p:cNvPr>
          <p:cNvSpPr/>
          <p:nvPr/>
        </p:nvSpPr>
        <p:spPr>
          <a:xfrm>
            <a:off x="475488" y="5360927"/>
            <a:ext cx="6766560" cy="536448"/>
          </a:xfrm>
          <a:prstGeom prst="roundRect">
            <a:avLst>
              <a:gd name="adj" fmla="val 6957"/>
            </a:avLst>
          </a:prstGeom>
          <a:solidFill>
            <a:srgbClr val="EAF3F7"/>
          </a:solidFill>
          <a:ln w="10160">
            <a:solidFill>
              <a:srgbClr val="BBD6E2"/>
            </a:solidFill>
            <a:prstDash val="solid"/>
          </a:ln>
        </p:spPr>
        <p:txBody>
          <a:bodyPr/>
          <a:lstStyle/>
          <a:p>
            <a:endParaRPr lang="en-US"/>
          </a:p>
        </p:txBody>
      </p:sp>
      <p:sp>
        <p:nvSpPr>
          <p:cNvPr id="10" name="Text 7"/>
          <p:cNvSpPr/>
          <p:nvPr/>
        </p:nvSpPr>
        <p:spPr>
          <a:xfrm>
            <a:off x="521208" y="5103374"/>
            <a:ext cx="7047992" cy="1051555"/>
          </a:xfrm>
          <a:prstGeom prst="rect">
            <a:avLst/>
          </a:prstGeom>
          <a:noFill/>
          <a:ln/>
        </p:spPr>
        <p:txBody>
          <a:bodyPr wrap="square" lIns="0" tIns="0" rIns="0" bIns="0" rtlCol="0" anchor="ctr">
            <a:normAutofit/>
          </a:bodyPr>
          <a:lstStyle/>
          <a:p>
            <a:pPr marL="0" indent="0">
              <a:buNone/>
            </a:pPr>
            <a:r>
              <a:rPr lang="en-US" b="1" i="1" dirty="0">
                <a:solidFill>
                  <a:srgbClr val="1D3F6E"/>
                </a:solidFill>
              </a:rPr>
              <a:t>What makes people choose—and stay connected to—our field?</a:t>
            </a:r>
            <a:endParaRPr lang="en-US" i="1" dirty="0"/>
          </a:p>
        </p:txBody>
      </p:sp>
      <p:sp>
        <p:nvSpPr>
          <p:cNvPr id="11" name="Text 8">
            <a:extLst>
              <a:ext uri="{C183D7F6-B498-43B3-948B-1728B52AA6E4}">
                <adec:decorative xmlns:adec="http://schemas.microsoft.com/office/drawing/2017/decorative" val="0"/>
              </a:ext>
            </a:extLst>
          </p:cNvPr>
          <p:cNvSpPr/>
          <p:nvPr/>
        </p:nvSpPr>
        <p:spPr>
          <a:xfrm>
            <a:off x="11503152" y="6473952"/>
            <a:ext cx="320040" cy="164592"/>
          </a:xfrm>
          <a:prstGeom prst="rect">
            <a:avLst/>
          </a:prstGeom>
          <a:noFill/>
          <a:ln/>
        </p:spPr>
        <p:txBody>
          <a:bodyPr wrap="square" lIns="0" tIns="0" rIns="0" bIns="0" rtlCol="0" anchor="ctr"/>
          <a:lstStyle/>
          <a:p>
            <a:pPr marL="0" indent="0" algn="r">
              <a:buNone/>
            </a:pPr>
            <a:r>
              <a:rPr lang="en-US" sz="750" dirty="0">
                <a:solidFill>
                  <a:srgbClr val="AAB3BA"/>
                </a:solidFill>
              </a:rPr>
              <a:t>1</a:t>
            </a:r>
            <a:endParaRPr lang="en-US" sz="750" dirty="0"/>
          </a:p>
        </p:txBody>
      </p:sp>
      <p:sp>
        <p:nvSpPr>
          <p:cNvPr id="13" name="TextBox 12">
            <a:extLst>
              <a:ext uri="{FF2B5EF4-FFF2-40B4-BE49-F238E27FC236}">
                <a16:creationId xmlns:a16="http://schemas.microsoft.com/office/drawing/2014/main" id="{4E5458DB-F93E-6162-9EA9-CC7370679490}"/>
              </a:ext>
            </a:extLst>
          </p:cNvPr>
          <p:cNvSpPr txBox="1"/>
          <p:nvPr/>
        </p:nvSpPr>
        <p:spPr>
          <a:xfrm>
            <a:off x="7992364" y="1748609"/>
            <a:ext cx="3670808" cy="3354765"/>
          </a:xfrm>
          <a:prstGeom prst="rect">
            <a:avLst/>
          </a:prstGeom>
          <a:solidFill>
            <a:schemeClr val="accent5">
              <a:lumMod val="20000"/>
              <a:lumOff val="80000"/>
            </a:schemeClr>
          </a:solidFill>
        </p:spPr>
        <p:txBody>
          <a:bodyPr wrap="square" rtlCol="0">
            <a:spAutoFit/>
          </a:bodyPr>
          <a:lstStyle/>
          <a:p>
            <a:r>
              <a:rPr lang="en-US" b="1" dirty="0">
                <a:solidFill>
                  <a:schemeClr val="accent6">
                    <a:lumMod val="50000"/>
                  </a:schemeClr>
                </a:solidFill>
              </a:rPr>
              <a:t>Facilitators:  </a:t>
            </a:r>
          </a:p>
          <a:p>
            <a:r>
              <a:rPr lang="en-US" dirty="0"/>
              <a:t>Ted Burke, ECTA</a:t>
            </a:r>
          </a:p>
          <a:p>
            <a:r>
              <a:rPr lang="en-US" b="1" dirty="0"/>
              <a:t> J</a:t>
            </a:r>
            <a:r>
              <a:rPr lang="en-US" dirty="0"/>
              <a:t>ani Kozlowski, ECTA</a:t>
            </a:r>
          </a:p>
          <a:p>
            <a:endParaRPr lang="en-US" b="1" dirty="0"/>
          </a:p>
          <a:p>
            <a:r>
              <a:rPr lang="en-US" b="1" dirty="0">
                <a:solidFill>
                  <a:schemeClr val="accent6">
                    <a:lumMod val="50000"/>
                  </a:schemeClr>
                </a:solidFill>
              </a:rPr>
              <a:t>Presenters:   </a:t>
            </a:r>
          </a:p>
          <a:p>
            <a:r>
              <a:rPr lang="en-US" dirty="0"/>
              <a:t>Katari Coleman, EDC</a:t>
            </a:r>
          </a:p>
          <a:p>
            <a:r>
              <a:rPr lang="en-US" dirty="0"/>
              <a:t>Rowena Kamo, University of Hawaii</a:t>
            </a:r>
          </a:p>
          <a:p>
            <a:r>
              <a:rPr lang="en-US" dirty="0"/>
              <a:t>Benny Delgado, Illinois EI System</a:t>
            </a:r>
            <a:br>
              <a:rPr lang="en-US" dirty="0"/>
            </a:br>
            <a:r>
              <a:rPr lang="en-US" dirty="0"/>
              <a:t>Allison Miller, Early Years</a:t>
            </a:r>
          </a:p>
          <a:p>
            <a:r>
              <a:rPr lang="en-US" dirty="0"/>
              <a:t>Edith Locke, Early Years</a:t>
            </a:r>
          </a:p>
          <a:p>
            <a:r>
              <a:rPr lang="en-US" dirty="0"/>
              <a:t>Peggy Kemp, DEC</a:t>
            </a:r>
          </a:p>
          <a:p>
            <a:endParaRPr lang="en-US" sz="1400" dirty="0"/>
          </a:p>
        </p:txBody>
      </p:sp>
      <p:pic>
        <p:nvPicPr>
          <p:cNvPr id="12" name="Image 1" descr="ECTA logo"/>
          <p:cNvPicPr>
            <a:picLocks noChangeAspect="1"/>
          </p:cNvPicPr>
          <p:nvPr/>
        </p:nvPicPr>
        <p:blipFill>
          <a:blip r:embed="rId3"/>
          <a:stretch>
            <a:fillRect/>
          </a:stretch>
        </p:blipFill>
        <p:spPr>
          <a:xfrm>
            <a:off x="392951" y="6437376"/>
            <a:ext cx="924025" cy="13716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3" name="Text 1"/>
          <p:cNvSpPr>
            <a:spLocks noGrp="1"/>
          </p:cNvSpPr>
          <p:nvPr>
            <p:ph type="title" idx="4294967295"/>
          </p:nvPr>
        </p:nvSpPr>
        <p:spPr>
          <a:xfrm>
            <a:off x="402336" y="256032"/>
            <a:ext cx="10881360" cy="384048"/>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D3F6E"/>
                </a:solidFill>
                <a:effectLst/>
                <a:uLnTx/>
                <a:uFillTx/>
                <a:latin typeface="Aptos Display" pitchFamily="34" charset="0"/>
                <a:ea typeface="Aptos Display" pitchFamily="34" charset="-122"/>
                <a:cs typeface="Aptos Display" pitchFamily="34" charset="-120"/>
              </a:rPr>
              <a:t>Choose the lever by the barrier—not by what is easiest to fund</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2" name="Text 0"/>
          <p:cNvSpPr/>
          <p:nvPr/>
        </p:nvSpPr>
        <p:spPr>
          <a:xfrm>
            <a:off x="411480" y="73152"/>
            <a:ext cx="3840480" cy="164592"/>
          </a:xfrm>
          <a:prstGeom prst="rect">
            <a:avLst/>
          </a:prstGeom>
          <a:noFill/>
          <a:ln/>
        </p:spPr>
        <p:txBody>
          <a:bodyPr wrap="square" lIns="0" tIns="0" rIns="0" bIns="0" rtlCol="0" anchor="ctr"/>
          <a:lstStyle/>
          <a:p>
            <a:pPr marL="0" indent="0">
              <a:buNone/>
            </a:pPr>
            <a:r>
              <a:rPr lang="en-US" sz="800" b="1" dirty="0">
                <a:solidFill>
                  <a:srgbClr val="1C9A99"/>
                </a:solidFill>
              </a:rPr>
              <a:t>STRATEGY FIT</a:t>
            </a:r>
            <a:endParaRPr lang="en-US" sz="800" dirty="0"/>
          </a:p>
        </p:txBody>
      </p:sp>
      <p:sp>
        <p:nvSpPr>
          <p:cNvPr id="4" name="Shape 2">
            <a:extLst>
              <a:ext uri="{C183D7F6-B498-43B3-948B-1728B52AA6E4}">
                <adec:decorative xmlns:adec="http://schemas.microsoft.com/office/drawing/2017/decorative" val="1"/>
              </a:ext>
            </a:extLst>
          </p:cNvPr>
          <p:cNvSpPr/>
          <p:nvPr/>
        </p:nvSpPr>
        <p:spPr>
          <a:xfrm>
            <a:off x="594360" y="1261872"/>
            <a:ext cx="10972800" cy="4553712"/>
          </a:xfrm>
          <a:prstGeom prst="roundRect">
            <a:avLst>
              <a:gd name="adj" fmla="val 1004"/>
            </a:avLst>
          </a:prstGeom>
          <a:solidFill>
            <a:srgbClr val="FAFBFC"/>
          </a:solidFill>
          <a:ln w="12700">
            <a:solidFill>
              <a:srgbClr val="DCE4E8"/>
            </a:solidFill>
            <a:prstDash val="solid"/>
          </a:ln>
        </p:spPr>
        <p:txBody>
          <a:bodyPr/>
          <a:lstStyle/>
          <a:p>
            <a:endParaRPr lang="en-US"/>
          </a:p>
        </p:txBody>
      </p:sp>
      <p:sp>
        <p:nvSpPr>
          <p:cNvPr id="5" name="Text 3"/>
          <p:cNvSpPr/>
          <p:nvPr/>
        </p:nvSpPr>
        <p:spPr>
          <a:xfrm>
            <a:off x="868680" y="1517904"/>
            <a:ext cx="3886200" cy="274320"/>
          </a:xfrm>
          <a:prstGeom prst="rect">
            <a:avLst/>
          </a:prstGeom>
          <a:noFill/>
          <a:ln/>
        </p:spPr>
        <p:txBody>
          <a:bodyPr wrap="square" lIns="0" tIns="0" rIns="0" bIns="0" rtlCol="0" anchor="ctr"/>
          <a:lstStyle/>
          <a:p>
            <a:pPr marL="0" indent="0">
              <a:buNone/>
            </a:pPr>
            <a:r>
              <a:rPr lang="en-US" sz="1600" b="1" dirty="0">
                <a:solidFill>
                  <a:srgbClr val="1D3F6E"/>
                </a:solidFill>
              </a:rPr>
              <a:t>Observed pattern</a:t>
            </a:r>
            <a:endParaRPr lang="en-US" sz="1600" dirty="0"/>
          </a:p>
        </p:txBody>
      </p:sp>
      <p:sp>
        <p:nvSpPr>
          <p:cNvPr id="6" name="Text 4"/>
          <p:cNvSpPr/>
          <p:nvPr/>
        </p:nvSpPr>
        <p:spPr>
          <a:xfrm>
            <a:off x="4937760" y="1517904"/>
            <a:ext cx="5989320" cy="274320"/>
          </a:xfrm>
          <a:prstGeom prst="rect">
            <a:avLst/>
          </a:prstGeom>
          <a:noFill/>
          <a:ln/>
        </p:spPr>
        <p:txBody>
          <a:bodyPr wrap="square" lIns="0" tIns="0" rIns="0" bIns="0" rtlCol="0" anchor="ctr"/>
          <a:lstStyle/>
          <a:p>
            <a:pPr marL="0" indent="0">
              <a:buNone/>
            </a:pPr>
            <a:r>
              <a:rPr lang="en-US" sz="1600" b="1" dirty="0">
                <a:solidFill>
                  <a:srgbClr val="1D3F6E"/>
                </a:solidFill>
              </a:rPr>
              <a:t>Likely lever(s) to test</a:t>
            </a:r>
            <a:endParaRPr lang="en-US" sz="1600" dirty="0"/>
          </a:p>
        </p:txBody>
      </p:sp>
      <p:sp>
        <p:nvSpPr>
          <p:cNvPr id="8" name="Text 6"/>
          <p:cNvSpPr/>
          <p:nvPr/>
        </p:nvSpPr>
        <p:spPr>
          <a:xfrm>
            <a:off x="868680" y="2011680"/>
            <a:ext cx="3794760" cy="429768"/>
          </a:xfrm>
          <a:prstGeom prst="rect">
            <a:avLst/>
          </a:prstGeom>
          <a:noFill/>
          <a:ln/>
        </p:spPr>
        <p:txBody>
          <a:bodyPr wrap="square" lIns="0" tIns="0" rIns="0" bIns="0" rtlCol="0" anchor="ctr">
            <a:normAutofit/>
          </a:bodyPr>
          <a:lstStyle/>
          <a:p>
            <a:pPr marL="0" indent="0">
              <a:buNone/>
            </a:pPr>
            <a:r>
              <a:rPr lang="en-US" sz="1400" b="1" dirty="0">
                <a:solidFill>
                  <a:srgbClr val="27364A"/>
                </a:solidFill>
              </a:rPr>
              <a:t>People apply but decline offers</a:t>
            </a:r>
            <a:endParaRPr lang="en-US" sz="1400" dirty="0"/>
          </a:p>
        </p:txBody>
      </p:sp>
      <p:sp>
        <p:nvSpPr>
          <p:cNvPr id="9" name="Text 7"/>
          <p:cNvSpPr/>
          <p:nvPr/>
        </p:nvSpPr>
        <p:spPr>
          <a:xfrm>
            <a:off x="4937760" y="2011680"/>
            <a:ext cx="5989320" cy="429768"/>
          </a:xfrm>
          <a:prstGeom prst="rect">
            <a:avLst/>
          </a:prstGeom>
          <a:noFill/>
          <a:ln/>
        </p:spPr>
        <p:txBody>
          <a:bodyPr wrap="square" lIns="0" tIns="0" rIns="0" bIns="0" rtlCol="0" anchor="ctr">
            <a:normAutofit/>
          </a:bodyPr>
          <a:lstStyle/>
          <a:p>
            <a:pPr marL="0" indent="0">
              <a:buNone/>
            </a:pPr>
            <a:r>
              <a:rPr lang="en-US" sz="1400" dirty="0">
                <a:solidFill>
                  <a:srgbClr val="27364A"/>
                </a:solidFill>
              </a:rPr>
              <a:t>Compare total compensation and cost-of-living; consider salary/rate + housing/relocation</a:t>
            </a:r>
            <a:endParaRPr lang="en-US" sz="1400" dirty="0"/>
          </a:p>
        </p:txBody>
      </p:sp>
      <p:sp>
        <p:nvSpPr>
          <p:cNvPr id="7" name="Shape 5">
            <a:extLst>
              <a:ext uri="{C183D7F6-B498-43B3-948B-1728B52AA6E4}">
                <adec:decorative xmlns:adec="http://schemas.microsoft.com/office/drawing/2017/decorative" val="1"/>
              </a:ext>
            </a:extLst>
          </p:cNvPr>
          <p:cNvSpPr/>
          <p:nvPr/>
        </p:nvSpPr>
        <p:spPr>
          <a:xfrm>
            <a:off x="868680" y="2514600"/>
            <a:ext cx="10012680" cy="0"/>
          </a:xfrm>
          <a:prstGeom prst="line">
            <a:avLst/>
          </a:prstGeom>
          <a:noFill/>
          <a:ln w="7620">
            <a:solidFill>
              <a:srgbClr val="DCE4E8"/>
            </a:solidFill>
            <a:prstDash val="solid"/>
          </a:ln>
        </p:spPr>
        <p:txBody>
          <a:bodyPr/>
          <a:lstStyle/>
          <a:p>
            <a:endParaRPr lang="en-US"/>
          </a:p>
        </p:txBody>
      </p:sp>
      <p:sp>
        <p:nvSpPr>
          <p:cNvPr id="11" name="Text 9"/>
          <p:cNvSpPr/>
          <p:nvPr/>
        </p:nvSpPr>
        <p:spPr>
          <a:xfrm>
            <a:off x="868680" y="2715768"/>
            <a:ext cx="3794760" cy="429768"/>
          </a:xfrm>
          <a:prstGeom prst="rect">
            <a:avLst/>
          </a:prstGeom>
          <a:noFill/>
          <a:ln/>
        </p:spPr>
        <p:txBody>
          <a:bodyPr wrap="square" lIns="0" tIns="0" rIns="0" bIns="0" rtlCol="0" anchor="ctr">
            <a:normAutofit/>
          </a:bodyPr>
          <a:lstStyle/>
          <a:p>
            <a:pPr marL="0" indent="0">
              <a:buNone/>
            </a:pPr>
            <a:r>
              <a:rPr lang="en-US" sz="1400" b="1" dirty="0">
                <a:solidFill>
                  <a:srgbClr val="27364A"/>
                </a:solidFill>
              </a:rPr>
              <a:t>Candidates cannot afford preparation</a:t>
            </a:r>
            <a:endParaRPr lang="en-US" sz="1400" dirty="0"/>
          </a:p>
        </p:txBody>
      </p:sp>
      <p:sp>
        <p:nvSpPr>
          <p:cNvPr id="12" name="Text 10"/>
          <p:cNvSpPr/>
          <p:nvPr/>
        </p:nvSpPr>
        <p:spPr>
          <a:xfrm>
            <a:off x="4937760" y="2715768"/>
            <a:ext cx="5989320" cy="429768"/>
          </a:xfrm>
          <a:prstGeom prst="rect">
            <a:avLst/>
          </a:prstGeom>
          <a:noFill/>
          <a:ln/>
        </p:spPr>
        <p:txBody>
          <a:bodyPr wrap="square" lIns="0" tIns="0" rIns="0" bIns="0" rtlCol="0" anchor="ctr">
            <a:normAutofit/>
          </a:bodyPr>
          <a:lstStyle/>
          <a:p>
            <a:pPr marL="0" indent="0">
              <a:buNone/>
            </a:pPr>
            <a:r>
              <a:rPr lang="en-US" sz="1400" dirty="0">
                <a:solidFill>
                  <a:srgbClr val="27364A"/>
                </a:solidFill>
              </a:rPr>
              <a:t>Stipends, scholarships, paid practicum, tuition support, loan/debt strategies</a:t>
            </a:r>
            <a:endParaRPr lang="en-US" sz="1400" dirty="0"/>
          </a:p>
        </p:txBody>
      </p:sp>
      <p:sp>
        <p:nvSpPr>
          <p:cNvPr id="10" name="Shape 8">
            <a:extLst>
              <a:ext uri="{C183D7F6-B498-43B3-948B-1728B52AA6E4}">
                <adec:decorative xmlns:adec="http://schemas.microsoft.com/office/drawing/2017/decorative" val="1"/>
              </a:ext>
            </a:extLst>
          </p:cNvPr>
          <p:cNvSpPr/>
          <p:nvPr/>
        </p:nvSpPr>
        <p:spPr>
          <a:xfrm>
            <a:off x="868680" y="3218688"/>
            <a:ext cx="10012680" cy="0"/>
          </a:xfrm>
          <a:prstGeom prst="line">
            <a:avLst/>
          </a:prstGeom>
          <a:noFill/>
          <a:ln w="7620">
            <a:solidFill>
              <a:srgbClr val="DCE4E8"/>
            </a:solidFill>
            <a:prstDash val="solid"/>
          </a:ln>
        </p:spPr>
        <p:txBody>
          <a:bodyPr/>
          <a:lstStyle/>
          <a:p>
            <a:endParaRPr lang="en-US"/>
          </a:p>
        </p:txBody>
      </p:sp>
      <p:sp>
        <p:nvSpPr>
          <p:cNvPr id="14" name="Text 12"/>
          <p:cNvSpPr/>
          <p:nvPr/>
        </p:nvSpPr>
        <p:spPr>
          <a:xfrm>
            <a:off x="868680" y="3419856"/>
            <a:ext cx="3794760" cy="429768"/>
          </a:xfrm>
          <a:prstGeom prst="rect">
            <a:avLst/>
          </a:prstGeom>
          <a:noFill/>
          <a:ln/>
        </p:spPr>
        <p:txBody>
          <a:bodyPr wrap="square" lIns="0" tIns="0" rIns="0" bIns="0" rtlCol="0" anchor="ctr">
            <a:normAutofit/>
          </a:bodyPr>
          <a:lstStyle/>
          <a:p>
            <a:pPr marL="0" indent="0">
              <a:buNone/>
            </a:pPr>
            <a:r>
              <a:rPr lang="en-US" sz="1400" b="1" dirty="0">
                <a:solidFill>
                  <a:srgbClr val="27364A"/>
                </a:solidFill>
              </a:rPr>
              <a:t>High-need providers leave for other sectors</a:t>
            </a:r>
            <a:endParaRPr lang="en-US" sz="1400" dirty="0"/>
          </a:p>
        </p:txBody>
      </p:sp>
      <p:sp>
        <p:nvSpPr>
          <p:cNvPr id="15" name="Text 13"/>
          <p:cNvSpPr/>
          <p:nvPr/>
        </p:nvSpPr>
        <p:spPr>
          <a:xfrm>
            <a:off x="4937760" y="3419856"/>
            <a:ext cx="5989320" cy="429768"/>
          </a:xfrm>
          <a:prstGeom prst="rect">
            <a:avLst/>
          </a:prstGeom>
          <a:noFill/>
          <a:ln/>
        </p:spPr>
        <p:txBody>
          <a:bodyPr wrap="square" lIns="0" tIns="0" rIns="0" bIns="0" rtlCol="0" anchor="ctr">
            <a:normAutofit/>
          </a:bodyPr>
          <a:lstStyle/>
          <a:p>
            <a:pPr marL="0" indent="0">
              <a:buNone/>
            </a:pPr>
            <a:r>
              <a:rPr lang="en-US" sz="1400" dirty="0">
                <a:solidFill>
                  <a:srgbClr val="27364A"/>
                </a:solidFill>
              </a:rPr>
              <a:t>Rate/salary increases plus workload and professional supports</a:t>
            </a:r>
            <a:endParaRPr lang="en-US" sz="1400" dirty="0"/>
          </a:p>
        </p:txBody>
      </p:sp>
      <p:sp>
        <p:nvSpPr>
          <p:cNvPr id="13" name="Shape 11">
            <a:extLst>
              <a:ext uri="{C183D7F6-B498-43B3-948B-1728B52AA6E4}">
                <adec:decorative xmlns:adec="http://schemas.microsoft.com/office/drawing/2017/decorative" val="1"/>
              </a:ext>
            </a:extLst>
          </p:cNvPr>
          <p:cNvSpPr/>
          <p:nvPr/>
        </p:nvSpPr>
        <p:spPr>
          <a:xfrm>
            <a:off x="868680" y="3922776"/>
            <a:ext cx="10012680" cy="0"/>
          </a:xfrm>
          <a:prstGeom prst="line">
            <a:avLst/>
          </a:prstGeom>
          <a:noFill/>
          <a:ln w="7620">
            <a:solidFill>
              <a:srgbClr val="DCE4E8"/>
            </a:solidFill>
            <a:prstDash val="solid"/>
          </a:ln>
        </p:spPr>
        <p:txBody>
          <a:bodyPr/>
          <a:lstStyle/>
          <a:p>
            <a:endParaRPr lang="en-US"/>
          </a:p>
        </p:txBody>
      </p:sp>
      <p:sp>
        <p:nvSpPr>
          <p:cNvPr id="17" name="Text 15"/>
          <p:cNvSpPr/>
          <p:nvPr/>
        </p:nvSpPr>
        <p:spPr>
          <a:xfrm>
            <a:off x="868680" y="4123944"/>
            <a:ext cx="3794760" cy="429768"/>
          </a:xfrm>
          <a:prstGeom prst="rect">
            <a:avLst/>
          </a:prstGeom>
          <a:noFill/>
          <a:ln/>
        </p:spPr>
        <p:txBody>
          <a:bodyPr wrap="square" lIns="0" tIns="0" rIns="0" bIns="0" rtlCol="0" anchor="ctr">
            <a:normAutofit/>
          </a:bodyPr>
          <a:lstStyle/>
          <a:p>
            <a:pPr marL="0" indent="0">
              <a:buNone/>
            </a:pPr>
            <a:r>
              <a:rPr lang="en-US" sz="1400" b="1" dirty="0">
                <a:solidFill>
                  <a:srgbClr val="27364A"/>
                </a:solidFill>
              </a:rPr>
              <a:t>Qualified candidates do not see EI/ECSE as a career option</a:t>
            </a:r>
            <a:endParaRPr lang="en-US" sz="1400" dirty="0"/>
          </a:p>
        </p:txBody>
      </p:sp>
      <p:sp>
        <p:nvSpPr>
          <p:cNvPr id="18" name="Text 16"/>
          <p:cNvSpPr/>
          <p:nvPr/>
        </p:nvSpPr>
        <p:spPr>
          <a:xfrm>
            <a:off x="4937760" y="4123944"/>
            <a:ext cx="5989320" cy="429768"/>
          </a:xfrm>
          <a:prstGeom prst="rect">
            <a:avLst/>
          </a:prstGeom>
          <a:noFill/>
          <a:ln/>
        </p:spPr>
        <p:txBody>
          <a:bodyPr wrap="square" lIns="0" tIns="0" rIns="0" bIns="0" rtlCol="0" anchor="ctr">
            <a:normAutofit/>
          </a:bodyPr>
          <a:lstStyle/>
          <a:p>
            <a:pPr marL="0" indent="0">
              <a:buNone/>
            </a:pPr>
            <a:r>
              <a:rPr lang="en-US" sz="1400" dirty="0">
                <a:solidFill>
                  <a:srgbClr val="27364A"/>
                </a:solidFill>
              </a:rPr>
              <a:t>Public awareness + targeted outreach + clear pathway + realistic compensation</a:t>
            </a:r>
            <a:endParaRPr lang="en-US" sz="1400" dirty="0"/>
          </a:p>
        </p:txBody>
      </p:sp>
      <p:sp>
        <p:nvSpPr>
          <p:cNvPr id="16" name="Shape 14">
            <a:extLst>
              <a:ext uri="{C183D7F6-B498-43B3-948B-1728B52AA6E4}">
                <adec:decorative xmlns:adec="http://schemas.microsoft.com/office/drawing/2017/decorative" val="1"/>
              </a:ext>
            </a:extLst>
          </p:cNvPr>
          <p:cNvSpPr/>
          <p:nvPr/>
        </p:nvSpPr>
        <p:spPr>
          <a:xfrm>
            <a:off x="868680" y="4626864"/>
            <a:ext cx="10012680" cy="0"/>
          </a:xfrm>
          <a:prstGeom prst="line">
            <a:avLst/>
          </a:prstGeom>
          <a:noFill/>
          <a:ln w="7620">
            <a:solidFill>
              <a:srgbClr val="DCE4E8"/>
            </a:solidFill>
            <a:prstDash val="solid"/>
          </a:ln>
        </p:spPr>
        <p:txBody>
          <a:bodyPr/>
          <a:lstStyle/>
          <a:p>
            <a:endParaRPr lang="en-US"/>
          </a:p>
        </p:txBody>
      </p:sp>
      <p:sp>
        <p:nvSpPr>
          <p:cNvPr id="20" name="Text 18"/>
          <p:cNvSpPr/>
          <p:nvPr/>
        </p:nvSpPr>
        <p:spPr>
          <a:xfrm>
            <a:off x="868680" y="4828032"/>
            <a:ext cx="3794760" cy="429768"/>
          </a:xfrm>
          <a:prstGeom prst="rect">
            <a:avLst/>
          </a:prstGeom>
          <a:noFill/>
          <a:ln/>
        </p:spPr>
        <p:txBody>
          <a:bodyPr wrap="square" lIns="0" tIns="0" rIns="0" bIns="0" rtlCol="0" anchor="ctr">
            <a:normAutofit/>
          </a:bodyPr>
          <a:lstStyle/>
          <a:p>
            <a:pPr marL="0" indent="0">
              <a:buNone/>
            </a:pPr>
            <a:r>
              <a:rPr lang="en-US" sz="1400" b="1" dirty="0">
                <a:solidFill>
                  <a:srgbClr val="27364A"/>
                </a:solidFill>
              </a:rPr>
              <a:t>Recruitment does not reflect communities served</a:t>
            </a:r>
            <a:endParaRPr lang="en-US" sz="1400" dirty="0"/>
          </a:p>
        </p:txBody>
      </p:sp>
      <p:sp>
        <p:nvSpPr>
          <p:cNvPr id="21" name="Text 19"/>
          <p:cNvSpPr/>
          <p:nvPr/>
        </p:nvSpPr>
        <p:spPr>
          <a:xfrm>
            <a:off x="4937760" y="4828032"/>
            <a:ext cx="5989320" cy="429768"/>
          </a:xfrm>
          <a:prstGeom prst="rect">
            <a:avLst/>
          </a:prstGeom>
          <a:noFill/>
          <a:ln/>
        </p:spPr>
        <p:txBody>
          <a:bodyPr wrap="square" lIns="0" tIns="0" rIns="0" bIns="0" rtlCol="0" anchor="ctr">
            <a:normAutofit/>
          </a:bodyPr>
          <a:lstStyle/>
          <a:p>
            <a:pPr marL="0" indent="0">
              <a:buNone/>
            </a:pPr>
            <a:r>
              <a:rPr lang="en-US" sz="1400" dirty="0">
                <a:solidFill>
                  <a:srgbClr val="27364A"/>
                </a:solidFill>
              </a:rPr>
              <a:t>Redesign channels, supports, eligibility, and selection criteria with a variety of data</a:t>
            </a:r>
            <a:endParaRPr lang="en-US" sz="1400" dirty="0"/>
          </a:p>
        </p:txBody>
      </p:sp>
      <p:sp>
        <p:nvSpPr>
          <p:cNvPr id="19" name="Shape 17">
            <a:extLst>
              <a:ext uri="{C183D7F6-B498-43B3-948B-1728B52AA6E4}">
                <adec:decorative xmlns:adec="http://schemas.microsoft.com/office/drawing/2017/decorative" val="1"/>
              </a:ext>
            </a:extLst>
          </p:cNvPr>
          <p:cNvSpPr/>
          <p:nvPr/>
        </p:nvSpPr>
        <p:spPr>
          <a:xfrm>
            <a:off x="868680" y="5330952"/>
            <a:ext cx="10012680" cy="0"/>
          </a:xfrm>
          <a:prstGeom prst="line">
            <a:avLst/>
          </a:prstGeom>
          <a:noFill/>
          <a:ln w="7620">
            <a:solidFill>
              <a:srgbClr val="DCE4E8"/>
            </a:solidFill>
            <a:prstDash val="solid"/>
          </a:ln>
        </p:spPr>
        <p:txBody>
          <a:bodyPr/>
          <a:lstStyle/>
          <a:p>
            <a:endParaRPr lang="en-US"/>
          </a:p>
        </p:txBody>
      </p:sp>
      <p:pic>
        <p:nvPicPr>
          <p:cNvPr id="23" name="Image 0" descr="ECTA logo"/>
          <p:cNvPicPr>
            <a:picLocks noChangeAspect="1"/>
          </p:cNvPicPr>
          <p:nvPr/>
        </p:nvPicPr>
        <p:blipFill>
          <a:blip r:embed="rId3"/>
          <a:stretch>
            <a:fillRect/>
          </a:stretch>
        </p:blipFill>
        <p:spPr>
          <a:xfrm>
            <a:off x="392951" y="6437376"/>
            <a:ext cx="924025" cy="137160"/>
          </a:xfrm>
          <a:prstGeom prst="rect">
            <a:avLst/>
          </a:prstGeom>
        </p:spPr>
      </p:pic>
      <p:sp>
        <p:nvSpPr>
          <p:cNvPr id="22" name="Text 20"/>
          <p:cNvSpPr/>
          <p:nvPr/>
        </p:nvSpPr>
        <p:spPr>
          <a:xfrm>
            <a:off x="11503152" y="6473952"/>
            <a:ext cx="320040" cy="164592"/>
          </a:xfrm>
          <a:prstGeom prst="rect">
            <a:avLst/>
          </a:prstGeom>
          <a:noFill/>
          <a:ln/>
        </p:spPr>
        <p:txBody>
          <a:bodyPr wrap="square" lIns="0" tIns="0" rIns="0" bIns="0" rtlCol="0" anchor="ctr"/>
          <a:lstStyle/>
          <a:p>
            <a:pPr marL="0" indent="0" algn="r">
              <a:buNone/>
            </a:pPr>
            <a:r>
              <a:rPr lang="en-US" sz="750" dirty="0">
                <a:solidFill>
                  <a:srgbClr val="AAB3BA"/>
                </a:solidFill>
              </a:rPr>
              <a:t>11</a:t>
            </a:r>
            <a:endParaRPr lang="en-US" sz="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3" name="Text 1"/>
          <p:cNvSpPr>
            <a:spLocks noGrp="1"/>
          </p:cNvSpPr>
          <p:nvPr>
            <p:ph type="title" idx="4294967295"/>
          </p:nvPr>
        </p:nvSpPr>
        <p:spPr>
          <a:xfrm>
            <a:off x="402336" y="256032"/>
            <a:ext cx="10881360" cy="384048"/>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D3F6E"/>
                </a:solidFill>
                <a:effectLst/>
                <a:uLnTx/>
                <a:uFillTx/>
                <a:latin typeface="Aptos Display" pitchFamily="34" charset="0"/>
                <a:ea typeface="Aptos Display" pitchFamily="34" charset="-122"/>
                <a:cs typeface="Aptos Display" pitchFamily="34" charset="-120"/>
              </a:rPr>
              <a:t>Salary and reimbursement increases</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2" name="Text 0"/>
          <p:cNvSpPr/>
          <p:nvPr/>
        </p:nvSpPr>
        <p:spPr>
          <a:xfrm>
            <a:off x="411480" y="73152"/>
            <a:ext cx="3840480" cy="164592"/>
          </a:xfrm>
          <a:prstGeom prst="rect">
            <a:avLst/>
          </a:prstGeom>
          <a:noFill/>
          <a:ln/>
        </p:spPr>
        <p:txBody>
          <a:bodyPr wrap="square" lIns="0" tIns="0" rIns="0" bIns="0" rtlCol="0" anchor="ctr"/>
          <a:lstStyle/>
          <a:p>
            <a:pPr marL="0" indent="0">
              <a:buNone/>
            </a:pPr>
            <a:r>
              <a:rPr lang="en-US" sz="800" b="1" dirty="0">
                <a:solidFill>
                  <a:srgbClr val="1C9A99"/>
                </a:solidFill>
              </a:rPr>
              <a:t>FINANCIAL LEVER 1</a:t>
            </a:r>
            <a:endParaRPr lang="en-US" sz="800" dirty="0"/>
          </a:p>
        </p:txBody>
      </p:sp>
      <p:sp>
        <p:nvSpPr>
          <p:cNvPr id="4" name="Text 2"/>
          <p:cNvSpPr/>
          <p:nvPr/>
        </p:nvSpPr>
        <p:spPr>
          <a:xfrm>
            <a:off x="420624" y="713232"/>
            <a:ext cx="10881360" cy="320040"/>
          </a:xfrm>
          <a:prstGeom prst="rect">
            <a:avLst/>
          </a:prstGeom>
          <a:noFill/>
          <a:ln/>
        </p:spPr>
        <p:txBody>
          <a:bodyPr wrap="square" lIns="0" tIns="0" rIns="0" bIns="0" rtlCol="0" anchor="ctr">
            <a:normAutofit/>
          </a:bodyPr>
          <a:lstStyle/>
          <a:p>
            <a:pPr marL="0" indent="0">
              <a:buNone/>
            </a:pPr>
            <a:r>
              <a:rPr lang="en-US" sz="1400" dirty="0">
                <a:solidFill>
                  <a:srgbClr val="5E6B78"/>
                </a:solidFill>
              </a:rPr>
              <a:t>The strongest direct lever when earnings are the barrier.</a:t>
            </a:r>
            <a:endParaRPr lang="en-US" sz="1400" dirty="0"/>
          </a:p>
        </p:txBody>
      </p:sp>
      <p:sp>
        <p:nvSpPr>
          <p:cNvPr id="5" name="Shape 3">
            <a:extLst>
              <a:ext uri="{C183D7F6-B498-43B3-948B-1728B52AA6E4}">
                <adec:decorative xmlns:adec="http://schemas.microsoft.com/office/drawing/2017/decorative" val="1"/>
              </a:ext>
            </a:extLst>
          </p:cNvPr>
          <p:cNvSpPr/>
          <p:nvPr/>
        </p:nvSpPr>
        <p:spPr>
          <a:xfrm>
            <a:off x="594360" y="1389888"/>
            <a:ext cx="3291840" cy="4206240"/>
          </a:xfrm>
          <a:prstGeom prst="roundRect">
            <a:avLst>
              <a:gd name="adj" fmla="val 1944"/>
            </a:avLst>
          </a:prstGeom>
          <a:solidFill>
            <a:srgbClr val="FFF8ED"/>
          </a:solidFill>
          <a:ln w="10160">
            <a:solidFill>
              <a:srgbClr val="DCE4E8"/>
            </a:solidFill>
            <a:prstDash val="solid"/>
          </a:ln>
        </p:spPr>
        <p:txBody>
          <a:bodyPr/>
          <a:lstStyle/>
          <a:p>
            <a:endParaRPr lang="en-US" dirty="0"/>
          </a:p>
        </p:txBody>
      </p:sp>
      <p:sp>
        <p:nvSpPr>
          <p:cNvPr id="6" name="Shape 4">
            <a:extLst>
              <a:ext uri="{C183D7F6-B498-43B3-948B-1728B52AA6E4}">
                <adec:decorative xmlns:adec="http://schemas.microsoft.com/office/drawing/2017/decorative" val="1"/>
              </a:ext>
            </a:extLst>
          </p:cNvPr>
          <p:cNvSpPr/>
          <p:nvPr/>
        </p:nvSpPr>
        <p:spPr>
          <a:xfrm>
            <a:off x="594360" y="1389888"/>
            <a:ext cx="54864" cy="4206240"/>
          </a:xfrm>
          <a:prstGeom prst="rect">
            <a:avLst/>
          </a:prstGeom>
          <a:solidFill>
            <a:srgbClr val="F4A340"/>
          </a:solidFill>
          <a:ln w="12700">
            <a:solidFill>
              <a:srgbClr val="F4A340"/>
            </a:solidFill>
            <a:prstDash val="solid"/>
          </a:ln>
        </p:spPr>
        <p:txBody>
          <a:bodyPr/>
          <a:lstStyle/>
          <a:p>
            <a:endParaRPr lang="en-US"/>
          </a:p>
        </p:txBody>
      </p:sp>
      <p:sp>
        <p:nvSpPr>
          <p:cNvPr id="7" name="Text 5"/>
          <p:cNvSpPr/>
          <p:nvPr/>
        </p:nvSpPr>
        <p:spPr>
          <a:xfrm>
            <a:off x="758952" y="1536192"/>
            <a:ext cx="2971800" cy="256032"/>
          </a:xfrm>
          <a:prstGeom prst="rect">
            <a:avLst/>
          </a:prstGeom>
          <a:noFill/>
          <a:ln/>
        </p:spPr>
        <p:txBody>
          <a:bodyPr wrap="square" lIns="0" tIns="0" rIns="0" bIns="0" rtlCol="0" anchor="ctr">
            <a:normAutofit/>
          </a:bodyPr>
          <a:lstStyle/>
          <a:p>
            <a:pPr marL="0" indent="0">
              <a:buNone/>
            </a:pPr>
            <a:r>
              <a:rPr lang="en-US" sz="1600" b="1" dirty="0">
                <a:solidFill>
                  <a:srgbClr val="1D3F6E"/>
                </a:solidFill>
              </a:rPr>
              <a:t>What it changes</a:t>
            </a:r>
            <a:endParaRPr lang="en-US" sz="1600" dirty="0"/>
          </a:p>
        </p:txBody>
      </p:sp>
      <p:sp>
        <p:nvSpPr>
          <p:cNvPr id="9" name="Shape 7">
            <a:extLst>
              <a:ext uri="{C183D7F6-B498-43B3-948B-1728B52AA6E4}">
                <adec:decorative xmlns:adec="http://schemas.microsoft.com/office/drawing/2017/decorative" val="1"/>
              </a:ext>
            </a:extLst>
          </p:cNvPr>
          <p:cNvSpPr/>
          <p:nvPr/>
        </p:nvSpPr>
        <p:spPr>
          <a:xfrm>
            <a:off x="4187952" y="1389888"/>
            <a:ext cx="3291840" cy="4206240"/>
          </a:xfrm>
          <a:prstGeom prst="roundRect">
            <a:avLst>
              <a:gd name="adj" fmla="val 1944"/>
            </a:avLst>
          </a:prstGeom>
          <a:solidFill>
            <a:srgbClr val="F2F6FB"/>
          </a:solidFill>
          <a:ln w="10160">
            <a:solidFill>
              <a:srgbClr val="DCE4E8"/>
            </a:solidFill>
            <a:prstDash val="solid"/>
          </a:ln>
        </p:spPr>
        <p:txBody>
          <a:bodyPr/>
          <a:lstStyle/>
          <a:p>
            <a:endParaRPr lang="en-US"/>
          </a:p>
        </p:txBody>
      </p:sp>
      <p:sp>
        <p:nvSpPr>
          <p:cNvPr id="10" name="Shape 8">
            <a:extLst>
              <a:ext uri="{C183D7F6-B498-43B3-948B-1728B52AA6E4}">
                <adec:decorative xmlns:adec="http://schemas.microsoft.com/office/drawing/2017/decorative" val="1"/>
              </a:ext>
            </a:extLst>
          </p:cNvPr>
          <p:cNvSpPr/>
          <p:nvPr/>
        </p:nvSpPr>
        <p:spPr>
          <a:xfrm>
            <a:off x="4187952" y="1389888"/>
            <a:ext cx="54864" cy="4206240"/>
          </a:xfrm>
          <a:prstGeom prst="rect">
            <a:avLst/>
          </a:prstGeom>
          <a:solidFill>
            <a:srgbClr val="2669A8"/>
          </a:solidFill>
          <a:ln w="12700">
            <a:solidFill>
              <a:srgbClr val="2669A8"/>
            </a:solidFill>
            <a:prstDash val="solid"/>
          </a:ln>
        </p:spPr>
        <p:txBody>
          <a:bodyPr/>
          <a:lstStyle/>
          <a:p>
            <a:endParaRPr lang="en-US"/>
          </a:p>
        </p:txBody>
      </p:sp>
      <p:sp>
        <p:nvSpPr>
          <p:cNvPr id="11" name="Text 9"/>
          <p:cNvSpPr/>
          <p:nvPr/>
        </p:nvSpPr>
        <p:spPr>
          <a:xfrm>
            <a:off x="4352544" y="1536192"/>
            <a:ext cx="2971800" cy="256032"/>
          </a:xfrm>
          <a:prstGeom prst="rect">
            <a:avLst/>
          </a:prstGeom>
          <a:noFill/>
          <a:ln/>
        </p:spPr>
        <p:txBody>
          <a:bodyPr wrap="square" lIns="0" tIns="0" rIns="0" bIns="0" rtlCol="0" anchor="ctr">
            <a:normAutofit/>
          </a:bodyPr>
          <a:lstStyle/>
          <a:p>
            <a:pPr marL="0" indent="0">
              <a:buNone/>
            </a:pPr>
            <a:r>
              <a:rPr lang="en-US" sz="1600" b="1" dirty="0">
                <a:solidFill>
                  <a:srgbClr val="1D3F6E"/>
                </a:solidFill>
              </a:rPr>
              <a:t>Design questions</a:t>
            </a:r>
            <a:endParaRPr lang="en-US" sz="1600" dirty="0"/>
          </a:p>
        </p:txBody>
      </p:sp>
      <p:sp>
        <p:nvSpPr>
          <p:cNvPr id="13" name="Shape 11">
            <a:extLst>
              <a:ext uri="{C183D7F6-B498-43B3-948B-1728B52AA6E4}">
                <adec:decorative xmlns:adec="http://schemas.microsoft.com/office/drawing/2017/decorative" val="1"/>
              </a:ext>
            </a:extLst>
          </p:cNvPr>
          <p:cNvSpPr/>
          <p:nvPr/>
        </p:nvSpPr>
        <p:spPr>
          <a:xfrm>
            <a:off x="7781544" y="1389888"/>
            <a:ext cx="3291840" cy="4206240"/>
          </a:xfrm>
          <a:prstGeom prst="roundRect">
            <a:avLst>
              <a:gd name="adj" fmla="val 1944"/>
            </a:avLst>
          </a:prstGeom>
          <a:solidFill>
            <a:srgbClr val="EFF8F7"/>
          </a:solidFill>
          <a:ln w="10160">
            <a:solidFill>
              <a:srgbClr val="DCE4E8"/>
            </a:solidFill>
            <a:prstDash val="solid"/>
          </a:ln>
        </p:spPr>
        <p:txBody>
          <a:bodyPr/>
          <a:lstStyle/>
          <a:p>
            <a:endParaRPr lang="en-US"/>
          </a:p>
        </p:txBody>
      </p:sp>
      <p:sp>
        <p:nvSpPr>
          <p:cNvPr id="14" name="Shape 12">
            <a:extLst>
              <a:ext uri="{C183D7F6-B498-43B3-948B-1728B52AA6E4}">
                <adec:decorative xmlns:adec="http://schemas.microsoft.com/office/drawing/2017/decorative" val="1"/>
              </a:ext>
            </a:extLst>
          </p:cNvPr>
          <p:cNvSpPr/>
          <p:nvPr/>
        </p:nvSpPr>
        <p:spPr>
          <a:xfrm>
            <a:off x="7781544" y="1389888"/>
            <a:ext cx="54864" cy="4206240"/>
          </a:xfrm>
          <a:prstGeom prst="rect">
            <a:avLst/>
          </a:prstGeom>
          <a:solidFill>
            <a:srgbClr val="1C9A99"/>
          </a:solidFill>
          <a:ln w="12700">
            <a:solidFill>
              <a:srgbClr val="1C9A99"/>
            </a:solidFill>
            <a:prstDash val="solid"/>
          </a:ln>
        </p:spPr>
        <p:txBody>
          <a:bodyPr/>
          <a:lstStyle/>
          <a:p>
            <a:endParaRPr lang="en-US"/>
          </a:p>
        </p:txBody>
      </p:sp>
      <p:sp>
        <p:nvSpPr>
          <p:cNvPr id="15" name="Text 13"/>
          <p:cNvSpPr/>
          <p:nvPr/>
        </p:nvSpPr>
        <p:spPr>
          <a:xfrm>
            <a:off x="7946136" y="1536192"/>
            <a:ext cx="2971800" cy="256032"/>
          </a:xfrm>
          <a:prstGeom prst="rect">
            <a:avLst/>
          </a:prstGeom>
          <a:noFill/>
          <a:ln/>
        </p:spPr>
        <p:txBody>
          <a:bodyPr wrap="square" lIns="0" tIns="0" rIns="0" bIns="0" rtlCol="0" anchor="ctr">
            <a:normAutofit/>
          </a:bodyPr>
          <a:lstStyle/>
          <a:p>
            <a:pPr marL="0" indent="0">
              <a:buNone/>
            </a:pPr>
            <a:r>
              <a:rPr lang="en-US" sz="1600" b="1" dirty="0">
                <a:solidFill>
                  <a:srgbClr val="1D3F6E"/>
                </a:solidFill>
              </a:rPr>
              <a:t>Evidence to monitor</a:t>
            </a:r>
            <a:endParaRPr lang="en-US" sz="1600" dirty="0"/>
          </a:p>
        </p:txBody>
      </p:sp>
      <p:sp>
        <p:nvSpPr>
          <p:cNvPr id="8" name="Text 6"/>
          <p:cNvSpPr/>
          <p:nvPr/>
        </p:nvSpPr>
        <p:spPr>
          <a:xfrm>
            <a:off x="758952" y="1892808"/>
            <a:ext cx="2971800" cy="3584448"/>
          </a:xfrm>
          <a:prstGeom prst="rect">
            <a:avLst/>
          </a:prstGeom>
          <a:noFill/>
          <a:ln/>
        </p:spPr>
        <p:txBody>
          <a:bodyPr wrap="square" lIns="254" tIns="254" rIns="254" bIns="254" rtlCol="0" anchor="t">
            <a:normAutofit/>
          </a:bodyPr>
          <a:lstStyle/>
          <a:p>
            <a:pPr marL="285750" indent="-285750">
              <a:buFont typeface="Arial" panose="020B0604020202020204" pitchFamily="34" charset="0"/>
              <a:buChar char="•"/>
            </a:pPr>
            <a:r>
              <a:rPr lang="en-US" sz="1400" dirty="0">
                <a:solidFill>
                  <a:srgbClr val="27364A"/>
                </a:solidFill>
              </a:rPr>
              <a:t>Improves the recurring value of the job or service.</a:t>
            </a:r>
            <a:endParaRPr lang="en-US" sz="1400" dirty="0"/>
          </a:p>
          <a:p>
            <a:pPr marL="285750" indent="-285750">
              <a:buFont typeface="Arial" panose="020B0604020202020204" pitchFamily="34" charset="0"/>
              <a:buChar char="•"/>
            </a:pPr>
            <a:r>
              <a:rPr lang="en-US" sz="1400" dirty="0">
                <a:solidFill>
                  <a:srgbClr val="27364A"/>
                </a:solidFill>
              </a:rPr>
              <a:t>Can reduce the gap with competing sectors and make entry or continued participation financially feasible</a:t>
            </a:r>
            <a:r>
              <a:rPr lang="en-US" sz="1000" dirty="0">
                <a:solidFill>
                  <a:srgbClr val="27364A"/>
                </a:solidFill>
              </a:rPr>
              <a:t>.</a:t>
            </a:r>
            <a:endParaRPr lang="en-US" sz="1000" dirty="0"/>
          </a:p>
        </p:txBody>
      </p:sp>
      <p:sp>
        <p:nvSpPr>
          <p:cNvPr id="12" name="Text 10"/>
          <p:cNvSpPr/>
          <p:nvPr/>
        </p:nvSpPr>
        <p:spPr>
          <a:xfrm>
            <a:off x="4352544" y="1892808"/>
            <a:ext cx="2971800" cy="3584448"/>
          </a:xfrm>
          <a:prstGeom prst="rect">
            <a:avLst/>
          </a:prstGeom>
          <a:noFill/>
          <a:ln/>
        </p:spPr>
        <p:txBody>
          <a:bodyPr wrap="square" lIns="254" tIns="254" rIns="254" bIns="254" rtlCol="0" anchor="t">
            <a:normAutofit/>
          </a:bodyPr>
          <a:lstStyle/>
          <a:p>
            <a:pPr marL="285750" indent="-285750">
              <a:buFont typeface="Arial" panose="020B0604020202020204" pitchFamily="34" charset="0"/>
              <a:buChar char="•"/>
            </a:pPr>
            <a:r>
              <a:rPr lang="en-US" sz="1400" dirty="0">
                <a:solidFill>
                  <a:srgbClr val="27364A"/>
                </a:solidFill>
              </a:rPr>
              <a:t>Who receives the increase?</a:t>
            </a:r>
            <a:endParaRPr lang="en-US" sz="1400" dirty="0"/>
          </a:p>
          <a:p>
            <a:pPr marL="285750" indent="-285750">
              <a:buFont typeface="Arial" panose="020B0604020202020204" pitchFamily="34" charset="0"/>
              <a:buChar char="•"/>
            </a:pPr>
            <a:r>
              <a:rPr lang="en-US" sz="1400" dirty="0">
                <a:solidFill>
                  <a:srgbClr val="27364A"/>
                </a:solidFill>
              </a:rPr>
              <a:t>Is it permanent or time-limited?</a:t>
            </a:r>
            <a:endParaRPr lang="en-US" sz="1400" dirty="0"/>
          </a:p>
          <a:p>
            <a:pPr marL="285750" indent="-285750">
              <a:buFont typeface="Arial" panose="020B0604020202020204" pitchFamily="34" charset="0"/>
              <a:buChar char="•"/>
            </a:pPr>
            <a:r>
              <a:rPr lang="en-US" sz="1400" dirty="0">
                <a:solidFill>
                  <a:srgbClr val="27364A"/>
                </a:solidFill>
              </a:rPr>
              <a:t>Does it reach employees, contractors, or both?</a:t>
            </a:r>
            <a:endParaRPr lang="en-US" sz="1400" dirty="0"/>
          </a:p>
          <a:p>
            <a:pPr marL="285750" indent="-285750">
              <a:buFont typeface="Arial" panose="020B0604020202020204" pitchFamily="34" charset="0"/>
              <a:buChar char="•"/>
            </a:pPr>
            <a:r>
              <a:rPr lang="en-US" sz="1400" dirty="0">
                <a:solidFill>
                  <a:srgbClr val="27364A"/>
                </a:solidFill>
              </a:rPr>
              <a:t>How will funding be sustained?</a:t>
            </a:r>
            <a:endParaRPr lang="en-US" sz="1400" dirty="0"/>
          </a:p>
          <a:p>
            <a:pPr marL="285750" indent="-285750">
              <a:buFont typeface="Arial" panose="020B0604020202020204" pitchFamily="34" charset="0"/>
              <a:buChar char="•"/>
            </a:pPr>
            <a:r>
              <a:rPr lang="en-US" sz="1400" dirty="0">
                <a:solidFill>
                  <a:srgbClr val="27364A"/>
                </a:solidFill>
              </a:rPr>
              <a:t>What unintended consequences could result?</a:t>
            </a:r>
            <a:endParaRPr lang="en-US" sz="1400" dirty="0"/>
          </a:p>
        </p:txBody>
      </p:sp>
      <p:sp>
        <p:nvSpPr>
          <p:cNvPr id="16" name="Text 14"/>
          <p:cNvSpPr/>
          <p:nvPr/>
        </p:nvSpPr>
        <p:spPr>
          <a:xfrm>
            <a:off x="7946136" y="1892808"/>
            <a:ext cx="2971800" cy="3584448"/>
          </a:xfrm>
          <a:prstGeom prst="rect">
            <a:avLst/>
          </a:prstGeom>
          <a:noFill/>
          <a:ln/>
        </p:spPr>
        <p:txBody>
          <a:bodyPr wrap="square" lIns="254" tIns="254" rIns="254" bIns="254" rtlCol="0" anchor="t">
            <a:normAutofit/>
          </a:bodyPr>
          <a:lstStyle/>
          <a:p>
            <a:pPr marL="285750" indent="-285750">
              <a:buFont typeface="Arial" panose="020B0604020202020204" pitchFamily="34" charset="0"/>
              <a:buChar char="•"/>
            </a:pPr>
            <a:r>
              <a:rPr lang="en-US" sz="1400" dirty="0">
                <a:solidFill>
                  <a:srgbClr val="27364A"/>
                </a:solidFill>
              </a:rPr>
              <a:t>Applications and acceptance rates</a:t>
            </a:r>
            <a:endParaRPr lang="en-US" sz="1400" dirty="0"/>
          </a:p>
          <a:p>
            <a:pPr marL="285750" indent="-285750">
              <a:buFont typeface="Arial" panose="020B0604020202020204" pitchFamily="34" charset="0"/>
              <a:buChar char="•"/>
            </a:pPr>
            <a:r>
              <a:rPr lang="en-US" sz="1400" dirty="0">
                <a:solidFill>
                  <a:srgbClr val="27364A"/>
                </a:solidFill>
              </a:rPr>
              <a:t>Vacancy and time-to-fill</a:t>
            </a:r>
            <a:endParaRPr lang="en-US" sz="1400" dirty="0"/>
          </a:p>
          <a:p>
            <a:pPr marL="285750" indent="-285750">
              <a:buFont typeface="Arial" panose="020B0604020202020204" pitchFamily="34" charset="0"/>
              <a:buChar char="•"/>
            </a:pPr>
            <a:r>
              <a:rPr lang="en-US" sz="1400" dirty="0">
                <a:solidFill>
                  <a:srgbClr val="27364A"/>
                </a:solidFill>
              </a:rPr>
              <a:t>Provider enrollment / re-entry</a:t>
            </a:r>
            <a:endParaRPr lang="en-US" sz="1400" dirty="0"/>
          </a:p>
          <a:p>
            <a:pPr marL="285750" indent="-285750">
              <a:buFont typeface="Arial" panose="020B0604020202020204" pitchFamily="34" charset="0"/>
              <a:buChar char="•"/>
            </a:pPr>
            <a:r>
              <a:rPr lang="en-US" sz="1400" dirty="0">
                <a:solidFill>
                  <a:srgbClr val="27364A"/>
                </a:solidFill>
              </a:rPr>
              <a:t>Turnover and retention</a:t>
            </a:r>
            <a:endParaRPr lang="en-US" sz="1400" dirty="0"/>
          </a:p>
          <a:p>
            <a:pPr marL="285750" indent="-285750">
              <a:buFont typeface="Arial" panose="020B0604020202020204" pitchFamily="34" charset="0"/>
              <a:buChar char="•"/>
            </a:pPr>
            <a:r>
              <a:rPr lang="en-US" sz="1400" dirty="0">
                <a:solidFill>
                  <a:srgbClr val="27364A"/>
                </a:solidFill>
              </a:rPr>
              <a:t>Service access by geography and discipline</a:t>
            </a:r>
            <a:endParaRPr lang="en-US" sz="1400" dirty="0"/>
          </a:p>
        </p:txBody>
      </p:sp>
      <p:pic>
        <p:nvPicPr>
          <p:cNvPr id="18" name="Image 0" descr="ECTA logo"/>
          <p:cNvPicPr>
            <a:picLocks noChangeAspect="1"/>
          </p:cNvPicPr>
          <p:nvPr/>
        </p:nvPicPr>
        <p:blipFill>
          <a:blip r:embed="rId3"/>
          <a:stretch>
            <a:fillRect/>
          </a:stretch>
        </p:blipFill>
        <p:spPr>
          <a:xfrm>
            <a:off x="392951" y="6437376"/>
            <a:ext cx="924025" cy="137160"/>
          </a:xfrm>
          <a:prstGeom prst="rect">
            <a:avLst/>
          </a:prstGeom>
        </p:spPr>
      </p:pic>
      <p:sp>
        <p:nvSpPr>
          <p:cNvPr id="17" name="Text 15"/>
          <p:cNvSpPr/>
          <p:nvPr/>
        </p:nvSpPr>
        <p:spPr>
          <a:xfrm>
            <a:off x="11503152" y="6473952"/>
            <a:ext cx="320040" cy="164592"/>
          </a:xfrm>
          <a:prstGeom prst="rect">
            <a:avLst/>
          </a:prstGeom>
          <a:noFill/>
          <a:ln/>
        </p:spPr>
        <p:txBody>
          <a:bodyPr wrap="square" lIns="0" tIns="0" rIns="0" bIns="0" rtlCol="0" anchor="ctr"/>
          <a:lstStyle/>
          <a:p>
            <a:pPr marL="0" indent="0" algn="r">
              <a:buNone/>
            </a:pPr>
            <a:r>
              <a:rPr lang="en-US" sz="750" dirty="0">
                <a:solidFill>
                  <a:srgbClr val="AAB3BA"/>
                </a:solidFill>
              </a:rPr>
              <a:t>12</a:t>
            </a:r>
            <a:endParaRPr lang="en-US" sz="7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3" name="Text 1"/>
          <p:cNvSpPr>
            <a:spLocks noGrp="1"/>
          </p:cNvSpPr>
          <p:nvPr>
            <p:ph type="title" idx="4294967295"/>
          </p:nvPr>
        </p:nvSpPr>
        <p:spPr>
          <a:xfrm>
            <a:off x="402336" y="256032"/>
            <a:ext cx="10881360" cy="384048"/>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D3F6E"/>
                </a:solidFill>
                <a:effectLst/>
                <a:uLnTx/>
                <a:uFillTx/>
                <a:latin typeface="Aptos Display" pitchFamily="34" charset="0"/>
                <a:ea typeface="Aptos Display" pitchFamily="34" charset="-122"/>
                <a:cs typeface="Aptos Display" pitchFamily="34" charset="-120"/>
              </a:rPr>
              <a:t>Stipends and bonuses</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2" name="Text 0"/>
          <p:cNvSpPr/>
          <p:nvPr/>
        </p:nvSpPr>
        <p:spPr>
          <a:xfrm>
            <a:off x="411480" y="73152"/>
            <a:ext cx="3840480" cy="164592"/>
          </a:xfrm>
          <a:prstGeom prst="rect">
            <a:avLst/>
          </a:prstGeom>
          <a:noFill/>
          <a:ln/>
        </p:spPr>
        <p:txBody>
          <a:bodyPr wrap="square" lIns="0" tIns="0" rIns="0" bIns="0" rtlCol="0" anchor="ctr"/>
          <a:lstStyle/>
          <a:p>
            <a:pPr marL="0" indent="0">
              <a:buNone/>
            </a:pPr>
            <a:r>
              <a:rPr lang="en-US" sz="800" b="1" dirty="0">
                <a:solidFill>
                  <a:srgbClr val="1C9A99"/>
                </a:solidFill>
              </a:rPr>
              <a:t>FINANCIAL LEVER 2</a:t>
            </a:r>
            <a:endParaRPr lang="en-US" sz="800" dirty="0"/>
          </a:p>
        </p:txBody>
      </p:sp>
      <p:sp>
        <p:nvSpPr>
          <p:cNvPr id="4" name="Text 2"/>
          <p:cNvSpPr/>
          <p:nvPr/>
        </p:nvSpPr>
        <p:spPr>
          <a:xfrm>
            <a:off x="420624" y="713232"/>
            <a:ext cx="10881360" cy="320040"/>
          </a:xfrm>
          <a:prstGeom prst="rect">
            <a:avLst/>
          </a:prstGeom>
          <a:noFill/>
          <a:ln/>
        </p:spPr>
        <p:txBody>
          <a:bodyPr wrap="square" lIns="0" tIns="0" rIns="0" bIns="0" rtlCol="0" anchor="ctr">
            <a:normAutofit/>
          </a:bodyPr>
          <a:lstStyle/>
          <a:p>
            <a:pPr marL="0" indent="0">
              <a:buNone/>
            </a:pPr>
            <a:r>
              <a:rPr lang="en-US" sz="1400" dirty="0">
                <a:solidFill>
                  <a:srgbClr val="5E6B78"/>
                </a:solidFill>
              </a:rPr>
              <a:t>Useful for reducing entry costs, supporting preparation, or rewarding milestones.</a:t>
            </a:r>
            <a:endParaRPr lang="en-US" sz="1400" dirty="0"/>
          </a:p>
        </p:txBody>
      </p:sp>
      <p:sp>
        <p:nvSpPr>
          <p:cNvPr id="5" name="Shape 3">
            <a:extLst>
              <a:ext uri="{C183D7F6-B498-43B3-948B-1728B52AA6E4}">
                <adec:decorative xmlns:adec="http://schemas.microsoft.com/office/drawing/2017/decorative" val="1"/>
              </a:ext>
            </a:extLst>
          </p:cNvPr>
          <p:cNvSpPr/>
          <p:nvPr/>
        </p:nvSpPr>
        <p:spPr>
          <a:xfrm>
            <a:off x="658368" y="1901952"/>
            <a:ext cx="2423160" cy="2240280"/>
          </a:xfrm>
          <a:prstGeom prst="roundRect">
            <a:avLst>
              <a:gd name="adj" fmla="val 3265"/>
            </a:avLst>
          </a:prstGeom>
          <a:solidFill>
            <a:srgbClr val="FFF8ED"/>
          </a:solidFill>
          <a:ln w="12700">
            <a:solidFill>
              <a:srgbClr val="DCE4E8"/>
            </a:solidFill>
            <a:prstDash val="solid"/>
          </a:ln>
        </p:spPr>
        <p:txBody>
          <a:bodyPr/>
          <a:lstStyle/>
          <a:p>
            <a:endParaRPr lang="en-US"/>
          </a:p>
        </p:txBody>
      </p:sp>
      <p:sp>
        <p:nvSpPr>
          <p:cNvPr id="9" name="Shape 7">
            <a:extLst>
              <a:ext uri="{C183D7F6-B498-43B3-948B-1728B52AA6E4}">
                <adec:decorative xmlns:adec="http://schemas.microsoft.com/office/drawing/2017/decorative" val="1"/>
              </a:ext>
            </a:extLst>
          </p:cNvPr>
          <p:cNvSpPr/>
          <p:nvPr/>
        </p:nvSpPr>
        <p:spPr>
          <a:xfrm>
            <a:off x="3511296" y="1901952"/>
            <a:ext cx="2423160" cy="2240280"/>
          </a:xfrm>
          <a:prstGeom prst="roundRect">
            <a:avLst>
              <a:gd name="adj" fmla="val 3265"/>
            </a:avLst>
          </a:prstGeom>
          <a:solidFill>
            <a:srgbClr val="EFF8F7"/>
          </a:solidFill>
          <a:ln w="12700">
            <a:solidFill>
              <a:srgbClr val="DCE4E8"/>
            </a:solidFill>
            <a:prstDash val="solid"/>
          </a:ln>
        </p:spPr>
        <p:txBody>
          <a:bodyPr/>
          <a:lstStyle/>
          <a:p>
            <a:endParaRPr lang="en-US"/>
          </a:p>
        </p:txBody>
      </p:sp>
      <p:sp>
        <p:nvSpPr>
          <p:cNvPr id="13" name="Shape 11">
            <a:extLst>
              <a:ext uri="{C183D7F6-B498-43B3-948B-1728B52AA6E4}">
                <adec:decorative xmlns:adec="http://schemas.microsoft.com/office/drawing/2017/decorative" val="1"/>
              </a:ext>
            </a:extLst>
          </p:cNvPr>
          <p:cNvSpPr/>
          <p:nvPr/>
        </p:nvSpPr>
        <p:spPr>
          <a:xfrm>
            <a:off x="6364224" y="1901952"/>
            <a:ext cx="2423160" cy="2240280"/>
          </a:xfrm>
          <a:prstGeom prst="roundRect">
            <a:avLst>
              <a:gd name="adj" fmla="val 3265"/>
            </a:avLst>
          </a:prstGeom>
          <a:solidFill>
            <a:srgbClr val="F2F6FB"/>
          </a:solidFill>
          <a:ln w="12700">
            <a:solidFill>
              <a:srgbClr val="DCE4E8"/>
            </a:solidFill>
            <a:prstDash val="solid"/>
          </a:ln>
        </p:spPr>
        <p:txBody>
          <a:bodyPr/>
          <a:lstStyle/>
          <a:p>
            <a:endParaRPr lang="en-US"/>
          </a:p>
        </p:txBody>
      </p:sp>
      <p:sp>
        <p:nvSpPr>
          <p:cNvPr id="17" name="Shape 15">
            <a:extLst>
              <a:ext uri="{C183D7F6-B498-43B3-948B-1728B52AA6E4}">
                <adec:decorative xmlns:adec="http://schemas.microsoft.com/office/drawing/2017/decorative" val="1"/>
              </a:ext>
            </a:extLst>
          </p:cNvPr>
          <p:cNvSpPr/>
          <p:nvPr/>
        </p:nvSpPr>
        <p:spPr>
          <a:xfrm>
            <a:off x="9217152" y="1901952"/>
            <a:ext cx="2423160" cy="2240280"/>
          </a:xfrm>
          <a:prstGeom prst="roundRect">
            <a:avLst>
              <a:gd name="adj" fmla="val 3265"/>
            </a:avLst>
          </a:prstGeom>
          <a:solidFill>
            <a:srgbClr val="FBEFEC"/>
          </a:solidFill>
          <a:ln w="12700">
            <a:solidFill>
              <a:srgbClr val="DCE4E8"/>
            </a:solidFill>
            <a:prstDash val="solid"/>
          </a:ln>
        </p:spPr>
        <p:txBody>
          <a:bodyPr/>
          <a:lstStyle/>
          <a:p>
            <a:endParaRPr lang="en-US"/>
          </a:p>
        </p:txBody>
      </p:sp>
      <p:sp>
        <p:nvSpPr>
          <p:cNvPr id="6" name="Shape 4">
            <a:extLst>
              <a:ext uri="{C183D7F6-B498-43B3-948B-1728B52AA6E4}">
                <adec:decorative xmlns:adec="http://schemas.microsoft.com/office/drawing/2017/decorative" val="1"/>
              </a:ext>
            </a:extLst>
          </p:cNvPr>
          <p:cNvSpPr/>
          <p:nvPr/>
        </p:nvSpPr>
        <p:spPr>
          <a:xfrm>
            <a:off x="969264" y="2148840"/>
            <a:ext cx="1801368" cy="310896"/>
          </a:xfrm>
          <a:prstGeom prst="roundRect">
            <a:avLst>
              <a:gd name="adj" fmla="val 29412"/>
            </a:avLst>
          </a:prstGeom>
          <a:solidFill>
            <a:srgbClr val="F4A340"/>
          </a:solidFill>
          <a:ln w="12700">
            <a:solidFill>
              <a:srgbClr val="F4A340"/>
            </a:solidFill>
            <a:prstDash val="solid"/>
          </a:ln>
        </p:spPr>
        <p:txBody>
          <a:bodyPr/>
          <a:lstStyle/>
          <a:p>
            <a:endParaRPr lang="en-US"/>
          </a:p>
        </p:txBody>
      </p:sp>
      <p:sp>
        <p:nvSpPr>
          <p:cNvPr id="7" name="Text 5"/>
          <p:cNvSpPr/>
          <p:nvPr/>
        </p:nvSpPr>
        <p:spPr>
          <a:xfrm>
            <a:off x="1042416" y="2212848"/>
            <a:ext cx="1655064" cy="246888"/>
          </a:xfrm>
          <a:prstGeom prst="rect">
            <a:avLst/>
          </a:prstGeom>
          <a:noFill/>
          <a:ln/>
        </p:spPr>
        <p:txBody>
          <a:bodyPr wrap="square" lIns="0" tIns="0" rIns="0" bIns="0" rtlCol="0" anchor="ctr">
            <a:normAutofit/>
          </a:bodyPr>
          <a:lstStyle/>
          <a:p>
            <a:pPr marL="0" indent="0" algn="ctr">
              <a:buNone/>
            </a:pPr>
            <a:r>
              <a:rPr lang="en-US" sz="1400" b="1" dirty="0">
                <a:solidFill>
                  <a:srgbClr val="FFFFFF"/>
                </a:solidFill>
              </a:rPr>
              <a:t>ENTRY</a:t>
            </a:r>
            <a:endParaRPr lang="en-US" sz="1200" dirty="0"/>
          </a:p>
        </p:txBody>
      </p:sp>
      <p:sp>
        <p:nvSpPr>
          <p:cNvPr id="10" name="Shape 8">
            <a:extLst>
              <a:ext uri="{C183D7F6-B498-43B3-948B-1728B52AA6E4}">
                <adec:decorative xmlns:adec="http://schemas.microsoft.com/office/drawing/2017/decorative" val="1"/>
              </a:ext>
            </a:extLst>
          </p:cNvPr>
          <p:cNvSpPr/>
          <p:nvPr/>
        </p:nvSpPr>
        <p:spPr>
          <a:xfrm>
            <a:off x="3822192" y="2148840"/>
            <a:ext cx="1801368" cy="310896"/>
          </a:xfrm>
          <a:prstGeom prst="roundRect">
            <a:avLst>
              <a:gd name="adj" fmla="val 29412"/>
            </a:avLst>
          </a:prstGeom>
          <a:solidFill>
            <a:srgbClr val="1C9A99"/>
          </a:solidFill>
          <a:ln w="12700">
            <a:solidFill>
              <a:srgbClr val="1C9A99"/>
            </a:solidFill>
            <a:prstDash val="solid"/>
          </a:ln>
        </p:spPr>
        <p:txBody>
          <a:bodyPr/>
          <a:lstStyle/>
          <a:p>
            <a:endParaRPr lang="en-US"/>
          </a:p>
        </p:txBody>
      </p:sp>
      <p:sp>
        <p:nvSpPr>
          <p:cNvPr id="11" name="Text 9"/>
          <p:cNvSpPr/>
          <p:nvPr/>
        </p:nvSpPr>
        <p:spPr>
          <a:xfrm>
            <a:off x="3895344" y="2212848"/>
            <a:ext cx="1655064" cy="164592"/>
          </a:xfrm>
          <a:prstGeom prst="rect">
            <a:avLst/>
          </a:prstGeom>
          <a:noFill/>
          <a:ln/>
        </p:spPr>
        <p:txBody>
          <a:bodyPr wrap="square" lIns="0" tIns="0" rIns="0" bIns="0" rtlCol="0" anchor="ctr">
            <a:noAutofit/>
          </a:bodyPr>
          <a:lstStyle/>
          <a:p>
            <a:pPr marL="0" indent="0" algn="ctr">
              <a:buNone/>
            </a:pPr>
            <a:r>
              <a:rPr lang="en-US" sz="1400" b="1" dirty="0">
                <a:solidFill>
                  <a:srgbClr val="FFFFFF"/>
                </a:solidFill>
              </a:rPr>
              <a:t>PREPARATION</a:t>
            </a:r>
            <a:endParaRPr lang="en-US" sz="1400" dirty="0"/>
          </a:p>
        </p:txBody>
      </p:sp>
      <p:sp>
        <p:nvSpPr>
          <p:cNvPr id="14" name="Shape 12">
            <a:extLst>
              <a:ext uri="{C183D7F6-B498-43B3-948B-1728B52AA6E4}">
                <adec:decorative xmlns:adec="http://schemas.microsoft.com/office/drawing/2017/decorative" val="1"/>
              </a:ext>
            </a:extLst>
          </p:cNvPr>
          <p:cNvSpPr/>
          <p:nvPr/>
        </p:nvSpPr>
        <p:spPr>
          <a:xfrm>
            <a:off x="6675120" y="2148840"/>
            <a:ext cx="1801368" cy="310896"/>
          </a:xfrm>
          <a:prstGeom prst="roundRect">
            <a:avLst>
              <a:gd name="adj" fmla="val 29412"/>
            </a:avLst>
          </a:prstGeom>
          <a:solidFill>
            <a:srgbClr val="2669A8"/>
          </a:solidFill>
          <a:ln w="12700">
            <a:solidFill>
              <a:srgbClr val="2669A8"/>
            </a:solidFill>
            <a:prstDash val="solid"/>
          </a:ln>
        </p:spPr>
        <p:txBody>
          <a:bodyPr/>
          <a:lstStyle/>
          <a:p>
            <a:endParaRPr lang="en-US"/>
          </a:p>
        </p:txBody>
      </p:sp>
      <p:sp>
        <p:nvSpPr>
          <p:cNvPr id="15" name="Text 13"/>
          <p:cNvSpPr/>
          <p:nvPr/>
        </p:nvSpPr>
        <p:spPr>
          <a:xfrm>
            <a:off x="6748272" y="2212848"/>
            <a:ext cx="1655064" cy="164592"/>
          </a:xfrm>
          <a:prstGeom prst="rect">
            <a:avLst/>
          </a:prstGeom>
          <a:noFill/>
          <a:ln/>
        </p:spPr>
        <p:txBody>
          <a:bodyPr wrap="square" lIns="0" tIns="0" rIns="0" bIns="0" rtlCol="0" anchor="ctr">
            <a:noAutofit/>
          </a:bodyPr>
          <a:lstStyle/>
          <a:p>
            <a:pPr marL="0" indent="0" algn="ctr">
              <a:buNone/>
            </a:pPr>
            <a:r>
              <a:rPr lang="en-US" sz="1400" b="1" dirty="0">
                <a:solidFill>
                  <a:srgbClr val="FFFFFF"/>
                </a:solidFill>
              </a:rPr>
              <a:t>MILESTONE</a:t>
            </a:r>
            <a:endParaRPr lang="en-US" sz="1400" dirty="0"/>
          </a:p>
        </p:txBody>
      </p:sp>
      <p:sp>
        <p:nvSpPr>
          <p:cNvPr id="18" name="Shape 16">
            <a:extLst>
              <a:ext uri="{C183D7F6-B498-43B3-948B-1728B52AA6E4}">
                <adec:decorative xmlns:adec="http://schemas.microsoft.com/office/drawing/2017/decorative" val="1"/>
              </a:ext>
            </a:extLst>
          </p:cNvPr>
          <p:cNvSpPr/>
          <p:nvPr/>
        </p:nvSpPr>
        <p:spPr>
          <a:xfrm>
            <a:off x="9528048" y="2148840"/>
            <a:ext cx="1801368" cy="310896"/>
          </a:xfrm>
          <a:prstGeom prst="roundRect">
            <a:avLst>
              <a:gd name="adj" fmla="val 29412"/>
            </a:avLst>
          </a:prstGeom>
          <a:solidFill>
            <a:srgbClr val="E66C5C"/>
          </a:solidFill>
          <a:ln w="12700">
            <a:solidFill>
              <a:srgbClr val="E66C5C"/>
            </a:solidFill>
            <a:prstDash val="solid"/>
          </a:ln>
        </p:spPr>
        <p:txBody>
          <a:bodyPr/>
          <a:lstStyle/>
          <a:p>
            <a:endParaRPr lang="en-US"/>
          </a:p>
        </p:txBody>
      </p:sp>
      <p:sp>
        <p:nvSpPr>
          <p:cNvPr id="19" name="Text 17"/>
          <p:cNvSpPr/>
          <p:nvPr/>
        </p:nvSpPr>
        <p:spPr>
          <a:xfrm>
            <a:off x="9601200" y="2212848"/>
            <a:ext cx="1655064" cy="164592"/>
          </a:xfrm>
          <a:prstGeom prst="rect">
            <a:avLst/>
          </a:prstGeom>
          <a:noFill/>
          <a:ln/>
        </p:spPr>
        <p:txBody>
          <a:bodyPr wrap="square" lIns="0" tIns="0" rIns="0" bIns="0" rtlCol="0" anchor="ctr">
            <a:noAutofit/>
          </a:bodyPr>
          <a:lstStyle/>
          <a:p>
            <a:pPr marL="0" indent="0" algn="ctr">
              <a:buNone/>
            </a:pPr>
            <a:r>
              <a:rPr lang="en-US" sz="1400" b="1" dirty="0">
                <a:solidFill>
                  <a:srgbClr val="FFFFFF"/>
                </a:solidFill>
              </a:rPr>
              <a:t>SERVICE</a:t>
            </a:r>
            <a:endParaRPr lang="en-US" sz="1400" dirty="0"/>
          </a:p>
        </p:txBody>
      </p:sp>
      <p:sp>
        <p:nvSpPr>
          <p:cNvPr id="8" name="Text 6"/>
          <p:cNvSpPr/>
          <p:nvPr/>
        </p:nvSpPr>
        <p:spPr>
          <a:xfrm>
            <a:off x="896112" y="2743200"/>
            <a:ext cx="1920240" cy="777240"/>
          </a:xfrm>
          <a:prstGeom prst="rect">
            <a:avLst/>
          </a:prstGeom>
          <a:noFill/>
          <a:ln/>
        </p:spPr>
        <p:txBody>
          <a:bodyPr wrap="square" lIns="0" tIns="0" rIns="0" bIns="0" rtlCol="0" anchor="ctr">
            <a:normAutofit/>
          </a:bodyPr>
          <a:lstStyle/>
          <a:p>
            <a:pPr marL="0" indent="0" algn="ctr">
              <a:buNone/>
            </a:pPr>
            <a:r>
              <a:rPr lang="en-US" sz="1400" b="1" dirty="0">
                <a:solidFill>
                  <a:srgbClr val="1D3F6E"/>
                </a:solidFill>
              </a:rPr>
              <a:t>Tuition, books, fees, background checks</a:t>
            </a:r>
            <a:endParaRPr lang="en-US" sz="1400" dirty="0"/>
          </a:p>
        </p:txBody>
      </p:sp>
      <p:sp>
        <p:nvSpPr>
          <p:cNvPr id="12" name="Text 10"/>
          <p:cNvSpPr/>
          <p:nvPr/>
        </p:nvSpPr>
        <p:spPr>
          <a:xfrm>
            <a:off x="3749040" y="2743200"/>
            <a:ext cx="1920240" cy="777240"/>
          </a:xfrm>
          <a:prstGeom prst="rect">
            <a:avLst/>
          </a:prstGeom>
          <a:noFill/>
          <a:ln/>
        </p:spPr>
        <p:txBody>
          <a:bodyPr wrap="square" lIns="0" tIns="0" rIns="0" bIns="0" rtlCol="0" anchor="ctr">
            <a:normAutofit/>
          </a:bodyPr>
          <a:lstStyle/>
          <a:p>
            <a:pPr marL="0" indent="0" algn="ctr">
              <a:buNone/>
            </a:pPr>
            <a:r>
              <a:rPr lang="en-US" sz="1400" b="1" dirty="0">
                <a:solidFill>
                  <a:srgbClr val="1D3F6E"/>
                </a:solidFill>
              </a:rPr>
              <a:t>Paid practicum, release time, travel</a:t>
            </a:r>
            <a:endParaRPr lang="en-US" sz="1400" dirty="0"/>
          </a:p>
        </p:txBody>
      </p:sp>
      <p:sp>
        <p:nvSpPr>
          <p:cNvPr id="16" name="Text 14"/>
          <p:cNvSpPr/>
          <p:nvPr/>
        </p:nvSpPr>
        <p:spPr>
          <a:xfrm>
            <a:off x="6601968" y="2743200"/>
            <a:ext cx="1920240" cy="777240"/>
          </a:xfrm>
          <a:prstGeom prst="rect">
            <a:avLst/>
          </a:prstGeom>
          <a:noFill/>
          <a:ln/>
        </p:spPr>
        <p:txBody>
          <a:bodyPr wrap="square" lIns="0" tIns="0" rIns="0" bIns="0" rtlCol="0" anchor="ctr">
            <a:normAutofit/>
          </a:bodyPr>
          <a:lstStyle/>
          <a:p>
            <a:pPr marL="0" indent="0" algn="ctr">
              <a:buNone/>
            </a:pPr>
            <a:r>
              <a:rPr lang="en-US" sz="1400" b="1" dirty="0">
                <a:solidFill>
                  <a:srgbClr val="1D3F6E"/>
                </a:solidFill>
              </a:rPr>
              <a:t>Credential, degree, onboarding completion</a:t>
            </a:r>
            <a:endParaRPr lang="en-US" sz="1400" dirty="0"/>
          </a:p>
        </p:txBody>
      </p:sp>
      <p:sp>
        <p:nvSpPr>
          <p:cNvPr id="20" name="Text 18"/>
          <p:cNvSpPr/>
          <p:nvPr/>
        </p:nvSpPr>
        <p:spPr>
          <a:xfrm>
            <a:off x="9454896" y="2743200"/>
            <a:ext cx="1920240" cy="777240"/>
          </a:xfrm>
          <a:prstGeom prst="rect">
            <a:avLst/>
          </a:prstGeom>
          <a:noFill/>
          <a:ln/>
        </p:spPr>
        <p:txBody>
          <a:bodyPr wrap="square" lIns="0" tIns="0" rIns="0" bIns="0" rtlCol="0" anchor="ctr">
            <a:normAutofit/>
          </a:bodyPr>
          <a:lstStyle/>
          <a:p>
            <a:pPr marL="0" indent="0" algn="ctr">
              <a:buNone/>
            </a:pPr>
            <a:r>
              <a:rPr lang="en-US" sz="1400" b="1" dirty="0">
                <a:solidFill>
                  <a:srgbClr val="1D3F6E"/>
                </a:solidFill>
              </a:rPr>
              <a:t>Sign-on or shortage-area incentives</a:t>
            </a:r>
            <a:endParaRPr lang="en-US" sz="1400" dirty="0"/>
          </a:p>
        </p:txBody>
      </p:sp>
      <p:sp>
        <p:nvSpPr>
          <p:cNvPr id="21" name="Text 19"/>
          <p:cNvSpPr/>
          <p:nvPr/>
        </p:nvSpPr>
        <p:spPr>
          <a:xfrm>
            <a:off x="1325880" y="5010912"/>
            <a:ext cx="9601200" cy="438912"/>
          </a:xfrm>
          <a:prstGeom prst="rect">
            <a:avLst/>
          </a:prstGeom>
          <a:noFill/>
          <a:ln/>
        </p:spPr>
        <p:txBody>
          <a:bodyPr wrap="square" lIns="0" tIns="0" rIns="0" bIns="0" rtlCol="0" anchor="ctr"/>
          <a:lstStyle/>
          <a:p>
            <a:pPr marL="0" indent="0" algn="ctr">
              <a:buNone/>
            </a:pPr>
            <a:r>
              <a:rPr lang="en-US" sz="1400" b="1" dirty="0">
                <a:solidFill>
                  <a:srgbClr val="27364A"/>
                </a:solidFill>
              </a:rPr>
              <a:t>Guardrail: a temporary payment should not be presented as a substitute for sustainable compensation.</a:t>
            </a:r>
            <a:endParaRPr lang="en-US" sz="1400" dirty="0"/>
          </a:p>
        </p:txBody>
      </p:sp>
      <p:pic>
        <p:nvPicPr>
          <p:cNvPr id="23" name="Image 0" descr="ECTA logo"/>
          <p:cNvPicPr>
            <a:picLocks noChangeAspect="1"/>
          </p:cNvPicPr>
          <p:nvPr/>
        </p:nvPicPr>
        <p:blipFill>
          <a:blip r:embed="rId3"/>
          <a:stretch>
            <a:fillRect/>
          </a:stretch>
        </p:blipFill>
        <p:spPr>
          <a:xfrm>
            <a:off x="392951" y="6437376"/>
            <a:ext cx="924025" cy="137160"/>
          </a:xfrm>
          <a:prstGeom prst="rect">
            <a:avLst/>
          </a:prstGeom>
        </p:spPr>
      </p:pic>
      <p:sp>
        <p:nvSpPr>
          <p:cNvPr id="22" name="Text 20"/>
          <p:cNvSpPr/>
          <p:nvPr/>
        </p:nvSpPr>
        <p:spPr>
          <a:xfrm>
            <a:off x="11503152" y="6473952"/>
            <a:ext cx="320040" cy="164592"/>
          </a:xfrm>
          <a:prstGeom prst="rect">
            <a:avLst/>
          </a:prstGeom>
          <a:noFill/>
          <a:ln/>
        </p:spPr>
        <p:txBody>
          <a:bodyPr wrap="square" lIns="0" tIns="0" rIns="0" bIns="0" rtlCol="0" anchor="ctr"/>
          <a:lstStyle/>
          <a:p>
            <a:pPr marL="0" indent="0" algn="r">
              <a:buNone/>
            </a:pPr>
            <a:r>
              <a:rPr lang="en-US" sz="750" dirty="0">
                <a:solidFill>
                  <a:srgbClr val="AAB3BA"/>
                </a:solidFill>
              </a:rPr>
              <a:t>13</a:t>
            </a:r>
            <a:endParaRPr lang="en-US" sz="7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3" name="Text 1"/>
          <p:cNvSpPr>
            <a:spLocks noGrp="1"/>
          </p:cNvSpPr>
          <p:nvPr>
            <p:ph type="title" idx="4294967295"/>
          </p:nvPr>
        </p:nvSpPr>
        <p:spPr>
          <a:xfrm>
            <a:off x="402336" y="256032"/>
            <a:ext cx="10881360" cy="384048"/>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D3F6E"/>
                </a:solidFill>
                <a:effectLst/>
                <a:uLnTx/>
                <a:uFillTx/>
                <a:latin typeface="Aptos Display" pitchFamily="34" charset="0"/>
                <a:ea typeface="Aptos Display" pitchFamily="34" charset="-122"/>
                <a:cs typeface="Aptos Display" pitchFamily="34" charset="-120"/>
              </a:rPr>
              <a:t>Loan forgiveness and debt supports</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2" name="Text 0"/>
          <p:cNvSpPr/>
          <p:nvPr/>
        </p:nvSpPr>
        <p:spPr>
          <a:xfrm>
            <a:off x="411480" y="73152"/>
            <a:ext cx="3840480" cy="164592"/>
          </a:xfrm>
          <a:prstGeom prst="rect">
            <a:avLst/>
          </a:prstGeom>
          <a:noFill/>
          <a:ln/>
        </p:spPr>
        <p:txBody>
          <a:bodyPr wrap="square" lIns="0" tIns="0" rIns="0" bIns="0" rtlCol="0" anchor="ctr"/>
          <a:lstStyle/>
          <a:p>
            <a:pPr marL="0" indent="0">
              <a:buNone/>
            </a:pPr>
            <a:r>
              <a:rPr lang="en-US" sz="800" b="1" dirty="0">
                <a:solidFill>
                  <a:srgbClr val="1C9A99"/>
                </a:solidFill>
              </a:rPr>
              <a:t>FINANCIAL LEVER 3</a:t>
            </a:r>
            <a:endParaRPr lang="en-US" sz="800" dirty="0"/>
          </a:p>
        </p:txBody>
      </p:sp>
      <p:sp>
        <p:nvSpPr>
          <p:cNvPr id="4" name="Text 2"/>
          <p:cNvSpPr/>
          <p:nvPr/>
        </p:nvSpPr>
        <p:spPr>
          <a:xfrm>
            <a:off x="420624" y="713232"/>
            <a:ext cx="10881360" cy="320040"/>
          </a:xfrm>
          <a:prstGeom prst="rect">
            <a:avLst/>
          </a:prstGeom>
          <a:noFill/>
          <a:ln/>
        </p:spPr>
        <p:txBody>
          <a:bodyPr wrap="square" lIns="0" tIns="0" rIns="0" bIns="0" rtlCol="0" anchor="ctr">
            <a:normAutofit/>
          </a:bodyPr>
          <a:lstStyle/>
          <a:p>
            <a:pPr marL="0" indent="0">
              <a:buNone/>
            </a:pPr>
            <a:r>
              <a:rPr lang="en-US" sz="1400" dirty="0">
                <a:solidFill>
                  <a:srgbClr val="5E6B78"/>
                </a:solidFill>
              </a:rPr>
              <a:t>A recruitment lever when preparation costs are high and debt shapes career choice.</a:t>
            </a:r>
            <a:endParaRPr lang="en-US" sz="1400" dirty="0"/>
          </a:p>
        </p:txBody>
      </p:sp>
      <p:sp>
        <p:nvSpPr>
          <p:cNvPr id="5" name="Shape 3">
            <a:extLst>
              <a:ext uri="{C183D7F6-B498-43B3-948B-1728B52AA6E4}">
                <adec:decorative xmlns:adec="http://schemas.microsoft.com/office/drawing/2017/decorative" val="1"/>
              </a:ext>
            </a:extLst>
          </p:cNvPr>
          <p:cNvSpPr/>
          <p:nvPr/>
        </p:nvSpPr>
        <p:spPr>
          <a:xfrm>
            <a:off x="658368" y="1417320"/>
            <a:ext cx="3246120" cy="4251960"/>
          </a:xfrm>
          <a:prstGeom prst="roundRect">
            <a:avLst>
              <a:gd name="adj" fmla="val 1972"/>
            </a:avLst>
          </a:prstGeom>
          <a:solidFill>
            <a:srgbClr val="F2F6FB"/>
          </a:solidFill>
          <a:ln w="10160">
            <a:solidFill>
              <a:srgbClr val="DCE4E8"/>
            </a:solidFill>
            <a:prstDash val="solid"/>
          </a:ln>
        </p:spPr>
        <p:txBody>
          <a:bodyPr/>
          <a:lstStyle/>
          <a:p>
            <a:endParaRPr lang="en-US"/>
          </a:p>
        </p:txBody>
      </p:sp>
      <p:sp>
        <p:nvSpPr>
          <p:cNvPr id="6" name="Shape 4">
            <a:extLst>
              <a:ext uri="{C183D7F6-B498-43B3-948B-1728B52AA6E4}">
                <adec:decorative xmlns:adec="http://schemas.microsoft.com/office/drawing/2017/decorative" val="1"/>
              </a:ext>
            </a:extLst>
          </p:cNvPr>
          <p:cNvSpPr/>
          <p:nvPr/>
        </p:nvSpPr>
        <p:spPr>
          <a:xfrm>
            <a:off x="658368" y="1417320"/>
            <a:ext cx="54864" cy="4251960"/>
          </a:xfrm>
          <a:prstGeom prst="rect">
            <a:avLst/>
          </a:prstGeom>
          <a:solidFill>
            <a:srgbClr val="2669A8"/>
          </a:solidFill>
          <a:ln w="12700">
            <a:solidFill>
              <a:srgbClr val="2669A8"/>
            </a:solidFill>
            <a:prstDash val="solid"/>
          </a:ln>
        </p:spPr>
        <p:txBody>
          <a:bodyPr/>
          <a:lstStyle/>
          <a:p>
            <a:endParaRPr lang="en-US"/>
          </a:p>
        </p:txBody>
      </p:sp>
      <p:sp>
        <p:nvSpPr>
          <p:cNvPr id="7" name="Text 5"/>
          <p:cNvSpPr/>
          <p:nvPr/>
        </p:nvSpPr>
        <p:spPr>
          <a:xfrm>
            <a:off x="822960" y="1563624"/>
            <a:ext cx="2926080" cy="256032"/>
          </a:xfrm>
          <a:prstGeom prst="rect">
            <a:avLst/>
          </a:prstGeom>
          <a:noFill/>
          <a:ln/>
        </p:spPr>
        <p:txBody>
          <a:bodyPr wrap="square" lIns="0" tIns="0" rIns="0" bIns="0" rtlCol="0" anchor="ctr">
            <a:normAutofit/>
          </a:bodyPr>
          <a:lstStyle/>
          <a:p>
            <a:pPr marL="0" indent="0">
              <a:buNone/>
            </a:pPr>
            <a:r>
              <a:rPr lang="en-US" sz="1600" b="1" dirty="0">
                <a:solidFill>
                  <a:srgbClr val="1D3F6E"/>
                </a:solidFill>
              </a:rPr>
              <a:t>Potential forms</a:t>
            </a:r>
            <a:endParaRPr lang="en-US" sz="1600" dirty="0"/>
          </a:p>
        </p:txBody>
      </p:sp>
      <p:sp>
        <p:nvSpPr>
          <p:cNvPr id="9" name="Shape 7">
            <a:extLst>
              <a:ext uri="{C183D7F6-B498-43B3-948B-1728B52AA6E4}">
                <adec:decorative xmlns:adec="http://schemas.microsoft.com/office/drawing/2017/decorative" val="1"/>
              </a:ext>
            </a:extLst>
          </p:cNvPr>
          <p:cNvSpPr/>
          <p:nvPr/>
        </p:nvSpPr>
        <p:spPr>
          <a:xfrm>
            <a:off x="4206240" y="1417320"/>
            <a:ext cx="3246120" cy="4251960"/>
          </a:xfrm>
          <a:prstGeom prst="roundRect">
            <a:avLst>
              <a:gd name="adj" fmla="val 1972"/>
            </a:avLst>
          </a:prstGeom>
          <a:solidFill>
            <a:srgbClr val="EFF8F7"/>
          </a:solidFill>
          <a:ln w="10160">
            <a:solidFill>
              <a:srgbClr val="DCE4E8"/>
            </a:solidFill>
            <a:prstDash val="solid"/>
          </a:ln>
        </p:spPr>
        <p:txBody>
          <a:bodyPr/>
          <a:lstStyle/>
          <a:p>
            <a:endParaRPr lang="en-US"/>
          </a:p>
        </p:txBody>
      </p:sp>
      <p:sp>
        <p:nvSpPr>
          <p:cNvPr id="10" name="Shape 8">
            <a:extLst>
              <a:ext uri="{C183D7F6-B498-43B3-948B-1728B52AA6E4}">
                <adec:decorative xmlns:adec="http://schemas.microsoft.com/office/drawing/2017/decorative" val="1"/>
              </a:ext>
            </a:extLst>
          </p:cNvPr>
          <p:cNvSpPr/>
          <p:nvPr/>
        </p:nvSpPr>
        <p:spPr>
          <a:xfrm>
            <a:off x="4206240" y="1417320"/>
            <a:ext cx="54864" cy="4251960"/>
          </a:xfrm>
          <a:prstGeom prst="rect">
            <a:avLst/>
          </a:prstGeom>
          <a:solidFill>
            <a:srgbClr val="1C9A99"/>
          </a:solidFill>
          <a:ln w="12700">
            <a:solidFill>
              <a:srgbClr val="1C9A99"/>
            </a:solidFill>
            <a:prstDash val="solid"/>
          </a:ln>
        </p:spPr>
        <p:txBody>
          <a:bodyPr/>
          <a:lstStyle/>
          <a:p>
            <a:endParaRPr lang="en-US"/>
          </a:p>
        </p:txBody>
      </p:sp>
      <p:sp>
        <p:nvSpPr>
          <p:cNvPr id="11" name="Text 9"/>
          <p:cNvSpPr/>
          <p:nvPr/>
        </p:nvSpPr>
        <p:spPr>
          <a:xfrm>
            <a:off x="4370832" y="1563624"/>
            <a:ext cx="2926080" cy="256032"/>
          </a:xfrm>
          <a:prstGeom prst="rect">
            <a:avLst/>
          </a:prstGeom>
          <a:noFill/>
          <a:ln/>
        </p:spPr>
        <p:txBody>
          <a:bodyPr wrap="square" lIns="0" tIns="0" rIns="0" bIns="0" rtlCol="0" anchor="ctr">
            <a:normAutofit/>
          </a:bodyPr>
          <a:lstStyle/>
          <a:p>
            <a:pPr marL="0" indent="0">
              <a:buNone/>
            </a:pPr>
            <a:r>
              <a:rPr lang="en-US" sz="1600" b="1" dirty="0">
                <a:solidFill>
                  <a:srgbClr val="1D3F6E"/>
                </a:solidFill>
              </a:rPr>
              <a:t>Best fit</a:t>
            </a:r>
            <a:endParaRPr lang="en-US" sz="1600" dirty="0"/>
          </a:p>
        </p:txBody>
      </p:sp>
      <p:sp>
        <p:nvSpPr>
          <p:cNvPr id="13" name="Shape 11">
            <a:extLst>
              <a:ext uri="{C183D7F6-B498-43B3-948B-1728B52AA6E4}">
                <adec:decorative xmlns:adec="http://schemas.microsoft.com/office/drawing/2017/decorative" val="1"/>
              </a:ext>
            </a:extLst>
          </p:cNvPr>
          <p:cNvSpPr/>
          <p:nvPr/>
        </p:nvSpPr>
        <p:spPr>
          <a:xfrm>
            <a:off x="7754112" y="1417320"/>
            <a:ext cx="3246120" cy="4251960"/>
          </a:xfrm>
          <a:prstGeom prst="roundRect">
            <a:avLst>
              <a:gd name="adj" fmla="val 1972"/>
            </a:avLst>
          </a:prstGeom>
          <a:solidFill>
            <a:srgbClr val="F1F8F3"/>
          </a:solidFill>
          <a:ln w="10160">
            <a:solidFill>
              <a:srgbClr val="DCE4E8"/>
            </a:solidFill>
            <a:prstDash val="solid"/>
          </a:ln>
        </p:spPr>
        <p:txBody>
          <a:bodyPr/>
          <a:lstStyle/>
          <a:p>
            <a:endParaRPr lang="en-US"/>
          </a:p>
        </p:txBody>
      </p:sp>
      <p:sp>
        <p:nvSpPr>
          <p:cNvPr id="14" name="Shape 12">
            <a:extLst>
              <a:ext uri="{C183D7F6-B498-43B3-948B-1728B52AA6E4}">
                <adec:decorative xmlns:adec="http://schemas.microsoft.com/office/drawing/2017/decorative" val="1"/>
              </a:ext>
            </a:extLst>
          </p:cNvPr>
          <p:cNvSpPr/>
          <p:nvPr/>
        </p:nvSpPr>
        <p:spPr>
          <a:xfrm>
            <a:off x="7754112" y="1417320"/>
            <a:ext cx="54864" cy="4251960"/>
          </a:xfrm>
          <a:prstGeom prst="rect">
            <a:avLst/>
          </a:prstGeom>
          <a:solidFill>
            <a:srgbClr val="49B563"/>
          </a:solidFill>
          <a:ln w="12700">
            <a:solidFill>
              <a:srgbClr val="49B563"/>
            </a:solidFill>
            <a:prstDash val="solid"/>
          </a:ln>
        </p:spPr>
        <p:txBody>
          <a:bodyPr/>
          <a:lstStyle/>
          <a:p>
            <a:endParaRPr lang="en-US"/>
          </a:p>
        </p:txBody>
      </p:sp>
      <p:sp>
        <p:nvSpPr>
          <p:cNvPr id="15" name="Text 13"/>
          <p:cNvSpPr/>
          <p:nvPr/>
        </p:nvSpPr>
        <p:spPr>
          <a:xfrm>
            <a:off x="7918704" y="1563624"/>
            <a:ext cx="2926080" cy="256032"/>
          </a:xfrm>
          <a:prstGeom prst="rect">
            <a:avLst/>
          </a:prstGeom>
          <a:noFill/>
          <a:ln/>
        </p:spPr>
        <p:txBody>
          <a:bodyPr wrap="square" lIns="0" tIns="0" rIns="0" bIns="0" rtlCol="0" anchor="ctr">
            <a:normAutofit/>
          </a:bodyPr>
          <a:lstStyle/>
          <a:p>
            <a:pPr marL="0" indent="0">
              <a:buNone/>
            </a:pPr>
            <a:r>
              <a:rPr lang="en-US" sz="1600" b="1" dirty="0">
                <a:solidFill>
                  <a:srgbClr val="1D3F6E"/>
                </a:solidFill>
              </a:rPr>
              <a:t>Access questions</a:t>
            </a:r>
            <a:endParaRPr lang="en-US" sz="1600" dirty="0"/>
          </a:p>
        </p:txBody>
      </p:sp>
      <p:sp>
        <p:nvSpPr>
          <p:cNvPr id="8" name="Text 6"/>
          <p:cNvSpPr/>
          <p:nvPr/>
        </p:nvSpPr>
        <p:spPr>
          <a:xfrm>
            <a:off x="822960" y="1920240"/>
            <a:ext cx="2926080" cy="3630168"/>
          </a:xfrm>
          <a:prstGeom prst="rect">
            <a:avLst/>
          </a:prstGeom>
          <a:noFill/>
          <a:ln/>
        </p:spPr>
        <p:txBody>
          <a:bodyPr wrap="square" lIns="254" tIns="254" rIns="254" bIns="254" rtlCol="0" anchor="t">
            <a:normAutofit/>
          </a:bodyPr>
          <a:lstStyle/>
          <a:p>
            <a:pPr marL="285750" indent="-285750">
              <a:buFont typeface="Arial" panose="020B0604020202020204" pitchFamily="34" charset="0"/>
              <a:buChar char="•"/>
            </a:pPr>
            <a:r>
              <a:rPr lang="en-US" sz="1400" dirty="0">
                <a:solidFill>
                  <a:srgbClr val="27364A"/>
                </a:solidFill>
              </a:rPr>
              <a:t>Federal or state loan forgiveness eligibility</a:t>
            </a:r>
            <a:endParaRPr lang="en-US" sz="1400" dirty="0"/>
          </a:p>
          <a:p>
            <a:pPr marL="285750" indent="-285750">
              <a:buFont typeface="Arial" panose="020B0604020202020204" pitchFamily="34" charset="0"/>
              <a:buChar char="•"/>
            </a:pPr>
            <a:r>
              <a:rPr lang="en-US" sz="1400" dirty="0">
                <a:solidFill>
                  <a:srgbClr val="27364A"/>
                </a:solidFill>
              </a:rPr>
              <a:t>Employer repayment assistance</a:t>
            </a:r>
            <a:endParaRPr lang="en-US" sz="1400" dirty="0"/>
          </a:p>
          <a:p>
            <a:pPr marL="285750" indent="-285750">
              <a:buFont typeface="Arial" panose="020B0604020202020204" pitchFamily="34" charset="0"/>
              <a:buChar char="•"/>
            </a:pPr>
            <a:r>
              <a:rPr lang="en-US" sz="1400" dirty="0">
                <a:solidFill>
                  <a:srgbClr val="27364A"/>
                </a:solidFill>
              </a:rPr>
              <a:t>Service-linked debt relief</a:t>
            </a:r>
            <a:endParaRPr lang="en-US" sz="1400" dirty="0"/>
          </a:p>
          <a:p>
            <a:pPr marL="285750" indent="-285750">
              <a:buFont typeface="Arial" panose="020B0604020202020204" pitchFamily="34" charset="0"/>
              <a:buChar char="•"/>
            </a:pPr>
            <a:r>
              <a:rPr lang="en-US" sz="1400" dirty="0">
                <a:solidFill>
                  <a:srgbClr val="27364A"/>
                </a:solidFill>
              </a:rPr>
              <a:t>Scholarships that prevent new debt</a:t>
            </a:r>
            <a:endParaRPr lang="en-US" sz="1400" dirty="0"/>
          </a:p>
          <a:p>
            <a:pPr marL="285750" indent="-285750">
              <a:buFont typeface="Arial" panose="020B0604020202020204" pitchFamily="34" charset="0"/>
              <a:buChar char="•"/>
            </a:pPr>
            <a:r>
              <a:rPr lang="en-US" sz="1400" dirty="0">
                <a:solidFill>
                  <a:srgbClr val="27364A"/>
                </a:solidFill>
              </a:rPr>
              <a:t>Targeted supports for high-need disciplines</a:t>
            </a:r>
            <a:endParaRPr lang="en-US" sz="1400" dirty="0"/>
          </a:p>
        </p:txBody>
      </p:sp>
      <p:sp>
        <p:nvSpPr>
          <p:cNvPr id="12" name="Text 10"/>
          <p:cNvSpPr/>
          <p:nvPr/>
        </p:nvSpPr>
        <p:spPr>
          <a:xfrm>
            <a:off x="4370832" y="1920240"/>
            <a:ext cx="2926080" cy="3630168"/>
          </a:xfrm>
          <a:prstGeom prst="rect">
            <a:avLst/>
          </a:prstGeom>
          <a:noFill/>
          <a:ln/>
        </p:spPr>
        <p:txBody>
          <a:bodyPr wrap="square" lIns="254" tIns="254" rIns="254" bIns="254" rtlCol="0" anchor="t">
            <a:normAutofit/>
          </a:bodyPr>
          <a:lstStyle/>
          <a:p>
            <a:pPr marL="171450" indent="-171450">
              <a:buFont typeface="Arial" panose="020B0604020202020204" pitchFamily="34" charset="0"/>
              <a:buChar char="•"/>
            </a:pPr>
            <a:r>
              <a:rPr lang="en-US" sz="1400" dirty="0">
                <a:solidFill>
                  <a:srgbClr val="27364A"/>
                </a:solidFill>
              </a:rPr>
              <a:t>Occupations that require substantial postsecondary preparation and licensure—such as therapy and other specialized disciplines—where debt can steer graduates toward higher-paying settings.</a:t>
            </a:r>
            <a:endParaRPr lang="en-US" sz="1400" dirty="0"/>
          </a:p>
        </p:txBody>
      </p:sp>
      <p:sp>
        <p:nvSpPr>
          <p:cNvPr id="16" name="Text 14"/>
          <p:cNvSpPr/>
          <p:nvPr/>
        </p:nvSpPr>
        <p:spPr>
          <a:xfrm>
            <a:off x="7918704" y="1920240"/>
            <a:ext cx="2926080" cy="3630168"/>
          </a:xfrm>
          <a:prstGeom prst="rect">
            <a:avLst/>
          </a:prstGeom>
          <a:noFill/>
          <a:ln/>
        </p:spPr>
        <p:txBody>
          <a:bodyPr wrap="square" lIns="254" tIns="254" rIns="254" bIns="254" rtlCol="0" anchor="t">
            <a:normAutofit/>
          </a:bodyPr>
          <a:lstStyle/>
          <a:p>
            <a:pPr marL="171450" indent="-171450">
              <a:buFont typeface="Arial" panose="020B0604020202020204" pitchFamily="34" charset="0"/>
              <a:buChar char="•"/>
            </a:pPr>
            <a:r>
              <a:rPr lang="en-US" sz="1400" dirty="0">
                <a:solidFill>
                  <a:srgbClr val="27364A"/>
                </a:solidFill>
              </a:rPr>
              <a:t>Does the program require applicants to carry debt first?</a:t>
            </a:r>
            <a:endParaRPr lang="en-US" sz="1400" dirty="0"/>
          </a:p>
          <a:p>
            <a:pPr marL="171450" indent="-171450">
              <a:buFont typeface="Arial" panose="020B0604020202020204" pitchFamily="34" charset="0"/>
              <a:buChar char="•"/>
            </a:pPr>
            <a:r>
              <a:rPr lang="en-US" sz="1400" dirty="0">
                <a:solidFill>
                  <a:srgbClr val="27364A"/>
                </a:solidFill>
              </a:rPr>
              <a:t>Are part-time or nontraditional students eligible?</a:t>
            </a:r>
            <a:endParaRPr lang="en-US" sz="1400" dirty="0"/>
          </a:p>
          <a:p>
            <a:pPr marL="171450" indent="-171450">
              <a:buFont typeface="Arial" panose="020B0604020202020204" pitchFamily="34" charset="0"/>
              <a:buChar char="•"/>
            </a:pPr>
            <a:r>
              <a:rPr lang="en-US" sz="1400" dirty="0">
                <a:solidFill>
                  <a:srgbClr val="27364A"/>
                </a:solidFill>
              </a:rPr>
              <a:t>Are eligibility rules understandable?</a:t>
            </a:r>
            <a:endParaRPr lang="en-US" sz="1400" dirty="0"/>
          </a:p>
          <a:p>
            <a:pPr marL="171450" indent="-171450">
              <a:buFont typeface="Arial" panose="020B0604020202020204" pitchFamily="34" charset="0"/>
              <a:buChar char="•"/>
            </a:pPr>
            <a:r>
              <a:rPr lang="en-US" sz="1400" dirty="0">
                <a:solidFill>
                  <a:srgbClr val="27364A"/>
                </a:solidFill>
              </a:rPr>
              <a:t>Does support reach all candidates?</a:t>
            </a:r>
            <a:endParaRPr lang="en-US" sz="1400" dirty="0"/>
          </a:p>
        </p:txBody>
      </p:sp>
      <p:pic>
        <p:nvPicPr>
          <p:cNvPr id="18" name="Image 0" descr="ECTA logo"/>
          <p:cNvPicPr>
            <a:picLocks noChangeAspect="1"/>
          </p:cNvPicPr>
          <p:nvPr/>
        </p:nvPicPr>
        <p:blipFill>
          <a:blip r:embed="rId3"/>
          <a:stretch>
            <a:fillRect/>
          </a:stretch>
        </p:blipFill>
        <p:spPr>
          <a:xfrm>
            <a:off x="392951" y="6437376"/>
            <a:ext cx="924025" cy="137160"/>
          </a:xfrm>
          <a:prstGeom prst="rect">
            <a:avLst/>
          </a:prstGeom>
        </p:spPr>
      </p:pic>
      <p:sp>
        <p:nvSpPr>
          <p:cNvPr id="17" name="Text 15"/>
          <p:cNvSpPr/>
          <p:nvPr/>
        </p:nvSpPr>
        <p:spPr>
          <a:xfrm>
            <a:off x="11503152" y="6473952"/>
            <a:ext cx="320040" cy="164592"/>
          </a:xfrm>
          <a:prstGeom prst="rect">
            <a:avLst/>
          </a:prstGeom>
          <a:noFill/>
          <a:ln/>
        </p:spPr>
        <p:txBody>
          <a:bodyPr wrap="square" lIns="0" tIns="0" rIns="0" bIns="0" rtlCol="0" anchor="ctr"/>
          <a:lstStyle/>
          <a:p>
            <a:pPr marL="0" indent="0" algn="r">
              <a:buNone/>
            </a:pPr>
            <a:r>
              <a:rPr lang="en-US" sz="750" dirty="0">
                <a:solidFill>
                  <a:srgbClr val="AAB3BA"/>
                </a:solidFill>
              </a:rPr>
              <a:t>14</a:t>
            </a:r>
            <a:endParaRPr lang="en-US" sz="7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a:effectLst/>
      </p:bgPr>
    </p:bg>
    <p:spTree>
      <p:nvGrpSpPr>
        <p:cNvPr id="1" name=""/>
        <p:cNvGrpSpPr/>
        <p:nvPr/>
      </p:nvGrpSpPr>
      <p:grpSpPr>
        <a:xfrm>
          <a:off x="0" y="0"/>
          <a:ext cx="0" cy="0"/>
          <a:chOff x="0" y="0"/>
          <a:chExt cx="0" cy="0"/>
        </a:xfrm>
      </p:grpSpPr>
      <p:sp>
        <p:nvSpPr>
          <p:cNvPr id="3" name="Text 1"/>
          <p:cNvSpPr>
            <a:spLocks noGrp="1"/>
          </p:cNvSpPr>
          <p:nvPr>
            <p:ph type="title" idx="4294967295"/>
          </p:nvPr>
        </p:nvSpPr>
        <p:spPr>
          <a:xfrm>
            <a:off x="402336" y="256032"/>
            <a:ext cx="10881360" cy="384048"/>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D3F6E"/>
                </a:solidFill>
                <a:effectLst/>
                <a:uLnTx/>
                <a:uFillTx/>
                <a:latin typeface="Aptos Display" pitchFamily="34" charset="0"/>
                <a:ea typeface="Aptos Display" pitchFamily="34" charset="-122"/>
                <a:cs typeface="Aptos Display" pitchFamily="34" charset="-120"/>
              </a:rPr>
              <a:t>Housing, relocation, and place-based supports</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2" name="Text 0"/>
          <p:cNvSpPr/>
          <p:nvPr/>
        </p:nvSpPr>
        <p:spPr>
          <a:xfrm>
            <a:off x="411480" y="73152"/>
            <a:ext cx="3840480" cy="164592"/>
          </a:xfrm>
          <a:prstGeom prst="rect">
            <a:avLst/>
          </a:prstGeom>
          <a:noFill/>
          <a:ln/>
        </p:spPr>
        <p:txBody>
          <a:bodyPr wrap="square" lIns="0" tIns="0" rIns="0" bIns="0" rtlCol="0" anchor="ctr"/>
          <a:lstStyle/>
          <a:p>
            <a:pPr marL="0" indent="0">
              <a:buNone/>
            </a:pPr>
            <a:r>
              <a:rPr lang="en-US" sz="800" b="1" dirty="0">
                <a:solidFill>
                  <a:srgbClr val="1C9A99"/>
                </a:solidFill>
              </a:rPr>
              <a:t>FINANCIAL LEVER 4</a:t>
            </a:r>
            <a:endParaRPr lang="en-US" sz="800" dirty="0"/>
          </a:p>
        </p:txBody>
      </p:sp>
      <p:sp>
        <p:nvSpPr>
          <p:cNvPr id="4" name="Text 2"/>
          <p:cNvSpPr/>
          <p:nvPr/>
        </p:nvSpPr>
        <p:spPr>
          <a:xfrm>
            <a:off x="420624" y="713232"/>
            <a:ext cx="10881360" cy="320040"/>
          </a:xfrm>
          <a:prstGeom prst="rect">
            <a:avLst/>
          </a:prstGeom>
          <a:noFill/>
          <a:ln/>
        </p:spPr>
        <p:txBody>
          <a:bodyPr wrap="square" lIns="0" tIns="0" rIns="0" bIns="0" rtlCol="0" anchor="ctr">
            <a:normAutofit/>
          </a:bodyPr>
          <a:lstStyle/>
          <a:p>
            <a:pPr marL="0" indent="0">
              <a:buNone/>
            </a:pPr>
            <a:r>
              <a:rPr lang="en-US" sz="1400" dirty="0">
                <a:solidFill>
                  <a:srgbClr val="5E6B78"/>
                </a:solidFill>
              </a:rPr>
              <a:t>In high-cost or hard-to-staff regions, the job offer may be only part of the affordability equation.</a:t>
            </a:r>
            <a:endParaRPr lang="en-US" sz="1400" dirty="0"/>
          </a:p>
        </p:txBody>
      </p:sp>
      <p:sp>
        <p:nvSpPr>
          <p:cNvPr id="5" name="Shape 3">
            <a:extLst>
              <a:ext uri="{C183D7F6-B498-43B3-948B-1728B52AA6E4}">
                <adec:decorative xmlns:adec="http://schemas.microsoft.com/office/drawing/2017/decorative" val="1"/>
              </a:ext>
            </a:extLst>
          </p:cNvPr>
          <p:cNvSpPr/>
          <p:nvPr/>
        </p:nvSpPr>
        <p:spPr>
          <a:xfrm>
            <a:off x="868680" y="1508760"/>
            <a:ext cx="4297680" cy="3840480"/>
          </a:xfrm>
          <a:prstGeom prst="arc">
            <a:avLst/>
          </a:prstGeom>
          <a:solidFill>
            <a:srgbClr val="FFFFFF">
              <a:alpha val="0"/>
            </a:srgbClr>
          </a:solidFill>
          <a:ln w="38100">
            <a:solidFill>
              <a:srgbClr val="1C9A99"/>
            </a:solidFill>
            <a:prstDash val="solid"/>
          </a:ln>
        </p:spPr>
        <p:txBody>
          <a:bodyPr/>
          <a:lstStyle/>
          <a:p>
            <a:endParaRPr lang="en-US"/>
          </a:p>
        </p:txBody>
      </p:sp>
      <p:sp>
        <p:nvSpPr>
          <p:cNvPr id="6" name="Shape 4">
            <a:extLst>
              <a:ext uri="{C183D7F6-B498-43B3-948B-1728B52AA6E4}">
                <adec:decorative xmlns:adec="http://schemas.microsoft.com/office/drawing/2017/decorative" val="1"/>
              </a:ext>
            </a:extLst>
          </p:cNvPr>
          <p:cNvSpPr/>
          <p:nvPr/>
        </p:nvSpPr>
        <p:spPr>
          <a:xfrm>
            <a:off x="4892040" y="1298448"/>
            <a:ext cx="5897880" cy="896112"/>
          </a:xfrm>
          <a:prstGeom prst="roundRect">
            <a:avLst>
              <a:gd name="adj" fmla="val 7143"/>
            </a:avLst>
          </a:prstGeom>
          <a:solidFill>
            <a:srgbClr val="FFFFFF"/>
          </a:solidFill>
          <a:ln w="10160">
            <a:solidFill>
              <a:srgbClr val="DCE4E8"/>
            </a:solidFill>
            <a:prstDash val="solid"/>
          </a:ln>
        </p:spPr>
        <p:txBody>
          <a:bodyPr/>
          <a:lstStyle/>
          <a:p>
            <a:endParaRPr lang="en-US"/>
          </a:p>
        </p:txBody>
      </p:sp>
      <p:sp>
        <p:nvSpPr>
          <p:cNvPr id="7" name="Shape 5">
            <a:extLst>
              <a:ext uri="{C183D7F6-B498-43B3-948B-1728B52AA6E4}">
                <adec:decorative xmlns:adec="http://schemas.microsoft.com/office/drawing/2017/decorative" val="1"/>
              </a:ext>
            </a:extLst>
          </p:cNvPr>
          <p:cNvSpPr/>
          <p:nvPr/>
        </p:nvSpPr>
        <p:spPr>
          <a:xfrm>
            <a:off x="4892040" y="1298448"/>
            <a:ext cx="54864" cy="896112"/>
          </a:xfrm>
          <a:prstGeom prst="rect">
            <a:avLst/>
          </a:prstGeom>
          <a:solidFill>
            <a:srgbClr val="E66C5C"/>
          </a:solidFill>
          <a:ln w="12700">
            <a:solidFill>
              <a:srgbClr val="E66C5C"/>
            </a:solidFill>
            <a:prstDash val="solid"/>
          </a:ln>
        </p:spPr>
        <p:txBody>
          <a:bodyPr/>
          <a:lstStyle/>
          <a:p>
            <a:endParaRPr lang="en-US"/>
          </a:p>
        </p:txBody>
      </p:sp>
      <p:sp>
        <p:nvSpPr>
          <p:cNvPr id="8" name="Text 6"/>
          <p:cNvSpPr/>
          <p:nvPr/>
        </p:nvSpPr>
        <p:spPr>
          <a:xfrm>
            <a:off x="5056632" y="1444752"/>
            <a:ext cx="5577840" cy="256032"/>
          </a:xfrm>
          <a:prstGeom prst="rect">
            <a:avLst/>
          </a:prstGeom>
          <a:noFill/>
          <a:ln/>
        </p:spPr>
        <p:txBody>
          <a:bodyPr wrap="square" lIns="0" tIns="0" rIns="0" bIns="0" rtlCol="0" anchor="ctr">
            <a:normAutofit/>
          </a:bodyPr>
          <a:lstStyle/>
          <a:p>
            <a:pPr marL="0" indent="0">
              <a:buNone/>
            </a:pPr>
            <a:r>
              <a:rPr lang="en-US" sz="1600" b="1" dirty="0">
                <a:solidFill>
                  <a:srgbClr val="1D3F6E"/>
                </a:solidFill>
              </a:rPr>
              <a:t>Rent / housing</a:t>
            </a:r>
            <a:endParaRPr lang="en-US" sz="1600" dirty="0"/>
          </a:p>
        </p:txBody>
      </p:sp>
      <p:sp>
        <p:nvSpPr>
          <p:cNvPr id="9" name="Text 7"/>
          <p:cNvSpPr/>
          <p:nvPr/>
        </p:nvSpPr>
        <p:spPr>
          <a:xfrm>
            <a:off x="5056632" y="1801368"/>
            <a:ext cx="5577840" cy="274320"/>
          </a:xfrm>
          <a:prstGeom prst="rect">
            <a:avLst/>
          </a:prstGeom>
          <a:noFill/>
          <a:ln/>
        </p:spPr>
        <p:txBody>
          <a:bodyPr wrap="square" lIns="254" tIns="254" rIns="254" bIns="254" rtlCol="0" anchor="t">
            <a:normAutofit/>
          </a:bodyPr>
          <a:lstStyle/>
          <a:p>
            <a:pPr marL="0" indent="0">
              <a:buNone/>
            </a:pPr>
            <a:r>
              <a:rPr lang="en-US" sz="1400" dirty="0">
                <a:solidFill>
                  <a:srgbClr val="27364A"/>
                </a:solidFill>
              </a:rPr>
              <a:t>Employer or public housing assistance</a:t>
            </a:r>
            <a:endParaRPr lang="en-US" sz="1400" dirty="0"/>
          </a:p>
        </p:txBody>
      </p:sp>
      <p:sp>
        <p:nvSpPr>
          <p:cNvPr id="10" name="Shape 8">
            <a:extLst>
              <a:ext uri="{C183D7F6-B498-43B3-948B-1728B52AA6E4}">
                <adec:decorative xmlns:adec="http://schemas.microsoft.com/office/drawing/2017/decorative" val="1"/>
              </a:ext>
            </a:extLst>
          </p:cNvPr>
          <p:cNvSpPr/>
          <p:nvPr/>
        </p:nvSpPr>
        <p:spPr>
          <a:xfrm>
            <a:off x="4892040" y="2414016"/>
            <a:ext cx="5897880" cy="896112"/>
          </a:xfrm>
          <a:prstGeom prst="roundRect">
            <a:avLst>
              <a:gd name="adj" fmla="val 7143"/>
            </a:avLst>
          </a:prstGeom>
          <a:solidFill>
            <a:srgbClr val="FFFFFF"/>
          </a:solidFill>
          <a:ln w="10160">
            <a:solidFill>
              <a:srgbClr val="DCE4E8"/>
            </a:solidFill>
            <a:prstDash val="solid"/>
          </a:ln>
        </p:spPr>
        <p:txBody>
          <a:bodyPr/>
          <a:lstStyle/>
          <a:p>
            <a:endParaRPr lang="en-US"/>
          </a:p>
        </p:txBody>
      </p:sp>
      <p:sp>
        <p:nvSpPr>
          <p:cNvPr id="11" name="Shape 9">
            <a:extLst>
              <a:ext uri="{C183D7F6-B498-43B3-948B-1728B52AA6E4}">
                <adec:decorative xmlns:adec="http://schemas.microsoft.com/office/drawing/2017/decorative" val="1"/>
              </a:ext>
            </a:extLst>
          </p:cNvPr>
          <p:cNvSpPr/>
          <p:nvPr/>
        </p:nvSpPr>
        <p:spPr>
          <a:xfrm>
            <a:off x="4892040" y="2414016"/>
            <a:ext cx="54864" cy="896112"/>
          </a:xfrm>
          <a:prstGeom prst="rect">
            <a:avLst/>
          </a:prstGeom>
          <a:solidFill>
            <a:srgbClr val="F4A340"/>
          </a:solidFill>
          <a:ln w="12700">
            <a:solidFill>
              <a:srgbClr val="F4A340"/>
            </a:solidFill>
            <a:prstDash val="solid"/>
          </a:ln>
        </p:spPr>
        <p:txBody>
          <a:bodyPr/>
          <a:lstStyle/>
          <a:p>
            <a:endParaRPr lang="en-US"/>
          </a:p>
        </p:txBody>
      </p:sp>
      <p:sp>
        <p:nvSpPr>
          <p:cNvPr id="12" name="Text 10"/>
          <p:cNvSpPr/>
          <p:nvPr/>
        </p:nvSpPr>
        <p:spPr>
          <a:xfrm>
            <a:off x="5056632" y="2560320"/>
            <a:ext cx="5577840" cy="256032"/>
          </a:xfrm>
          <a:prstGeom prst="rect">
            <a:avLst/>
          </a:prstGeom>
          <a:noFill/>
          <a:ln/>
        </p:spPr>
        <p:txBody>
          <a:bodyPr wrap="square" lIns="0" tIns="0" rIns="0" bIns="0" rtlCol="0" anchor="ctr">
            <a:normAutofit/>
          </a:bodyPr>
          <a:lstStyle/>
          <a:p>
            <a:pPr marL="0" indent="0">
              <a:buNone/>
            </a:pPr>
            <a:r>
              <a:rPr lang="en-US" sz="1600" b="1" dirty="0">
                <a:solidFill>
                  <a:srgbClr val="1D3F6E"/>
                </a:solidFill>
              </a:rPr>
              <a:t>Relocation</a:t>
            </a:r>
            <a:endParaRPr lang="en-US" sz="1600" dirty="0"/>
          </a:p>
        </p:txBody>
      </p:sp>
      <p:sp>
        <p:nvSpPr>
          <p:cNvPr id="13" name="Text 11"/>
          <p:cNvSpPr/>
          <p:nvPr/>
        </p:nvSpPr>
        <p:spPr>
          <a:xfrm>
            <a:off x="5056632" y="2916936"/>
            <a:ext cx="5577840" cy="274320"/>
          </a:xfrm>
          <a:prstGeom prst="rect">
            <a:avLst/>
          </a:prstGeom>
          <a:noFill/>
          <a:ln/>
        </p:spPr>
        <p:txBody>
          <a:bodyPr wrap="square" lIns="254" tIns="254" rIns="254" bIns="254" rtlCol="0" anchor="t">
            <a:normAutofit/>
          </a:bodyPr>
          <a:lstStyle/>
          <a:p>
            <a:pPr marL="0" indent="0">
              <a:buNone/>
            </a:pPr>
            <a:r>
              <a:rPr lang="en-US" sz="1400" dirty="0">
                <a:solidFill>
                  <a:srgbClr val="27364A"/>
                </a:solidFill>
              </a:rPr>
              <a:t>Moving expenses, travel, temporary lodging</a:t>
            </a:r>
            <a:endParaRPr lang="en-US" sz="1400" dirty="0"/>
          </a:p>
        </p:txBody>
      </p:sp>
      <p:sp>
        <p:nvSpPr>
          <p:cNvPr id="14" name="Shape 12">
            <a:extLst>
              <a:ext uri="{C183D7F6-B498-43B3-948B-1728B52AA6E4}">
                <adec:decorative xmlns:adec="http://schemas.microsoft.com/office/drawing/2017/decorative" val="1"/>
              </a:ext>
            </a:extLst>
          </p:cNvPr>
          <p:cNvSpPr/>
          <p:nvPr/>
        </p:nvSpPr>
        <p:spPr>
          <a:xfrm>
            <a:off x="4892040" y="3529584"/>
            <a:ext cx="5897880" cy="896112"/>
          </a:xfrm>
          <a:prstGeom prst="roundRect">
            <a:avLst>
              <a:gd name="adj" fmla="val 7143"/>
            </a:avLst>
          </a:prstGeom>
          <a:solidFill>
            <a:srgbClr val="FFFFFF"/>
          </a:solidFill>
          <a:ln w="10160">
            <a:solidFill>
              <a:srgbClr val="DCE4E8"/>
            </a:solidFill>
            <a:prstDash val="solid"/>
          </a:ln>
        </p:spPr>
        <p:txBody>
          <a:bodyPr/>
          <a:lstStyle/>
          <a:p>
            <a:endParaRPr lang="en-US"/>
          </a:p>
        </p:txBody>
      </p:sp>
      <p:sp>
        <p:nvSpPr>
          <p:cNvPr id="15" name="Shape 13">
            <a:extLst>
              <a:ext uri="{C183D7F6-B498-43B3-948B-1728B52AA6E4}">
                <adec:decorative xmlns:adec="http://schemas.microsoft.com/office/drawing/2017/decorative" val="1"/>
              </a:ext>
            </a:extLst>
          </p:cNvPr>
          <p:cNvSpPr/>
          <p:nvPr/>
        </p:nvSpPr>
        <p:spPr>
          <a:xfrm>
            <a:off x="4892040" y="3529584"/>
            <a:ext cx="54864" cy="896112"/>
          </a:xfrm>
          <a:prstGeom prst="rect">
            <a:avLst/>
          </a:prstGeom>
          <a:solidFill>
            <a:srgbClr val="1C9A99"/>
          </a:solidFill>
          <a:ln w="12700">
            <a:solidFill>
              <a:srgbClr val="1C9A99"/>
            </a:solidFill>
            <a:prstDash val="solid"/>
          </a:ln>
        </p:spPr>
        <p:txBody>
          <a:bodyPr/>
          <a:lstStyle/>
          <a:p>
            <a:endParaRPr lang="en-US"/>
          </a:p>
        </p:txBody>
      </p:sp>
      <p:sp>
        <p:nvSpPr>
          <p:cNvPr id="16" name="Text 14"/>
          <p:cNvSpPr/>
          <p:nvPr/>
        </p:nvSpPr>
        <p:spPr>
          <a:xfrm>
            <a:off x="5056632" y="3675888"/>
            <a:ext cx="5577840" cy="256032"/>
          </a:xfrm>
          <a:prstGeom prst="rect">
            <a:avLst/>
          </a:prstGeom>
          <a:noFill/>
          <a:ln/>
        </p:spPr>
        <p:txBody>
          <a:bodyPr wrap="square" lIns="0" tIns="0" rIns="0" bIns="0" rtlCol="0" anchor="ctr">
            <a:normAutofit/>
          </a:bodyPr>
          <a:lstStyle/>
          <a:p>
            <a:pPr marL="0" indent="0">
              <a:buNone/>
            </a:pPr>
            <a:r>
              <a:rPr lang="en-US" sz="1600" b="1" dirty="0">
                <a:solidFill>
                  <a:srgbClr val="1D3F6E"/>
                </a:solidFill>
              </a:rPr>
              <a:t>Transportation</a:t>
            </a:r>
            <a:endParaRPr lang="en-US" sz="1600" dirty="0"/>
          </a:p>
        </p:txBody>
      </p:sp>
      <p:sp>
        <p:nvSpPr>
          <p:cNvPr id="17" name="Text 15"/>
          <p:cNvSpPr/>
          <p:nvPr/>
        </p:nvSpPr>
        <p:spPr>
          <a:xfrm>
            <a:off x="5056632" y="4032504"/>
            <a:ext cx="5577840" cy="274320"/>
          </a:xfrm>
          <a:prstGeom prst="rect">
            <a:avLst/>
          </a:prstGeom>
          <a:noFill/>
          <a:ln/>
        </p:spPr>
        <p:txBody>
          <a:bodyPr wrap="square" lIns="254" tIns="254" rIns="254" bIns="254" rtlCol="0" anchor="t">
            <a:normAutofit/>
          </a:bodyPr>
          <a:lstStyle/>
          <a:p>
            <a:pPr marL="0" indent="0">
              <a:buNone/>
            </a:pPr>
            <a:r>
              <a:rPr lang="en-US" sz="1400" dirty="0">
                <a:solidFill>
                  <a:srgbClr val="27364A"/>
                </a:solidFill>
              </a:rPr>
              <a:t>Mileage, transit, rural travel supports</a:t>
            </a:r>
            <a:endParaRPr lang="en-US" sz="1400" dirty="0"/>
          </a:p>
        </p:txBody>
      </p:sp>
      <p:sp>
        <p:nvSpPr>
          <p:cNvPr id="18" name="Shape 16">
            <a:extLst>
              <a:ext uri="{C183D7F6-B498-43B3-948B-1728B52AA6E4}">
                <adec:decorative xmlns:adec="http://schemas.microsoft.com/office/drawing/2017/decorative" val="1"/>
              </a:ext>
            </a:extLst>
          </p:cNvPr>
          <p:cNvSpPr/>
          <p:nvPr/>
        </p:nvSpPr>
        <p:spPr>
          <a:xfrm>
            <a:off x="4892040" y="4645152"/>
            <a:ext cx="5897880" cy="896112"/>
          </a:xfrm>
          <a:prstGeom prst="roundRect">
            <a:avLst>
              <a:gd name="adj" fmla="val 7143"/>
            </a:avLst>
          </a:prstGeom>
          <a:solidFill>
            <a:srgbClr val="FFFFFF"/>
          </a:solidFill>
          <a:ln w="10160">
            <a:solidFill>
              <a:srgbClr val="DCE4E8"/>
            </a:solidFill>
            <a:prstDash val="solid"/>
          </a:ln>
        </p:spPr>
        <p:txBody>
          <a:bodyPr/>
          <a:lstStyle/>
          <a:p>
            <a:endParaRPr lang="en-US"/>
          </a:p>
        </p:txBody>
      </p:sp>
      <p:sp>
        <p:nvSpPr>
          <p:cNvPr id="19" name="Shape 17">
            <a:extLst>
              <a:ext uri="{C183D7F6-B498-43B3-948B-1728B52AA6E4}">
                <adec:decorative xmlns:adec="http://schemas.microsoft.com/office/drawing/2017/decorative" val="1"/>
              </a:ext>
            </a:extLst>
          </p:cNvPr>
          <p:cNvSpPr/>
          <p:nvPr/>
        </p:nvSpPr>
        <p:spPr>
          <a:xfrm>
            <a:off x="4892040" y="4645152"/>
            <a:ext cx="54864" cy="896112"/>
          </a:xfrm>
          <a:prstGeom prst="rect">
            <a:avLst/>
          </a:prstGeom>
          <a:solidFill>
            <a:srgbClr val="2669A8"/>
          </a:solidFill>
          <a:ln w="12700">
            <a:solidFill>
              <a:srgbClr val="2669A8"/>
            </a:solidFill>
            <a:prstDash val="solid"/>
          </a:ln>
        </p:spPr>
        <p:txBody>
          <a:bodyPr/>
          <a:lstStyle/>
          <a:p>
            <a:endParaRPr lang="en-US"/>
          </a:p>
        </p:txBody>
      </p:sp>
      <p:sp>
        <p:nvSpPr>
          <p:cNvPr id="20" name="Text 18"/>
          <p:cNvSpPr/>
          <p:nvPr/>
        </p:nvSpPr>
        <p:spPr>
          <a:xfrm>
            <a:off x="5056632" y="4791456"/>
            <a:ext cx="5577840" cy="256032"/>
          </a:xfrm>
          <a:prstGeom prst="rect">
            <a:avLst/>
          </a:prstGeom>
          <a:noFill/>
          <a:ln/>
        </p:spPr>
        <p:txBody>
          <a:bodyPr wrap="square" lIns="0" tIns="0" rIns="0" bIns="0" rtlCol="0" anchor="ctr">
            <a:normAutofit/>
          </a:bodyPr>
          <a:lstStyle/>
          <a:p>
            <a:pPr marL="0" indent="0">
              <a:buNone/>
            </a:pPr>
            <a:r>
              <a:rPr lang="en-US" sz="1600" b="1" dirty="0">
                <a:solidFill>
                  <a:srgbClr val="1D3F6E"/>
                </a:solidFill>
              </a:rPr>
              <a:t>Geographic incentives</a:t>
            </a:r>
            <a:endParaRPr lang="en-US" sz="1600" dirty="0"/>
          </a:p>
        </p:txBody>
      </p:sp>
      <p:sp>
        <p:nvSpPr>
          <p:cNvPr id="21" name="Text 19"/>
          <p:cNvSpPr/>
          <p:nvPr/>
        </p:nvSpPr>
        <p:spPr>
          <a:xfrm>
            <a:off x="5056632" y="5148072"/>
            <a:ext cx="5577840" cy="274320"/>
          </a:xfrm>
          <a:prstGeom prst="rect">
            <a:avLst/>
          </a:prstGeom>
          <a:noFill/>
          <a:ln/>
        </p:spPr>
        <p:txBody>
          <a:bodyPr wrap="square" lIns="254" tIns="254" rIns="254" bIns="254" rtlCol="0" anchor="t">
            <a:normAutofit/>
          </a:bodyPr>
          <a:lstStyle/>
          <a:p>
            <a:pPr marL="0" indent="0">
              <a:buNone/>
            </a:pPr>
            <a:r>
              <a:rPr lang="en-US" sz="1400" dirty="0">
                <a:solidFill>
                  <a:srgbClr val="27364A"/>
                </a:solidFill>
              </a:rPr>
              <a:t>Differentials for shortage or remote areas</a:t>
            </a:r>
            <a:endParaRPr lang="en-US" sz="1400" dirty="0"/>
          </a:p>
        </p:txBody>
      </p:sp>
      <p:sp>
        <p:nvSpPr>
          <p:cNvPr id="22" name="Text 20"/>
          <p:cNvSpPr/>
          <p:nvPr/>
        </p:nvSpPr>
        <p:spPr>
          <a:xfrm>
            <a:off x="914400" y="5676900"/>
            <a:ext cx="9966960" cy="457200"/>
          </a:xfrm>
          <a:prstGeom prst="rect">
            <a:avLst/>
          </a:prstGeom>
          <a:noFill/>
          <a:ln/>
        </p:spPr>
        <p:txBody>
          <a:bodyPr wrap="square" lIns="0" tIns="0" rIns="0" bIns="0" rtlCol="0" anchor="ctr"/>
          <a:lstStyle/>
          <a:p>
            <a:pPr marL="0" indent="0" algn="ctr">
              <a:buNone/>
            </a:pPr>
            <a:r>
              <a:rPr lang="en-US" sz="1400" b="1" dirty="0">
                <a:solidFill>
                  <a:srgbClr val="1D3F6E"/>
                </a:solidFill>
              </a:rPr>
              <a:t>Key test: Does the support change whether a qualified person can realistically live and work in the community?</a:t>
            </a:r>
            <a:endParaRPr lang="en-US" sz="1400" dirty="0"/>
          </a:p>
        </p:txBody>
      </p:sp>
      <p:pic>
        <p:nvPicPr>
          <p:cNvPr id="24" name="Image 0" descr="ECTA logo"/>
          <p:cNvPicPr>
            <a:picLocks noChangeAspect="1"/>
          </p:cNvPicPr>
          <p:nvPr/>
        </p:nvPicPr>
        <p:blipFill>
          <a:blip r:embed="rId3"/>
          <a:stretch>
            <a:fillRect/>
          </a:stretch>
        </p:blipFill>
        <p:spPr>
          <a:xfrm>
            <a:off x="392951" y="6437376"/>
            <a:ext cx="924025" cy="137160"/>
          </a:xfrm>
          <a:prstGeom prst="rect">
            <a:avLst/>
          </a:prstGeom>
        </p:spPr>
      </p:pic>
      <p:sp>
        <p:nvSpPr>
          <p:cNvPr id="23" name="Text 21"/>
          <p:cNvSpPr/>
          <p:nvPr/>
        </p:nvSpPr>
        <p:spPr>
          <a:xfrm>
            <a:off x="11503152" y="6473952"/>
            <a:ext cx="320040" cy="164592"/>
          </a:xfrm>
          <a:prstGeom prst="rect">
            <a:avLst/>
          </a:prstGeom>
          <a:noFill/>
          <a:ln/>
        </p:spPr>
        <p:txBody>
          <a:bodyPr wrap="square" lIns="0" tIns="0" rIns="0" bIns="0" rtlCol="0" anchor="ctr"/>
          <a:lstStyle/>
          <a:p>
            <a:pPr marL="0" indent="0" algn="r">
              <a:buNone/>
            </a:pPr>
            <a:r>
              <a:rPr lang="en-US" sz="750" dirty="0">
                <a:solidFill>
                  <a:srgbClr val="AAB3BA"/>
                </a:solidFill>
              </a:rPr>
              <a:t>15</a:t>
            </a:r>
            <a:endParaRPr lang="en-US" sz="7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sp>
        <p:nvSpPr>
          <p:cNvPr id="3" name="Text 1"/>
          <p:cNvSpPr>
            <a:spLocks noGrp="1"/>
          </p:cNvSpPr>
          <p:nvPr>
            <p:ph type="title" idx="4294967295"/>
          </p:nvPr>
        </p:nvSpPr>
        <p:spPr>
          <a:xfrm>
            <a:off x="402336" y="256032"/>
            <a:ext cx="10881360" cy="384048"/>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D3F6E"/>
                </a:solidFill>
                <a:effectLst/>
                <a:uLnTx/>
                <a:uFillTx/>
                <a:latin typeface="Aptos Display" pitchFamily="34" charset="0"/>
                <a:ea typeface="Aptos Display" pitchFamily="34" charset="-122"/>
                <a:cs typeface="Aptos Display" pitchFamily="34" charset="-120"/>
              </a:rPr>
              <a:t>High-impact strategies usually combine levers</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2" name="Text 0"/>
          <p:cNvSpPr/>
          <p:nvPr/>
        </p:nvSpPr>
        <p:spPr>
          <a:xfrm>
            <a:off x="411480" y="73152"/>
            <a:ext cx="3840480" cy="164592"/>
          </a:xfrm>
          <a:prstGeom prst="rect">
            <a:avLst/>
          </a:prstGeom>
          <a:noFill/>
          <a:ln/>
        </p:spPr>
        <p:txBody>
          <a:bodyPr wrap="square" lIns="0" tIns="0" rIns="0" bIns="0" rtlCol="0" anchor="ctr"/>
          <a:lstStyle/>
          <a:p>
            <a:pPr marL="0" indent="0">
              <a:buNone/>
            </a:pPr>
            <a:r>
              <a:rPr lang="en-US" sz="800" b="1" dirty="0">
                <a:solidFill>
                  <a:srgbClr val="1C9A99"/>
                </a:solidFill>
              </a:rPr>
              <a:t>PORTFOLIO DESIGN</a:t>
            </a:r>
            <a:endParaRPr lang="en-US" sz="800" dirty="0"/>
          </a:p>
        </p:txBody>
      </p:sp>
      <p:sp>
        <p:nvSpPr>
          <p:cNvPr id="4" name="Text 2"/>
          <p:cNvSpPr/>
          <p:nvPr/>
        </p:nvSpPr>
        <p:spPr>
          <a:xfrm>
            <a:off x="420624" y="713232"/>
            <a:ext cx="10881360" cy="320040"/>
          </a:xfrm>
          <a:prstGeom prst="rect">
            <a:avLst/>
          </a:prstGeom>
          <a:noFill/>
          <a:ln/>
        </p:spPr>
        <p:txBody>
          <a:bodyPr wrap="square" lIns="0" tIns="0" rIns="0" bIns="0" rtlCol="0" anchor="ctr">
            <a:normAutofit/>
          </a:bodyPr>
          <a:lstStyle/>
          <a:p>
            <a:pPr marL="0" indent="0">
              <a:buNone/>
            </a:pPr>
            <a:r>
              <a:rPr lang="en-US" sz="1400" dirty="0">
                <a:solidFill>
                  <a:srgbClr val="5E6B78"/>
                </a:solidFill>
              </a:rPr>
              <a:t>A single incentive is rarely enough when barriers are layered.</a:t>
            </a:r>
            <a:endParaRPr lang="en-US" sz="1400" dirty="0"/>
          </a:p>
        </p:txBody>
      </p:sp>
      <p:sp>
        <p:nvSpPr>
          <p:cNvPr id="5" name="Shape 3">
            <a:extLst>
              <a:ext uri="{C183D7F6-B498-43B3-948B-1728B52AA6E4}">
                <adec:decorative xmlns:adec="http://schemas.microsoft.com/office/drawing/2017/decorative" val="1"/>
              </a:ext>
            </a:extLst>
          </p:cNvPr>
          <p:cNvSpPr/>
          <p:nvPr/>
        </p:nvSpPr>
        <p:spPr>
          <a:xfrm>
            <a:off x="566928" y="1417320"/>
            <a:ext cx="2560320" cy="4206240"/>
          </a:xfrm>
          <a:prstGeom prst="roundRect">
            <a:avLst>
              <a:gd name="adj" fmla="val 2500"/>
            </a:avLst>
          </a:prstGeom>
          <a:solidFill>
            <a:srgbClr val="FFF8ED"/>
          </a:solidFill>
          <a:ln w="10160">
            <a:solidFill>
              <a:srgbClr val="DCE4E8"/>
            </a:solidFill>
            <a:prstDash val="solid"/>
          </a:ln>
        </p:spPr>
        <p:txBody>
          <a:bodyPr/>
          <a:lstStyle/>
          <a:p>
            <a:endParaRPr lang="en-US"/>
          </a:p>
        </p:txBody>
      </p:sp>
      <p:sp>
        <p:nvSpPr>
          <p:cNvPr id="6" name="Shape 4">
            <a:extLst>
              <a:ext uri="{C183D7F6-B498-43B3-948B-1728B52AA6E4}">
                <adec:decorative xmlns:adec="http://schemas.microsoft.com/office/drawing/2017/decorative" val="1"/>
              </a:ext>
            </a:extLst>
          </p:cNvPr>
          <p:cNvSpPr/>
          <p:nvPr/>
        </p:nvSpPr>
        <p:spPr>
          <a:xfrm>
            <a:off x="566928" y="1417320"/>
            <a:ext cx="54864" cy="4206240"/>
          </a:xfrm>
          <a:prstGeom prst="rect">
            <a:avLst/>
          </a:prstGeom>
          <a:solidFill>
            <a:srgbClr val="F4A340"/>
          </a:solidFill>
          <a:ln w="12700">
            <a:solidFill>
              <a:srgbClr val="F4A340"/>
            </a:solidFill>
            <a:prstDash val="solid"/>
          </a:ln>
        </p:spPr>
        <p:txBody>
          <a:bodyPr/>
          <a:lstStyle/>
          <a:p>
            <a:endParaRPr lang="en-US"/>
          </a:p>
        </p:txBody>
      </p:sp>
      <p:sp>
        <p:nvSpPr>
          <p:cNvPr id="7" name="Text 5"/>
          <p:cNvSpPr/>
          <p:nvPr/>
        </p:nvSpPr>
        <p:spPr>
          <a:xfrm>
            <a:off x="731520" y="1563624"/>
            <a:ext cx="2240280" cy="256032"/>
          </a:xfrm>
          <a:prstGeom prst="rect">
            <a:avLst/>
          </a:prstGeom>
          <a:noFill/>
          <a:ln/>
        </p:spPr>
        <p:txBody>
          <a:bodyPr wrap="square" lIns="0" tIns="0" rIns="0" bIns="0" rtlCol="0" anchor="ctr">
            <a:normAutofit/>
          </a:bodyPr>
          <a:lstStyle/>
          <a:p>
            <a:pPr marL="0" indent="0">
              <a:buNone/>
            </a:pPr>
            <a:r>
              <a:rPr lang="en-US" sz="1600" b="1" dirty="0">
                <a:solidFill>
                  <a:srgbClr val="1D3F6E"/>
                </a:solidFill>
              </a:rPr>
              <a:t>Make the job viable</a:t>
            </a:r>
            <a:endParaRPr lang="en-US" sz="1600" dirty="0"/>
          </a:p>
        </p:txBody>
      </p:sp>
      <p:sp>
        <p:nvSpPr>
          <p:cNvPr id="9" name="Shape 7">
            <a:extLst>
              <a:ext uri="{C183D7F6-B498-43B3-948B-1728B52AA6E4}">
                <adec:decorative xmlns:adec="http://schemas.microsoft.com/office/drawing/2017/decorative" val="1"/>
              </a:ext>
            </a:extLst>
          </p:cNvPr>
          <p:cNvSpPr/>
          <p:nvPr/>
        </p:nvSpPr>
        <p:spPr>
          <a:xfrm>
            <a:off x="3419856" y="1417320"/>
            <a:ext cx="2560320" cy="4206240"/>
          </a:xfrm>
          <a:prstGeom prst="roundRect">
            <a:avLst>
              <a:gd name="adj" fmla="val 2500"/>
            </a:avLst>
          </a:prstGeom>
          <a:solidFill>
            <a:srgbClr val="EFF8F7"/>
          </a:solidFill>
          <a:ln w="10160">
            <a:solidFill>
              <a:srgbClr val="DCE4E8"/>
            </a:solidFill>
            <a:prstDash val="solid"/>
          </a:ln>
        </p:spPr>
        <p:txBody>
          <a:bodyPr/>
          <a:lstStyle/>
          <a:p>
            <a:endParaRPr lang="en-US"/>
          </a:p>
        </p:txBody>
      </p:sp>
      <p:sp>
        <p:nvSpPr>
          <p:cNvPr id="10" name="Shape 8">
            <a:extLst>
              <a:ext uri="{C183D7F6-B498-43B3-948B-1728B52AA6E4}">
                <adec:decorative xmlns:adec="http://schemas.microsoft.com/office/drawing/2017/decorative" val="1"/>
              </a:ext>
            </a:extLst>
          </p:cNvPr>
          <p:cNvSpPr/>
          <p:nvPr/>
        </p:nvSpPr>
        <p:spPr>
          <a:xfrm>
            <a:off x="3419856" y="1417320"/>
            <a:ext cx="54864" cy="4206240"/>
          </a:xfrm>
          <a:prstGeom prst="rect">
            <a:avLst/>
          </a:prstGeom>
          <a:solidFill>
            <a:srgbClr val="1C9A99"/>
          </a:solidFill>
          <a:ln w="12700">
            <a:solidFill>
              <a:srgbClr val="1C9A99"/>
            </a:solidFill>
            <a:prstDash val="solid"/>
          </a:ln>
        </p:spPr>
        <p:txBody>
          <a:bodyPr/>
          <a:lstStyle/>
          <a:p>
            <a:endParaRPr lang="en-US"/>
          </a:p>
        </p:txBody>
      </p:sp>
      <p:sp>
        <p:nvSpPr>
          <p:cNvPr id="11" name="Text 9"/>
          <p:cNvSpPr/>
          <p:nvPr/>
        </p:nvSpPr>
        <p:spPr>
          <a:xfrm>
            <a:off x="3584448" y="1563624"/>
            <a:ext cx="2240280" cy="256032"/>
          </a:xfrm>
          <a:prstGeom prst="rect">
            <a:avLst/>
          </a:prstGeom>
          <a:noFill/>
          <a:ln/>
        </p:spPr>
        <p:txBody>
          <a:bodyPr wrap="square" lIns="0" tIns="0" rIns="0" bIns="0" rtlCol="0" anchor="ctr">
            <a:normAutofit/>
          </a:bodyPr>
          <a:lstStyle/>
          <a:p>
            <a:pPr marL="0" indent="0">
              <a:buNone/>
            </a:pPr>
            <a:r>
              <a:rPr lang="en-US" sz="1600" b="1" dirty="0">
                <a:solidFill>
                  <a:srgbClr val="1D3F6E"/>
                </a:solidFill>
              </a:rPr>
              <a:t>Make entry possible</a:t>
            </a:r>
            <a:endParaRPr lang="en-US" sz="1600" dirty="0"/>
          </a:p>
        </p:txBody>
      </p:sp>
      <p:sp>
        <p:nvSpPr>
          <p:cNvPr id="13" name="Shape 11">
            <a:extLst>
              <a:ext uri="{C183D7F6-B498-43B3-948B-1728B52AA6E4}">
                <adec:decorative xmlns:adec="http://schemas.microsoft.com/office/drawing/2017/decorative" val="1"/>
              </a:ext>
            </a:extLst>
          </p:cNvPr>
          <p:cNvSpPr/>
          <p:nvPr/>
        </p:nvSpPr>
        <p:spPr>
          <a:xfrm>
            <a:off x="6272784" y="1417320"/>
            <a:ext cx="2560320" cy="4206240"/>
          </a:xfrm>
          <a:prstGeom prst="roundRect">
            <a:avLst>
              <a:gd name="adj" fmla="val 2500"/>
            </a:avLst>
          </a:prstGeom>
          <a:solidFill>
            <a:srgbClr val="F2F6FB"/>
          </a:solidFill>
          <a:ln w="10160">
            <a:solidFill>
              <a:srgbClr val="DCE4E8"/>
            </a:solidFill>
            <a:prstDash val="solid"/>
          </a:ln>
        </p:spPr>
        <p:txBody>
          <a:bodyPr/>
          <a:lstStyle/>
          <a:p>
            <a:endParaRPr lang="en-US"/>
          </a:p>
        </p:txBody>
      </p:sp>
      <p:sp>
        <p:nvSpPr>
          <p:cNvPr id="14" name="Shape 12">
            <a:extLst>
              <a:ext uri="{C183D7F6-B498-43B3-948B-1728B52AA6E4}">
                <adec:decorative xmlns:adec="http://schemas.microsoft.com/office/drawing/2017/decorative" val="1"/>
              </a:ext>
            </a:extLst>
          </p:cNvPr>
          <p:cNvSpPr/>
          <p:nvPr/>
        </p:nvSpPr>
        <p:spPr>
          <a:xfrm>
            <a:off x="6272784" y="1417320"/>
            <a:ext cx="54864" cy="4206240"/>
          </a:xfrm>
          <a:prstGeom prst="rect">
            <a:avLst/>
          </a:prstGeom>
          <a:solidFill>
            <a:srgbClr val="2669A8"/>
          </a:solidFill>
          <a:ln w="12700">
            <a:solidFill>
              <a:srgbClr val="2669A8"/>
            </a:solidFill>
            <a:prstDash val="solid"/>
          </a:ln>
        </p:spPr>
        <p:txBody>
          <a:bodyPr/>
          <a:lstStyle/>
          <a:p>
            <a:endParaRPr lang="en-US"/>
          </a:p>
        </p:txBody>
      </p:sp>
      <p:sp>
        <p:nvSpPr>
          <p:cNvPr id="15" name="Text 13"/>
          <p:cNvSpPr/>
          <p:nvPr/>
        </p:nvSpPr>
        <p:spPr>
          <a:xfrm>
            <a:off x="6437376" y="1563624"/>
            <a:ext cx="2240280" cy="256032"/>
          </a:xfrm>
          <a:prstGeom prst="rect">
            <a:avLst/>
          </a:prstGeom>
          <a:noFill/>
          <a:ln/>
        </p:spPr>
        <p:txBody>
          <a:bodyPr wrap="square" lIns="0" tIns="0" rIns="0" bIns="0" rtlCol="0" anchor="ctr">
            <a:normAutofit/>
          </a:bodyPr>
          <a:lstStyle/>
          <a:p>
            <a:pPr marL="0" indent="0">
              <a:buNone/>
            </a:pPr>
            <a:r>
              <a:rPr lang="en-US" sz="1600" b="1" dirty="0">
                <a:solidFill>
                  <a:srgbClr val="1D3F6E"/>
                </a:solidFill>
              </a:rPr>
              <a:t>Make the career visible</a:t>
            </a:r>
            <a:endParaRPr lang="en-US" sz="1600" dirty="0"/>
          </a:p>
        </p:txBody>
      </p:sp>
      <p:sp>
        <p:nvSpPr>
          <p:cNvPr id="17" name="Shape 15">
            <a:extLst>
              <a:ext uri="{C183D7F6-B498-43B3-948B-1728B52AA6E4}">
                <adec:decorative xmlns:adec="http://schemas.microsoft.com/office/drawing/2017/decorative" val="1"/>
              </a:ext>
            </a:extLst>
          </p:cNvPr>
          <p:cNvSpPr/>
          <p:nvPr/>
        </p:nvSpPr>
        <p:spPr>
          <a:xfrm>
            <a:off x="9125712" y="1417320"/>
            <a:ext cx="2560320" cy="4206240"/>
          </a:xfrm>
          <a:prstGeom prst="roundRect">
            <a:avLst>
              <a:gd name="adj" fmla="val 2500"/>
            </a:avLst>
          </a:prstGeom>
          <a:solidFill>
            <a:srgbClr val="F1F8F3"/>
          </a:solidFill>
          <a:ln w="10160">
            <a:solidFill>
              <a:srgbClr val="DCE4E8"/>
            </a:solidFill>
            <a:prstDash val="solid"/>
          </a:ln>
        </p:spPr>
        <p:txBody>
          <a:bodyPr/>
          <a:lstStyle/>
          <a:p>
            <a:endParaRPr lang="en-US"/>
          </a:p>
        </p:txBody>
      </p:sp>
      <p:sp>
        <p:nvSpPr>
          <p:cNvPr id="18" name="Shape 16">
            <a:extLst>
              <a:ext uri="{C183D7F6-B498-43B3-948B-1728B52AA6E4}">
                <adec:decorative xmlns:adec="http://schemas.microsoft.com/office/drawing/2017/decorative" val="1"/>
              </a:ext>
            </a:extLst>
          </p:cNvPr>
          <p:cNvSpPr/>
          <p:nvPr/>
        </p:nvSpPr>
        <p:spPr>
          <a:xfrm>
            <a:off x="9125712" y="1417320"/>
            <a:ext cx="54864" cy="4206240"/>
          </a:xfrm>
          <a:prstGeom prst="rect">
            <a:avLst/>
          </a:prstGeom>
          <a:solidFill>
            <a:srgbClr val="49B563"/>
          </a:solidFill>
          <a:ln w="12700">
            <a:solidFill>
              <a:srgbClr val="49B563"/>
            </a:solidFill>
            <a:prstDash val="solid"/>
          </a:ln>
        </p:spPr>
        <p:txBody>
          <a:bodyPr/>
          <a:lstStyle/>
          <a:p>
            <a:endParaRPr lang="en-US"/>
          </a:p>
        </p:txBody>
      </p:sp>
      <p:sp>
        <p:nvSpPr>
          <p:cNvPr id="19" name="Text 17"/>
          <p:cNvSpPr/>
          <p:nvPr/>
        </p:nvSpPr>
        <p:spPr>
          <a:xfrm>
            <a:off x="9290304" y="1563624"/>
            <a:ext cx="2240280" cy="256032"/>
          </a:xfrm>
          <a:prstGeom prst="rect">
            <a:avLst/>
          </a:prstGeom>
          <a:noFill/>
          <a:ln/>
        </p:spPr>
        <p:txBody>
          <a:bodyPr wrap="square" lIns="0" tIns="0" rIns="0" bIns="0" rtlCol="0" anchor="ctr">
            <a:normAutofit/>
          </a:bodyPr>
          <a:lstStyle/>
          <a:p>
            <a:pPr marL="0" indent="0">
              <a:buNone/>
            </a:pPr>
            <a:r>
              <a:rPr lang="en-US" sz="1600" b="1" dirty="0">
                <a:solidFill>
                  <a:srgbClr val="1D3F6E"/>
                </a:solidFill>
              </a:rPr>
              <a:t>Make accessible for all</a:t>
            </a:r>
            <a:endParaRPr lang="en-US" sz="1600" dirty="0"/>
          </a:p>
        </p:txBody>
      </p:sp>
      <p:sp>
        <p:nvSpPr>
          <p:cNvPr id="8" name="Text 6"/>
          <p:cNvSpPr/>
          <p:nvPr/>
        </p:nvSpPr>
        <p:spPr>
          <a:xfrm>
            <a:off x="731520" y="1920240"/>
            <a:ext cx="2240280" cy="3584448"/>
          </a:xfrm>
          <a:prstGeom prst="rect">
            <a:avLst/>
          </a:prstGeom>
          <a:noFill/>
          <a:ln/>
        </p:spPr>
        <p:txBody>
          <a:bodyPr wrap="square" lIns="254" tIns="254" rIns="254" bIns="254" rtlCol="0" anchor="t">
            <a:normAutofit/>
          </a:bodyPr>
          <a:lstStyle/>
          <a:p>
            <a:pPr marL="171450" indent="-171450">
              <a:buFont typeface="Arial" panose="020B0604020202020204" pitchFamily="34" charset="0"/>
              <a:buChar char="•"/>
            </a:pPr>
            <a:r>
              <a:rPr lang="en-US" sz="1400" dirty="0">
                <a:solidFill>
                  <a:srgbClr val="27364A"/>
                </a:solidFill>
              </a:rPr>
              <a:t>Competitive salary/rate</a:t>
            </a:r>
            <a:endParaRPr lang="en-US" sz="1400" dirty="0"/>
          </a:p>
          <a:p>
            <a:pPr marL="171450" indent="-171450">
              <a:buFont typeface="Arial" panose="020B0604020202020204" pitchFamily="34" charset="0"/>
              <a:buChar char="•"/>
            </a:pPr>
            <a:r>
              <a:rPr lang="en-US" sz="1400" dirty="0">
                <a:solidFill>
                  <a:srgbClr val="27364A"/>
                </a:solidFill>
              </a:rPr>
              <a:t>Benefits</a:t>
            </a:r>
            <a:endParaRPr lang="en-US" sz="1400" dirty="0"/>
          </a:p>
          <a:p>
            <a:pPr marL="171450" indent="-171450">
              <a:buFont typeface="Arial" panose="020B0604020202020204" pitchFamily="34" charset="0"/>
              <a:buChar char="•"/>
            </a:pPr>
            <a:r>
              <a:rPr lang="en-US" sz="1400" dirty="0">
                <a:solidFill>
                  <a:srgbClr val="27364A"/>
                </a:solidFill>
              </a:rPr>
              <a:t>Cost-of-living supports</a:t>
            </a:r>
            <a:endParaRPr lang="en-US" sz="1400" dirty="0"/>
          </a:p>
        </p:txBody>
      </p:sp>
      <p:sp>
        <p:nvSpPr>
          <p:cNvPr id="12" name="Text 10"/>
          <p:cNvSpPr/>
          <p:nvPr/>
        </p:nvSpPr>
        <p:spPr>
          <a:xfrm>
            <a:off x="3584448" y="1920240"/>
            <a:ext cx="2240280" cy="3584448"/>
          </a:xfrm>
          <a:prstGeom prst="rect">
            <a:avLst/>
          </a:prstGeom>
          <a:noFill/>
          <a:ln/>
        </p:spPr>
        <p:txBody>
          <a:bodyPr wrap="square" lIns="254" tIns="254" rIns="254" bIns="254" rtlCol="0" anchor="t">
            <a:normAutofit/>
          </a:bodyPr>
          <a:lstStyle/>
          <a:p>
            <a:pPr marL="171450" indent="-171450">
              <a:buFont typeface="Arial" panose="020B0604020202020204" pitchFamily="34" charset="0"/>
              <a:buChar char="•"/>
            </a:pPr>
            <a:r>
              <a:rPr lang="en-US" sz="1400" dirty="0">
                <a:solidFill>
                  <a:srgbClr val="27364A"/>
                </a:solidFill>
              </a:rPr>
              <a:t>Scholarships</a:t>
            </a:r>
            <a:endParaRPr lang="en-US" sz="1400" dirty="0"/>
          </a:p>
          <a:p>
            <a:pPr marL="171450" indent="-171450">
              <a:buFont typeface="Arial" panose="020B0604020202020204" pitchFamily="34" charset="0"/>
              <a:buChar char="•"/>
            </a:pPr>
            <a:r>
              <a:rPr lang="en-US" sz="1400" dirty="0">
                <a:solidFill>
                  <a:srgbClr val="27364A"/>
                </a:solidFill>
              </a:rPr>
              <a:t>Stipends</a:t>
            </a:r>
            <a:endParaRPr lang="en-US" sz="1400" dirty="0"/>
          </a:p>
          <a:p>
            <a:pPr marL="171450" indent="-171450">
              <a:buFont typeface="Arial" panose="020B0604020202020204" pitchFamily="34" charset="0"/>
              <a:buChar char="•"/>
            </a:pPr>
            <a:r>
              <a:rPr lang="en-US" sz="1400" dirty="0">
                <a:solidFill>
                  <a:srgbClr val="27364A"/>
                </a:solidFill>
              </a:rPr>
              <a:t>Paid preparation</a:t>
            </a:r>
            <a:endParaRPr lang="en-US" sz="1400" dirty="0"/>
          </a:p>
          <a:p>
            <a:pPr marL="171450" indent="-171450">
              <a:buFont typeface="Arial" panose="020B0604020202020204" pitchFamily="34" charset="0"/>
              <a:buChar char="•"/>
            </a:pPr>
            <a:r>
              <a:rPr lang="en-US" sz="1400" dirty="0">
                <a:solidFill>
                  <a:srgbClr val="27364A"/>
                </a:solidFill>
              </a:rPr>
              <a:t>Debt relief</a:t>
            </a:r>
            <a:endParaRPr lang="en-US" sz="1400" dirty="0"/>
          </a:p>
        </p:txBody>
      </p:sp>
      <p:sp>
        <p:nvSpPr>
          <p:cNvPr id="16" name="Text 14"/>
          <p:cNvSpPr/>
          <p:nvPr/>
        </p:nvSpPr>
        <p:spPr>
          <a:xfrm>
            <a:off x="6437376" y="1920240"/>
            <a:ext cx="2240280" cy="3584448"/>
          </a:xfrm>
          <a:prstGeom prst="rect">
            <a:avLst/>
          </a:prstGeom>
          <a:noFill/>
          <a:ln/>
        </p:spPr>
        <p:txBody>
          <a:bodyPr wrap="square" lIns="254" tIns="254" rIns="254" bIns="254" rtlCol="0" anchor="t">
            <a:normAutofit/>
          </a:bodyPr>
          <a:lstStyle/>
          <a:p>
            <a:pPr marL="285750" indent="-285750">
              <a:buFont typeface="Arial" panose="020B0604020202020204" pitchFamily="34" charset="0"/>
              <a:buChar char="•"/>
            </a:pPr>
            <a:r>
              <a:rPr lang="en-US" sz="1400" dirty="0">
                <a:solidFill>
                  <a:srgbClr val="27364A"/>
                </a:solidFill>
              </a:rPr>
              <a:t>Branding</a:t>
            </a:r>
            <a:endParaRPr lang="en-US" sz="1400" dirty="0"/>
          </a:p>
          <a:p>
            <a:pPr marL="285750" indent="-285750">
              <a:buFont typeface="Arial" panose="020B0604020202020204" pitchFamily="34" charset="0"/>
              <a:buChar char="•"/>
            </a:pPr>
            <a:r>
              <a:rPr lang="en-US" sz="1400" dirty="0">
                <a:solidFill>
                  <a:srgbClr val="27364A"/>
                </a:solidFill>
              </a:rPr>
              <a:t>Storytelling</a:t>
            </a:r>
            <a:endParaRPr lang="en-US" sz="1400" dirty="0"/>
          </a:p>
          <a:p>
            <a:pPr marL="285750" indent="-285750">
              <a:buFont typeface="Arial" panose="020B0604020202020204" pitchFamily="34" charset="0"/>
              <a:buChar char="•"/>
            </a:pPr>
            <a:r>
              <a:rPr lang="en-US" sz="1400" dirty="0">
                <a:solidFill>
                  <a:srgbClr val="27364A"/>
                </a:solidFill>
              </a:rPr>
              <a:t>Career campaigns</a:t>
            </a:r>
            <a:endParaRPr lang="en-US" sz="1400" dirty="0"/>
          </a:p>
          <a:p>
            <a:pPr marL="285750" indent="-285750">
              <a:buFont typeface="Arial" panose="020B0604020202020204" pitchFamily="34" charset="0"/>
              <a:buChar char="•"/>
            </a:pPr>
            <a:r>
              <a:rPr lang="en-US" sz="1400" dirty="0">
                <a:solidFill>
                  <a:srgbClr val="27364A"/>
                </a:solidFill>
              </a:rPr>
              <a:t>Targeted outreach</a:t>
            </a:r>
            <a:endParaRPr lang="en-US" sz="1400" dirty="0"/>
          </a:p>
        </p:txBody>
      </p:sp>
      <p:sp>
        <p:nvSpPr>
          <p:cNvPr id="20" name="Text 18"/>
          <p:cNvSpPr/>
          <p:nvPr/>
        </p:nvSpPr>
        <p:spPr>
          <a:xfrm>
            <a:off x="9290304" y="1920240"/>
            <a:ext cx="2240280" cy="3584448"/>
          </a:xfrm>
          <a:prstGeom prst="rect">
            <a:avLst/>
          </a:prstGeom>
          <a:noFill/>
          <a:ln/>
        </p:spPr>
        <p:txBody>
          <a:bodyPr wrap="square" lIns="254" tIns="254" rIns="254" bIns="254" rtlCol="0" anchor="t">
            <a:normAutofit/>
          </a:bodyPr>
          <a:lstStyle/>
          <a:p>
            <a:pPr marL="171450" indent="-171450">
              <a:buFont typeface="Arial" panose="020B0604020202020204" pitchFamily="34" charset="0"/>
              <a:buChar char="•"/>
            </a:pPr>
            <a:r>
              <a:rPr lang="en-US" sz="1400" dirty="0">
                <a:solidFill>
                  <a:srgbClr val="27364A"/>
                </a:solidFill>
              </a:rPr>
              <a:t>Alternative pathways to eligibility</a:t>
            </a:r>
            <a:endParaRPr lang="en-US" sz="1400" dirty="0"/>
          </a:p>
          <a:p>
            <a:pPr marL="171450" indent="-171450">
              <a:buFont typeface="Arial" panose="020B0604020202020204" pitchFamily="34" charset="0"/>
              <a:buChar char="•"/>
            </a:pPr>
            <a:r>
              <a:rPr lang="en-US" sz="1400" dirty="0">
                <a:solidFill>
                  <a:srgbClr val="27364A"/>
                </a:solidFill>
              </a:rPr>
              <a:t>Community partnerships</a:t>
            </a:r>
            <a:endParaRPr lang="en-US" sz="1400" dirty="0"/>
          </a:p>
          <a:p>
            <a:pPr marL="171450" indent="-171450">
              <a:buFont typeface="Arial" panose="020B0604020202020204" pitchFamily="34" charset="0"/>
              <a:buChar char="•"/>
            </a:pPr>
            <a:r>
              <a:rPr lang="en-US" sz="1400" dirty="0">
                <a:solidFill>
                  <a:srgbClr val="27364A"/>
                </a:solidFill>
              </a:rPr>
              <a:t>Language access</a:t>
            </a:r>
            <a:endParaRPr lang="en-US" sz="1400" dirty="0"/>
          </a:p>
          <a:p>
            <a:pPr marL="171450" indent="-171450">
              <a:buFont typeface="Arial" panose="020B0604020202020204" pitchFamily="34" charset="0"/>
              <a:buChar char="•"/>
            </a:pPr>
            <a:r>
              <a:rPr lang="en-US" sz="1400" dirty="0">
                <a:solidFill>
                  <a:srgbClr val="27364A"/>
                </a:solidFill>
              </a:rPr>
              <a:t>Data disaggregation</a:t>
            </a:r>
            <a:endParaRPr lang="en-US" sz="1400" dirty="0"/>
          </a:p>
        </p:txBody>
      </p:sp>
      <p:pic>
        <p:nvPicPr>
          <p:cNvPr id="22" name="Image 0" descr="ECTA logo"/>
          <p:cNvPicPr>
            <a:picLocks noChangeAspect="1"/>
          </p:cNvPicPr>
          <p:nvPr/>
        </p:nvPicPr>
        <p:blipFill>
          <a:blip r:embed="rId3"/>
          <a:stretch>
            <a:fillRect/>
          </a:stretch>
        </p:blipFill>
        <p:spPr>
          <a:xfrm>
            <a:off x="392951" y="6437376"/>
            <a:ext cx="924025" cy="137160"/>
          </a:xfrm>
          <a:prstGeom prst="rect">
            <a:avLst/>
          </a:prstGeom>
        </p:spPr>
      </p:pic>
      <p:sp>
        <p:nvSpPr>
          <p:cNvPr id="21" name="Text 19"/>
          <p:cNvSpPr/>
          <p:nvPr/>
        </p:nvSpPr>
        <p:spPr>
          <a:xfrm>
            <a:off x="11503152" y="6473952"/>
            <a:ext cx="320040" cy="164592"/>
          </a:xfrm>
          <a:prstGeom prst="rect">
            <a:avLst/>
          </a:prstGeom>
          <a:noFill/>
          <a:ln/>
        </p:spPr>
        <p:txBody>
          <a:bodyPr wrap="square" lIns="0" tIns="0" rIns="0" bIns="0" rtlCol="0" anchor="ctr"/>
          <a:lstStyle/>
          <a:p>
            <a:pPr marL="0" indent="0" algn="r">
              <a:buNone/>
            </a:pPr>
            <a:r>
              <a:rPr lang="en-US" sz="750" dirty="0">
                <a:solidFill>
                  <a:srgbClr val="AAB3BA"/>
                </a:solidFill>
              </a:rPr>
              <a:t>16</a:t>
            </a:r>
            <a:endParaRPr lang="en-US" sz="7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a:effectLst/>
      </p:bgPr>
    </p:bg>
    <p:spTree>
      <p:nvGrpSpPr>
        <p:cNvPr id="1" name=""/>
        <p:cNvGrpSpPr/>
        <p:nvPr/>
      </p:nvGrpSpPr>
      <p:grpSpPr>
        <a:xfrm>
          <a:off x="0" y="0"/>
          <a:ext cx="0" cy="0"/>
          <a:chOff x="0" y="0"/>
          <a:chExt cx="0" cy="0"/>
        </a:xfrm>
      </p:grpSpPr>
      <p:sp>
        <p:nvSpPr>
          <p:cNvPr id="3" name="Text 1"/>
          <p:cNvSpPr>
            <a:spLocks noGrp="1"/>
          </p:cNvSpPr>
          <p:nvPr>
            <p:ph type="title" idx="4294967295"/>
          </p:nvPr>
        </p:nvSpPr>
        <p:spPr>
          <a:xfrm>
            <a:off x="402336" y="256032"/>
            <a:ext cx="10881360" cy="384048"/>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D3F6E"/>
                </a:solidFill>
                <a:effectLst/>
                <a:uLnTx/>
                <a:uFillTx/>
                <a:latin typeface="Aptos Display" pitchFamily="34" charset="0"/>
                <a:ea typeface="Aptos Display" pitchFamily="34" charset="-122"/>
                <a:cs typeface="Aptos Display" pitchFamily="34" charset="-120"/>
              </a:rPr>
              <a:t>Build the access questions into financial strategy design</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2" name="Text 0"/>
          <p:cNvSpPr/>
          <p:nvPr/>
        </p:nvSpPr>
        <p:spPr>
          <a:xfrm>
            <a:off x="411480" y="73152"/>
            <a:ext cx="3840480" cy="164592"/>
          </a:xfrm>
          <a:prstGeom prst="rect">
            <a:avLst/>
          </a:prstGeom>
          <a:noFill/>
          <a:ln/>
        </p:spPr>
        <p:txBody>
          <a:bodyPr wrap="square" lIns="0" tIns="0" rIns="0" bIns="0" rtlCol="0" anchor="ctr"/>
          <a:lstStyle/>
          <a:p>
            <a:pPr marL="0" indent="0">
              <a:buNone/>
            </a:pPr>
            <a:r>
              <a:rPr lang="en-US" sz="800" b="1" dirty="0">
                <a:solidFill>
                  <a:srgbClr val="1C9A99"/>
                </a:solidFill>
              </a:rPr>
              <a:t>Accessibility IS NOT AN ADD-ON</a:t>
            </a:r>
            <a:endParaRPr lang="en-US" sz="800" dirty="0"/>
          </a:p>
        </p:txBody>
      </p:sp>
      <p:sp>
        <p:nvSpPr>
          <p:cNvPr id="4" name="Text 2"/>
          <p:cNvSpPr/>
          <p:nvPr/>
        </p:nvSpPr>
        <p:spPr>
          <a:xfrm>
            <a:off x="420624" y="713232"/>
            <a:ext cx="10881360" cy="320040"/>
          </a:xfrm>
          <a:prstGeom prst="rect">
            <a:avLst/>
          </a:prstGeom>
          <a:noFill/>
          <a:ln/>
        </p:spPr>
        <p:txBody>
          <a:bodyPr wrap="square" lIns="0" tIns="0" rIns="0" bIns="0" rtlCol="0" anchor="ctr">
            <a:normAutofit/>
          </a:bodyPr>
          <a:lstStyle/>
          <a:p>
            <a:pPr marL="0" indent="0">
              <a:buNone/>
            </a:pPr>
            <a:r>
              <a:rPr lang="en-US" sz="1600" dirty="0">
                <a:solidFill>
                  <a:srgbClr val="5E6B78"/>
                </a:solidFill>
              </a:rPr>
              <a:t>The same dollar amount can have very different value and accessibility across groups.</a:t>
            </a:r>
            <a:endParaRPr lang="en-US" sz="1600" dirty="0"/>
          </a:p>
        </p:txBody>
      </p:sp>
      <p:sp>
        <p:nvSpPr>
          <p:cNvPr id="5" name="Shape 3">
            <a:extLst>
              <a:ext uri="{C183D7F6-B498-43B3-948B-1728B52AA6E4}">
                <adec:decorative xmlns:adec="http://schemas.microsoft.com/office/drawing/2017/decorative" val="1"/>
              </a:ext>
            </a:extLst>
          </p:cNvPr>
          <p:cNvSpPr/>
          <p:nvPr/>
        </p:nvSpPr>
        <p:spPr>
          <a:xfrm>
            <a:off x="758952" y="1307592"/>
            <a:ext cx="384048" cy="384048"/>
          </a:xfrm>
          <a:prstGeom prst="ellipse">
            <a:avLst/>
          </a:prstGeom>
          <a:solidFill>
            <a:srgbClr val="49B563"/>
          </a:solidFill>
          <a:ln w="12700">
            <a:solidFill>
              <a:srgbClr val="49B563"/>
            </a:solidFill>
            <a:prstDash val="solid"/>
          </a:ln>
        </p:spPr>
        <p:txBody>
          <a:bodyPr/>
          <a:lstStyle/>
          <a:p>
            <a:endParaRPr lang="en-US"/>
          </a:p>
        </p:txBody>
      </p:sp>
      <p:sp>
        <p:nvSpPr>
          <p:cNvPr id="6" name="Text 4"/>
          <p:cNvSpPr/>
          <p:nvPr/>
        </p:nvSpPr>
        <p:spPr>
          <a:xfrm>
            <a:off x="841248" y="1380744"/>
            <a:ext cx="201168" cy="146304"/>
          </a:xfrm>
          <a:prstGeom prst="rect">
            <a:avLst/>
          </a:prstGeom>
          <a:noFill/>
          <a:ln/>
        </p:spPr>
        <p:txBody>
          <a:bodyPr wrap="square" lIns="0" tIns="0" rIns="0" bIns="0" rtlCol="0" anchor="ctr"/>
          <a:lstStyle/>
          <a:p>
            <a:pPr marL="0" indent="0" algn="ctr">
              <a:buNone/>
            </a:pPr>
            <a:r>
              <a:rPr lang="en-US" sz="850" b="1" dirty="0">
                <a:solidFill>
                  <a:srgbClr val="FFFFFF"/>
                </a:solidFill>
              </a:rPr>
              <a:t>1</a:t>
            </a:r>
            <a:endParaRPr lang="en-US" sz="850" dirty="0"/>
          </a:p>
        </p:txBody>
      </p:sp>
      <p:sp>
        <p:nvSpPr>
          <p:cNvPr id="7" name="Text 5"/>
          <p:cNvSpPr/>
          <p:nvPr/>
        </p:nvSpPr>
        <p:spPr>
          <a:xfrm>
            <a:off x="1417320" y="1234440"/>
            <a:ext cx="9555480" cy="640080"/>
          </a:xfrm>
          <a:prstGeom prst="rect">
            <a:avLst/>
          </a:prstGeom>
          <a:noFill/>
          <a:ln/>
        </p:spPr>
        <p:txBody>
          <a:bodyPr wrap="square" lIns="0" tIns="0" rIns="0" bIns="0" rtlCol="0" anchor="ctr">
            <a:normAutofit/>
          </a:bodyPr>
          <a:lstStyle/>
          <a:p>
            <a:pPr marL="0" indent="0">
              <a:buNone/>
            </a:pPr>
            <a:r>
              <a:rPr lang="en-US" sz="1600" dirty="0">
                <a:solidFill>
                  <a:srgbClr val="27364A"/>
                </a:solidFill>
              </a:rPr>
              <a:t>Who is eligible—and who is excluded by employment status, hours, credential, geography, or program type?</a:t>
            </a:r>
            <a:endParaRPr lang="en-US" sz="1600" dirty="0"/>
          </a:p>
        </p:txBody>
      </p:sp>
      <p:sp>
        <p:nvSpPr>
          <p:cNvPr id="8" name="Shape 6">
            <a:extLst>
              <a:ext uri="{C183D7F6-B498-43B3-948B-1728B52AA6E4}">
                <adec:decorative xmlns:adec="http://schemas.microsoft.com/office/drawing/2017/decorative" val="1"/>
              </a:ext>
            </a:extLst>
          </p:cNvPr>
          <p:cNvSpPr/>
          <p:nvPr/>
        </p:nvSpPr>
        <p:spPr>
          <a:xfrm>
            <a:off x="758952" y="2240280"/>
            <a:ext cx="384048" cy="384048"/>
          </a:xfrm>
          <a:prstGeom prst="ellipse">
            <a:avLst/>
          </a:prstGeom>
          <a:solidFill>
            <a:srgbClr val="1C9A99"/>
          </a:solidFill>
          <a:ln w="12700">
            <a:solidFill>
              <a:srgbClr val="1C9A99"/>
            </a:solidFill>
            <a:prstDash val="solid"/>
          </a:ln>
        </p:spPr>
        <p:txBody>
          <a:bodyPr/>
          <a:lstStyle/>
          <a:p>
            <a:endParaRPr lang="en-US"/>
          </a:p>
        </p:txBody>
      </p:sp>
      <p:sp>
        <p:nvSpPr>
          <p:cNvPr id="9" name="Text 7"/>
          <p:cNvSpPr/>
          <p:nvPr/>
        </p:nvSpPr>
        <p:spPr>
          <a:xfrm>
            <a:off x="841248" y="2313432"/>
            <a:ext cx="201168" cy="146304"/>
          </a:xfrm>
          <a:prstGeom prst="rect">
            <a:avLst/>
          </a:prstGeom>
          <a:noFill/>
          <a:ln/>
        </p:spPr>
        <p:txBody>
          <a:bodyPr wrap="square" lIns="0" tIns="0" rIns="0" bIns="0" rtlCol="0" anchor="ctr"/>
          <a:lstStyle/>
          <a:p>
            <a:pPr marL="0" indent="0" algn="ctr">
              <a:buNone/>
            </a:pPr>
            <a:r>
              <a:rPr lang="en-US" sz="850" b="1" dirty="0">
                <a:solidFill>
                  <a:srgbClr val="FFFFFF"/>
                </a:solidFill>
              </a:rPr>
              <a:t>2</a:t>
            </a:r>
            <a:endParaRPr lang="en-US" sz="850" dirty="0"/>
          </a:p>
        </p:txBody>
      </p:sp>
      <p:sp>
        <p:nvSpPr>
          <p:cNvPr id="10" name="Text 8"/>
          <p:cNvSpPr/>
          <p:nvPr/>
        </p:nvSpPr>
        <p:spPr>
          <a:xfrm>
            <a:off x="1417320" y="2167128"/>
            <a:ext cx="9555480" cy="640080"/>
          </a:xfrm>
          <a:prstGeom prst="rect">
            <a:avLst/>
          </a:prstGeom>
          <a:noFill/>
          <a:ln/>
        </p:spPr>
        <p:txBody>
          <a:bodyPr wrap="square" lIns="0" tIns="0" rIns="0" bIns="0" rtlCol="0" anchor="ctr">
            <a:normAutofit/>
          </a:bodyPr>
          <a:lstStyle/>
          <a:p>
            <a:pPr marL="0" indent="0">
              <a:buNone/>
            </a:pPr>
            <a:r>
              <a:rPr lang="en-US" sz="1600" dirty="0">
                <a:solidFill>
                  <a:srgbClr val="27364A"/>
                </a:solidFill>
              </a:rPr>
              <a:t>Who must pay first and wait for reimbursement?</a:t>
            </a:r>
            <a:endParaRPr lang="en-US" sz="1600" dirty="0"/>
          </a:p>
        </p:txBody>
      </p:sp>
      <p:sp>
        <p:nvSpPr>
          <p:cNvPr id="11" name="Shape 9">
            <a:extLst>
              <a:ext uri="{C183D7F6-B498-43B3-948B-1728B52AA6E4}">
                <adec:decorative xmlns:adec="http://schemas.microsoft.com/office/drawing/2017/decorative" val="1"/>
              </a:ext>
            </a:extLst>
          </p:cNvPr>
          <p:cNvSpPr/>
          <p:nvPr/>
        </p:nvSpPr>
        <p:spPr>
          <a:xfrm>
            <a:off x="758952" y="3172968"/>
            <a:ext cx="384048" cy="384048"/>
          </a:xfrm>
          <a:prstGeom prst="ellipse">
            <a:avLst/>
          </a:prstGeom>
          <a:solidFill>
            <a:srgbClr val="2669A8"/>
          </a:solidFill>
          <a:ln w="12700">
            <a:solidFill>
              <a:srgbClr val="2669A8"/>
            </a:solidFill>
            <a:prstDash val="solid"/>
          </a:ln>
        </p:spPr>
        <p:txBody>
          <a:bodyPr/>
          <a:lstStyle/>
          <a:p>
            <a:endParaRPr lang="en-US"/>
          </a:p>
        </p:txBody>
      </p:sp>
      <p:sp>
        <p:nvSpPr>
          <p:cNvPr id="12" name="Text 10"/>
          <p:cNvSpPr/>
          <p:nvPr/>
        </p:nvSpPr>
        <p:spPr>
          <a:xfrm>
            <a:off x="841248" y="3246120"/>
            <a:ext cx="201168" cy="146304"/>
          </a:xfrm>
          <a:prstGeom prst="rect">
            <a:avLst/>
          </a:prstGeom>
          <a:noFill/>
          <a:ln/>
        </p:spPr>
        <p:txBody>
          <a:bodyPr wrap="square" lIns="0" tIns="0" rIns="0" bIns="0" rtlCol="0" anchor="ctr"/>
          <a:lstStyle/>
          <a:p>
            <a:pPr marL="0" indent="0" algn="ctr">
              <a:buNone/>
            </a:pPr>
            <a:r>
              <a:rPr lang="en-US" sz="850" b="1" dirty="0">
                <a:solidFill>
                  <a:srgbClr val="FFFFFF"/>
                </a:solidFill>
              </a:rPr>
              <a:t>3</a:t>
            </a:r>
            <a:endParaRPr lang="en-US" sz="850" dirty="0"/>
          </a:p>
        </p:txBody>
      </p:sp>
      <p:sp>
        <p:nvSpPr>
          <p:cNvPr id="13" name="Text 11"/>
          <p:cNvSpPr/>
          <p:nvPr/>
        </p:nvSpPr>
        <p:spPr>
          <a:xfrm>
            <a:off x="1417320" y="3099816"/>
            <a:ext cx="9555480" cy="640080"/>
          </a:xfrm>
          <a:prstGeom prst="rect">
            <a:avLst/>
          </a:prstGeom>
          <a:noFill/>
          <a:ln/>
        </p:spPr>
        <p:txBody>
          <a:bodyPr wrap="square" lIns="0" tIns="0" rIns="0" bIns="0" rtlCol="0" anchor="ctr">
            <a:normAutofit/>
          </a:bodyPr>
          <a:lstStyle/>
          <a:p>
            <a:pPr marL="0" indent="0">
              <a:buNone/>
            </a:pPr>
            <a:r>
              <a:rPr lang="en-US" sz="1600" dirty="0">
                <a:solidFill>
                  <a:srgbClr val="27364A"/>
                </a:solidFill>
              </a:rPr>
              <a:t>Are supports sufficient for people with caregiving, transportation, language, or disability-related needs?</a:t>
            </a:r>
            <a:endParaRPr lang="en-US" sz="1600" dirty="0"/>
          </a:p>
        </p:txBody>
      </p:sp>
      <p:sp>
        <p:nvSpPr>
          <p:cNvPr id="14" name="Shape 12">
            <a:extLst>
              <a:ext uri="{C183D7F6-B498-43B3-948B-1728B52AA6E4}">
                <adec:decorative xmlns:adec="http://schemas.microsoft.com/office/drawing/2017/decorative" val="1"/>
              </a:ext>
            </a:extLst>
          </p:cNvPr>
          <p:cNvSpPr/>
          <p:nvPr/>
        </p:nvSpPr>
        <p:spPr>
          <a:xfrm>
            <a:off x="758952" y="4105656"/>
            <a:ext cx="384048" cy="384048"/>
          </a:xfrm>
          <a:prstGeom prst="ellipse">
            <a:avLst/>
          </a:prstGeom>
          <a:solidFill>
            <a:srgbClr val="F4A340"/>
          </a:solidFill>
          <a:ln w="12700">
            <a:solidFill>
              <a:srgbClr val="F4A340"/>
            </a:solidFill>
            <a:prstDash val="solid"/>
          </a:ln>
        </p:spPr>
        <p:txBody>
          <a:bodyPr/>
          <a:lstStyle/>
          <a:p>
            <a:endParaRPr lang="en-US"/>
          </a:p>
        </p:txBody>
      </p:sp>
      <p:sp>
        <p:nvSpPr>
          <p:cNvPr id="15" name="Text 13"/>
          <p:cNvSpPr/>
          <p:nvPr/>
        </p:nvSpPr>
        <p:spPr>
          <a:xfrm>
            <a:off x="841248" y="4178808"/>
            <a:ext cx="201168" cy="146304"/>
          </a:xfrm>
          <a:prstGeom prst="rect">
            <a:avLst/>
          </a:prstGeom>
          <a:noFill/>
          <a:ln/>
        </p:spPr>
        <p:txBody>
          <a:bodyPr wrap="square" lIns="0" tIns="0" rIns="0" bIns="0" rtlCol="0" anchor="ctr"/>
          <a:lstStyle/>
          <a:p>
            <a:pPr marL="0" indent="0" algn="ctr">
              <a:buNone/>
            </a:pPr>
            <a:r>
              <a:rPr lang="en-US" sz="850" b="1" dirty="0">
                <a:solidFill>
                  <a:srgbClr val="FFFFFF"/>
                </a:solidFill>
              </a:rPr>
              <a:t>4</a:t>
            </a:r>
            <a:endParaRPr lang="en-US" sz="850" dirty="0"/>
          </a:p>
        </p:txBody>
      </p:sp>
      <p:sp>
        <p:nvSpPr>
          <p:cNvPr id="16" name="Text 14"/>
          <p:cNvSpPr/>
          <p:nvPr/>
        </p:nvSpPr>
        <p:spPr>
          <a:xfrm>
            <a:off x="1417320" y="4032504"/>
            <a:ext cx="9555480" cy="640080"/>
          </a:xfrm>
          <a:prstGeom prst="rect">
            <a:avLst/>
          </a:prstGeom>
          <a:noFill/>
          <a:ln/>
        </p:spPr>
        <p:txBody>
          <a:bodyPr wrap="square" lIns="0" tIns="0" rIns="0" bIns="0" rtlCol="0" anchor="ctr">
            <a:normAutofit/>
          </a:bodyPr>
          <a:lstStyle/>
          <a:p>
            <a:pPr marL="0" indent="0">
              <a:buNone/>
            </a:pPr>
            <a:r>
              <a:rPr lang="en-US" sz="1600" dirty="0">
                <a:solidFill>
                  <a:srgbClr val="27364A"/>
                </a:solidFill>
              </a:rPr>
              <a:t>Are application and documentation requirements easy to navigate?</a:t>
            </a:r>
            <a:endParaRPr lang="en-US" sz="1600" dirty="0"/>
          </a:p>
        </p:txBody>
      </p:sp>
      <p:sp>
        <p:nvSpPr>
          <p:cNvPr id="17" name="Shape 15">
            <a:extLst>
              <a:ext uri="{C183D7F6-B498-43B3-948B-1728B52AA6E4}">
                <adec:decorative xmlns:adec="http://schemas.microsoft.com/office/drawing/2017/decorative" val="1"/>
              </a:ext>
            </a:extLst>
          </p:cNvPr>
          <p:cNvSpPr/>
          <p:nvPr/>
        </p:nvSpPr>
        <p:spPr>
          <a:xfrm>
            <a:off x="758952" y="5038344"/>
            <a:ext cx="384048" cy="384048"/>
          </a:xfrm>
          <a:prstGeom prst="ellipse">
            <a:avLst/>
          </a:prstGeom>
          <a:solidFill>
            <a:srgbClr val="E66C5C"/>
          </a:solidFill>
          <a:ln w="12700">
            <a:solidFill>
              <a:srgbClr val="E66C5C"/>
            </a:solidFill>
            <a:prstDash val="solid"/>
          </a:ln>
        </p:spPr>
        <p:txBody>
          <a:bodyPr/>
          <a:lstStyle/>
          <a:p>
            <a:endParaRPr lang="en-US"/>
          </a:p>
        </p:txBody>
      </p:sp>
      <p:sp>
        <p:nvSpPr>
          <p:cNvPr id="18" name="Text 16"/>
          <p:cNvSpPr/>
          <p:nvPr/>
        </p:nvSpPr>
        <p:spPr>
          <a:xfrm>
            <a:off x="841248" y="5111496"/>
            <a:ext cx="201168" cy="146304"/>
          </a:xfrm>
          <a:prstGeom prst="rect">
            <a:avLst/>
          </a:prstGeom>
          <a:noFill/>
          <a:ln/>
        </p:spPr>
        <p:txBody>
          <a:bodyPr wrap="square" lIns="0" tIns="0" rIns="0" bIns="0" rtlCol="0" anchor="ctr"/>
          <a:lstStyle/>
          <a:p>
            <a:pPr marL="0" indent="0" algn="ctr">
              <a:buNone/>
            </a:pPr>
            <a:r>
              <a:rPr lang="en-US" sz="850" b="1" dirty="0">
                <a:solidFill>
                  <a:srgbClr val="FFFFFF"/>
                </a:solidFill>
              </a:rPr>
              <a:t>5</a:t>
            </a:r>
            <a:endParaRPr lang="en-US" sz="850" dirty="0"/>
          </a:p>
        </p:txBody>
      </p:sp>
      <p:sp>
        <p:nvSpPr>
          <p:cNvPr id="19" name="Text 17"/>
          <p:cNvSpPr/>
          <p:nvPr/>
        </p:nvSpPr>
        <p:spPr>
          <a:xfrm>
            <a:off x="1417320" y="4965192"/>
            <a:ext cx="9555480" cy="640080"/>
          </a:xfrm>
          <a:prstGeom prst="rect">
            <a:avLst/>
          </a:prstGeom>
          <a:noFill/>
          <a:ln/>
        </p:spPr>
        <p:txBody>
          <a:bodyPr wrap="square" lIns="0" tIns="0" rIns="0" bIns="0" rtlCol="0" anchor="ctr">
            <a:normAutofit/>
          </a:bodyPr>
          <a:lstStyle/>
          <a:p>
            <a:pPr marL="0" indent="0">
              <a:buNone/>
            </a:pPr>
            <a:r>
              <a:rPr lang="en-US" sz="1600" dirty="0">
                <a:solidFill>
                  <a:srgbClr val="27364A"/>
                </a:solidFill>
              </a:rPr>
              <a:t>Can we disaggregate participation, completion, hiring, and retention outcomes?</a:t>
            </a:r>
            <a:endParaRPr lang="en-US" sz="1600" dirty="0"/>
          </a:p>
        </p:txBody>
      </p:sp>
      <p:pic>
        <p:nvPicPr>
          <p:cNvPr id="21" name="Image 0" descr="ECTA logo"/>
          <p:cNvPicPr>
            <a:picLocks noChangeAspect="1"/>
          </p:cNvPicPr>
          <p:nvPr/>
        </p:nvPicPr>
        <p:blipFill>
          <a:blip r:embed="rId3"/>
          <a:stretch>
            <a:fillRect/>
          </a:stretch>
        </p:blipFill>
        <p:spPr>
          <a:xfrm>
            <a:off x="392951" y="6437376"/>
            <a:ext cx="924025" cy="137160"/>
          </a:xfrm>
          <a:prstGeom prst="rect">
            <a:avLst/>
          </a:prstGeom>
        </p:spPr>
      </p:pic>
      <p:sp>
        <p:nvSpPr>
          <p:cNvPr id="20" name="Text 18"/>
          <p:cNvSpPr/>
          <p:nvPr/>
        </p:nvSpPr>
        <p:spPr>
          <a:xfrm>
            <a:off x="11503152" y="6473952"/>
            <a:ext cx="320040" cy="164592"/>
          </a:xfrm>
          <a:prstGeom prst="rect">
            <a:avLst/>
          </a:prstGeom>
          <a:noFill/>
          <a:ln/>
        </p:spPr>
        <p:txBody>
          <a:bodyPr wrap="square" lIns="0" tIns="0" rIns="0" bIns="0" rtlCol="0" anchor="ctr"/>
          <a:lstStyle/>
          <a:p>
            <a:pPr marL="0" indent="0" algn="r">
              <a:buNone/>
            </a:pPr>
            <a:r>
              <a:rPr lang="en-US" sz="750" dirty="0">
                <a:solidFill>
                  <a:srgbClr val="AAB3BA"/>
                </a:solidFill>
              </a:rPr>
              <a:t>17</a:t>
            </a:r>
            <a:endParaRPr lang="en-US" sz="7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alpha val="45098"/>
          </a:schemeClr>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D19D5A2-1C41-0BF2-56A7-FF06D263FB02}"/>
              </a:ext>
            </a:extLst>
          </p:cNvPr>
          <p:cNvSpPr txBox="1">
            <a:spLocks noGrp="1"/>
          </p:cNvSpPr>
          <p:nvPr>
            <p:ph type="title" idx="4294967295"/>
          </p:nvPr>
        </p:nvSpPr>
        <p:spPr>
          <a:xfrm>
            <a:off x="779148" y="475612"/>
            <a:ext cx="5611020" cy="93225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2800" b="1" i="0" kern="1200">
                <a:solidFill>
                  <a:srgbClr val="1E3262"/>
                </a:solidFill>
                <a:latin typeface="Arial" panose="020B0604020202020204" pitchFamily="34" charset="0"/>
                <a:ea typeface="Arial" panose="020B0604020202020204" pitchFamily="34" charset="0"/>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1E3262"/>
                </a:solidFill>
                <a:effectLst/>
                <a:uLnTx/>
                <a:uFillTx/>
                <a:latin typeface="Arial"/>
                <a:ea typeface="Arial" panose="020B0604020202020204" pitchFamily="34" charset="0"/>
                <a:cs typeface="Arial"/>
              </a:rPr>
              <a:t>National Strategy for the Home Visiting Workforce </a:t>
            </a:r>
            <a:endParaRPr kumimoji="0" lang="en-US" sz="2800" b="1" i="0" u="none" strike="noStrike" kern="1200" cap="none" spc="0" normalizeH="0" baseline="0" noProof="0" dirty="0">
              <a:ln>
                <a:noFill/>
              </a:ln>
              <a:solidFill>
                <a:srgbClr val="1E3262"/>
              </a:solidFill>
              <a:effectLst/>
              <a:uLnTx/>
              <a:uFillTx/>
              <a:latin typeface="Arial" panose="020B0604020202020204" pitchFamily="34" charset="0"/>
              <a:ea typeface="Arial" panose="020B0604020202020204" pitchFamily="34" charset="0"/>
              <a:cs typeface="Arial" panose="020B0604020202020204" pitchFamily="34" charset="0"/>
            </a:endParaRPr>
          </a:p>
        </p:txBody>
      </p:sp>
      <p:sp>
        <p:nvSpPr>
          <p:cNvPr id="52" name="TextBox 51">
            <a:extLst>
              <a:ext uri="{FF2B5EF4-FFF2-40B4-BE49-F238E27FC236}">
                <a16:creationId xmlns:a16="http://schemas.microsoft.com/office/drawing/2014/main" id="{A1A8095B-1303-2934-E559-C031B2ECE2B4}"/>
              </a:ext>
            </a:extLst>
          </p:cNvPr>
          <p:cNvSpPr txBox="1"/>
          <p:nvPr/>
        </p:nvSpPr>
        <p:spPr>
          <a:xfrm>
            <a:off x="799605" y="1459624"/>
            <a:ext cx="5296395" cy="338554"/>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THREE PILLARS, ONE SHARED GOAL</a:t>
            </a:r>
          </a:p>
        </p:txBody>
      </p:sp>
      <p:cxnSp>
        <p:nvCxnSpPr>
          <p:cNvPr id="5" name="Straight Connector 4">
            <a:extLst>
              <a:ext uri="{FF2B5EF4-FFF2-40B4-BE49-F238E27FC236}">
                <a16:creationId xmlns:a16="http://schemas.microsoft.com/office/drawing/2014/main" id="{66FF7F8C-8247-42C6-5EE2-5BBF40CF56B0}"/>
              </a:ext>
              <a:ext uri="{C183D7F6-B498-43B3-948B-1728B52AA6E4}">
                <adec:decorative xmlns:adec="http://schemas.microsoft.com/office/drawing/2017/decorative" val="1"/>
              </a:ext>
            </a:extLst>
          </p:cNvPr>
          <p:cNvCxnSpPr>
            <a:cxnSpLocks/>
          </p:cNvCxnSpPr>
          <p:nvPr/>
        </p:nvCxnSpPr>
        <p:spPr>
          <a:xfrm>
            <a:off x="856800" y="1367917"/>
            <a:ext cx="4951817"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58" name="Group 57" descr="Pillar 1 Create Pathways">
            <a:extLst>
              <a:ext uri="{FF2B5EF4-FFF2-40B4-BE49-F238E27FC236}">
                <a16:creationId xmlns:a16="http://schemas.microsoft.com/office/drawing/2014/main" id="{B2E6DE6B-D9A5-C539-5F05-09875C531716}"/>
              </a:ext>
            </a:extLst>
          </p:cNvPr>
          <p:cNvGrpSpPr/>
          <p:nvPr/>
        </p:nvGrpSpPr>
        <p:grpSpPr>
          <a:xfrm>
            <a:off x="888994" y="1894113"/>
            <a:ext cx="3304026" cy="3923904"/>
            <a:chOff x="888994" y="1883706"/>
            <a:chExt cx="3304026" cy="3923904"/>
          </a:xfrm>
        </p:grpSpPr>
        <p:grpSp>
          <p:nvGrpSpPr>
            <p:cNvPr id="56" name="Group 55">
              <a:extLst>
                <a:ext uri="{FF2B5EF4-FFF2-40B4-BE49-F238E27FC236}">
                  <a16:creationId xmlns:a16="http://schemas.microsoft.com/office/drawing/2014/main" id="{EA6785B0-1976-0CD5-E89A-6D48B95BD882}"/>
                </a:ext>
              </a:extLst>
            </p:cNvPr>
            <p:cNvGrpSpPr/>
            <p:nvPr/>
          </p:nvGrpSpPr>
          <p:grpSpPr>
            <a:xfrm>
              <a:off x="888994" y="2076719"/>
              <a:ext cx="3304026" cy="3730891"/>
              <a:chOff x="888994" y="2076719"/>
              <a:chExt cx="3304026" cy="3730891"/>
            </a:xfrm>
          </p:grpSpPr>
          <p:cxnSp>
            <p:nvCxnSpPr>
              <p:cNvPr id="57" name="Straight Arrow Connector 56">
                <a:extLst>
                  <a:ext uri="{FF2B5EF4-FFF2-40B4-BE49-F238E27FC236}">
                    <a16:creationId xmlns:a16="http://schemas.microsoft.com/office/drawing/2014/main" id="{45693653-7358-6EE7-828F-217029A932A1}"/>
                  </a:ext>
                </a:extLst>
              </p:cNvPr>
              <p:cNvCxnSpPr>
                <a:cxnSpLocks/>
              </p:cNvCxnSpPr>
              <p:nvPr/>
            </p:nvCxnSpPr>
            <p:spPr>
              <a:xfrm>
                <a:off x="2494350" y="4121794"/>
                <a:ext cx="0" cy="322414"/>
              </a:xfrm>
              <a:prstGeom prst="straightConnector1">
                <a:avLst/>
              </a:prstGeom>
              <a:ln w="254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E84E9386-C970-096E-23F2-5287F45D0D52}"/>
                  </a:ext>
                </a:extLst>
              </p:cNvPr>
              <p:cNvGrpSpPr/>
              <p:nvPr/>
            </p:nvGrpSpPr>
            <p:grpSpPr>
              <a:xfrm>
                <a:off x="888994" y="2076719"/>
                <a:ext cx="3304026" cy="3730891"/>
                <a:chOff x="914395" y="1600225"/>
                <a:chExt cx="3297673" cy="4029646"/>
              </a:xfrm>
            </p:grpSpPr>
            <p:sp>
              <p:nvSpPr>
                <p:cNvPr id="6" name="Round Same Side Corner Rectangle 5">
                  <a:extLst>
                    <a:ext uri="{FF2B5EF4-FFF2-40B4-BE49-F238E27FC236}">
                      <a16:creationId xmlns:a16="http://schemas.microsoft.com/office/drawing/2014/main" id="{35E1DBB6-FEAB-7BD6-9CDD-E62FC84CD597}"/>
                    </a:ext>
                  </a:extLst>
                </p:cNvPr>
                <p:cNvSpPr/>
                <p:nvPr/>
              </p:nvSpPr>
              <p:spPr>
                <a:xfrm rot="10800000">
                  <a:off x="914397" y="1739370"/>
                  <a:ext cx="3210443" cy="2131325"/>
                </a:xfrm>
                <a:prstGeom prst="round2SameRect">
                  <a:avLst>
                    <a:gd name="adj1" fmla="val 8376"/>
                    <a:gd name="adj2" fmla="val 13265"/>
                  </a:avLst>
                </a:prstGeom>
                <a:solidFill>
                  <a:schemeClr val="bg1"/>
                </a:solidFill>
                <a:ln w="19050">
                  <a:solidFill>
                    <a:srgbClr val="01669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 name="Round Same Side Corner Rectangle 6">
                  <a:extLst>
                    <a:ext uri="{FF2B5EF4-FFF2-40B4-BE49-F238E27FC236}">
                      <a16:creationId xmlns:a16="http://schemas.microsoft.com/office/drawing/2014/main" id="{698AC204-C3E0-CD10-99EE-D16C363B1958}"/>
                    </a:ext>
                  </a:extLst>
                </p:cNvPr>
                <p:cNvSpPr/>
                <p:nvPr/>
              </p:nvSpPr>
              <p:spPr>
                <a:xfrm>
                  <a:off x="914396" y="1600225"/>
                  <a:ext cx="3210446" cy="948976"/>
                </a:xfrm>
                <a:prstGeom prst="round2SameRect">
                  <a:avLst>
                    <a:gd name="adj1" fmla="val 9893"/>
                    <a:gd name="adj2" fmla="val 0"/>
                  </a:avLst>
                </a:prstGeom>
                <a:solidFill>
                  <a:schemeClr val="accent2"/>
                </a:solidFill>
                <a:ln w="190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 name="Rounded Rectangle 7">
                  <a:extLst>
                    <a:ext uri="{FF2B5EF4-FFF2-40B4-BE49-F238E27FC236}">
                      <a16:creationId xmlns:a16="http://schemas.microsoft.com/office/drawing/2014/main" id="{067B38C0-2C15-AAC0-C695-11577A0BCF31}"/>
                    </a:ext>
                  </a:extLst>
                </p:cNvPr>
                <p:cNvSpPr/>
                <p:nvPr/>
              </p:nvSpPr>
              <p:spPr>
                <a:xfrm>
                  <a:off x="1146751" y="2052862"/>
                  <a:ext cx="833989" cy="32003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 name="TextBox 8">
                  <a:extLst>
                    <a:ext uri="{FF2B5EF4-FFF2-40B4-BE49-F238E27FC236}">
                      <a16:creationId xmlns:a16="http://schemas.microsoft.com/office/drawing/2014/main" id="{E8E8E543-E66B-07E5-95C7-3C20C07EFF29}"/>
                    </a:ext>
                  </a:extLst>
                </p:cNvPr>
                <p:cNvSpPr txBox="1"/>
                <p:nvPr/>
              </p:nvSpPr>
              <p:spPr>
                <a:xfrm>
                  <a:off x="1133930" y="2056395"/>
                  <a:ext cx="833989" cy="301327"/>
                </a:xfrm>
                <a:prstGeom prst="rect">
                  <a:avLst/>
                </a:prstGeom>
                <a:noFill/>
              </p:spPr>
              <p:txBody>
                <a:bodyPr wrap="square">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1200" b="1" i="0" u="none" strike="noStrike" kern="1200" cap="none" spc="0" normalizeH="0" baseline="0" noProof="0">
                      <a:ln>
                        <a:noFill/>
                      </a:ln>
                      <a:solidFill>
                        <a:srgbClr val="1C3564"/>
                      </a:solidFill>
                      <a:effectLst/>
                      <a:uLnTx/>
                      <a:uFillTx/>
                      <a:latin typeface="Arial" panose="020B0604020202020204" pitchFamily="34" charset="0"/>
                      <a:ea typeface="+mn-ea"/>
                      <a:cs typeface="Arial" panose="020B0604020202020204" pitchFamily="34" charset="0"/>
                    </a:rPr>
                    <a:t>Pillar 1</a:t>
                  </a:r>
                </a:p>
              </p:txBody>
            </p:sp>
            <p:sp>
              <p:nvSpPr>
                <p:cNvPr id="10" name="TextBox 9">
                  <a:extLst>
                    <a:ext uri="{FF2B5EF4-FFF2-40B4-BE49-F238E27FC236}">
                      <a16:creationId xmlns:a16="http://schemas.microsoft.com/office/drawing/2014/main" id="{68791C9B-69B1-86FA-18B8-F2724C1CB088}"/>
                    </a:ext>
                  </a:extLst>
                </p:cNvPr>
                <p:cNvSpPr txBox="1"/>
                <p:nvPr/>
              </p:nvSpPr>
              <p:spPr>
                <a:xfrm>
                  <a:off x="2046343" y="1972209"/>
                  <a:ext cx="2165725" cy="518578"/>
                </a:xfrm>
                <a:prstGeom prst="rect">
                  <a:avLst/>
                </a:prstGeom>
                <a:noFill/>
              </p:spPr>
              <p:txBody>
                <a:bodyPr wrap="square">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Create Pathways to Home Visiting Careers</a:t>
                  </a:r>
                </a:p>
              </p:txBody>
            </p:sp>
            <p:sp>
              <p:nvSpPr>
                <p:cNvPr id="11" name="TextBox 10">
                  <a:extLst>
                    <a:ext uri="{FF2B5EF4-FFF2-40B4-BE49-F238E27FC236}">
                      <a16:creationId xmlns:a16="http://schemas.microsoft.com/office/drawing/2014/main" id="{DE40F5FF-5AFB-DA45-D975-168FE1277C9E}"/>
                    </a:ext>
                  </a:extLst>
                </p:cNvPr>
                <p:cNvSpPr txBox="1"/>
                <p:nvPr/>
              </p:nvSpPr>
              <p:spPr>
                <a:xfrm>
                  <a:off x="1053803" y="2648549"/>
                  <a:ext cx="3021963" cy="1146856"/>
                </a:xfrm>
                <a:prstGeom prst="rect">
                  <a:avLst/>
                </a:prstGeom>
                <a:noFill/>
              </p:spPr>
              <p:txBody>
                <a:bodyPr wrap="square" rtlCol="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400" b="1" i="0" u="none" strike="noStrike" kern="0" cap="none" spc="0" normalizeH="0" baseline="0" noProof="0">
                      <a:ln>
                        <a:noFill/>
                      </a:ln>
                      <a:solidFill>
                        <a:srgbClr val="156082"/>
                      </a:solidFill>
                      <a:effectLst/>
                      <a:uLnTx/>
                      <a:uFillTx/>
                      <a:latin typeface="Arial" panose="020B0604020202020204" pitchFamily="34" charset="0"/>
                      <a:ea typeface="+mn-ea"/>
                      <a:cs typeface="Arial" panose="020B0604020202020204" pitchFamily="34" charset="0"/>
                    </a:rPr>
                    <a:t>Purpose: </a:t>
                  </a:r>
                  <a:r>
                    <a:rPr kumimoji="0" lang="en-US" sz="1400" b="0" i="0" u="none" strike="noStrike" kern="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Open doors into home visiting through education, training, and participant experience, ensuring it is seen as a respected, rewarding profession. </a:t>
                  </a:r>
                  <a:endParaRPr kumimoji="0" lang="en-US" sz="1400" b="0" i="0" u="none" strike="noStrike" kern="100" cap="none" spc="0" normalizeH="0" baseline="0" noProof="0">
                    <a:ln>
                      <a:noFill/>
                    </a:ln>
                    <a:solidFill>
                      <a:prstClr val="black">
                        <a:lumMod val="75000"/>
                        <a:lumOff val="25000"/>
                      </a:prstClr>
                    </a:solidFill>
                    <a:effectLst/>
                    <a:uLnTx/>
                    <a:uFillTx/>
                    <a:latin typeface="Arial" panose="020B0604020202020204" pitchFamily="34" charset="0"/>
                    <a:ea typeface="Aptos" panose="020B0004020202020204" pitchFamily="34" charset="0"/>
                    <a:cs typeface="Arial" panose="020B0604020202020204" pitchFamily="34" charset="0"/>
                  </a:endParaRPr>
                </a:p>
              </p:txBody>
            </p:sp>
            <p:sp>
              <p:nvSpPr>
                <p:cNvPr id="12" name="Round Same Side Corner Rectangle 11">
                  <a:extLst>
                    <a:ext uri="{FF2B5EF4-FFF2-40B4-BE49-F238E27FC236}">
                      <a16:creationId xmlns:a16="http://schemas.microsoft.com/office/drawing/2014/main" id="{885DF4ED-364B-0D7D-E214-866D59029468}"/>
                    </a:ext>
                  </a:extLst>
                </p:cNvPr>
                <p:cNvSpPr/>
                <p:nvPr/>
              </p:nvSpPr>
              <p:spPr>
                <a:xfrm rot="10800000">
                  <a:off x="914395" y="4617398"/>
                  <a:ext cx="3210444" cy="1012473"/>
                </a:xfrm>
                <a:prstGeom prst="round2SameRect">
                  <a:avLst/>
                </a:prstGeom>
                <a:solidFill>
                  <a:schemeClr val="bg1"/>
                </a:solidFill>
                <a:ln w="190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Round Same Side Corner Rectangle 12">
                  <a:extLst>
                    <a:ext uri="{FF2B5EF4-FFF2-40B4-BE49-F238E27FC236}">
                      <a16:creationId xmlns:a16="http://schemas.microsoft.com/office/drawing/2014/main" id="{71115A34-499B-B60D-6F70-E19DE6A7B6C2}"/>
                    </a:ext>
                  </a:extLst>
                </p:cNvPr>
                <p:cNvSpPr/>
                <p:nvPr/>
              </p:nvSpPr>
              <p:spPr>
                <a:xfrm>
                  <a:off x="914397" y="4157290"/>
                  <a:ext cx="3210446" cy="456854"/>
                </a:xfrm>
                <a:prstGeom prst="round2SameRect">
                  <a:avLst/>
                </a:prstGeom>
                <a:solidFill>
                  <a:schemeClr val="accent2"/>
                </a:solidFill>
                <a:ln w="190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991B1E"/>
                    </a:solidFill>
                    <a:effectLst/>
                    <a:uLnTx/>
                    <a:uFillTx/>
                    <a:latin typeface="Aptos" panose="02110004020202020204"/>
                    <a:ea typeface="+mn-ea"/>
                    <a:cs typeface="+mn-cs"/>
                  </a:endParaRPr>
                </a:p>
              </p:txBody>
            </p:sp>
            <p:sp>
              <p:nvSpPr>
                <p:cNvPr id="14" name="TextBox 13">
                  <a:extLst>
                    <a:ext uri="{FF2B5EF4-FFF2-40B4-BE49-F238E27FC236}">
                      <a16:creationId xmlns:a16="http://schemas.microsoft.com/office/drawing/2014/main" id="{C1BE6E28-C882-1DB8-549B-38681BF507B8}"/>
                    </a:ext>
                  </a:extLst>
                </p:cNvPr>
                <p:cNvSpPr txBox="1"/>
                <p:nvPr/>
              </p:nvSpPr>
              <p:spPr>
                <a:xfrm>
                  <a:off x="1052209" y="4247488"/>
                  <a:ext cx="2165725" cy="324798"/>
                </a:xfrm>
                <a:prstGeom prst="rect">
                  <a:avLst/>
                </a:prstGeom>
                <a:noFill/>
              </p:spPr>
              <p:txBody>
                <a:bodyPr wrap="square">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Outcomes</a:t>
                  </a:r>
                </a:p>
              </p:txBody>
            </p:sp>
            <p:sp>
              <p:nvSpPr>
                <p:cNvPr id="15" name="TextBox 14">
                  <a:extLst>
                    <a:ext uri="{FF2B5EF4-FFF2-40B4-BE49-F238E27FC236}">
                      <a16:creationId xmlns:a16="http://schemas.microsoft.com/office/drawing/2014/main" id="{83395D1D-0141-E188-8511-7326FA347B3E}"/>
                    </a:ext>
                  </a:extLst>
                </p:cNvPr>
                <p:cNvSpPr txBox="1"/>
                <p:nvPr/>
              </p:nvSpPr>
              <p:spPr>
                <a:xfrm>
                  <a:off x="1047858" y="4769178"/>
                  <a:ext cx="2856138" cy="697362"/>
                </a:xfrm>
                <a:prstGeom prst="rect">
                  <a:avLst/>
                </a:prstGeom>
                <a:noFill/>
              </p:spPr>
              <p:txBody>
                <a:bodyPr wrap="square" rtlCol="0">
                  <a:spAutoFit/>
                </a:bodyPr>
                <a:lstStyle/>
                <a:p>
                  <a:pPr marL="0" marR="0" lvl="0" indent="0" algn="l" defTabSz="914400" rtl="0" eaLnBrk="1" fontAlgn="auto" latinLnBrk="0" hangingPunct="1">
                    <a:lnSpc>
                      <a:spcPct val="90000"/>
                    </a:lnSpc>
                    <a:spcBef>
                      <a:spcPts val="0"/>
                    </a:spcBef>
                    <a:spcAft>
                      <a:spcPts val="800"/>
                    </a:spcAft>
                    <a:buClrTx/>
                    <a:buSzTx/>
                    <a:buFontTx/>
                    <a:buNone/>
                    <a:tabLst/>
                    <a:defRPr/>
                  </a:pPr>
                  <a:r>
                    <a:rPr kumimoji="0" lang="en-US" sz="1400" b="0" i="0" u="none" strike="noStrike" kern="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Greater public awareness, stronger recruitment, and clear routes into the field.</a:t>
                  </a:r>
                </a:p>
              </p:txBody>
            </p:sp>
          </p:grpSp>
        </p:grpSp>
        <p:sp>
          <p:nvSpPr>
            <p:cNvPr id="64" name="Oval 63">
              <a:extLst>
                <a:ext uri="{FF2B5EF4-FFF2-40B4-BE49-F238E27FC236}">
                  <a16:creationId xmlns:a16="http://schemas.microsoft.com/office/drawing/2014/main" id="{A1D88E7C-0C91-D799-F096-4E1DDA3E1710}"/>
                </a:ext>
              </a:extLst>
            </p:cNvPr>
            <p:cNvSpPr>
              <a:spLocks noChangeAspect="1"/>
            </p:cNvSpPr>
            <p:nvPr/>
          </p:nvSpPr>
          <p:spPr>
            <a:xfrm>
              <a:off x="2279900" y="1883706"/>
              <a:ext cx="402577" cy="402577"/>
            </a:xfrm>
            <a:prstGeom prst="ellipse">
              <a:avLst/>
            </a:prstGeom>
            <a:solidFill>
              <a:schemeClr val="bg1"/>
            </a:solidFill>
            <a:ln w="158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5" name="Graphic 64">
              <a:extLst>
                <a:ext uri="{FF2B5EF4-FFF2-40B4-BE49-F238E27FC236}">
                  <a16:creationId xmlns:a16="http://schemas.microsoft.com/office/drawing/2014/main" id="{225EE8D5-96A8-7CF2-A093-866C3048522F}"/>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2363534" y="1958695"/>
              <a:ext cx="232158" cy="232158"/>
            </a:xfrm>
            <a:prstGeom prst="rect">
              <a:avLst/>
            </a:prstGeom>
          </p:spPr>
        </p:pic>
      </p:grpSp>
      <p:grpSp>
        <p:nvGrpSpPr>
          <p:cNvPr id="55" name="Group 54" descr="Pillar 2 Strengthen Workforce">
            <a:extLst>
              <a:ext uri="{FF2B5EF4-FFF2-40B4-BE49-F238E27FC236}">
                <a16:creationId xmlns:a16="http://schemas.microsoft.com/office/drawing/2014/main" id="{0E9ABD01-113E-7678-2DDD-D5280670A49F}"/>
              </a:ext>
            </a:extLst>
          </p:cNvPr>
          <p:cNvGrpSpPr/>
          <p:nvPr/>
        </p:nvGrpSpPr>
        <p:grpSpPr>
          <a:xfrm>
            <a:off x="4473532" y="1871282"/>
            <a:ext cx="3436028" cy="3952991"/>
            <a:chOff x="4488745" y="1860875"/>
            <a:chExt cx="3436028" cy="3952991"/>
          </a:xfrm>
        </p:grpSpPr>
        <p:grpSp>
          <p:nvGrpSpPr>
            <p:cNvPr id="54" name="Group 53">
              <a:extLst>
                <a:ext uri="{FF2B5EF4-FFF2-40B4-BE49-F238E27FC236}">
                  <a16:creationId xmlns:a16="http://schemas.microsoft.com/office/drawing/2014/main" id="{59D1BF22-6C72-3DC6-FAC9-7E3152670A92}"/>
                </a:ext>
              </a:extLst>
            </p:cNvPr>
            <p:cNvGrpSpPr/>
            <p:nvPr/>
          </p:nvGrpSpPr>
          <p:grpSpPr>
            <a:xfrm>
              <a:off x="4488745" y="2076719"/>
              <a:ext cx="3436028" cy="3737147"/>
              <a:chOff x="4488745" y="2076719"/>
              <a:chExt cx="3436028" cy="3737147"/>
            </a:xfrm>
          </p:grpSpPr>
          <p:cxnSp>
            <p:nvCxnSpPr>
              <p:cNvPr id="18" name="Straight Arrow Connector 17">
                <a:extLst>
                  <a:ext uri="{FF2B5EF4-FFF2-40B4-BE49-F238E27FC236}">
                    <a16:creationId xmlns:a16="http://schemas.microsoft.com/office/drawing/2014/main" id="{DBAAFBE7-25D8-E437-D51B-28D706F9F63D}"/>
                  </a:ext>
                </a:extLst>
              </p:cNvPr>
              <p:cNvCxnSpPr>
                <a:cxnSpLocks/>
              </p:cNvCxnSpPr>
              <p:nvPr/>
            </p:nvCxnSpPr>
            <p:spPr>
              <a:xfrm>
                <a:off x="6123925" y="4121791"/>
                <a:ext cx="0" cy="322414"/>
              </a:xfrm>
              <a:prstGeom prst="straightConnector1">
                <a:avLst/>
              </a:prstGeom>
              <a:ln w="254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9" name="Round Same Side Corner Rectangle 18">
                <a:extLst>
                  <a:ext uri="{FF2B5EF4-FFF2-40B4-BE49-F238E27FC236}">
                    <a16:creationId xmlns:a16="http://schemas.microsoft.com/office/drawing/2014/main" id="{61D28485-5FA8-ECE6-04FB-B835E3C569D0}"/>
                  </a:ext>
                </a:extLst>
              </p:cNvPr>
              <p:cNvSpPr/>
              <p:nvPr/>
            </p:nvSpPr>
            <p:spPr>
              <a:xfrm rot="10800000">
                <a:off x="4488747" y="2205548"/>
                <a:ext cx="3216628" cy="1967448"/>
              </a:xfrm>
              <a:prstGeom prst="round2SameRect">
                <a:avLst>
                  <a:gd name="adj1" fmla="val 8376"/>
                  <a:gd name="adj2" fmla="val 13265"/>
                </a:avLst>
              </a:prstGeom>
              <a:solidFill>
                <a:schemeClr val="bg1"/>
              </a:solidFill>
              <a:ln w="19050">
                <a:solidFill>
                  <a:srgbClr val="157F7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0" name="Round Same Side Corner Rectangle 19">
                <a:extLst>
                  <a:ext uri="{FF2B5EF4-FFF2-40B4-BE49-F238E27FC236}">
                    <a16:creationId xmlns:a16="http://schemas.microsoft.com/office/drawing/2014/main" id="{A4875F5C-A4E0-A1CD-BDDE-94F73C43CB9F}"/>
                  </a:ext>
                </a:extLst>
              </p:cNvPr>
              <p:cNvSpPr/>
              <p:nvPr/>
            </p:nvSpPr>
            <p:spPr>
              <a:xfrm>
                <a:off x="4488746" y="2076719"/>
                <a:ext cx="3216631" cy="878620"/>
              </a:xfrm>
              <a:prstGeom prst="round2SameRect">
                <a:avLst>
                  <a:gd name="adj1" fmla="val 9277"/>
                  <a:gd name="adj2" fmla="val 0"/>
                </a:avLst>
              </a:prstGeom>
              <a:solidFill>
                <a:srgbClr val="157F7D"/>
              </a:solidFill>
              <a:ln w="19050">
                <a:solidFill>
                  <a:srgbClr val="157F7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1" name="Rounded Rectangle 20">
                <a:extLst>
                  <a:ext uri="{FF2B5EF4-FFF2-40B4-BE49-F238E27FC236}">
                    <a16:creationId xmlns:a16="http://schemas.microsoft.com/office/drawing/2014/main" id="{3FF9CDA9-094E-EA86-FCAD-71D0D1288D98}"/>
                  </a:ext>
                </a:extLst>
              </p:cNvPr>
              <p:cNvSpPr/>
              <p:nvPr/>
            </p:nvSpPr>
            <p:spPr>
              <a:xfrm>
                <a:off x="4727025" y="2495798"/>
                <a:ext cx="835595" cy="296313"/>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TextBox 21">
                <a:extLst>
                  <a:ext uri="{FF2B5EF4-FFF2-40B4-BE49-F238E27FC236}">
                    <a16:creationId xmlns:a16="http://schemas.microsoft.com/office/drawing/2014/main" id="{D94763E0-72D3-2131-BC7C-7CD6F2999D11}"/>
                  </a:ext>
                </a:extLst>
              </p:cNvPr>
              <p:cNvSpPr txBox="1"/>
              <p:nvPr/>
            </p:nvSpPr>
            <p:spPr>
              <a:xfrm>
                <a:off x="4704088" y="2499069"/>
                <a:ext cx="865192" cy="279757"/>
              </a:xfrm>
              <a:prstGeom prst="rect">
                <a:avLst/>
              </a:prstGeom>
              <a:noFill/>
            </p:spPr>
            <p:txBody>
              <a:bodyPr wrap="square">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1200" b="1" i="0" u="none" strike="noStrike" kern="1200" cap="none" spc="0" normalizeH="0" baseline="0" noProof="0">
                    <a:ln>
                      <a:noFill/>
                    </a:ln>
                    <a:solidFill>
                      <a:srgbClr val="1C3564"/>
                    </a:solidFill>
                    <a:effectLst/>
                    <a:uLnTx/>
                    <a:uFillTx/>
                    <a:latin typeface="Arial" panose="020B0604020202020204" pitchFamily="34" charset="0"/>
                    <a:ea typeface="+mn-ea"/>
                    <a:cs typeface="Arial" panose="020B0604020202020204" pitchFamily="34" charset="0"/>
                  </a:rPr>
                  <a:t>Pillar 2</a:t>
                </a:r>
              </a:p>
            </p:txBody>
          </p:sp>
          <p:sp>
            <p:nvSpPr>
              <p:cNvPr id="23" name="TextBox 22">
                <a:extLst>
                  <a:ext uri="{FF2B5EF4-FFF2-40B4-BE49-F238E27FC236}">
                    <a16:creationId xmlns:a16="http://schemas.microsoft.com/office/drawing/2014/main" id="{3685BD29-8FA5-D253-7C27-F2A499B11A99}"/>
                  </a:ext>
                </a:extLst>
              </p:cNvPr>
              <p:cNvSpPr txBox="1"/>
              <p:nvPr/>
            </p:nvSpPr>
            <p:spPr>
              <a:xfrm>
                <a:off x="5622874" y="2421124"/>
                <a:ext cx="2169897" cy="459922"/>
              </a:xfrm>
              <a:prstGeom prst="rect">
                <a:avLst/>
              </a:prstGeom>
              <a:noFill/>
            </p:spPr>
            <p:txBody>
              <a:bodyPr wrap="square">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400" b="1"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Strengthen the </a:t>
                </a:r>
                <a:br>
                  <a:rPr kumimoji="0" lang="en-US" sz="1400" b="1"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br>
                <a:r>
                  <a:rPr kumimoji="0" lang="en-US" sz="1400" b="1"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Workforce</a:t>
                </a:r>
                <a:endParaRPr kumimoji="0" lang="en-US" sz="1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4" name="TextBox 23">
                <a:extLst>
                  <a:ext uri="{FF2B5EF4-FFF2-40B4-BE49-F238E27FC236}">
                    <a16:creationId xmlns:a16="http://schemas.microsoft.com/office/drawing/2014/main" id="{8A562C76-3DDC-F1C6-7005-4866E9102530}"/>
                  </a:ext>
                </a:extLst>
              </p:cNvPr>
              <p:cNvSpPr txBox="1"/>
              <p:nvPr/>
            </p:nvSpPr>
            <p:spPr>
              <a:xfrm>
                <a:off x="4628422" y="3047320"/>
                <a:ext cx="3296351" cy="1386020"/>
              </a:xfrm>
              <a:prstGeom prst="rect">
                <a:avLst/>
              </a:prstGeom>
              <a:noFill/>
            </p:spPr>
            <p:txBody>
              <a:bodyPr wrap="square" rtlCol="0">
                <a:spAutoFit/>
              </a:bodyPr>
              <a:lstStyle/>
              <a:p>
                <a:pPr marL="0" marR="0" lvl="0" indent="0" algn="l" defTabSz="914400" rtl="0" eaLnBrk="1" fontAlgn="auto" latinLnBrk="0" hangingPunct="1">
                  <a:lnSpc>
                    <a:spcPct val="90000"/>
                  </a:lnSpc>
                  <a:spcBef>
                    <a:spcPts val="0"/>
                  </a:spcBef>
                  <a:spcAft>
                    <a:spcPts val="800"/>
                  </a:spcAft>
                  <a:buClrTx/>
                  <a:buSzTx/>
                  <a:buFontTx/>
                  <a:buNone/>
                  <a:tabLst/>
                  <a:defRPr/>
                </a:pPr>
                <a:r>
                  <a:rPr kumimoji="0" lang="en-US" sz="1400" b="1" i="0" u="none" strike="noStrike" kern="0" cap="none" spc="0" normalizeH="0" baseline="0" noProof="0">
                    <a:ln>
                      <a:noFill/>
                    </a:ln>
                    <a:solidFill>
                      <a:srgbClr val="156082"/>
                    </a:solidFill>
                    <a:effectLst/>
                    <a:uLnTx/>
                    <a:uFillTx/>
                    <a:latin typeface="Arial" panose="020B0604020202020204" pitchFamily="34" charset="0"/>
                    <a:ea typeface="+mn-ea"/>
                    <a:cs typeface="Arial" panose="020B0604020202020204" pitchFamily="34" charset="0"/>
                  </a:rPr>
                  <a:t>Purpose: </a:t>
                </a:r>
                <a:r>
                  <a:rPr kumimoji="0" lang="en-US" sz="1400" b="0" i="0" u="none" strike="noStrike" kern="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Invest in the people who make home visiting possible by supporting fair pay, core </a:t>
                </a:r>
                <a:br>
                  <a:rPr kumimoji="0" lang="en-US" sz="1400" b="0" i="0" u="none" strike="noStrike" kern="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br>
                <a:r>
                  <a:rPr kumimoji="0" lang="en-US" sz="1400" b="0" i="0" u="none" strike="noStrike" kern="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competencies, and professional growth.</a:t>
                </a:r>
              </a:p>
              <a:p>
                <a:pPr marL="0" marR="0" lvl="0" indent="0" algn="l" defTabSz="914400" rtl="0" eaLnBrk="1" fontAlgn="auto" latinLnBrk="0" hangingPunct="1">
                  <a:lnSpc>
                    <a:spcPct val="90000"/>
                  </a:lnSpc>
                  <a:spcBef>
                    <a:spcPts val="0"/>
                  </a:spcBef>
                  <a:spcAft>
                    <a:spcPts val="800"/>
                  </a:spcAft>
                  <a:buClrTx/>
                  <a:buSzTx/>
                  <a:buFontTx/>
                  <a:buNone/>
                  <a:tabLst/>
                  <a:defRPr/>
                </a:pPr>
                <a:endParaRPr kumimoji="0" lang="en-US" sz="1600" b="0" i="0" u="none" strike="noStrike" kern="100" cap="none" spc="0" normalizeH="0" baseline="0" noProof="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endParaRPr>
              </a:p>
            </p:txBody>
          </p:sp>
          <p:sp>
            <p:nvSpPr>
              <p:cNvPr id="25" name="Round Same Side Corner Rectangle 24">
                <a:extLst>
                  <a:ext uri="{FF2B5EF4-FFF2-40B4-BE49-F238E27FC236}">
                    <a16:creationId xmlns:a16="http://schemas.microsoft.com/office/drawing/2014/main" id="{1DEE6BCF-0883-67DF-6BDD-61A03D699062}"/>
                  </a:ext>
                </a:extLst>
              </p:cNvPr>
              <p:cNvSpPr/>
              <p:nvPr/>
            </p:nvSpPr>
            <p:spPr>
              <a:xfrm rot="10800000">
                <a:off x="4488745" y="4870201"/>
                <a:ext cx="3216629" cy="943665"/>
              </a:xfrm>
              <a:prstGeom prst="round2SameRect">
                <a:avLst/>
              </a:prstGeom>
              <a:solidFill>
                <a:schemeClr val="bg1"/>
              </a:solidFill>
              <a:ln w="19050">
                <a:solidFill>
                  <a:srgbClr val="157F7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6" name="Round Same Side Corner Rectangle 25">
                <a:extLst>
                  <a:ext uri="{FF2B5EF4-FFF2-40B4-BE49-F238E27FC236}">
                    <a16:creationId xmlns:a16="http://schemas.microsoft.com/office/drawing/2014/main" id="{CB17A730-EEA2-CEF7-E560-A8C3B95AF12D}"/>
                  </a:ext>
                </a:extLst>
              </p:cNvPr>
              <p:cNvSpPr/>
              <p:nvPr/>
            </p:nvSpPr>
            <p:spPr>
              <a:xfrm>
                <a:off x="4488748" y="4444205"/>
                <a:ext cx="3216631" cy="426502"/>
              </a:xfrm>
              <a:prstGeom prst="round2SameRect">
                <a:avLst/>
              </a:prstGeom>
              <a:solidFill>
                <a:srgbClr val="157F7D"/>
              </a:solidFill>
              <a:ln w="19050">
                <a:solidFill>
                  <a:srgbClr val="157F7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991B1E"/>
                  </a:solidFill>
                  <a:effectLst/>
                  <a:uLnTx/>
                  <a:uFillTx/>
                  <a:latin typeface="Aptos" panose="02110004020202020204"/>
                  <a:ea typeface="+mn-ea"/>
                  <a:cs typeface="+mn-cs"/>
                </a:endParaRPr>
              </a:p>
            </p:txBody>
          </p:sp>
          <p:sp>
            <p:nvSpPr>
              <p:cNvPr id="27" name="TextBox 26">
                <a:extLst>
                  <a:ext uri="{FF2B5EF4-FFF2-40B4-BE49-F238E27FC236}">
                    <a16:creationId xmlns:a16="http://schemas.microsoft.com/office/drawing/2014/main" id="{A42BBDF3-BA00-62CF-4FCF-8DFB49E09712}"/>
                  </a:ext>
                </a:extLst>
              </p:cNvPr>
              <p:cNvSpPr txBox="1"/>
              <p:nvPr/>
            </p:nvSpPr>
            <p:spPr>
              <a:xfrm>
                <a:off x="4624905" y="4527715"/>
                <a:ext cx="2169897" cy="300718"/>
              </a:xfrm>
              <a:prstGeom prst="rect">
                <a:avLst/>
              </a:prstGeom>
              <a:noFill/>
            </p:spPr>
            <p:txBody>
              <a:bodyPr wrap="square">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Outcomes</a:t>
                </a:r>
              </a:p>
            </p:txBody>
          </p:sp>
          <p:sp>
            <p:nvSpPr>
              <p:cNvPr id="28" name="TextBox 27">
                <a:extLst>
                  <a:ext uri="{FF2B5EF4-FFF2-40B4-BE49-F238E27FC236}">
                    <a16:creationId xmlns:a16="http://schemas.microsoft.com/office/drawing/2014/main" id="{07E21BA1-C684-F127-5016-C22A8189F334}"/>
                  </a:ext>
                </a:extLst>
              </p:cNvPr>
              <p:cNvSpPr txBox="1"/>
              <p:nvPr/>
            </p:nvSpPr>
            <p:spPr>
              <a:xfrm>
                <a:off x="4631497" y="5005531"/>
                <a:ext cx="2861641" cy="645660"/>
              </a:xfrm>
              <a:prstGeom prst="rect">
                <a:avLst/>
              </a:prstGeom>
              <a:noFill/>
            </p:spPr>
            <p:txBody>
              <a:bodyPr wrap="square" rtlCol="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A stable, skilled, and respected workforce with opportunities for advancement and recognition.</a:t>
                </a:r>
              </a:p>
            </p:txBody>
          </p:sp>
        </p:grpSp>
        <p:sp>
          <p:nvSpPr>
            <p:cNvPr id="62" name="Oval 61">
              <a:extLst>
                <a:ext uri="{FF2B5EF4-FFF2-40B4-BE49-F238E27FC236}">
                  <a16:creationId xmlns:a16="http://schemas.microsoft.com/office/drawing/2014/main" id="{BD397120-341B-8343-112E-9CF005146EB9}"/>
                </a:ext>
              </a:extLst>
            </p:cNvPr>
            <p:cNvSpPr>
              <a:spLocks noChangeAspect="1"/>
            </p:cNvSpPr>
            <p:nvPr/>
          </p:nvSpPr>
          <p:spPr>
            <a:xfrm>
              <a:off x="5882683" y="1860875"/>
              <a:ext cx="402336" cy="402336"/>
            </a:xfrm>
            <a:prstGeom prst="ellipse">
              <a:avLst/>
            </a:prstGeom>
            <a:solidFill>
              <a:schemeClr val="bg1"/>
            </a:solidFill>
            <a:ln w="15875">
              <a:solidFill>
                <a:srgbClr val="157F7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pic>
        <p:nvPicPr>
          <p:cNvPr id="63" name="Graphic 62">
            <a:extLst>
              <a:ext uri="{FF2B5EF4-FFF2-40B4-BE49-F238E27FC236}">
                <a16:creationId xmlns:a16="http://schemas.microsoft.com/office/drawing/2014/main" id="{0CCC64D8-7790-ACA2-1BC1-F8500A0C5D25}"/>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5914089" y="1924259"/>
            <a:ext cx="309969" cy="309969"/>
          </a:xfrm>
          <a:prstGeom prst="rect">
            <a:avLst/>
          </a:prstGeom>
        </p:spPr>
      </p:pic>
      <p:grpSp>
        <p:nvGrpSpPr>
          <p:cNvPr id="31" name="Group 30" descr="Pillar 3 Support Workforce Well being">
            <a:extLst>
              <a:ext uri="{FF2B5EF4-FFF2-40B4-BE49-F238E27FC236}">
                <a16:creationId xmlns:a16="http://schemas.microsoft.com/office/drawing/2014/main" id="{635E8429-71EA-8CA2-BA5C-72F635B8E865}"/>
              </a:ext>
            </a:extLst>
          </p:cNvPr>
          <p:cNvGrpSpPr/>
          <p:nvPr/>
        </p:nvGrpSpPr>
        <p:grpSpPr>
          <a:xfrm>
            <a:off x="8088497" y="1942386"/>
            <a:ext cx="3359791" cy="3894402"/>
            <a:chOff x="8100054" y="1443895"/>
            <a:chExt cx="3353331" cy="4206250"/>
          </a:xfrm>
        </p:grpSpPr>
        <p:grpSp>
          <p:nvGrpSpPr>
            <p:cNvPr id="32" name="Group 31">
              <a:extLst>
                <a:ext uri="{FF2B5EF4-FFF2-40B4-BE49-F238E27FC236}">
                  <a16:creationId xmlns:a16="http://schemas.microsoft.com/office/drawing/2014/main" id="{7F038268-A300-3195-1CB9-19D451D96F6A}"/>
                </a:ext>
              </a:extLst>
            </p:cNvPr>
            <p:cNvGrpSpPr/>
            <p:nvPr/>
          </p:nvGrpSpPr>
          <p:grpSpPr>
            <a:xfrm>
              <a:off x="8100054" y="1600225"/>
              <a:ext cx="3353331" cy="4049920"/>
              <a:chOff x="914394" y="1600225"/>
              <a:chExt cx="3353331" cy="4049920"/>
            </a:xfrm>
          </p:grpSpPr>
          <p:cxnSp>
            <p:nvCxnSpPr>
              <p:cNvPr id="34" name="Straight Arrow Connector 33">
                <a:extLst>
                  <a:ext uri="{FF2B5EF4-FFF2-40B4-BE49-F238E27FC236}">
                    <a16:creationId xmlns:a16="http://schemas.microsoft.com/office/drawing/2014/main" id="{7F74EF72-B847-D96E-23F3-B0D7EFBA5A85}"/>
                  </a:ext>
                </a:extLst>
              </p:cNvPr>
              <p:cNvCxnSpPr>
                <a:cxnSpLocks/>
              </p:cNvCxnSpPr>
              <p:nvPr/>
            </p:nvCxnSpPr>
            <p:spPr>
              <a:xfrm>
                <a:off x="2546430" y="3809058"/>
                <a:ext cx="0" cy="348231"/>
              </a:xfrm>
              <a:prstGeom prst="straightConnector1">
                <a:avLst/>
              </a:prstGeom>
              <a:ln w="254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35" name="Round Same Side Corner Rectangle 34">
                <a:extLst>
                  <a:ext uri="{FF2B5EF4-FFF2-40B4-BE49-F238E27FC236}">
                    <a16:creationId xmlns:a16="http://schemas.microsoft.com/office/drawing/2014/main" id="{E0F09845-D932-F111-56B4-195D97D87827}"/>
                  </a:ext>
                </a:extLst>
              </p:cNvPr>
              <p:cNvSpPr/>
              <p:nvPr/>
            </p:nvSpPr>
            <p:spPr>
              <a:xfrm rot="10800000">
                <a:off x="914397" y="1739370"/>
                <a:ext cx="3210443" cy="2124994"/>
              </a:xfrm>
              <a:prstGeom prst="round2SameRect">
                <a:avLst>
                  <a:gd name="adj1" fmla="val 8376"/>
                  <a:gd name="adj2" fmla="val 13265"/>
                </a:avLst>
              </a:prstGeom>
              <a:solidFill>
                <a:schemeClr val="bg1"/>
              </a:solidFill>
              <a:ln w="190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6" name="Round Same Side Corner Rectangle 35">
                <a:extLst>
                  <a:ext uri="{FF2B5EF4-FFF2-40B4-BE49-F238E27FC236}">
                    <a16:creationId xmlns:a16="http://schemas.microsoft.com/office/drawing/2014/main" id="{BAD48C2F-B938-6B95-5CF7-CAB314849D96}"/>
                  </a:ext>
                </a:extLst>
              </p:cNvPr>
              <p:cNvSpPr/>
              <p:nvPr/>
            </p:nvSpPr>
            <p:spPr>
              <a:xfrm>
                <a:off x="914394" y="1600225"/>
                <a:ext cx="3210446" cy="948976"/>
              </a:xfrm>
              <a:prstGeom prst="round2SameRect">
                <a:avLst>
                  <a:gd name="adj1" fmla="val 9277"/>
                  <a:gd name="adj2" fmla="val 0"/>
                </a:avLst>
              </a:prstGeom>
              <a:solidFill>
                <a:schemeClr val="accent4"/>
              </a:solidFill>
              <a:ln w="190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7" name="Rounded Rectangle 36">
                <a:extLst>
                  <a:ext uri="{FF2B5EF4-FFF2-40B4-BE49-F238E27FC236}">
                    <a16:creationId xmlns:a16="http://schemas.microsoft.com/office/drawing/2014/main" id="{EC1F7EC5-79B6-1153-95F3-A7B5735F68A6}"/>
                  </a:ext>
                </a:extLst>
              </p:cNvPr>
              <p:cNvSpPr/>
              <p:nvPr/>
            </p:nvSpPr>
            <p:spPr>
              <a:xfrm>
                <a:off x="1152216" y="2052862"/>
                <a:ext cx="833989" cy="32003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8" name="TextBox 37">
                <a:extLst>
                  <a:ext uri="{FF2B5EF4-FFF2-40B4-BE49-F238E27FC236}">
                    <a16:creationId xmlns:a16="http://schemas.microsoft.com/office/drawing/2014/main" id="{FC95E49E-0A85-68A5-3561-51641BB53F9A}"/>
                  </a:ext>
                </a:extLst>
              </p:cNvPr>
              <p:cNvSpPr txBox="1"/>
              <p:nvPr/>
            </p:nvSpPr>
            <p:spPr>
              <a:xfrm>
                <a:off x="1129323" y="2056395"/>
                <a:ext cx="863528" cy="302159"/>
              </a:xfrm>
              <a:prstGeom prst="rect">
                <a:avLst/>
              </a:prstGeom>
              <a:noFill/>
            </p:spPr>
            <p:txBody>
              <a:bodyPr wrap="square">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1200" b="1" i="0" u="none" strike="noStrike" kern="1200" cap="none" spc="0" normalizeH="0" baseline="0" noProof="0">
                    <a:ln>
                      <a:noFill/>
                    </a:ln>
                    <a:solidFill>
                      <a:srgbClr val="1C3564"/>
                    </a:solidFill>
                    <a:effectLst/>
                    <a:uLnTx/>
                    <a:uFillTx/>
                    <a:latin typeface="Arial" panose="020B0604020202020204" pitchFamily="34" charset="0"/>
                    <a:ea typeface="+mn-ea"/>
                    <a:cs typeface="Arial" panose="020B0604020202020204" pitchFamily="34" charset="0"/>
                  </a:rPr>
                  <a:t>Pillar 3</a:t>
                </a:r>
              </a:p>
            </p:txBody>
          </p:sp>
          <p:sp>
            <p:nvSpPr>
              <p:cNvPr id="39" name="TextBox 38">
                <a:extLst>
                  <a:ext uri="{FF2B5EF4-FFF2-40B4-BE49-F238E27FC236}">
                    <a16:creationId xmlns:a16="http://schemas.microsoft.com/office/drawing/2014/main" id="{52CEAE8C-7284-1762-327F-6B1FE6734D4D}"/>
                  </a:ext>
                </a:extLst>
              </p:cNvPr>
              <p:cNvSpPr txBox="1"/>
              <p:nvPr/>
            </p:nvSpPr>
            <p:spPr>
              <a:xfrm>
                <a:off x="2046343" y="1972209"/>
                <a:ext cx="2165725" cy="496750"/>
              </a:xfrm>
              <a:prstGeom prst="rect">
                <a:avLst/>
              </a:prstGeom>
              <a:noFill/>
            </p:spPr>
            <p:txBody>
              <a:bodyPr wrap="square">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400" b="1"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Support Workforce </a:t>
                </a:r>
                <a:br>
                  <a:rPr kumimoji="0" lang="en-US" sz="1400" b="1"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br>
                <a:r>
                  <a:rPr kumimoji="0" lang="en-US" sz="1400" b="1"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Well-Being</a:t>
                </a:r>
                <a:endParaRPr kumimoji="0" lang="en-US"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0" name="TextBox 39">
                <a:extLst>
                  <a:ext uri="{FF2B5EF4-FFF2-40B4-BE49-F238E27FC236}">
                    <a16:creationId xmlns:a16="http://schemas.microsoft.com/office/drawing/2014/main" id="{BA880376-C321-2162-1161-0BAD2E3C3E87}"/>
                  </a:ext>
                </a:extLst>
              </p:cNvPr>
              <p:cNvSpPr txBox="1"/>
              <p:nvPr/>
            </p:nvSpPr>
            <p:spPr>
              <a:xfrm>
                <a:off x="1043375" y="2648549"/>
                <a:ext cx="2980693" cy="897972"/>
              </a:xfrm>
              <a:prstGeom prst="rect">
                <a:avLst/>
              </a:prstGeom>
              <a:noFill/>
            </p:spPr>
            <p:txBody>
              <a:bodyPr wrap="square" rtlCol="0">
                <a:spAutoFit/>
              </a:bodyPr>
              <a:lstStyle/>
              <a:p>
                <a:pPr marL="0" marR="0" lvl="0" indent="0" algn="l" defTabSz="914400" rtl="0" eaLnBrk="1" fontAlgn="auto" latinLnBrk="0" hangingPunct="1">
                  <a:lnSpc>
                    <a:spcPct val="90000"/>
                  </a:lnSpc>
                  <a:spcBef>
                    <a:spcPts val="0"/>
                  </a:spcBef>
                  <a:spcAft>
                    <a:spcPts val="800"/>
                  </a:spcAft>
                  <a:buClrTx/>
                  <a:buSzTx/>
                  <a:buFontTx/>
                  <a:buNone/>
                  <a:tabLst/>
                  <a:defRPr/>
                </a:pPr>
                <a:r>
                  <a:rPr kumimoji="0" lang="en-US" sz="1400" b="1" i="0" u="none" strike="noStrike" kern="0" cap="none" spc="0" normalizeH="0" baseline="0" noProof="0">
                    <a:ln>
                      <a:noFill/>
                    </a:ln>
                    <a:solidFill>
                      <a:srgbClr val="156082"/>
                    </a:solidFill>
                    <a:effectLst/>
                    <a:uLnTx/>
                    <a:uFillTx/>
                    <a:latin typeface="Arial" panose="020B0604020202020204" pitchFamily="34" charset="0"/>
                    <a:ea typeface="+mn-ea"/>
                    <a:cs typeface="Arial" panose="020B0604020202020204" pitchFamily="34" charset="0"/>
                  </a:rPr>
                  <a:t>Purpose: </a:t>
                </a:r>
                <a:r>
                  <a:rPr kumimoji="0" lang="en-US" sz="1400" b="0" i="0" u="none" strike="noStrike" kern="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Sustain the people at the heart of home visiting by creating safe, balanced, and supportive working conditions.</a:t>
                </a:r>
              </a:p>
            </p:txBody>
          </p:sp>
          <p:sp>
            <p:nvSpPr>
              <p:cNvPr id="41" name="Round Same Side Corner Rectangle 40">
                <a:extLst>
                  <a:ext uri="{FF2B5EF4-FFF2-40B4-BE49-F238E27FC236}">
                    <a16:creationId xmlns:a16="http://schemas.microsoft.com/office/drawing/2014/main" id="{602935DD-B90F-5594-7ED7-8B8D54541394}"/>
                  </a:ext>
                </a:extLst>
              </p:cNvPr>
              <p:cNvSpPr/>
              <p:nvPr/>
            </p:nvSpPr>
            <p:spPr>
              <a:xfrm rot="10800000">
                <a:off x="914395" y="4617398"/>
                <a:ext cx="3210444" cy="1032747"/>
              </a:xfrm>
              <a:prstGeom prst="round2SameRect">
                <a:avLst/>
              </a:prstGeom>
              <a:solidFill>
                <a:schemeClr val="bg1"/>
              </a:solidFill>
              <a:ln w="190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2" name="Round Same Side Corner Rectangle 41">
                <a:extLst>
                  <a:ext uri="{FF2B5EF4-FFF2-40B4-BE49-F238E27FC236}">
                    <a16:creationId xmlns:a16="http://schemas.microsoft.com/office/drawing/2014/main" id="{DE7CEDBA-6DB6-FA33-A88C-1BF2AAC27082}"/>
                  </a:ext>
                </a:extLst>
              </p:cNvPr>
              <p:cNvSpPr/>
              <p:nvPr/>
            </p:nvSpPr>
            <p:spPr>
              <a:xfrm>
                <a:off x="914398" y="4157290"/>
                <a:ext cx="3210446" cy="438984"/>
              </a:xfrm>
              <a:prstGeom prst="round2SameRect">
                <a:avLst/>
              </a:prstGeom>
              <a:solidFill>
                <a:schemeClr val="accent4"/>
              </a:solidFill>
              <a:ln w="190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991B1E"/>
                  </a:solidFill>
                  <a:effectLst/>
                  <a:uLnTx/>
                  <a:uFillTx/>
                  <a:latin typeface="Aptos" panose="02110004020202020204"/>
                  <a:ea typeface="+mn-ea"/>
                  <a:cs typeface="+mn-cs"/>
                </a:endParaRPr>
              </a:p>
            </p:txBody>
          </p:sp>
          <p:sp>
            <p:nvSpPr>
              <p:cNvPr id="43" name="TextBox 42">
                <a:extLst>
                  <a:ext uri="{FF2B5EF4-FFF2-40B4-BE49-F238E27FC236}">
                    <a16:creationId xmlns:a16="http://schemas.microsoft.com/office/drawing/2014/main" id="{C80E83D5-C0B2-A095-716F-B20C9E1B8787}"/>
                  </a:ext>
                </a:extLst>
              </p:cNvPr>
              <p:cNvSpPr txBox="1"/>
              <p:nvPr/>
            </p:nvSpPr>
            <p:spPr>
              <a:xfrm>
                <a:off x="1041281" y="4247488"/>
                <a:ext cx="2165725" cy="339070"/>
              </a:xfrm>
              <a:prstGeom prst="rect">
                <a:avLst/>
              </a:prstGeom>
              <a:noFill/>
            </p:spPr>
            <p:txBody>
              <a:bodyPr wrap="square">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Outcomes</a:t>
                </a:r>
              </a:p>
            </p:txBody>
          </p:sp>
          <p:sp>
            <p:nvSpPr>
              <p:cNvPr id="44" name="TextBox 43">
                <a:extLst>
                  <a:ext uri="{FF2B5EF4-FFF2-40B4-BE49-F238E27FC236}">
                    <a16:creationId xmlns:a16="http://schemas.microsoft.com/office/drawing/2014/main" id="{DFCAD27D-0ADF-F772-F352-81C9E78C3FEA}"/>
                  </a:ext>
                </a:extLst>
              </p:cNvPr>
              <p:cNvSpPr txBox="1"/>
              <p:nvPr/>
            </p:nvSpPr>
            <p:spPr>
              <a:xfrm>
                <a:off x="1039924" y="4769178"/>
                <a:ext cx="3227801" cy="72800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Increased morale, improved </a:t>
                </a:r>
                <a:br>
                  <a:rPr kumimoji="0" lang="en-US" sz="14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br>
                <a:r>
                  <a:rPr kumimoji="0" lang="en-US" sz="14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retention, and reduced burnout </a:t>
                </a:r>
                <a:br>
                  <a:rPr kumimoji="0" lang="en-US" sz="14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br>
                <a:r>
                  <a:rPr kumimoji="0" lang="en-US" sz="1400" b="0" i="0" u="none" strike="noStrike" kern="1200" cap="none" spc="-3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through practices that help staff thrive.</a:t>
                </a:r>
              </a:p>
            </p:txBody>
          </p:sp>
        </p:grpSp>
        <p:pic>
          <p:nvPicPr>
            <p:cNvPr id="33" name="Graphic 32">
              <a:extLst>
                <a:ext uri="{FF2B5EF4-FFF2-40B4-BE49-F238E27FC236}">
                  <a16:creationId xmlns:a16="http://schemas.microsoft.com/office/drawing/2014/main" id="{3CE9DCAA-F402-5451-4221-233DB32A5719}"/>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9468736" y="1443895"/>
              <a:ext cx="327279" cy="327279"/>
            </a:xfrm>
            <a:prstGeom prst="rect">
              <a:avLst/>
            </a:prstGeom>
          </p:spPr>
        </p:pic>
      </p:grpSp>
      <p:sp>
        <p:nvSpPr>
          <p:cNvPr id="60" name="Oval 59">
            <a:extLst>
              <a:ext uri="{FF2B5EF4-FFF2-40B4-BE49-F238E27FC236}">
                <a16:creationId xmlns:a16="http://schemas.microsoft.com/office/drawing/2014/main" id="{F916FA58-B717-A258-3E5A-FA7772B62449}"/>
              </a:ext>
              <a:ext uri="{C183D7F6-B498-43B3-948B-1728B52AA6E4}">
                <adec:decorative xmlns:adec="http://schemas.microsoft.com/office/drawing/2017/decorative" val="1"/>
              </a:ext>
            </a:extLst>
          </p:cNvPr>
          <p:cNvSpPr>
            <a:spLocks noChangeAspect="1"/>
          </p:cNvSpPr>
          <p:nvPr/>
        </p:nvSpPr>
        <p:spPr>
          <a:xfrm>
            <a:off x="9483989" y="1883664"/>
            <a:ext cx="402336" cy="402336"/>
          </a:xfrm>
          <a:prstGeom prst="ellipse">
            <a:avLst/>
          </a:prstGeom>
          <a:solidFill>
            <a:schemeClr val="bg1"/>
          </a:solidFill>
          <a:ln w="15875">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1" name="Graphic 60">
            <a:extLst>
              <a:ext uri="{FF2B5EF4-FFF2-40B4-BE49-F238E27FC236}">
                <a16:creationId xmlns:a16="http://schemas.microsoft.com/office/drawing/2014/main" id="{ECE8D35D-6E2F-FE12-8C62-5E7977858EA7}"/>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9574370" y="1949380"/>
            <a:ext cx="223672" cy="223672"/>
          </a:xfrm>
          <a:prstGeom prst="rect">
            <a:avLst/>
          </a:prstGeom>
        </p:spPr>
      </p:pic>
      <p:sp>
        <p:nvSpPr>
          <p:cNvPr id="16" name="Slide Number Placeholder 2">
            <a:extLst>
              <a:ext uri="{FF2B5EF4-FFF2-40B4-BE49-F238E27FC236}">
                <a16:creationId xmlns:a16="http://schemas.microsoft.com/office/drawing/2014/main" id="{D5901873-8372-8D19-47CC-9708B321AE67}"/>
              </a:ext>
            </a:extLst>
          </p:cNvPr>
          <p:cNvSpPr>
            <a:spLocks noGrp="1"/>
          </p:cNvSpPr>
          <p:nvPr>
            <p:ph type="sldNum" sz="quarter" idx="10"/>
          </p:nvPr>
        </p:nvSpPr>
        <p:spPr>
          <a:xfrm>
            <a:off x="11011710" y="6275235"/>
            <a:ext cx="37219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AEB2964-82D0-4712-8443-E5C852A32913}" type="slidenum">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503640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Oval 18">
            <a:extLst>
              <a:ext uri="{FF2B5EF4-FFF2-40B4-BE49-F238E27FC236}">
                <a16:creationId xmlns:a16="http://schemas.microsoft.com/office/drawing/2014/main" id="{08C63950-A28F-0909-6D41-F49598ECA289}"/>
              </a:ext>
              <a:ext uri="{C183D7F6-B498-43B3-948B-1728B52AA6E4}">
                <adec:decorative xmlns:adec="http://schemas.microsoft.com/office/drawing/2017/decorative" val="1"/>
              </a:ext>
            </a:extLst>
          </p:cNvPr>
          <p:cNvSpPr/>
          <p:nvPr/>
        </p:nvSpPr>
        <p:spPr>
          <a:xfrm>
            <a:off x="876300" y="1733963"/>
            <a:ext cx="527326" cy="527326"/>
          </a:xfrm>
          <a:prstGeom prst="ellipse">
            <a:avLst/>
          </a:prstGeom>
          <a:solidFill>
            <a:schemeClr val="bg1"/>
          </a:solidFill>
          <a:ln w="158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 name="TextBox 8">
            <a:extLst>
              <a:ext uri="{FF2B5EF4-FFF2-40B4-BE49-F238E27FC236}">
                <a16:creationId xmlns:a16="http://schemas.microsoft.com/office/drawing/2014/main" id="{B26C4A63-DE53-D5FE-3443-722190311B2D}"/>
              </a:ext>
            </a:extLst>
          </p:cNvPr>
          <p:cNvSpPr txBox="1"/>
          <p:nvPr/>
        </p:nvSpPr>
        <p:spPr>
          <a:xfrm>
            <a:off x="810585" y="2400781"/>
            <a:ext cx="6097836"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40" normalizeH="0" baseline="0" noProof="0">
                <a:ln>
                  <a:noFill/>
                </a:ln>
                <a:solidFill>
                  <a:prstClr val="white"/>
                </a:solidFill>
                <a:effectLst/>
                <a:uLnTx/>
                <a:uFillTx/>
                <a:latin typeface="Arial" panose="020B0604020202020204" pitchFamily="34" charset="0"/>
                <a:ea typeface="+mn-ea"/>
                <a:cs typeface="Arial" panose="020B0604020202020204" pitchFamily="34" charset="0"/>
              </a:rPr>
              <a:t>Pillar 1</a:t>
            </a:r>
            <a:endParaRPr kumimoji="0" lang="en-US" sz="16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itle 1">
            <a:extLst>
              <a:ext uri="{FF2B5EF4-FFF2-40B4-BE49-F238E27FC236}">
                <a16:creationId xmlns:a16="http://schemas.microsoft.com/office/drawing/2014/main" id="{68FDC592-1390-55B6-1EE9-857F7AF0B8D7}"/>
              </a:ext>
            </a:extLst>
          </p:cNvPr>
          <p:cNvSpPr>
            <a:spLocks noGrp="1"/>
          </p:cNvSpPr>
          <p:nvPr>
            <p:ph type="title"/>
          </p:nvPr>
        </p:nvSpPr>
        <p:spPr>
          <a:xfrm>
            <a:off x="810585" y="1159289"/>
            <a:ext cx="6185638" cy="2852737"/>
          </a:xfrm>
        </p:spPr>
        <p:txBody>
          <a:bodyPr>
            <a:normAutofit/>
          </a:bodyPr>
          <a:lstStyle/>
          <a:p>
            <a:r>
              <a:rPr lang="en-US" sz="3800" dirty="0"/>
              <a:t>Create Pathways to Home Visiting Careers</a:t>
            </a:r>
          </a:p>
        </p:txBody>
      </p:sp>
      <p:sp>
        <p:nvSpPr>
          <p:cNvPr id="3" name="Text Placeholder 2">
            <a:extLst>
              <a:ext uri="{FF2B5EF4-FFF2-40B4-BE49-F238E27FC236}">
                <a16:creationId xmlns:a16="http://schemas.microsoft.com/office/drawing/2014/main" id="{AE4FD3E8-7349-B28F-30F8-68E12E3166FD}"/>
              </a:ext>
            </a:extLst>
          </p:cNvPr>
          <p:cNvSpPr>
            <a:spLocks noGrp="1"/>
          </p:cNvSpPr>
          <p:nvPr>
            <p:ph type="body" idx="1"/>
          </p:nvPr>
        </p:nvSpPr>
        <p:spPr>
          <a:xfrm>
            <a:off x="807211" y="4561041"/>
            <a:ext cx="6609589" cy="1500187"/>
          </a:xfrm>
        </p:spPr>
        <p:txBody>
          <a:bodyPr>
            <a:normAutofit/>
          </a:bodyPr>
          <a:lstStyle/>
          <a:p>
            <a:r>
              <a:rPr lang="en-US" sz="2000" b="1"/>
              <a:t>Purpose: </a:t>
            </a:r>
            <a:r>
              <a:rPr lang="en-US" sz="2000"/>
              <a:t>Open doors into home visiting through education, training, and participant experience, ensuring it is seen as a respected, rewarding profession.</a:t>
            </a:r>
          </a:p>
        </p:txBody>
      </p:sp>
      <p:sp>
        <p:nvSpPr>
          <p:cNvPr id="32" name="Title 1">
            <a:extLst>
              <a:ext uri="{FF2B5EF4-FFF2-40B4-BE49-F238E27FC236}">
                <a16:creationId xmlns:a16="http://schemas.microsoft.com/office/drawing/2014/main" id="{10FE4F85-D605-D161-BA36-FA78EDEBB799}"/>
              </a:ext>
            </a:extLst>
          </p:cNvPr>
          <p:cNvSpPr txBox="1">
            <a:spLocks/>
          </p:cNvSpPr>
          <p:nvPr/>
        </p:nvSpPr>
        <p:spPr>
          <a:xfrm>
            <a:off x="6302830" y="0"/>
            <a:ext cx="4974772" cy="418809"/>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2800" b="1" i="0" kern="1200">
                <a:solidFill>
                  <a:srgbClr val="1E3262"/>
                </a:solidFill>
                <a:latin typeface="Arial" panose="020B0604020202020204" pitchFamily="34" charset="0"/>
                <a:ea typeface="Arial" panose="020B0604020202020204" pitchFamily="34" charset="0"/>
                <a:cs typeface="Arial" panose="020B0604020202020204" pitchFamily="34" charset="0"/>
              </a:defRPr>
            </a:lvl1pPr>
          </a:lstStyle>
          <a:p>
            <a:pPr marL="0" marR="0" lvl="0" indent="0" algn="ctr" defTabSz="914400" rtl="0" eaLnBrk="1" fontAlgn="auto" latinLnBrk="0" hangingPunct="1">
              <a:lnSpc>
                <a:spcPct val="115000"/>
              </a:lnSpc>
              <a:spcBef>
                <a:spcPct val="0"/>
              </a:spcBef>
              <a:spcAft>
                <a:spcPts val="800"/>
              </a:spcAft>
              <a:buClrTx/>
              <a:buSzTx/>
              <a:buFontTx/>
              <a:buNone/>
              <a:tabLst/>
              <a:defRPr/>
            </a:pPr>
            <a:r>
              <a:rPr kumimoji="0" lang="en-US" sz="1300" b="1" i="0" u="none" strike="noStrike" kern="0" cap="none" spc="-30" normalizeH="0" baseline="0" noProof="0">
                <a:ln>
                  <a:noFill/>
                </a:ln>
                <a:solidFill>
                  <a:srgbClr val="196B24"/>
                </a:solidFill>
                <a:effectLst/>
                <a:uLnTx/>
                <a:uFillTx/>
                <a:latin typeface="Arial" panose="020B0604020202020204" pitchFamily="34" charset="0"/>
                <a:ea typeface="Times New Roman" panose="02020603050405020304" pitchFamily="18" charset="0"/>
                <a:cs typeface="Arial" panose="020B0604020202020204" pitchFamily="34" charset="0"/>
              </a:rPr>
              <a:t>National Strategy for the Home Visiting Workforce</a:t>
            </a:r>
            <a:endParaRPr kumimoji="0" lang="en-US" sz="1300" b="1" i="0" u="none" strike="noStrike" kern="100" cap="none" spc="-30" normalizeH="0" baseline="0" noProof="0">
              <a:ln>
                <a:noFill/>
              </a:ln>
              <a:solidFill>
                <a:srgbClr val="196B24"/>
              </a:solidFill>
              <a:effectLst/>
              <a:uLnTx/>
              <a:uFillTx/>
              <a:latin typeface="Arial" panose="020B0604020202020204" pitchFamily="34" charset="0"/>
              <a:ea typeface="Aptos" panose="020B0004020202020204" pitchFamily="34" charset="0"/>
              <a:cs typeface="Arial" panose="020B0604020202020204" pitchFamily="34" charset="0"/>
            </a:endParaRPr>
          </a:p>
        </p:txBody>
      </p:sp>
      <p:pic>
        <p:nvPicPr>
          <p:cNvPr id="11" name="Graphic 10">
            <a:extLst>
              <a:ext uri="{FF2B5EF4-FFF2-40B4-BE49-F238E27FC236}">
                <a16:creationId xmlns:a16="http://schemas.microsoft.com/office/drawing/2014/main" id="{06CAA795-D8F0-F6BE-E1DC-D5A9970AF87A}"/>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987480" y="1845143"/>
            <a:ext cx="304966" cy="304966"/>
          </a:xfrm>
          <a:prstGeom prst="rect">
            <a:avLst/>
          </a:prstGeom>
        </p:spPr>
      </p:pic>
      <p:cxnSp>
        <p:nvCxnSpPr>
          <p:cNvPr id="24" name="Straight Connector 23">
            <a:extLst>
              <a:ext uri="{FF2B5EF4-FFF2-40B4-BE49-F238E27FC236}">
                <a16:creationId xmlns:a16="http://schemas.microsoft.com/office/drawing/2014/main" id="{2B419A78-ADFD-74AE-8BDC-D4E3D0241439}"/>
              </a:ext>
              <a:ext uri="{C183D7F6-B498-43B3-948B-1728B52AA6E4}">
                <adec:decorative xmlns:adec="http://schemas.microsoft.com/office/drawing/2017/decorative" val="1"/>
              </a:ext>
            </a:extLst>
          </p:cNvPr>
          <p:cNvCxnSpPr>
            <a:cxnSpLocks/>
          </p:cNvCxnSpPr>
          <p:nvPr/>
        </p:nvCxnSpPr>
        <p:spPr>
          <a:xfrm>
            <a:off x="876300" y="4328958"/>
            <a:ext cx="756943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1" name="Rounded Rectangle 30">
            <a:extLst>
              <a:ext uri="{FF2B5EF4-FFF2-40B4-BE49-F238E27FC236}">
                <a16:creationId xmlns:a16="http://schemas.microsoft.com/office/drawing/2014/main" id="{B562A2D0-ACEE-A097-4742-D01065C2898B}"/>
              </a:ext>
              <a:ext uri="{C183D7F6-B498-43B3-948B-1728B52AA6E4}">
                <adec:decorative xmlns:adec="http://schemas.microsoft.com/office/drawing/2017/decorative" val="1"/>
              </a:ext>
            </a:extLst>
          </p:cNvPr>
          <p:cNvSpPr/>
          <p:nvPr/>
        </p:nvSpPr>
        <p:spPr>
          <a:xfrm rot="5400000">
            <a:off x="8375346" y="-2328771"/>
            <a:ext cx="829733" cy="4974768"/>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3" name="Rectangle 32">
            <a:extLst>
              <a:ext uri="{FF2B5EF4-FFF2-40B4-BE49-F238E27FC236}">
                <a16:creationId xmlns:a16="http://schemas.microsoft.com/office/drawing/2014/main" id="{AD0924F7-7F23-12F1-E642-511771D79133}"/>
              </a:ext>
              <a:ext uri="{C183D7F6-B498-43B3-948B-1728B52AA6E4}">
                <adec:decorative xmlns:adec="http://schemas.microsoft.com/office/drawing/2017/decorative" val="1"/>
              </a:ext>
            </a:extLst>
          </p:cNvPr>
          <p:cNvSpPr/>
          <p:nvPr/>
        </p:nvSpPr>
        <p:spPr>
          <a:xfrm>
            <a:off x="6237514" y="-326571"/>
            <a:ext cx="5226353" cy="326570"/>
          </a:xfrm>
          <a:prstGeom prst="rect">
            <a:avLst/>
          </a:prstGeom>
          <a:solidFill>
            <a:srgbClr val="ECEC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Slide Number Placeholder 2">
            <a:extLst>
              <a:ext uri="{FF2B5EF4-FFF2-40B4-BE49-F238E27FC236}">
                <a16:creationId xmlns:a16="http://schemas.microsoft.com/office/drawing/2014/main" id="{C4B66896-7AD8-68AD-199A-9C8F889BBCE9}"/>
              </a:ext>
            </a:extLst>
          </p:cNvPr>
          <p:cNvSpPr>
            <a:spLocks noGrp="1"/>
          </p:cNvSpPr>
          <p:nvPr>
            <p:ph type="sldNum" sz="quarter" idx="10"/>
          </p:nvPr>
        </p:nvSpPr>
        <p:spPr>
          <a:xfrm>
            <a:off x="11011710" y="6275235"/>
            <a:ext cx="37219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AEB2964-82D0-4712-8443-E5C852A32913}" type="slidenum">
              <a:rPr kumimoji="0" lang="en-US" sz="1200" b="0" i="0" u="none" strike="noStrike" kern="1200" cap="none" spc="0" normalizeH="0" baseline="0" noProof="0" smtClean="0">
                <a:ln>
                  <a:noFill/>
                </a:ln>
                <a:solidFill>
                  <a:srgbClr val="156082"/>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srgbClr val="156082"/>
              </a:solidFill>
              <a:effectLst/>
              <a:uLnTx/>
              <a:uFillTx/>
              <a:latin typeface="Aptos" panose="02110004020202020204"/>
              <a:ea typeface="+mn-ea"/>
              <a:cs typeface="+mn-cs"/>
            </a:endParaRPr>
          </a:p>
        </p:txBody>
      </p:sp>
      <p:pic>
        <p:nvPicPr>
          <p:cNvPr id="4" name="Graphic 3">
            <a:extLst>
              <a:ext uri="{FF2B5EF4-FFF2-40B4-BE49-F238E27FC236}">
                <a16:creationId xmlns:a16="http://schemas.microsoft.com/office/drawing/2014/main" id="{37F7E6FC-D7FD-7AA7-58F8-4CD58092C004}"/>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906589" y="1274117"/>
            <a:ext cx="4297768" cy="4570642"/>
          </a:xfrm>
          <a:prstGeom prst="rect">
            <a:avLst/>
          </a:prstGeom>
        </p:spPr>
      </p:pic>
      <p:pic>
        <p:nvPicPr>
          <p:cNvPr id="5" name="Picture 4">
            <a:extLst>
              <a:ext uri="{FF2B5EF4-FFF2-40B4-BE49-F238E27FC236}">
                <a16:creationId xmlns:a16="http://schemas.microsoft.com/office/drawing/2014/main" id="{ADDD4394-1800-7634-B009-D88D1C00EC89}"/>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flipH="1">
            <a:off x="5257552" y="890073"/>
            <a:ext cx="7425270" cy="4950180"/>
          </a:xfrm>
          <a:prstGeom prst="rect">
            <a:avLst/>
          </a:prstGeom>
        </p:spPr>
      </p:pic>
    </p:spTree>
    <p:extLst>
      <p:ext uri="{BB962C8B-B14F-4D97-AF65-F5344CB8AC3E}">
        <p14:creationId xmlns:p14="http://schemas.microsoft.com/office/powerpoint/2010/main" val="31804256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alpha val="64000"/>
          </a:schemeClr>
        </a:solidFill>
        <a:effectLst/>
      </p:bgPr>
    </p:bg>
    <p:spTree>
      <p:nvGrpSpPr>
        <p:cNvPr id="1" name="">
          <a:extLst>
            <a:ext uri="{FF2B5EF4-FFF2-40B4-BE49-F238E27FC236}">
              <a16:creationId xmlns:a16="http://schemas.microsoft.com/office/drawing/2014/main" id="{F78B59E8-B28F-49B6-15E3-C89C9A165280}"/>
            </a:ext>
          </a:extLst>
        </p:cNvPr>
        <p:cNvGrpSpPr/>
        <p:nvPr/>
      </p:nvGrpSpPr>
      <p:grpSpPr>
        <a:xfrm>
          <a:off x="0" y="0"/>
          <a:ext cx="0" cy="0"/>
          <a:chOff x="0" y="0"/>
          <a:chExt cx="0" cy="0"/>
        </a:xfrm>
      </p:grpSpPr>
      <p:sp>
        <p:nvSpPr>
          <p:cNvPr id="87" name="Title 86">
            <a:extLst>
              <a:ext uri="{FF2B5EF4-FFF2-40B4-BE49-F238E27FC236}">
                <a16:creationId xmlns:a16="http://schemas.microsoft.com/office/drawing/2014/main" id="{3B7EE706-51C3-0057-AA71-F9D98925C445}"/>
              </a:ext>
            </a:extLst>
          </p:cNvPr>
          <p:cNvSpPr>
            <a:spLocks noGrp="1"/>
          </p:cNvSpPr>
          <p:nvPr>
            <p:ph type="title"/>
          </p:nvPr>
        </p:nvSpPr>
        <p:spPr>
          <a:xfrm>
            <a:off x="795018" y="675860"/>
            <a:ext cx="9955923" cy="932252"/>
          </a:xfrm>
        </p:spPr>
        <p:txBody>
          <a:bodyPr/>
          <a:lstStyle/>
          <a:p>
            <a:r>
              <a:rPr lang="en-US" dirty="0"/>
              <a:t>Actions </a:t>
            </a:r>
          </a:p>
        </p:txBody>
      </p:sp>
      <p:sp>
        <p:nvSpPr>
          <p:cNvPr id="96" name="Rounded Rectangle 95">
            <a:extLst>
              <a:ext uri="{FF2B5EF4-FFF2-40B4-BE49-F238E27FC236}">
                <a16:creationId xmlns:a16="http://schemas.microsoft.com/office/drawing/2014/main" id="{16024B42-269D-8143-E9EF-1F2BBE238CE3}"/>
              </a:ext>
              <a:ext uri="{C183D7F6-B498-43B3-948B-1728B52AA6E4}">
                <adec:decorative xmlns:adec="http://schemas.microsoft.com/office/drawing/2017/decorative" val="1"/>
              </a:ext>
            </a:extLst>
          </p:cNvPr>
          <p:cNvSpPr/>
          <p:nvPr/>
        </p:nvSpPr>
        <p:spPr>
          <a:xfrm>
            <a:off x="5305926" y="100587"/>
            <a:ext cx="7098632" cy="81650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lnSpc>
                <a:spcPct val="90000"/>
              </a:lnSpc>
              <a:spcBef>
                <a:spcPct val="0"/>
              </a:spcBef>
              <a:defRPr/>
            </a:pPr>
            <a:r>
              <a:rPr lang="en-US" b="1" spc="-40">
                <a:solidFill>
                  <a:prstClr val="white"/>
                </a:solidFill>
                <a:latin typeface="Arial" panose="020B0604020202020204" pitchFamily="34" charset="0"/>
                <a:cs typeface="Arial" panose="020B0604020202020204" pitchFamily="34" charset="0"/>
              </a:rPr>
              <a:t>Pillar 1  |  Create Pathways to Home Visiting Careers</a:t>
            </a:r>
            <a:endParaRPr lang="en-US" b="1" dirty="0">
              <a:solidFill>
                <a:prstClr val="white"/>
              </a:solidFill>
              <a:latin typeface="Arial" panose="020B0604020202020204" pitchFamily="34" charset="0"/>
              <a:cs typeface="Arial" panose="020B0604020202020204" pitchFamily="34" charset="0"/>
            </a:endParaRPr>
          </a:p>
        </p:txBody>
      </p:sp>
      <p:sp>
        <p:nvSpPr>
          <p:cNvPr id="66" name="TextBox 65">
            <a:extLst>
              <a:ext uri="{FF2B5EF4-FFF2-40B4-BE49-F238E27FC236}">
                <a16:creationId xmlns:a16="http://schemas.microsoft.com/office/drawing/2014/main" id="{756218C7-B632-69BF-EC4E-CFA5519B2A04}"/>
              </a:ext>
            </a:extLst>
          </p:cNvPr>
          <p:cNvSpPr txBox="1"/>
          <p:nvPr/>
        </p:nvSpPr>
        <p:spPr>
          <a:xfrm>
            <a:off x="825502" y="1561568"/>
            <a:ext cx="157903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196B24"/>
                </a:solidFill>
                <a:effectLst/>
                <a:uLnTx/>
                <a:uFillTx/>
                <a:latin typeface="Arial" panose="020B0604020202020204" pitchFamily="34" charset="0"/>
                <a:ea typeface="+mn-ea"/>
                <a:cs typeface="Arial" panose="020B0604020202020204" pitchFamily="34" charset="0"/>
              </a:rPr>
              <a:t>01</a:t>
            </a:r>
          </a:p>
        </p:txBody>
      </p:sp>
      <p:cxnSp>
        <p:nvCxnSpPr>
          <p:cNvPr id="4" name="Straight Connector 3">
            <a:extLst>
              <a:ext uri="{FF2B5EF4-FFF2-40B4-BE49-F238E27FC236}">
                <a16:creationId xmlns:a16="http://schemas.microsoft.com/office/drawing/2014/main" id="{9D3417FE-12DD-7F67-FAFC-7AE84BCE80F8}"/>
              </a:ext>
              <a:ext uri="{C183D7F6-B498-43B3-948B-1728B52AA6E4}">
                <adec:decorative xmlns:adec="http://schemas.microsoft.com/office/drawing/2017/decorative" val="1"/>
              </a:ext>
            </a:extLst>
          </p:cNvPr>
          <p:cNvCxnSpPr>
            <a:cxnSpLocks/>
          </p:cNvCxnSpPr>
          <p:nvPr/>
        </p:nvCxnSpPr>
        <p:spPr>
          <a:xfrm>
            <a:off x="856800" y="1367917"/>
            <a:ext cx="1343061" cy="0"/>
          </a:xfrm>
          <a:prstGeom prst="line">
            <a:avLst/>
          </a:prstGeom>
        </p:spPr>
        <p:style>
          <a:lnRef idx="1">
            <a:schemeClr val="accent1"/>
          </a:lnRef>
          <a:fillRef idx="0">
            <a:schemeClr val="accent1"/>
          </a:fillRef>
          <a:effectRef idx="0">
            <a:schemeClr val="accent1"/>
          </a:effectRef>
          <a:fontRef idx="minor">
            <a:schemeClr val="tx1"/>
          </a:fontRef>
        </p:style>
      </p:cxnSp>
      <p:sp>
        <p:nvSpPr>
          <p:cNvPr id="80" name="Content Placeholder 2">
            <a:extLst>
              <a:ext uri="{FF2B5EF4-FFF2-40B4-BE49-F238E27FC236}">
                <a16:creationId xmlns:a16="http://schemas.microsoft.com/office/drawing/2014/main" id="{22919459-F894-7A6B-FAF4-B319D9F797E2}"/>
              </a:ext>
            </a:extLst>
          </p:cNvPr>
          <p:cNvSpPr txBox="1">
            <a:spLocks/>
          </p:cNvSpPr>
          <p:nvPr/>
        </p:nvSpPr>
        <p:spPr>
          <a:xfrm>
            <a:off x="1744134" y="1517613"/>
            <a:ext cx="6705600" cy="81650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b="0" i="0" kern="1200">
                <a:solidFill>
                  <a:schemeClr val="tx1">
                    <a:lumMod val="75000"/>
                    <a:lumOff val="25000"/>
                  </a:schemeClr>
                </a:solidFill>
                <a:latin typeface="Arial" panose="020B0604020202020204" pitchFamily="34" charset="0"/>
                <a:ea typeface="Arial" panose="020B0604020202020204" pitchFamily="34" charset="0"/>
                <a:cs typeface="Arial" panose="020B0604020202020204" pitchFamily="34"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2000" b="0" i="0" kern="1200">
                <a:solidFill>
                  <a:schemeClr val="tx1">
                    <a:lumMod val="75000"/>
                    <a:lumOff val="25000"/>
                  </a:schemeClr>
                </a:solidFill>
                <a:latin typeface="Arial" panose="020B0604020202020204" pitchFamily="34" charset="0"/>
                <a:ea typeface="Arial" panose="020B0604020202020204" pitchFamily="34" charset="0"/>
                <a:cs typeface="Arial" panose="020B0604020202020204" pitchFamily="34" charset="0"/>
              </a:defRPr>
            </a:lvl2pPr>
            <a:lvl3pPr marL="1143000" indent="-228600" algn="l" defTabSz="914400" rtl="0" eaLnBrk="1" latinLnBrk="0" hangingPunct="1">
              <a:lnSpc>
                <a:spcPct val="90000"/>
              </a:lnSpc>
              <a:spcBef>
                <a:spcPts val="500"/>
              </a:spcBef>
              <a:buFont typeface="Wingdings" panose="05000000000000000000" pitchFamily="2" charset="2"/>
              <a:buChar char="§"/>
              <a:defRPr sz="1800" b="0" i="0" kern="1200">
                <a:solidFill>
                  <a:schemeClr val="tx1">
                    <a:lumMod val="75000"/>
                    <a:lumOff val="25000"/>
                  </a:schemeClr>
                </a:solidFill>
                <a:latin typeface="Arial" panose="020B0604020202020204" pitchFamily="34" charset="0"/>
                <a:ea typeface="Arial" panose="020B0604020202020204" pitchFamily="34" charset="0"/>
                <a:cs typeface="Arial" panose="020B0604020202020204" pitchFamily="34" charset="0"/>
              </a:defRPr>
            </a:lvl3pPr>
            <a:lvl4pPr marL="1600200" indent="-228600" algn="l" defTabSz="914400" rtl="0" eaLnBrk="1" latinLnBrk="0" hangingPunct="1">
              <a:lnSpc>
                <a:spcPct val="90000"/>
              </a:lnSpc>
              <a:spcBef>
                <a:spcPts val="500"/>
              </a:spcBef>
              <a:buFont typeface="Wingdings" panose="05000000000000000000" pitchFamily="2" charset="2"/>
              <a:buChar char="q"/>
              <a:defRPr sz="1600" b="0" i="0" kern="1200">
                <a:solidFill>
                  <a:schemeClr val="tx1">
                    <a:lumMod val="75000"/>
                    <a:lumOff val="25000"/>
                  </a:schemeClr>
                </a:solidFill>
                <a:latin typeface="Arial" panose="020B0604020202020204" pitchFamily="34" charset="0"/>
                <a:ea typeface="Arial" panose="020B0604020202020204" pitchFamily="34" charset="0"/>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v"/>
              <a:defRPr sz="1600" b="0" i="0" kern="1200">
                <a:solidFill>
                  <a:schemeClr val="tx1">
                    <a:lumMod val="75000"/>
                    <a:lumOff val="25000"/>
                  </a:schemeClr>
                </a:solidFill>
                <a:latin typeface="Arial" panose="020B0604020202020204" pitchFamily="34" charset="0"/>
                <a:ea typeface="Arial" panose="020B0604020202020204" pitchFamily="34"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cs typeface="Arial" panose="020B0604020202020204" pitchFamily="34" charset="0"/>
              </a:rPr>
              <a:t>Elevate public awareness and national recognition </a:t>
            </a:r>
            <a:br>
              <a:rPr kumimoji="0" lang="en-US" sz="18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cs typeface="Arial" panose="020B0604020202020204" pitchFamily="34" charset="0"/>
              </a:rPr>
            </a:br>
            <a:r>
              <a:rPr kumimoji="0" lang="en-US" sz="18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cs typeface="Arial" panose="020B0604020202020204" pitchFamily="34" charset="0"/>
              </a:rPr>
              <a:t>of home visiting as a respected professional career. </a:t>
            </a:r>
          </a:p>
        </p:txBody>
      </p:sp>
      <p:sp>
        <p:nvSpPr>
          <p:cNvPr id="93" name="Oval 92">
            <a:extLst>
              <a:ext uri="{FF2B5EF4-FFF2-40B4-BE49-F238E27FC236}">
                <a16:creationId xmlns:a16="http://schemas.microsoft.com/office/drawing/2014/main" id="{BF014E11-33E0-500B-1E16-AB6FDBEDB9CD}"/>
              </a:ext>
              <a:ext uri="{C183D7F6-B498-43B3-948B-1728B52AA6E4}">
                <adec:decorative xmlns:adec="http://schemas.microsoft.com/office/drawing/2017/decorative" val="1"/>
              </a:ext>
            </a:extLst>
          </p:cNvPr>
          <p:cNvSpPr>
            <a:spLocks noChangeAspect="1"/>
          </p:cNvSpPr>
          <p:nvPr/>
        </p:nvSpPr>
        <p:spPr>
          <a:xfrm>
            <a:off x="8813799" y="1354667"/>
            <a:ext cx="475488" cy="475488"/>
          </a:xfrm>
          <a:prstGeom prst="ellipse">
            <a:avLst/>
          </a:prstGeom>
          <a:solidFill>
            <a:schemeClr val="bg1"/>
          </a:solidFill>
          <a:ln w="158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5" name="Graphic 64">
            <a:extLst>
              <a:ext uri="{FF2B5EF4-FFF2-40B4-BE49-F238E27FC236}">
                <a16:creationId xmlns:a16="http://schemas.microsoft.com/office/drawing/2014/main" id="{81316355-1937-CD03-4D47-39EC833C524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8919204" y="1453263"/>
            <a:ext cx="274204" cy="274204"/>
          </a:xfrm>
          <a:prstGeom prst="rect">
            <a:avLst/>
          </a:prstGeom>
        </p:spPr>
      </p:pic>
      <p:sp>
        <p:nvSpPr>
          <p:cNvPr id="69" name="TextBox 68">
            <a:extLst>
              <a:ext uri="{FF2B5EF4-FFF2-40B4-BE49-F238E27FC236}">
                <a16:creationId xmlns:a16="http://schemas.microsoft.com/office/drawing/2014/main" id="{EBE46831-4F65-F337-0200-B3F47C204DF3}"/>
              </a:ext>
            </a:extLst>
          </p:cNvPr>
          <p:cNvSpPr txBox="1"/>
          <p:nvPr/>
        </p:nvSpPr>
        <p:spPr>
          <a:xfrm>
            <a:off x="825502" y="2488142"/>
            <a:ext cx="157903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196B24"/>
                </a:solidFill>
                <a:effectLst/>
                <a:uLnTx/>
                <a:uFillTx/>
                <a:latin typeface="Arial" panose="020B0604020202020204" pitchFamily="34" charset="0"/>
                <a:ea typeface="+mn-ea"/>
                <a:cs typeface="Arial" panose="020B0604020202020204" pitchFamily="34" charset="0"/>
              </a:rPr>
              <a:t>02</a:t>
            </a:r>
          </a:p>
        </p:txBody>
      </p:sp>
      <p:grpSp>
        <p:nvGrpSpPr>
          <p:cNvPr id="2" name="Group 1">
            <a:extLst>
              <a:ext uri="{FF2B5EF4-FFF2-40B4-BE49-F238E27FC236}">
                <a16:creationId xmlns:a16="http://schemas.microsoft.com/office/drawing/2014/main" id="{99E1A519-6366-53ED-DCA5-3BA635EE19C2}"/>
              </a:ext>
              <a:ext uri="{C183D7F6-B498-43B3-948B-1728B52AA6E4}">
                <adec:decorative xmlns:adec="http://schemas.microsoft.com/office/drawing/2017/decorative" val="1"/>
              </a:ext>
            </a:extLst>
          </p:cNvPr>
          <p:cNvGrpSpPr/>
          <p:nvPr/>
        </p:nvGrpSpPr>
        <p:grpSpPr>
          <a:xfrm>
            <a:off x="876301" y="2263070"/>
            <a:ext cx="6286499" cy="3501672"/>
            <a:chOff x="876301" y="2263070"/>
            <a:chExt cx="6929967" cy="3501672"/>
          </a:xfrm>
        </p:grpSpPr>
        <p:cxnSp>
          <p:nvCxnSpPr>
            <p:cNvPr id="67" name="Straight Connector 66">
              <a:extLst>
                <a:ext uri="{FF2B5EF4-FFF2-40B4-BE49-F238E27FC236}">
                  <a16:creationId xmlns:a16="http://schemas.microsoft.com/office/drawing/2014/main" id="{17395E98-F375-73F7-EEEA-63A9187199AC}"/>
                </a:ext>
              </a:extLst>
            </p:cNvPr>
            <p:cNvCxnSpPr>
              <a:cxnSpLocks/>
            </p:cNvCxnSpPr>
            <p:nvPr/>
          </p:nvCxnSpPr>
          <p:spPr>
            <a:xfrm>
              <a:off x="876301" y="2263070"/>
              <a:ext cx="6929967"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3ECAC966-0D60-7692-7245-EEA1458423DA}"/>
                </a:ext>
              </a:extLst>
            </p:cNvPr>
            <p:cNvCxnSpPr>
              <a:cxnSpLocks/>
            </p:cNvCxnSpPr>
            <p:nvPr/>
          </p:nvCxnSpPr>
          <p:spPr>
            <a:xfrm>
              <a:off x="876301" y="3161770"/>
              <a:ext cx="6929967"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C3CC8B66-9E42-E4F3-F6F5-C07FDC008CFE}"/>
                </a:ext>
              </a:extLst>
            </p:cNvPr>
            <p:cNvCxnSpPr>
              <a:cxnSpLocks/>
            </p:cNvCxnSpPr>
            <p:nvPr/>
          </p:nvCxnSpPr>
          <p:spPr>
            <a:xfrm>
              <a:off x="876301" y="4035071"/>
              <a:ext cx="6929967"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347C1DA4-8B29-A5B9-2787-FDEC6C87F161}"/>
                </a:ext>
              </a:extLst>
            </p:cNvPr>
            <p:cNvCxnSpPr>
              <a:cxnSpLocks/>
            </p:cNvCxnSpPr>
            <p:nvPr/>
          </p:nvCxnSpPr>
          <p:spPr>
            <a:xfrm>
              <a:off x="876301" y="4882972"/>
              <a:ext cx="6929967"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B45055A9-0797-28A0-7602-E3FA32EDADD6}"/>
                </a:ext>
              </a:extLst>
            </p:cNvPr>
            <p:cNvCxnSpPr>
              <a:cxnSpLocks/>
            </p:cNvCxnSpPr>
            <p:nvPr/>
          </p:nvCxnSpPr>
          <p:spPr>
            <a:xfrm>
              <a:off x="876301" y="5764742"/>
              <a:ext cx="6929967"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68" name="Content Placeholder 2">
            <a:extLst>
              <a:ext uri="{FF2B5EF4-FFF2-40B4-BE49-F238E27FC236}">
                <a16:creationId xmlns:a16="http://schemas.microsoft.com/office/drawing/2014/main" id="{B7D29D59-7140-6B08-4C0A-614953C64F30}"/>
              </a:ext>
            </a:extLst>
          </p:cNvPr>
          <p:cNvSpPr txBox="1">
            <a:spLocks/>
          </p:cNvSpPr>
          <p:nvPr/>
        </p:nvSpPr>
        <p:spPr>
          <a:xfrm>
            <a:off x="1744134" y="2420547"/>
            <a:ext cx="6705600" cy="81650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b="0" i="0" kern="1200">
                <a:solidFill>
                  <a:schemeClr val="tx1">
                    <a:lumMod val="75000"/>
                    <a:lumOff val="25000"/>
                  </a:schemeClr>
                </a:solidFill>
                <a:latin typeface="Arial" panose="020B0604020202020204" pitchFamily="34" charset="0"/>
                <a:ea typeface="Arial" panose="020B0604020202020204" pitchFamily="34" charset="0"/>
                <a:cs typeface="Arial" panose="020B0604020202020204" pitchFamily="34"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2000" b="0" i="0" kern="1200">
                <a:solidFill>
                  <a:schemeClr val="tx1">
                    <a:lumMod val="75000"/>
                    <a:lumOff val="25000"/>
                  </a:schemeClr>
                </a:solidFill>
                <a:latin typeface="Arial" panose="020B0604020202020204" pitchFamily="34" charset="0"/>
                <a:ea typeface="Arial" panose="020B0604020202020204" pitchFamily="34" charset="0"/>
                <a:cs typeface="Arial" panose="020B0604020202020204" pitchFamily="34" charset="0"/>
              </a:defRPr>
            </a:lvl2pPr>
            <a:lvl3pPr marL="1143000" indent="-228600" algn="l" defTabSz="914400" rtl="0" eaLnBrk="1" latinLnBrk="0" hangingPunct="1">
              <a:lnSpc>
                <a:spcPct val="90000"/>
              </a:lnSpc>
              <a:spcBef>
                <a:spcPts val="500"/>
              </a:spcBef>
              <a:buFont typeface="Wingdings" panose="05000000000000000000" pitchFamily="2" charset="2"/>
              <a:buChar char="§"/>
              <a:defRPr sz="1800" b="0" i="0" kern="1200">
                <a:solidFill>
                  <a:schemeClr val="tx1">
                    <a:lumMod val="75000"/>
                    <a:lumOff val="25000"/>
                  </a:schemeClr>
                </a:solidFill>
                <a:latin typeface="Arial" panose="020B0604020202020204" pitchFamily="34" charset="0"/>
                <a:ea typeface="Arial" panose="020B0604020202020204" pitchFamily="34" charset="0"/>
                <a:cs typeface="Arial" panose="020B0604020202020204" pitchFamily="34" charset="0"/>
              </a:defRPr>
            </a:lvl3pPr>
            <a:lvl4pPr marL="1600200" indent="-228600" algn="l" defTabSz="914400" rtl="0" eaLnBrk="1" latinLnBrk="0" hangingPunct="1">
              <a:lnSpc>
                <a:spcPct val="90000"/>
              </a:lnSpc>
              <a:spcBef>
                <a:spcPts val="500"/>
              </a:spcBef>
              <a:buFont typeface="Wingdings" panose="05000000000000000000" pitchFamily="2" charset="2"/>
              <a:buChar char="q"/>
              <a:defRPr sz="1600" b="0" i="0" kern="1200">
                <a:solidFill>
                  <a:schemeClr val="tx1">
                    <a:lumMod val="75000"/>
                    <a:lumOff val="25000"/>
                  </a:schemeClr>
                </a:solidFill>
                <a:latin typeface="Arial" panose="020B0604020202020204" pitchFamily="34" charset="0"/>
                <a:ea typeface="Arial" panose="020B0604020202020204" pitchFamily="34" charset="0"/>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v"/>
              <a:defRPr sz="1600" b="0" i="0" kern="1200">
                <a:solidFill>
                  <a:schemeClr val="tx1">
                    <a:lumMod val="75000"/>
                    <a:lumOff val="25000"/>
                  </a:schemeClr>
                </a:solidFill>
                <a:latin typeface="Arial" panose="020B0604020202020204" pitchFamily="34" charset="0"/>
                <a:ea typeface="Arial" panose="020B0604020202020204" pitchFamily="34"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31750" lvl="0" indent="0" algn="l" defTabSz="914400" rtl="0" eaLnBrk="1" fontAlgn="auto" latinLnBrk="0" hangingPunct="1">
              <a:lnSpc>
                <a:spcPts val="2200"/>
              </a:lnSpc>
              <a:spcBef>
                <a:spcPts val="1000"/>
              </a:spcBef>
              <a:spcAft>
                <a:spcPts val="0"/>
              </a:spcAft>
              <a:buClrTx/>
              <a:buSzTx/>
              <a:buFont typeface="Arial" panose="020B0604020202020204" pitchFamily="34" charset="0"/>
              <a:buNone/>
              <a:tabLst/>
              <a:defRPr/>
            </a:pPr>
            <a:r>
              <a:rPr kumimoji="0" lang="en-US" sz="1800" b="0" i="0" u="none" strike="noStrike" kern="100" cap="none" spc="0" normalizeH="0" baseline="0" noProof="0">
                <a:ln>
                  <a:noFill/>
                </a:ln>
                <a:solidFill>
                  <a:prstClr val="black"/>
                </a:solidFill>
                <a:effectLst/>
                <a:uLnTx/>
                <a:uFillTx/>
                <a:latin typeface="Arial" panose="020B0604020202020204" pitchFamily="34" charset="0"/>
                <a:cs typeface="Arial" panose="020B0604020202020204" pitchFamily="34" charset="0"/>
              </a:rPr>
              <a:t>Expand education and career preparation pathways </a:t>
            </a:r>
            <a:br>
              <a:rPr kumimoji="0" lang="en-US" sz="1800" b="0" i="0" u="none" strike="noStrike" kern="100" cap="none" spc="0" normalizeH="0" baseline="0" noProof="0">
                <a:ln>
                  <a:noFill/>
                </a:ln>
                <a:solidFill>
                  <a:prstClr val="black"/>
                </a:solidFill>
                <a:effectLst/>
                <a:uLnTx/>
                <a:uFillTx/>
                <a:latin typeface="Arial" panose="020B0604020202020204" pitchFamily="34" charset="0"/>
                <a:cs typeface="Arial" panose="020B0604020202020204" pitchFamily="34" charset="0"/>
              </a:rPr>
            </a:br>
            <a:r>
              <a:rPr kumimoji="0" lang="en-US" sz="1800" b="0" i="0" u="none" strike="noStrike" kern="100" cap="none" spc="0" normalizeH="0" baseline="0" noProof="0">
                <a:ln>
                  <a:noFill/>
                </a:ln>
                <a:solidFill>
                  <a:prstClr val="black"/>
                </a:solidFill>
                <a:effectLst/>
                <a:uLnTx/>
                <a:uFillTx/>
                <a:latin typeface="Arial" panose="020B0604020202020204" pitchFamily="34" charset="0"/>
                <a:cs typeface="Arial" panose="020B0604020202020204" pitchFamily="34" charset="0"/>
              </a:rPr>
              <a:t>aligned with home visiting practice.</a:t>
            </a: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72" name="TextBox 71">
            <a:extLst>
              <a:ext uri="{FF2B5EF4-FFF2-40B4-BE49-F238E27FC236}">
                <a16:creationId xmlns:a16="http://schemas.microsoft.com/office/drawing/2014/main" id="{61140F5C-F60A-19AD-B1CC-7F343E1C0CA2}"/>
              </a:ext>
            </a:extLst>
          </p:cNvPr>
          <p:cNvSpPr txBox="1"/>
          <p:nvPr/>
        </p:nvSpPr>
        <p:spPr>
          <a:xfrm>
            <a:off x="825502" y="3351743"/>
            <a:ext cx="157903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196B24"/>
                </a:solidFill>
                <a:effectLst/>
                <a:uLnTx/>
                <a:uFillTx/>
                <a:latin typeface="Arial" panose="020B0604020202020204" pitchFamily="34" charset="0"/>
                <a:ea typeface="+mn-ea"/>
                <a:cs typeface="Arial" panose="020B0604020202020204" pitchFamily="34" charset="0"/>
              </a:rPr>
              <a:t>03</a:t>
            </a:r>
          </a:p>
        </p:txBody>
      </p:sp>
      <p:sp>
        <p:nvSpPr>
          <p:cNvPr id="71" name="Content Placeholder 2">
            <a:extLst>
              <a:ext uri="{FF2B5EF4-FFF2-40B4-BE49-F238E27FC236}">
                <a16:creationId xmlns:a16="http://schemas.microsoft.com/office/drawing/2014/main" id="{2F366357-3AEA-8C7B-5784-D2304FBDED8D}"/>
              </a:ext>
            </a:extLst>
          </p:cNvPr>
          <p:cNvSpPr txBox="1">
            <a:spLocks/>
          </p:cNvSpPr>
          <p:nvPr/>
        </p:nvSpPr>
        <p:spPr>
          <a:xfrm>
            <a:off x="1744134" y="3285381"/>
            <a:ext cx="5858933" cy="81650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b="0" i="0" kern="1200">
                <a:solidFill>
                  <a:schemeClr val="tx1">
                    <a:lumMod val="75000"/>
                    <a:lumOff val="25000"/>
                  </a:schemeClr>
                </a:solidFill>
                <a:latin typeface="Arial" panose="020B0604020202020204" pitchFamily="34" charset="0"/>
                <a:ea typeface="Arial" panose="020B0604020202020204" pitchFamily="34" charset="0"/>
                <a:cs typeface="Arial" panose="020B0604020202020204" pitchFamily="34"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2000" b="0" i="0" kern="1200">
                <a:solidFill>
                  <a:schemeClr val="tx1">
                    <a:lumMod val="75000"/>
                    <a:lumOff val="25000"/>
                  </a:schemeClr>
                </a:solidFill>
                <a:latin typeface="Arial" panose="020B0604020202020204" pitchFamily="34" charset="0"/>
                <a:ea typeface="Arial" panose="020B0604020202020204" pitchFamily="34" charset="0"/>
                <a:cs typeface="Arial" panose="020B0604020202020204" pitchFamily="34" charset="0"/>
              </a:defRPr>
            </a:lvl2pPr>
            <a:lvl3pPr marL="1143000" indent="-228600" algn="l" defTabSz="914400" rtl="0" eaLnBrk="1" latinLnBrk="0" hangingPunct="1">
              <a:lnSpc>
                <a:spcPct val="90000"/>
              </a:lnSpc>
              <a:spcBef>
                <a:spcPts val="500"/>
              </a:spcBef>
              <a:buFont typeface="Wingdings" panose="05000000000000000000" pitchFamily="2" charset="2"/>
              <a:buChar char="§"/>
              <a:defRPr sz="1800" b="0" i="0" kern="1200">
                <a:solidFill>
                  <a:schemeClr val="tx1">
                    <a:lumMod val="75000"/>
                    <a:lumOff val="25000"/>
                  </a:schemeClr>
                </a:solidFill>
                <a:latin typeface="Arial" panose="020B0604020202020204" pitchFamily="34" charset="0"/>
                <a:ea typeface="Arial" panose="020B0604020202020204" pitchFamily="34" charset="0"/>
                <a:cs typeface="Arial" panose="020B0604020202020204" pitchFamily="34" charset="0"/>
              </a:defRPr>
            </a:lvl3pPr>
            <a:lvl4pPr marL="1600200" indent="-228600" algn="l" defTabSz="914400" rtl="0" eaLnBrk="1" latinLnBrk="0" hangingPunct="1">
              <a:lnSpc>
                <a:spcPct val="90000"/>
              </a:lnSpc>
              <a:spcBef>
                <a:spcPts val="500"/>
              </a:spcBef>
              <a:buFont typeface="Wingdings" panose="05000000000000000000" pitchFamily="2" charset="2"/>
              <a:buChar char="q"/>
              <a:defRPr sz="1600" b="0" i="0" kern="1200">
                <a:solidFill>
                  <a:schemeClr val="tx1">
                    <a:lumMod val="75000"/>
                    <a:lumOff val="25000"/>
                  </a:schemeClr>
                </a:solidFill>
                <a:latin typeface="Arial" panose="020B0604020202020204" pitchFamily="34" charset="0"/>
                <a:ea typeface="Arial" panose="020B0604020202020204" pitchFamily="34" charset="0"/>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v"/>
              <a:defRPr sz="1600" b="0" i="0" kern="1200">
                <a:solidFill>
                  <a:schemeClr val="tx1">
                    <a:lumMod val="75000"/>
                    <a:lumOff val="25000"/>
                  </a:schemeClr>
                </a:solidFill>
                <a:latin typeface="Arial" panose="020B0604020202020204" pitchFamily="34" charset="0"/>
                <a:ea typeface="Arial" panose="020B0604020202020204" pitchFamily="34"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31750" lvl="0" indent="0" algn="l" defTabSz="914400" rtl="0" eaLnBrk="1" fontAlgn="auto" latinLnBrk="0" hangingPunct="1">
              <a:lnSpc>
                <a:spcPts val="2200"/>
              </a:lnSpc>
              <a:spcBef>
                <a:spcPts val="1000"/>
              </a:spcBef>
              <a:spcAft>
                <a:spcPts val="0"/>
              </a:spcAft>
              <a:buClrTx/>
              <a:buSzTx/>
              <a:buFont typeface="Arial" panose="020B0604020202020204" pitchFamily="34" charset="0"/>
              <a:buNone/>
              <a:tabLst/>
              <a:defRPr/>
            </a:pPr>
            <a:r>
              <a:rPr kumimoji="0" lang="en-US" sz="1800" b="0" i="0" u="none" strike="noStrike" kern="100" cap="none" spc="0" normalizeH="0" baseline="0" noProof="0">
                <a:ln>
                  <a:noFill/>
                </a:ln>
                <a:solidFill>
                  <a:prstClr val="black"/>
                </a:solidFill>
                <a:effectLst/>
                <a:uLnTx/>
                <a:uFillTx/>
                <a:latin typeface="Arial" panose="020B0604020202020204" pitchFamily="34" charset="0"/>
                <a:cs typeface="Arial" panose="020B0604020202020204" pitchFamily="34" charset="0"/>
              </a:rPr>
              <a:t>Recognize participant experience as a valued and supported pathway into the workforce.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75" name="TextBox 74">
            <a:extLst>
              <a:ext uri="{FF2B5EF4-FFF2-40B4-BE49-F238E27FC236}">
                <a16:creationId xmlns:a16="http://schemas.microsoft.com/office/drawing/2014/main" id="{64F13712-16F9-61BE-A521-73E3A837CD2E}"/>
              </a:ext>
            </a:extLst>
          </p:cNvPr>
          <p:cNvSpPr txBox="1"/>
          <p:nvPr/>
        </p:nvSpPr>
        <p:spPr>
          <a:xfrm>
            <a:off x="825502" y="4223809"/>
            <a:ext cx="157903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196B24"/>
                </a:solidFill>
                <a:effectLst/>
                <a:uLnTx/>
                <a:uFillTx/>
                <a:latin typeface="Arial" panose="020B0604020202020204" pitchFamily="34" charset="0"/>
                <a:ea typeface="+mn-ea"/>
                <a:cs typeface="Arial" panose="020B0604020202020204" pitchFamily="34" charset="0"/>
              </a:rPr>
              <a:t>04</a:t>
            </a:r>
          </a:p>
        </p:txBody>
      </p:sp>
      <p:sp>
        <p:nvSpPr>
          <p:cNvPr id="74" name="Content Placeholder 2">
            <a:extLst>
              <a:ext uri="{FF2B5EF4-FFF2-40B4-BE49-F238E27FC236}">
                <a16:creationId xmlns:a16="http://schemas.microsoft.com/office/drawing/2014/main" id="{68CD180F-D085-C39F-998F-D1A7E0BE6C12}"/>
              </a:ext>
            </a:extLst>
          </p:cNvPr>
          <p:cNvSpPr txBox="1">
            <a:spLocks/>
          </p:cNvSpPr>
          <p:nvPr/>
        </p:nvSpPr>
        <p:spPr>
          <a:xfrm>
            <a:off x="1744134" y="4150215"/>
            <a:ext cx="6705600" cy="81650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b="0" i="0" kern="1200">
                <a:solidFill>
                  <a:schemeClr val="tx1">
                    <a:lumMod val="75000"/>
                    <a:lumOff val="25000"/>
                  </a:schemeClr>
                </a:solidFill>
                <a:latin typeface="Arial" panose="020B0604020202020204" pitchFamily="34" charset="0"/>
                <a:ea typeface="Arial" panose="020B0604020202020204" pitchFamily="34" charset="0"/>
                <a:cs typeface="Arial" panose="020B0604020202020204" pitchFamily="34"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2000" b="0" i="0" kern="1200">
                <a:solidFill>
                  <a:schemeClr val="tx1">
                    <a:lumMod val="75000"/>
                    <a:lumOff val="25000"/>
                  </a:schemeClr>
                </a:solidFill>
                <a:latin typeface="Arial" panose="020B0604020202020204" pitchFamily="34" charset="0"/>
                <a:ea typeface="Arial" panose="020B0604020202020204" pitchFamily="34" charset="0"/>
                <a:cs typeface="Arial" panose="020B0604020202020204" pitchFamily="34" charset="0"/>
              </a:defRPr>
            </a:lvl2pPr>
            <a:lvl3pPr marL="1143000" indent="-228600" algn="l" defTabSz="914400" rtl="0" eaLnBrk="1" latinLnBrk="0" hangingPunct="1">
              <a:lnSpc>
                <a:spcPct val="90000"/>
              </a:lnSpc>
              <a:spcBef>
                <a:spcPts val="500"/>
              </a:spcBef>
              <a:buFont typeface="Wingdings" panose="05000000000000000000" pitchFamily="2" charset="2"/>
              <a:buChar char="§"/>
              <a:defRPr sz="1800" b="0" i="0" kern="1200">
                <a:solidFill>
                  <a:schemeClr val="tx1">
                    <a:lumMod val="75000"/>
                    <a:lumOff val="25000"/>
                  </a:schemeClr>
                </a:solidFill>
                <a:latin typeface="Arial" panose="020B0604020202020204" pitchFamily="34" charset="0"/>
                <a:ea typeface="Arial" panose="020B0604020202020204" pitchFamily="34" charset="0"/>
                <a:cs typeface="Arial" panose="020B0604020202020204" pitchFamily="34" charset="0"/>
              </a:defRPr>
            </a:lvl3pPr>
            <a:lvl4pPr marL="1600200" indent="-228600" algn="l" defTabSz="914400" rtl="0" eaLnBrk="1" latinLnBrk="0" hangingPunct="1">
              <a:lnSpc>
                <a:spcPct val="90000"/>
              </a:lnSpc>
              <a:spcBef>
                <a:spcPts val="500"/>
              </a:spcBef>
              <a:buFont typeface="Wingdings" panose="05000000000000000000" pitchFamily="2" charset="2"/>
              <a:buChar char="q"/>
              <a:defRPr sz="1600" b="0" i="0" kern="1200">
                <a:solidFill>
                  <a:schemeClr val="tx1">
                    <a:lumMod val="75000"/>
                    <a:lumOff val="25000"/>
                  </a:schemeClr>
                </a:solidFill>
                <a:latin typeface="Arial" panose="020B0604020202020204" pitchFamily="34" charset="0"/>
                <a:ea typeface="Arial" panose="020B0604020202020204" pitchFamily="34" charset="0"/>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v"/>
              <a:defRPr sz="1600" b="0" i="0" kern="1200">
                <a:solidFill>
                  <a:schemeClr val="tx1">
                    <a:lumMod val="75000"/>
                    <a:lumOff val="25000"/>
                  </a:schemeClr>
                </a:solidFill>
                <a:latin typeface="Arial" panose="020B0604020202020204" pitchFamily="34" charset="0"/>
                <a:ea typeface="Arial" panose="020B0604020202020204" pitchFamily="34"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31750" lvl="0" indent="0" algn="l" defTabSz="914400" rtl="0" eaLnBrk="1" fontAlgn="auto" latinLnBrk="0" hangingPunct="1">
              <a:lnSpc>
                <a:spcPts val="2200"/>
              </a:lnSpc>
              <a:spcBef>
                <a:spcPts val="1000"/>
              </a:spcBef>
              <a:spcAft>
                <a:spcPts val="0"/>
              </a:spcAft>
              <a:buClrTx/>
              <a:buSzTx/>
              <a:buFont typeface="Arial" panose="020B0604020202020204" pitchFamily="34" charset="0"/>
              <a:buNone/>
              <a:tabLst/>
              <a:defRPr/>
            </a:pPr>
            <a:r>
              <a:rPr kumimoji="0" lang="en-US" sz="1800" b="0" i="0" u="none" strike="noStrike" kern="100" cap="none" spc="0" normalizeH="0" baseline="0" noProof="0">
                <a:ln>
                  <a:noFill/>
                </a:ln>
                <a:solidFill>
                  <a:prstClr val="black"/>
                </a:solidFill>
                <a:effectLst/>
                <a:uLnTx/>
                <a:uFillTx/>
                <a:latin typeface="Arial" panose="020B0604020202020204" pitchFamily="34" charset="0"/>
                <a:cs typeface="Arial" panose="020B0604020202020204" pitchFamily="34" charset="0"/>
              </a:rPr>
              <a:t>Promote early exposure to home visiting careers and </a:t>
            </a:r>
            <a:br>
              <a:rPr kumimoji="0" lang="en-US" sz="1800" b="0" i="0" u="none" strike="noStrike" kern="100" cap="none" spc="0" normalizeH="0" baseline="0" noProof="0">
                <a:ln>
                  <a:noFill/>
                </a:ln>
                <a:solidFill>
                  <a:prstClr val="black"/>
                </a:solidFill>
                <a:effectLst/>
                <a:uLnTx/>
                <a:uFillTx/>
                <a:latin typeface="Arial" panose="020B0604020202020204" pitchFamily="34" charset="0"/>
                <a:cs typeface="Arial" panose="020B0604020202020204" pitchFamily="34" charset="0"/>
              </a:rPr>
            </a:br>
            <a:r>
              <a:rPr kumimoji="0" lang="en-US" sz="1800" b="0" i="0" u="none" strike="noStrike" kern="100" cap="none" spc="0" normalizeH="0" baseline="0" noProof="0">
                <a:ln>
                  <a:noFill/>
                </a:ln>
                <a:solidFill>
                  <a:prstClr val="black"/>
                </a:solidFill>
                <a:effectLst/>
                <a:uLnTx/>
                <a:uFillTx/>
                <a:latin typeface="Arial" panose="020B0604020202020204" pitchFamily="34" charset="0"/>
                <a:cs typeface="Arial" panose="020B0604020202020204" pitchFamily="34" charset="0"/>
              </a:rPr>
              <a:t>financial incentives to ease entry into the field.</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78" name="TextBox 77">
            <a:extLst>
              <a:ext uri="{FF2B5EF4-FFF2-40B4-BE49-F238E27FC236}">
                <a16:creationId xmlns:a16="http://schemas.microsoft.com/office/drawing/2014/main" id="{254F3A8A-2B66-E1AD-9AD8-26390077CBF3}"/>
              </a:ext>
            </a:extLst>
          </p:cNvPr>
          <p:cNvSpPr txBox="1"/>
          <p:nvPr/>
        </p:nvSpPr>
        <p:spPr>
          <a:xfrm>
            <a:off x="825502" y="5104341"/>
            <a:ext cx="157903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196B24"/>
                </a:solidFill>
                <a:effectLst/>
                <a:uLnTx/>
                <a:uFillTx/>
                <a:latin typeface="Arial" panose="020B0604020202020204" pitchFamily="34" charset="0"/>
                <a:ea typeface="+mn-ea"/>
                <a:cs typeface="Arial" panose="020B0604020202020204" pitchFamily="34" charset="0"/>
              </a:rPr>
              <a:t>05</a:t>
            </a:r>
          </a:p>
        </p:txBody>
      </p:sp>
      <p:sp>
        <p:nvSpPr>
          <p:cNvPr id="77" name="Content Placeholder 2">
            <a:extLst>
              <a:ext uri="{FF2B5EF4-FFF2-40B4-BE49-F238E27FC236}">
                <a16:creationId xmlns:a16="http://schemas.microsoft.com/office/drawing/2014/main" id="{21B195B9-0EE5-614E-94E0-46DA52FD38E7}"/>
              </a:ext>
            </a:extLst>
          </p:cNvPr>
          <p:cNvSpPr txBox="1">
            <a:spLocks/>
          </p:cNvSpPr>
          <p:nvPr/>
        </p:nvSpPr>
        <p:spPr>
          <a:xfrm>
            <a:off x="1744134" y="5015049"/>
            <a:ext cx="6705600" cy="81650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b="0" i="0" kern="1200">
                <a:solidFill>
                  <a:schemeClr val="tx1">
                    <a:lumMod val="75000"/>
                    <a:lumOff val="25000"/>
                  </a:schemeClr>
                </a:solidFill>
                <a:latin typeface="Arial" panose="020B0604020202020204" pitchFamily="34" charset="0"/>
                <a:ea typeface="Arial" panose="020B0604020202020204" pitchFamily="34" charset="0"/>
                <a:cs typeface="Arial" panose="020B0604020202020204" pitchFamily="34"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2000" b="0" i="0" kern="1200">
                <a:solidFill>
                  <a:schemeClr val="tx1">
                    <a:lumMod val="75000"/>
                    <a:lumOff val="25000"/>
                  </a:schemeClr>
                </a:solidFill>
                <a:latin typeface="Arial" panose="020B0604020202020204" pitchFamily="34" charset="0"/>
                <a:ea typeface="Arial" panose="020B0604020202020204" pitchFamily="34" charset="0"/>
                <a:cs typeface="Arial" panose="020B0604020202020204" pitchFamily="34" charset="0"/>
              </a:defRPr>
            </a:lvl2pPr>
            <a:lvl3pPr marL="1143000" indent="-228600" algn="l" defTabSz="914400" rtl="0" eaLnBrk="1" latinLnBrk="0" hangingPunct="1">
              <a:lnSpc>
                <a:spcPct val="90000"/>
              </a:lnSpc>
              <a:spcBef>
                <a:spcPts val="500"/>
              </a:spcBef>
              <a:buFont typeface="Wingdings" panose="05000000000000000000" pitchFamily="2" charset="2"/>
              <a:buChar char="§"/>
              <a:defRPr sz="1800" b="0" i="0" kern="1200">
                <a:solidFill>
                  <a:schemeClr val="tx1">
                    <a:lumMod val="75000"/>
                    <a:lumOff val="25000"/>
                  </a:schemeClr>
                </a:solidFill>
                <a:latin typeface="Arial" panose="020B0604020202020204" pitchFamily="34" charset="0"/>
                <a:ea typeface="Arial" panose="020B0604020202020204" pitchFamily="34" charset="0"/>
                <a:cs typeface="Arial" panose="020B0604020202020204" pitchFamily="34" charset="0"/>
              </a:defRPr>
            </a:lvl3pPr>
            <a:lvl4pPr marL="1600200" indent="-228600" algn="l" defTabSz="914400" rtl="0" eaLnBrk="1" latinLnBrk="0" hangingPunct="1">
              <a:lnSpc>
                <a:spcPct val="90000"/>
              </a:lnSpc>
              <a:spcBef>
                <a:spcPts val="500"/>
              </a:spcBef>
              <a:buFont typeface="Wingdings" panose="05000000000000000000" pitchFamily="2" charset="2"/>
              <a:buChar char="q"/>
              <a:defRPr sz="1600" b="0" i="0" kern="1200">
                <a:solidFill>
                  <a:schemeClr val="tx1">
                    <a:lumMod val="75000"/>
                    <a:lumOff val="25000"/>
                  </a:schemeClr>
                </a:solidFill>
                <a:latin typeface="Arial" panose="020B0604020202020204" pitchFamily="34" charset="0"/>
                <a:ea typeface="Arial" panose="020B0604020202020204" pitchFamily="34" charset="0"/>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v"/>
              <a:defRPr sz="1600" b="0" i="0" kern="1200">
                <a:solidFill>
                  <a:schemeClr val="tx1">
                    <a:lumMod val="75000"/>
                    <a:lumOff val="25000"/>
                  </a:schemeClr>
                </a:solidFill>
                <a:latin typeface="Arial" panose="020B0604020202020204" pitchFamily="34" charset="0"/>
                <a:ea typeface="Arial" panose="020B0604020202020204" pitchFamily="34"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31750" lvl="0" indent="0" algn="l" defTabSz="914400" rtl="0" eaLnBrk="1" fontAlgn="auto" latinLnBrk="0" hangingPunct="1">
              <a:lnSpc>
                <a:spcPts val="2200"/>
              </a:lnSpc>
              <a:spcBef>
                <a:spcPts val="1000"/>
              </a:spcBef>
              <a:spcAft>
                <a:spcPts val="0"/>
              </a:spcAft>
              <a:buClrTx/>
              <a:buSzTx/>
              <a:buFont typeface="Arial" panose="020B0604020202020204" pitchFamily="34" charset="0"/>
              <a:buNone/>
              <a:tabLst/>
              <a:defRPr/>
            </a:pPr>
            <a:r>
              <a:rPr kumimoji="0" lang="en-US" sz="1800" b="0" i="0" u="none" strike="noStrike" kern="100" cap="none" spc="0" normalizeH="0" baseline="0" noProof="0">
                <a:ln>
                  <a:noFill/>
                </a:ln>
                <a:solidFill>
                  <a:prstClr val="black"/>
                </a:solidFill>
                <a:effectLst/>
                <a:uLnTx/>
                <a:uFillTx/>
                <a:latin typeface="Arial" panose="020B0604020202020204" pitchFamily="34" charset="0"/>
                <a:cs typeface="Arial" panose="020B0604020202020204" pitchFamily="34" charset="0"/>
              </a:rPr>
              <a:t>Strengthen workforce data to inform career pathways </a:t>
            </a:r>
            <a:br>
              <a:rPr kumimoji="0" lang="en-US" sz="1800" b="0" i="0" u="none" strike="noStrike" kern="100" cap="none" spc="0" normalizeH="0" baseline="0" noProof="0">
                <a:ln>
                  <a:noFill/>
                </a:ln>
                <a:solidFill>
                  <a:prstClr val="black"/>
                </a:solidFill>
                <a:effectLst/>
                <a:uLnTx/>
                <a:uFillTx/>
                <a:latin typeface="Arial" panose="020B0604020202020204" pitchFamily="34" charset="0"/>
                <a:cs typeface="Arial" panose="020B0604020202020204" pitchFamily="34" charset="0"/>
              </a:rPr>
            </a:br>
            <a:r>
              <a:rPr kumimoji="0" lang="en-US" sz="1800" b="0" i="0" u="none" strike="noStrike" kern="100" cap="none" spc="0" normalizeH="0" baseline="0" noProof="0">
                <a:ln>
                  <a:noFill/>
                </a:ln>
                <a:solidFill>
                  <a:prstClr val="black"/>
                </a:solidFill>
                <a:effectLst/>
                <a:uLnTx/>
                <a:uFillTx/>
                <a:latin typeface="Arial" panose="020B0604020202020204" pitchFamily="34" charset="0"/>
                <a:cs typeface="Arial" panose="020B0604020202020204" pitchFamily="34" charset="0"/>
              </a:rPr>
              <a:t>and system planning. </a:t>
            </a: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94" name="TextBox 93">
            <a:extLst>
              <a:ext uri="{FF2B5EF4-FFF2-40B4-BE49-F238E27FC236}">
                <a16:creationId xmlns:a16="http://schemas.microsoft.com/office/drawing/2014/main" id="{94AE1FCE-859E-5C29-A547-782F05DC8DE0}"/>
              </a:ext>
            </a:extLst>
          </p:cNvPr>
          <p:cNvSpPr txBox="1"/>
          <p:nvPr/>
        </p:nvSpPr>
        <p:spPr>
          <a:xfrm>
            <a:off x="8724901" y="1909236"/>
            <a:ext cx="2755899" cy="2039020"/>
          </a:xfrm>
          <a:prstGeom prst="rect">
            <a:avLst/>
          </a:prstGeom>
          <a:noFill/>
          <a:ln>
            <a:noFill/>
          </a:ln>
        </p:spPr>
        <p:txBody>
          <a:bodyPr wrap="square">
            <a:spAutoFit/>
          </a:bodyPr>
          <a:lstStyle/>
          <a:p>
            <a:pPr marL="0" marR="0" lvl="0" indent="0" algn="l" defTabSz="914400" rtl="0" eaLnBrk="1" fontAlgn="auto" latinLnBrk="0" hangingPunct="1">
              <a:lnSpc>
                <a:spcPts val="2650"/>
              </a:lnSpc>
              <a:spcBef>
                <a:spcPts val="0"/>
              </a:spcBef>
              <a:spcAft>
                <a:spcPts val="600"/>
              </a:spcAft>
              <a:buClrTx/>
              <a:buSzTx/>
              <a:buFontTx/>
              <a:buNone/>
              <a:tabLst/>
              <a:defRPr/>
            </a:pPr>
            <a:r>
              <a:rPr kumimoji="0" lang="en-US" sz="2200" b="1" i="0" u="none" strike="noStrike" kern="1200" cap="none" spc="0" normalizeH="0" baseline="0" noProof="0">
                <a:ln>
                  <a:noFill/>
                </a:ln>
                <a:solidFill>
                  <a:srgbClr val="156082"/>
                </a:solidFill>
                <a:effectLst/>
                <a:uLnTx/>
                <a:uFillTx/>
                <a:latin typeface="Arial" panose="020B0604020202020204" pitchFamily="34" charset="0"/>
                <a:ea typeface="Instrument Sans Medium" pitchFamily="34" charset="-122"/>
                <a:cs typeface="Arial" panose="020B0604020202020204" pitchFamily="34" charset="0"/>
              </a:rPr>
              <a:t>Outcomes</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200" b="0" i="0" u="none" strike="noStrike" kern="1200" cap="none" spc="0" normalizeH="0" baseline="0" noProof="0">
                <a:ln>
                  <a:noFill/>
                </a:ln>
                <a:solidFill>
                  <a:srgbClr val="156082"/>
                </a:solidFill>
                <a:effectLst/>
                <a:uLnTx/>
                <a:uFillTx/>
                <a:latin typeface="Arial" panose="020B0604020202020204" pitchFamily="34" charset="0"/>
                <a:ea typeface="Instrument Sans Medium" pitchFamily="34" charset="-122"/>
                <a:cs typeface="Arial" panose="020B0604020202020204" pitchFamily="34" charset="0"/>
              </a:rPr>
              <a:t>Greater public awareness, stronger recruitment, and </a:t>
            </a:r>
            <a:r>
              <a:rPr kumimoji="0" lang="en-US" sz="2200" b="1" i="0" u="none" strike="noStrike" kern="1200" cap="none" spc="0" normalizeH="0" baseline="0" noProof="0">
                <a:ln>
                  <a:noFill/>
                </a:ln>
                <a:solidFill>
                  <a:srgbClr val="156082"/>
                </a:solidFill>
                <a:effectLst/>
                <a:uLnTx/>
                <a:uFillTx/>
                <a:latin typeface="Arial" panose="020B0604020202020204" pitchFamily="34" charset="0"/>
                <a:ea typeface="Instrument Sans Medium" pitchFamily="34" charset="-122"/>
                <a:cs typeface="Arial" panose="020B0604020202020204" pitchFamily="34" charset="0"/>
              </a:rPr>
              <a:t>clear routes into the field</a:t>
            </a:r>
            <a:r>
              <a:rPr kumimoji="0" lang="en-US" sz="2200" b="0" i="0" u="none" strike="noStrike" kern="1200" cap="none" spc="0" normalizeH="0" baseline="0" noProof="0">
                <a:ln>
                  <a:noFill/>
                </a:ln>
                <a:solidFill>
                  <a:srgbClr val="156082"/>
                </a:solidFill>
                <a:effectLst/>
                <a:uLnTx/>
                <a:uFillTx/>
                <a:latin typeface="Arial" panose="020B0604020202020204" pitchFamily="34" charset="0"/>
                <a:ea typeface="Instrument Sans Medium" pitchFamily="34" charset="-122"/>
                <a:cs typeface="Arial" panose="020B0604020202020204" pitchFamily="34" charset="0"/>
              </a:rPr>
              <a:t>.</a:t>
            </a:r>
            <a:endParaRPr kumimoji="0" lang="en-US" sz="2200" b="0" i="0" u="none" strike="noStrike" kern="1200" cap="none" spc="0" normalizeH="0" baseline="0" noProof="0">
              <a:ln>
                <a:noFill/>
              </a:ln>
              <a:solidFill>
                <a:srgbClr val="156082"/>
              </a:solidFill>
              <a:effectLst/>
              <a:uLnTx/>
              <a:uFillTx/>
              <a:latin typeface="Arial" panose="020B0604020202020204" pitchFamily="34" charset="0"/>
              <a:ea typeface="+mn-ea"/>
              <a:cs typeface="Arial" panose="020B0604020202020204" pitchFamily="34" charset="0"/>
            </a:endParaRPr>
          </a:p>
        </p:txBody>
      </p:sp>
      <p:sp>
        <p:nvSpPr>
          <p:cNvPr id="3" name="Slide Number Placeholder 2">
            <a:extLst>
              <a:ext uri="{FF2B5EF4-FFF2-40B4-BE49-F238E27FC236}">
                <a16:creationId xmlns:a16="http://schemas.microsoft.com/office/drawing/2014/main" id="{2A8FA4DB-65A2-A3C8-BA03-05F386EEB9EF}"/>
              </a:ext>
            </a:extLst>
          </p:cNvPr>
          <p:cNvSpPr>
            <a:spLocks noGrp="1"/>
          </p:cNvSpPr>
          <p:nvPr>
            <p:ph type="sldNum" sz="quarter" idx="10"/>
          </p:nvPr>
        </p:nvSpPr>
        <p:spPr>
          <a:xfrm>
            <a:off x="11011710" y="6275235"/>
            <a:ext cx="37219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AEB2964-82D0-4712-8443-E5C852A32913}" type="slidenum">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424961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3" name="Text 1"/>
          <p:cNvSpPr>
            <a:spLocks noGrp="1"/>
          </p:cNvSpPr>
          <p:nvPr>
            <p:ph type="title" idx="4294967295"/>
          </p:nvPr>
        </p:nvSpPr>
        <p:spPr>
          <a:xfrm>
            <a:off x="402336" y="256032"/>
            <a:ext cx="10881360" cy="384048"/>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D3F6E"/>
                </a:solidFill>
                <a:effectLst/>
                <a:uLnTx/>
                <a:uFillTx/>
                <a:latin typeface="Aptos Display" pitchFamily="34" charset="0"/>
                <a:ea typeface="Aptos Display" pitchFamily="34" charset="-122"/>
                <a:cs typeface="Aptos Display" pitchFamily="34" charset="-120"/>
              </a:rPr>
              <a:t>Session 2 Agenda</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2" name="Text 0">
            <a:extLst>
              <a:ext uri="{C183D7F6-B498-43B3-948B-1728B52AA6E4}">
                <adec:decorative xmlns:adec="http://schemas.microsoft.com/office/drawing/2017/decorative" val="1"/>
              </a:ext>
            </a:extLst>
          </p:cNvPr>
          <p:cNvSpPr/>
          <p:nvPr/>
        </p:nvSpPr>
        <p:spPr>
          <a:xfrm>
            <a:off x="411480" y="73152"/>
            <a:ext cx="3840480" cy="164592"/>
          </a:xfrm>
          <a:prstGeom prst="rect">
            <a:avLst/>
          </a:prstGeom>
          <a:noFill/>
          <a:ln/>
        </p:spPr>
        <p:txBody>
          <a:bodyPr wrap="square" lIns="0" tIns="0" rIns="0" bIns="0" rtlCol="0" anchor="ctr"/>
          <a:lstStyle/>
          <a:p>
            <a:pPr marL="0" indent="0">
              <a:buNone/>
            </a:pPr>
            <a:r>
              <a:rPr lang="en-US" sz="800" b="1" dirty="0">
                <a:solidFill>
                  <a:srgbClr val="1C9A99"/>
                </a:solidFill>
              </a:rPr>
              <a:t>SESSION 2 AGENDA</a:t>
            </a:r>
            <a:endParaRPr lang="en-US" sz="800" dirty="0"/>
          </a:p>
        </p:txBody>
      </p:sp>
      <p:sp>
        <p:nvSpPr>
          <p:cNvPr id="4" name="Text 2"/>
          <p:cNvSpPr/>
          <p:nvPr/>
        </p:nvSpPr>
        <p:spPr>
          <a:xfrm>
            <a:off x="420624" y="713232"/>
            <a:ext cx="10881360" cy="320040"/>
          </a:xfrm>
          <a:prstGeom prst="rect">
            <a:avLst/>
          </a:prstGeom>
          <a:noFill/>
          <a:ln/>
        </p:spPr>
        <p:txBody>
          <a:bodyPr wrap="square" lIns="0" tIns="0" rIns="0" bIns="0" rtlCol="0" anchor="ctr">
            <a:normAutofit/>
          </a:bodyPr>
          <a:lstStyle/>
          <a:p>
            <a:pPr marL="0" indent="0">
              <a:buNone/>
            </a:pPr>
            <a:r>
              <a:rPr lang="en-US" sz="1200" dirty="0">
                <a:solidFill>
                  <a:srgbClr val="5E6B78"/>
                </a:solidFill>
              </a:rPr>
              <a:t>A 90-minute sequence from evidence to examples to application.</a:t>
            </a:r>
            <a:endParaRPr lang="en-US" sz="1200" dirty="0"/>
          </a:p>
        </p:txBody>
      </p:sp>
      <p:sp>
        <p:nvSpPr>
          <p:cNvPr id="5" name="Text 3"/>
          <p:cNvSpPr/>
          <p:nvPr/>
        </p:nvSpPr>
        <p:spPr>
          <a:xfrm>
            <a:off x="594360" y="1325880"/>
            <a:ext cx="320040" cy="320040"/>
          </a:xfrm>
          <a:prstGeom prst="rect">
            <a:avLst/>
          </a:prstGeom>
          <a:noFill/>
          <a:ln/>
        </p:spPr>
        <p:txBody>
          <a:bodyPr wrap="square" lIns="0" tIns="0" rIns="0" bIns="0" rtlCol="0" anchor="ctr"/>
          <a:lstStyle/>
          <a:p>
            <a:pPr marL="0" indent="0" algn="ctr">
              <a:buNone/>
            </a:pPr>
            <a:r>
              <a:rPr lang="en-US" sz="1700" b="1" dirty="0">
                <a:solidFill>
                  <a:srgbClr val="1C9A99"/>
                </a:solidFill>
              </a:rPr>
              <a:t>1</a:t>
            </a:r>
            <a:endParaRPr lang="en-US" sz="1700" dirty="0"/>
          </a:p>
        </p:txBody>
      </p:sp>
      <p:sp>
        <p:nvSpPr>
          <p:cNvPr id="6" name="Text 4"/>
          <p:cNvSpPr/>
          <p:nvPr/>
        </p:nvSpPr>
        <p:spPr>
          <a:xfrm>
            <a:off x="1078992" y="1307592"/>
            <a:ext cx="2286000" cy="256032"/>
          </a:xfrm>
          <a:prstGeom prst="rect">
            <a:avLst/>
          </a:prstGeom>
          <a:noFill/>
          <a:ln/>
        </p:spPr>
        <p:txBody>
          <a:bodyPr wrap="square" lIns="0" tIns="0" rIns="0" bIns="0" rtlCol="0" anchor="ctr"/>
          <a:lstStyle/>
          <a:p>
            <a:pPr marL="0" indent="0">
              <a:buNone/>
            </a:pPr>
            <a:r>
              <a:rPr lang="en-US" sz="1600" b="1" dirty="0">
                <a:solidFill>
                  <a:srgbClr val="1D3F6E"/>
                </a:solidFill>
              </a:rPr>
              <a:t>Bridge from Session 1</a:t>
            </a:r>
            <a:endParaRPr lang="en-US" sz="1600" dirty="0"/>
          </a:p>
        </p:txBody>
      </p:sp>
      <p:sp>
        <p:nvSpPr>
          <p:cNvPr id="7" name="Text 5"/>
          <p:cNvSpPr/>
          <p:nvPr/>
        </p:nvSpPr>
        <p:spPr>
          <a:xfrm>
            <a:off x="3236976" y="1220724"/>
            <a:ext cx="8046720" cy="411480"/>
          </a:xfrm>
          <a:prstGeom prst="rect">
            <a:avLst/>
          </a:prstGeom>
          <a:noFill/>
          <a:ln/>
        </p:spPr>
        <p:txBody>
          <a:bodyPr wrap="square" lIns="0" tIns="0" rIns="0" bIns="0" rtlCol="0" anchor="ctr">
            <a:normAutofit/>
          </a:bodyPr>
          <a:lstStyle/>
          <a:p>
            <a:pPr marL="0" indent="0">
              <a:buNone/>
            </a:pPr>
            <a:r>
              <a:rPr lang="en-US" sz="1400" dirty="0">
                <a:solidFill>
                  <a:srgbClr val="27364A"/>
                </a:solidFill>
              </a:rPr>
              <a:t>Feedback, pulse check, and the priority challenge participants brought forward.</a:t>
            </a:r>
            <a:endParaRPr lang="en-US" sz="1400" dirty="0"/>
          </a:p>
        </p:txBody>
      </p:sp>
      <p:sp>
        <p:nvSpPr>
          <p:cNvPr id="10" name="Text 8"/>
          <p:cNvSpPr/>
          <p:nvPr/>
        </p:nvSpPr>
        <p:spPr>
          <a:xfrm>
            <a:off x="3236976" y="2025396"/>
            <a:ext cx="8046720" cy="411480"/>
          </a:xfrm>
          <a:prstGeom prst="rect">
            <a:avLst/>
          </a:prstGeom>
          <a:noFill/>
          <a:ln/>
        </p:spPr>
        <p:txBody>
          <a:bodyPr wrap="square" lIns="0" tIns="0" rIns="0" bIns="0" rtlCol="0" anchor="ctr">
            <a:normAutofit/>
          </a:bodyPr>
          <a:lstStyle/>
          <a:p>
            <a:pPr marL="0" indent="0">
              <a:buNone/>
            </a:pPr>
            <a:r>
              <a:rPr lang="en-US" sz="1400" dirty="0">
                <a:solidFill>
                  <a:srgbClr val="27364A"/>
                </a:solidFill>
              </a:rPr>
              <a:t>Salary/rate increases, stipends, loan forgiveness, housing and relocation supports.</a:t>
            </a:r>
            <a:endParaRPr lang="en-US" sz="1400" dirty="0"/>
          </a:p>
        </p:txBody>
      </p:sp>
      <p:sp>
        <p:nvSpPr>
          <p:cNvPr id="8" name="Text 6"/>
          <p:cNvSpPr/>
          <p:nvPr/>
        </p:nvSpPr>
        <p:spPr>
          <a:xfrm>
            <a:off x="594360" y="2130552"/>
            <a:ext cx="320040" cy="320040"/>
          </a:xfrm>
          <a:prstGeom prst="rect">
            <a:avLst/>
          </a:prstGeom>
          <a:noFill/>
          <a:ln/>
        </p:spPr>
        <p:txBody>
          <a:bodyPr wrap="square" lIns="0" tIns="0" rIns="0" bIns="0" rtlCol="0" anchor="ctr"/>
          <a:lstStyle/>
          <a:p>
            <a:pPr marL="0" indent="0" algn="ctr">
              <a:buNone/>
            </a:pPr>
            <a:r>
              <a:rPr lang="en-US" sz="1700" b="1" dirty="0">
                <a:solidFill>
                  <a:srgbClr val="F4A340"/>
                </a:solidFill>
              </a:rPr>
              <a:t>2</a:t>
            </a:r>
            <a:endParaRPr lang="en-US" sz="1700" dirty="0"/>
          </a:p>
        </p:txBody>
      </p:sp>
      <p:sp>
        <p:nvSpPr>
          <p:cNvPr id="9" name="Text 7"/>
          <p:cNvSpPr/>
          <p:nvPr/>
        </p:nvSpPr>
        <p:spPr>
          <a:xfrm>
            <a:off x="1078992" y="2112264"/>
            <a:ext cx="2286000" cy="256032"/>
          </a:xfrm>
          <a:prstGeom prst="rect">
            <a:avLst/>
          </a:prstGeom>
          <a:noFill/>
          <a:ln/>
        </p:spPr>
        <p:txBody>
          <a:bodyPr wrap="square" lIns="0" tIns="0" rIns="0" bIns="0" rtlCol="0" anchor="ctr"/>
          <a:lstStyle/>
          <a:p>
            <a:pPr marL="0" indent="0">
              <a:buNone/>
            </a:pPr>
            <a:r>
              <a:rPr lang="en-US" sz="1600" b="1" dirty="0">
                <a:solidFill>
                  <a:srgbClr val="1D3F6E"/>
                </a:solidFill>
              </a:rPr>
              <a:t>Financial levers</a:t>
            </a:r>
            <a:endParaRPr lang="en-US" sz="1600" dirty="0"/>
          </a:p>
        </p:txBody>
      </p:sp>
      <p:sp>
        <p:nvSpPr>
          <p:cNvPr id="11" name="Text 9"/>
          <p:cNvSpPr/>
          <p:nvPr/>
        </p:nvSpPr>
        <p:spPr>
          <a:xfrm>
            <a:off x="594360" y="2935224"/>
            <a:ext cx="320040" cy="320040"/>
          </a:xfrm>
          <a:prstGeom prst="rect">
            <a:avLst/>
          </a:prstGeom>
          <a:noFill/>
          <a:ln/>
        </p:spPr>
        <p:txBody>
          <a:bodyPr wrap="square" lIns="0" tIns="0" rIns="0" bIns="0" rtlCol="0" anchor="ctr"/>
          <a:lstStyle/>
          <a:p>
            <a:pPr marL="0" indent="0" algn="ctr">
              <a:buNone/>
            </a:pPr>
            <a:r>
              <a:rPr lang="en-US" sz="1700" b="1" dirty="0">
                <a:solidFill>
                  <a:srgbClr val="2669A8"/>
                </a:solidFill>
              </a:rPr>
              <a:t>3</a:t>
            </a:r>
            <a:endParaRPr lang="en-US" sz="1700" dirty="0"/>
          </a:p>
        </p:txBody>
      </p:sp>
      <p:sp>
        <p:nvSpPr>
          <p:cNvPr id="15" name="Text 13"/>
          <p:cNvSpPr/>
          <p:nvPr/>
        </p:nvSpPr>
        <p:spPr>
          <a:xfrm>
            <a:off x="1078992" y="2961707"/>
            <a:ext cx="2286000" cy="256032"/>
          </a:xfrm>
          <a:prstGeom prst="rect">
            <a:avLst/>
          </a:prstGeom>
          <a:noFill/>
          <a:ln/>
        </p:spPr>
        <p:txBody>
          <a:bodyPr wrap="square" lIns="0" tIns="0" rIns="0" bIns="0" rtlCol="0" anchor="ctr"/>
          <a:lstStyle/>
          <a:p>
            <a:pPr marL="0" indent="0">
              <a:buNone/>
            </a:pPr>
            <a:r>
              <a:rPr lang="en-US" sz="1600" b="1" dirty="0">
                <a:solidFill>
                  <a:srgbClr val="1D3F6E"/>
                </a:solidFill>
              </a:rPr>
              <a:t>Public awareness</a:t>
            </a:r>
            <a:endParaRPr lang="en-US" sz="1600" dirty="0"/>
          </a:p>
        </p:txBody>
      </p:sp>
      <p:sp>
        <p:nvSpPr>
          <p:cNvPr id="16" name="Text 14"/>
          <p:cNvSpPr/>
          <p:nvPr/>
        </p:nvSpPr>
        <p:spPr>
          <a:xfrm>
            <a:off x="3255264" y="2889504"/>
            <a:ext cx="8046720" cy="411480"/>
          </a:xfrm>
          <a:prstGeom prst="rect">
            <a:avLst/>
          </a:prstGeom>
          <a:noFill/>
          <a:ln/>
        </p:spPr>
        <p:txBody>
          <a:bodyPr wrap="square" lIns="0" tIns="0" rIns="0" bIns="0" rtlCol="0" anchor="ctr">
            <a:normAutofit/>
          </a:bodyPr>
          <a:lstStyle/>
          <a:p>
            <a:pPr marL="0" indent="0">
              <a:buNone/>
            </a:pPr>
            <a:r>
              <a:rPr lang="en-US" sz="1400" dirty="0">
                <a:solidFill>
                  <a:srgbClr val="27364A"/>
                </a:solidFill>
              </a:rPr>
              <a:t>Branding, storytelling, and career campaigns</a:t>
            </a:r>
            <a:endParaRPr lang="en-US" sz="1400" dirty="0"/>
          </a:p>
        </p:txBody>
      </p:sp>
      <p:sp>
        <p:nvSpPr>
          <p:cNvPr id="14" name="Text 12"/>
          <p:cNvSpPr/>
          <p:nvPr/>
        </p:nvSpPr>
        <p:spPr>
          <a:xfrm>
            <a:off x="594360" y="3739896"/>
            <a:ext cx="320040" cy="320040"/>
          </a:xfrm>
          <a:prstGeom prst="rect">
            <a:avLst/>
          </a:prstGeom>
          <a:noFill/>
          <a:ln/>
        </p:spPr>
        <p:txBody>
          <a:bodyPr wrap="square" lIns="0" tIns="0" rIns="0" bIns="0" rtlCol="0" anchor="ctr"/>
          <a:lstStyle/>
          <a:p>
            <a:pPr marL="0" indent="0" algn="ctr">
              <a:buNone/>
            </a:pPr>
            <a:r>
              <a:rPr lang="en-US" sz="1700" b="1" dirty="0">
                <a:solidFill>
                  <a:srgbClr val="E66C5C"/>
                </a:solidFill>
              </a:rPr>
              <a:t>4</a:t>
            </a:r>
            <a:endParaRPr lang="en-US" sz="1700" dirty="0"/>
          </a:p>
        </p:txBody>
      </p:sp>
      <p:sp>
        <p:nvSpPr>
          <p:cNvPr id="18" name="Text 16"/>
          <p:cNvSpPr/>
          <p:nvPr/>
        </p:nvSpPr>
        <p:spPr>
          <a:xfrm>
            <a:off x="1078992" y="3729609"/>
            <a:ext cx="2286000" cy="256032"/>
          </a:xfrm>
          <a:prstGeom prst="rect">
            <a:avLst/>
          </a:prstGeom>
          <a:noFill/>
          <a:ln/>
        </p:spPr>
        <p:txBody>
          <a:bodyPr wrap="square" lIns="0" tIns="0" rIns="0" bIns="0" rtlCol="0" anchor="ctr"/>
          <a:lstStyle/>
          <a:p>
            <a:pPr marL="0" indent="0">
              <a:buNone/>
            </a:pPr>
            <a:r>
              <a:rPr lang="en-US" sz="1600" b="1" dirty="0">
                <a:solidFill>
                  <a:srgbClr val="1D3F6E"/>
                </a:solidFill>
              </a:rPr>
              <a:t>Access lens</a:t>
            </a:r>
            <a:endParaRPr lang="en-US" sz="1600" dirty="0"/>
          </a:p>
        </p:txBody>
      </p:sp>
      <p:sp>
        <p:nvSpPr>
          <p:cNvPr id="19" name="Text 17"/>
          <p:cNvSpPr/>
          <p:nvPr/>
        </p:nvSpPr>
        <p:spPr>
          <a:xfrm>
            <a:off x="3255264" y="3636508"/>
            <a:ext cx="8046720" cy="411480"/>
          </a:xfrm>
          <a:prstGeom prst="rect">
            <a:avLst/>
          </a:prstGeom>
          <a:noFill/>
          <a:ln/>
        </p:spPr>
        <p:txBody>
          <a:bodyPr wrap="square" lIns="0" tIns="0" rIns="0" bIns="0" rtlCol="0" anchor="ctr">
            <a:normAutofit/>
          </a:bodyPr>
          <a:lstStyle/>
          <a:p>
            <a:pPr marL="0" indent="0">
              <a:buNone/>
            </a:pPr>
            <a:r>
              <a:rPr lang="en-US" sz="1400" dirty="0">
                <a:solidFill>
                  <a:srgbClr val="27364A"/>
                </a:solidFill>
              </a:rPr>
              <a:t>Recruitment strategies that remove barriers, reach and support all populations.</a:t>
            </a:r>
            <a:endParaRPr lang="en-US" sz="1400" dirty="0"/>
          </a:p>
        </p:txBody>
      </p:sp>
      <p:sp>
        <p:nvSpPr>
          <p:cNvPr id="17" name="Text 15"/>
          <p:cNvSpPr/>
          <p:nvPr/>
        </p:nvSpPr>
        <p:spPr>
          <a:xfrm>
            <a:off x="594360" y="4544568"/>
            <a:ext cx="320040" cy="320040"/>
          </a:xfrm>
          <a:prstGeom prst="rect">
            <a:avLst/>
          </a:prstGeom>
          <a:noFill/>
          <a:ln/>
        </p:spPr>
        <p:txBody>
          <a:bodyPr wrap="square" lIns="0" tIns="0" rIns="0" bIns="0" rtlCol="0" anchor="ctr"/>
          <a:lstStyle/>
          <a:p>
            <a:pPr marL="0" indent="0" algn="ctr">
              <a:buNone/>
            </a:pPr>
            <a:r>
              <a:rPr lang="en-US" sz="1700" b="1" dirty="0">
                <a:solidFill>
                  <a:srgbClr val="49B563"/>
                </a:solidFill>
              </a:rPr>
              <a:t>5</a:t>
            </a:r>
            <a:endParaRPr lang="en-US" sz="1700" dirty="0"/>
          </a:p>
        </p:txBody>
      </p:sp>
      <p:sp>
        <p:nvSpPr>
          <p:cNvPr id="12" name="Text 10"/>
          <p:cNvSpPr/>
          <p:nvPr/>
        </p:nvSpPr>
        <p:spPr>
          <a:xfrm>
            <a:off x="1078992" y="4590288"/>
            <a:ext cx="2286000" cy="256032"/>
          </a:xfrm>
          <a:prstGeom prst="rect">
            <a:avLst/>
          </a:prstGeom>
          <a:noFill/>
          <a:ln/>
        </p:spPr>
        <p:txBody>
          <a:bodyPr wrap="square" lIns="0" tIns="0" rIns="0" bIns="0" rtlCol="0" anchor="ctr"/>
          <a:lstStyle/>
          <a:p>
            <a:pPr marL="0" indent="0">
              <a:buNone/>
            </a:pPr>
            <a:r>
              <a:rPr lang="en-US" sz="1600" b="1" dirty="0">
                <a:solidFill>
                  <a:srgbClr val="1D3F6E"/>
                </a:solidFill>
              </a:rPr>
              <a:t>State &amp; national examples</a:t>
            </a:r>
            <a:endParaRPr lang="en-US" sz="1600" dirty="0"/>
          </a:p>
        </p:txBody>
      </p:sp>
      <p:sp>
        <p:nvSpPr>
          <p:cNvPr id="13" name="Text 11"/>
          <p:cNvSpPr/>
          <p:nvPr/>
        </p:nvSpPr>
        <p:spPr>
          <a:xfrm>
            <a:off x="3236976" y="4402835"/>
            <a:ext cx="8046720" cy="411480"/>
          </a:xfrm>
          <a:prstGeom prst="rect">
            <a:avLst/>
          </a:prstGeom>
          <a:noFill/>
          <a:ln/>
        </p:spPr>
        <p:txBody>
          <a:bodyPr wrap="square" lIns="0" tIns="0" rIns="0" bIns="0" rtlCol="0" anchor="ctr">
            <a:normAutofit lnSpcReduction="10000"/>
          </a:bodyPr>
          <a:lstStyle/>
          <a:p>
            <a:r>
              <a:rPr lang="en-US" sz="1400" dirty="0">
                <a:solidFill>
                  <a:srgbClr val="27364A"/>
                </a:solidFill>
              </a:rPr>
              <a:t> National Home Visiting Workforce, Hawaii cross-sector policy work, Illinois EI,  T.E.A.C.H./Child Care WAGE$, and DEC’s “Be Part of EI” effort. </a:t>
            </a:r>
            <a:endParaRPr lang="en-US" sz="1400" dirty="0"/>
          </a:p>
        </p:txBody>
      </p:sp>
      <p:sp>
        <p:nvSpPr>
          <p:cNvPr id="22" name="Text 20"/>
          <p:cNvSpPr/>
          <p:nvPr/>
        </p:nvSpPr>
        <p:spPr>
          <a:xfrm>
            <a:off x="3246120" y="5225796"/>
            <a:ext cx="8046720" cy="411480"/>
          </a:xfrm>
          <a:prstGeom prst="rect">
            <a:avLst/>
          </a:prstGeom>
          <a:noFill/>
          <a:ln/>
        </p:spPr>
        <p:txBody>
          <a:bodyPr wrap="square" lIns="0" tIns="0" rIns="0" bIns="0" rtlCol="0" anchor="ctr">
            <a:normAutofit/>
          </a:bodyPr>
          <a:lstStyle/>
          <a:p>
            <a:pPr marL="0" indent="0">
              <a:buNone/>
            </a:pPr>
            <a:r>
              <a:rPr lang="en-US" sz="1400" dirty="0">
                <a:solidFill>
                  <a:srgbClr val="27364A"/>
                </a:solidFill>
              </a:rPr>
              <a:t>Use the planning tool to identify one attraction strategy and one next action.</a:t>
            </a:r>
            <a:endParaRPr lang="en-US" sz="1400" dirty="0"/>
          </a:p>
        </p:txBody>
      </p:sp>
      <p:sp>
        <p:nvSpPr>
          <p:cNvPr id="20" name="Text 18"/>
          <p:cNvSpPr/>
          <p:nvPr/>
        </p:nvSpPr>
        <p:spPr>
          <a:xfrm>
            <a:off x="594360" y="5349240"/>
            <a:ext cx="320040" cy="320040"/>
          </a:xfrm>
          <a:prstGeom prst="rect">
            <a:avLst/>
          </a:prstGeom>
          <a:noFill/>
          <a:ln/>
        </p:spPr>
        <p:txBody>
          <a:bodyPr wrap="square" lIns="0" tIns="0" rIns="0" bIns="0" rtlCol="0" anchor="ctr"/>
          <a:lstStyle/>
          <a:p>
            <a:pPr marL="0" indent="0" algn="ctr">
              <a:buNone/>
            </a:pPr>
            <a:r>
              <a:rPr lang="en-US" sz="1700" b="1" dirty="0">
                <a:solidFill>
                  <a:srgbClr val="1D3F6E"/>
                </a:solidFill>
              </a:rPr>
              <a:t>6</a:t>
            </a:r>
            <a:endParaRPr lang="en-US" sz="1700" dirty="0"/>
          </a:p>
        </p:txBody>
      </p:sp>
      <p:sp>
        <p:nvSpPr>
          <p:cNvPr id="21" name="Text 19"/>
          <p:cNvSpPr/>
          <p:nvPr/>
        </p:nvSpPr>
        <p:spPr>
          <a:xfrm>
            <a:off x="1078992" y="5330952"/>
            <a:ext cx="2286000" cy="256032"/>
          </a:xfrm>
          <a:prstGeom prst="rect">
            <a:avLst/>
          </a:prstGeom>
          <a:noFill/>
          <a:ln/>
        </p:spPr>
        <p:txBody>
          <a:bodyPr wrap="square" lIns="0" tIns="0" rIns="0" bIns="0" rtlCol="0" anchor="ctr"/>
          <a:lstStyle/>
          <a:p>
            <a:pPr marL="0" indent="0">
              <a:buNone/>
            </a:pPr>
            <a:r>
              <a:rPr lang="en-US" sz="1600" b="1" dirty="0">
                <a:solidFill>
                  <a:srgbClr val="1D3F6E"/>
                </a:solidFill>
              </a:rPr>
              <a:t>Apply &amp; commit</a:t>
            </a:r>
            <a:endParaRPr lang="en-US" sz="1600" dirty="0"/>
          </a:p>
        </p:txBody>
      </p:sp>
      <p:pic>
        <p:nvPicPr>
          <p:cNvPr id="24" name="Image 0">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92951" y="6437376"/>
            <a:ext cx="924025" cy="137160"/>
          </a:xfrm>
          <a:prstGeom prst="rect">
            <a:avLst/>
          </a:prstGeom>
        </p:spPr>
      </p:pic>
      <p:sp>
        <p:nvSpPr>
          <p:cNvPr id="23" name="Text 21"/>
          <p:cNvSpPr/>
          <p:nvPr/>
        </p:nvSpPr>
        <p:spPr>
          <a:xfrm>
            <a:off x="11503152" y="6473952"/>
            <a:ext cx="320040" cy="164592"/>
          </a:xfrm>
          <a:prstGeom prst="rect">
            <a:avLst/>
          </a:prstGeom>
          <a:noFill/>
          <a:ln/>
        </p:spPr>
        <p:txBody>
          <a:bodyPr wrap="square" lIns="0" tIns="0" rIns="0" bIns="0" rtlCol="0" anchor="ctr"/>
          <a:lstStyle/>
          <a:p>
            <a:pPr marL="0" indent="0" algn="r">
              <a:buNone/>
            </a:pPr>
            <a:r>
              <a:rPr lang="en-US" sz="750" dirty="0">
                <a:solidFill>
                  <a:srgbClr val="AAB3BA"/>
                </a:solidFill>
              </a:rPr>
              <a:t>2</a:t>
            </a:r>
            <a:endParaRPr lang="en-US" sz="7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18" name="Title 6">
            <a:extLst>
              <a:ext uri="{FF2B5EF4-FFF2-40B4-BE49-F238E27FC236}">
                <a16:creationId xmlns:a16="http://schemas.microsoft.com/office/drawing/2014/main" id="{70D1B459-C53B-88DF-78A7-1AD17FC85682}"/>
              </a:ext>
            </a:extLst>
          </p:cNvPr>
          <p:cNvSpPr>
            <a:spLocks noGrp="1"/>
          </p:cNvSpPr>
          <p:nvPr>
            <p:ph type="title"/>
          </p:nvPr>
        </p:nvSpPr>
        <p:spPr>
          <a:xfrm>
            <a:off x="946944" y="121047"/>
            <a:ext cx="10515600" cy="1325563"/>
          </a:xfrm>
        </p:spPr>
        <p:txBody>
          <a:bodyPr vert="horz" wrap="square" lIns="91440" tIns="45720" rIns="91440" bIns="45720" rtlCol="0" anchor="t">
            <a:normAutofit/>
          </a:bodyPr>
          <a:lstStyle/>
          <a:p>
            <a:pPr algn="ctr"/>
            <a:r>
              <a:rPr lang="en-US" sz="3600" kern="1200" dirty="0">
                <a:latin typeface="+mj-lt"/>
                <a:ea typeface="+mj-ea"/>
                <a:cs typeface="+mj-cs"/>
              </a:rPr>
              <a:t>HVWFD Resources</a:t>
            </a:r>
            <a:endParaRPr lang="en-US" dirty="0"/>
          </a:p>
        </p:txBody>
      </p:sp>
      <p:pic>
        <p:nvPicPr>
          <p:cNvPr id="27" name="Picture 26" descr="Screenshot of infographic showing home visiting workforce well-being">
            <a:extLst>
              <a:ext uri="{FF2B5EF4-FFF2-40B4-BE49-F238E27FC236}">
                <a16:creationId xmlns:a16="http://schemas.microsoft.com/office/drawing/2014/main" id="{F8184A7E-79DB-7F64-F5C4-2EC4922B058D}"/>
              </a:ext>
            </a:extLst>
          </p:cNvPr>
          <p:cNvPicPr>
            <a:picLocks noChangeAspect="1"/>
          </p:cNvPicPr>
          <p:nvPr/>
        </p:nvPicPr>
        <p:blipFill>
          <a:blip r:embed="rId3"/>
          <a:stretch>
            <a:fillRect/>
          </a:stretch>
        </p:blipFill>
        <p:spPr>
          <a:xfrm>
            <a:off x="1112043" y="1091078"/>
            <a:ext cx="4181475" cy="5420038"/>
          </a:xfrm>
          <a:prstGeom prst="rect">
            <a:avLst/>
          </a:prstGeom>
        </p:spPr>
      </p:pic>
      <p:sp>
        <p:nvSpPr>
          <p:cNvPr id="7" name="Text Placeholder 6">
            <a:extLst>
              <a:ext uri="{FF2B5EF4-FFF2-40B4-BE49-F238E27FC236}">
                <a16:creationId xmlns:a16="http://schemas.microsoft.com/office/drawing/2014/main" id="{F2F27C60-544A-17E1-2DCB-3167242E4EB6}"/>
              </a:ext>
            </a:extLst>
          </p:cNvPr>
          <p:cNvSpPr>
            <a:spLocks noGrp="1"/>
          </p:cNvSpPr>
          <p:nvPr>
            <p:ph type="body" idx="1"/>
          </p:nvPr>
        </p:nvSpPr>
        <p:spPr>
          <a:xfrm>
            <a:off x="6739335" y="1824037"/>
            <a:ext cx="4205288" cy="823912"/>
          </a:xfrm>
        </p:spPr>
        <p:txBody>
          <a:bodyPr vert="horz" lIns="91440" tIns="45720" rIns="91440" bIns="45720" rtlCol="0" anchor="b">
            <a:noAutofit/>
          </a:bodyPr>
          <a:lstStyle/>
          <a:p>
            <a:pPr algn="ctr"/>
            <a:r>
              <a:rPr lang="en-US" sz="1800" b="0" dirty="0">
                <a:latin typeface="Aptos Display"/>
              </a:rPr>
              <a:t>Calculating the Financial Benefit from Reducing Employee Turnover</a:t>
            </a:r>
            <a:endParaRPr lang="en-US" dirty="0"/>
          </a:p>
          <a:p>
            <a:endParaRPr lang="en-US" dirty="0"/>
          </a:p>
        </p:txBody>
      </p:sp>
      <p:pic>
        <p:nvPicPr>
          <p:cNvPr id="12" name="Content Placeholder 11" descr="Different numbers in 3D">
            <a:extLst>
              <a:ext uri="{FF2B5EF4-FFF2-40B4-BE49-F238E27FC236}">
                <a16:creationId xmlns:a16="http://schemas.microsoft.com/office/drawing/2014/main" id="{4FCDDD0A-B507-6A5C-AB3D-E126134983C4}"/>
              </a:ext>
            </a:extLst>
          </p:cNvPr>
          <p:cNvPicPr>
            <a:picLocks noGrp="1" noChangeAspect="1"/>
          </p:cNvPicPr>
          <p:nvPr>
            <p:ph sz="half" idx="2"/>
          </p:nvPr>
        </p:nvPicPr>
        <p:blipFill>
          <a:blip r:embed="rId4"/>
          <a:srcRect l="17000" r="14245"/>
          <a:stretch>
            <a:fillRect/>
          </a:stretch>
        </p:blipFill>
        <p:spPr>
          <a:xfrm>
            <a:off x="6632178" y="2337072"/>
            <a:ext cx="4419600" cy="3615782"/>
          </a:xfrm>
          <a:prstGeom prst="rect">
            <a:avLst/>
          </a:prstGeom>
          <a:effectLst>
            <a:outerShdw blurRad="508000" dist="101600" dir="5400000" algn="tl" rotWithShape="0">
              <a:prstClr val="black">
                <a:alpha val="10000"/>
              </a:prstClr>
            </a:outerShdw>
          </a:effectLst>
        </p:spPr>
      </p:pic>
      <p:sp>
        <p:nvSpPr>
          <p:cNvPr id="9" name="Content Placeholder 8">
            <a:extLst>
              <a:ext uri="{FF2B5EF4-FFF2-40B4-BE49-F238E27FC236}">
                <a16:creationId xmlns:a16="http://schemas.microsoft.com/office/drawing/2014/main" id="{04B3B438-F4CC-E9C7-6710-D47AAFE16A9C}"/>
              </a:ext>
              <a:ext uri="{C183D7F6-B498-43B3-948B-1728B52AA6E4}">
                <adec:decorative xmlns:adec="http://schemas.microsoft.com/office/drawing/2017/decorative" val="1"/>
              </a:ext>
            </a:extLst>
          </p:cNvPr>
          <p:cNvSpPr>
            <a:spLocks noGrp="1"/>
          </p:cNvSpPr>
          <p:nvPr>
            <p:ph sz="quarter" idx="4"/>
          </p:nvPr>
        </p:nvSpPr>
        <p:spPr>
          <a:xfrm>
            <a:off x="278606" y="2886075"/>
            <a:ext cx="5183188" cy="3684588"/>
          </a:xfrm>
        </p:spPr>
        <p:txBody>
          <a:bodyPr vert="horz" lIns="91440" tIns="45720" rIns="91440" bIns="45720" rtlCol="0" anchor="t">
            <a:normAutofit/>
          </a:bodyPr>
          <a:lstStyle/>
          <a:p>
            <a:pPr marL="0" indent="0">
              <a:buNone/>
            </a:pPr>
            <a:endParaRPr lang="en-US" dirty="0"/>
          </a:p>
          <a:p>
            <a:endParaRPr lang="en-US" dirty="0"/>
          </a:p>
        </p:txBody>
      </p:sp>
      <p:pic>
        <p:nvPicPr>
          <p:cNvPr id="10" name="Content Placeholder 9" descr="Screenshot of table showing employee turnover">
            <a:extLst>
              <a:ext uri="{FF2B5EF4-FFF2-40B4-BE49-F238E27FC236}">
                <a16:creationId xmlns:a16="http://schemas.microsoft.com/office/drawing/2014/main" id="{6836A05B-457A-DF5B-E360-8FF333CBE671}"/>
              </a:ext>
            </a:extLst>
          </p:cNvPr>
          <p:cNvPicPr>
            <a:picLocks noChangeAspect="1"/>
          </p:cNvPicPr>
          <p:nvPr/>
        </p:nvPicPr>
        <p:blipFill>
          <a:blip r:embed="rId5"/>
          <a:srcRect l="6023" r="8579" b="-5"/>
          <a:stretch>
            <a:fillRect/>
          </a:stretch>
        </p:blipFill>
        <p:spPr>
          <a:xfrm>
            <a:off x="6933491" y="2649279"/>
            <a:ext cx="3810130" cy="2775113"/>
          </a:xfrm>
          <a:prstGeom prst="rect">
            <a:avLst/>
          </a:prstGeom>
          <a:effectLst>
            <a:outerShdw blurRad="508000" dist="101600" dir="5400000" algn="tl" rotWithShape="0">
              <a:prstClr val="black">
                <a:alpha val="10000"/>
              </a:prstClr>
            </a:outerShdw>
          </a:effectLst>
        </p:spPr>
      </p:pic>
    </p:spTree>
    <p:extLst>
      <p:ext uri="{BB962C8B-B14F-4D97-AF65-F5344CB8AC3E}">
        <p14:creationId xmlns:p14="http://schemas.microsoft.com/office/powerpoint/2010/main" val="11652559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8" name="Title 19">
            <a:extLst>
              <a:ext uri="{FF2B5EF4-FFF2-40B4-BE49-F238E27FC236}">
                <a16:creationId xmlns:a16="http://schemas.microsoft.com/office/drawing/2014/main" id="{11673E15-EFD8-896A-5081-5623814DAF4F}"/>
              </a:ext>
            </a:extLst>
          </p:cNvPr>
          <p:cNvSpPr txBox="1">
            <a:spLocks noGrp="1"/>
          </p:cNvSpPr>
          <p:nvPr>
            <p:ph type="title" idx="4294967295"/>
          </p:nvPr>
        </p:nvSpPr>
        <p:spPr>
          <a:xfrm>
            <a:off x="768514" y="410325"/>
            <a:ext cx="8825065" cy="62719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2800" b="1" i="0" kern="1200">
                <a:solidFill>
                  <a:srgbClr val="1E3262"/>
                </a:solidFill>
                <a:latin typeface="Arial" panose="020B0604020202020204" pitchFamily="34" charset="0"/>
                <a:ea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1E3262"/>
                </a:solidFill>
                <a:effectLst/>
                <a:uLnTx/>
                <a:uFillTx/>
                <a:latin typeface="Arial" panose="020B0604020202020204" pitchFamily="34" charset="0"/>
                <a:ea typeface="Arial" panose="020B0604020202020204" pitchFamily="34" charset="0"/>
                <a:cs typeface="Arial" panose="020B0604020202020204" pitchFamily="34" charset="0"/>
              </a:rPr>
              <a:t>Tools to Support the Workforce—Available Now</a:t>
            </a:r>
          </a:p>
        </p:txBody>
      </p:sp>
      <p:sp>
        <p:nvSpPr>
          <p:cNvPr id="20" name="TextBox 19">
            <a:extLst>
              <a:ext uri="{FF2B5EF4-FFF2-40B4-BE49-F238E27FC236}">
                <a16:creationId xmlns:a16="http://schemas.microsoft.com/office/drawing/2014/main" id="{32ED8B18-B846-AA99-94F7-2DE401D2609F}"/>
              </a:ext>
            </a:extLst>
          </p:cNvPr>
          <p:cNvSpPr txBox="1"/>
          <p:nvPr/>
        </p:nvSpPr>
        <p:spPr>
          <a:xfrm>
            <a:off x="1846641" y="1355479"/>
            <a:ext cx="2598049" cy="3864656"/>
          </a:xfrm>
          <a:prstGeom prst="rect">
            <a:avLst/>
          </a:prstGeom>
          <a:noFill/>
        </p:spPr>
        <p:txBody>
          <a:bodyPr wrap="square" lIns="91440" tIns="45720" rIns="91440" bIns="4572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1" i="0" u="none" strike="noStrike" kern="1200" cap="none" spc="0" normalizeH="0" baseline="0" noProof="0">
              <a:ln>
                <a:noFill/>
              </a:ln>
              <a:solidFill>
                <a:prstClr val="black">
                  <a:lumMod val="75000"/>
                  <a:lumOff val="25000"/>
                </a:prstClr>
              </a:solidFill>
              <a:effectLst/>
              <a:uLnTx/>
              <a:uFillTx/>
              <a:latin typeface="Poppins"/>
              <a:ea typeface="+mn-ea"/>
              <a:cs typeface="Poppi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prstClr val="black">
                    <a:lumMod val="75000"/>
                    <a:lumOff val="25000"/>
                  </a:prstClr>
                </a:solidFill>
                <a:effectLst/>
                <a:uLnTx/>
                <a:uFillTx/>
                <a:latin typeface="Poppins"/>
                <a:ea typeface="+mn-ea"/>
                <a:cs typeface="Poppins"/>
              </a:rPr>
              <a:t>Workforce </a:t>
            </a:r>
            <a:br>
              <a:rPr kumimoji="0" lang="en-US" sz="1500" b="1" i="0" u="none" strike="noStrike" kern="1200" cap="none" spc="0" normalizeH="0" baseline="0" noProof="0">
                <a:ln>
                  <a:noFill/>
                </a:ln>
                <a:solidFill>
                  <a:prstClr val="black"/>
                </a:solidFill>
                <a:effectLst/>
                <a:uLnTx/>
                <a:uFillTx/>
                <a:latin typeface="Poppins" pitchFamily="2" charset="77"/>
                <a:ea typeface="+mn-ea"/>
                <a:cs typeface="Poppins" pitchFamily="2" charset="77"/>
              </a:rPr>
            </a:br>
            <a:r>
              <a:rPr kumimoji="0" lang="en-US" sz="1500" b="1" i="0" u="none" strike="noStrike" kern="1200" cap="none" spc="0" normalizeH="0" baseline="0" noProof="0">
                <a:ln>
                  <a:noFill/>
                </a:ln>
                <a:solidFill>
                  <a:prstClr val="black">
                    <a:lumMod val="75000"/>
                    <a:lumOff val="25000"/>
                  </a:prstClr>
                </a:solidFill>
                <a:effectLst/>
                <a:uLnTx/>
                <a:uFillTx/>
                <a:latin typeface="Poppins"/>
                <a:ea typeface="+mn-ea"/>
                <a:cs typeface="Poppins"/>
              </a:rPr>
              <a:t>Data Dashboard</a:t>
            </a:r>
          </a:p>
          <a:p>
            <a:pPr marL="0" marR="0" lvl="0" indent="0" algn="l" defTabSz="914400" rtl="0" eaLnBrk="1" fontAlgn="auto" latinLnBrk="0" hangingPunct="1">
              <a:lnSpc>
                <a:spcPct val="100000"/>
              </a:lnSpc>
              <a:spcBef>
                <a:spcPts val="0"/>
              </a:spcBef>
              <a:spcAft>
                <a:spcPts val="1800"/>
              </a:spcAft>
              <a:buClrTx/>
              <a:buSzTx/>
              <a:buFontTx/>
              <a:buNone/>
              <a:tabLst/>
              <a:defRPr/>
            </a:pPr>
            <a:r>
              <a:rPr kumimoji="0" lang="en-US" sz="1500" b="0" i="0" u="none" strike="noStrike" kern="1200" cap="none" spc="0" normalizeH="0" baseline="0" noProof="0">
                <a:ln>
                  <a:noFill/>
                </a:ln>
                <a:solidFill>
                  <a:prstClr val="black">
                    <a:lumMod val="75000"/>
                    <a:lumOff val="25000"/>
                  </a:prstClr>
                </a:solidFill>
                <a:effectLst/>
                <a:uLnTx/>
                <a:uFillTx/>
                <a:latin typeface="Poppins" pitchFamily="2" charset="77"/>
                <a:ea typeface="+mn-ea"/>
                <a:cs typeface="Poppins" pitchFamily="2" charset="77"/>
              </a:rPr>
              <a:t>Real-time data for planning and decision-making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prstClr val="black">
                    <a:lumMod val="75000"/>
                    <a:lumOff val="25000"/>
                  </a:prstClr>
                </a:solidFill>
                <a:effectLst/>
                <a:uLnTx/>
                <a:uFillTx/>
                <a:latin typeface="Poppins"/>
                <a:ea typeface="+mn-ea"/>
                <a:cs typeface="Poppins"/>
              </a:rPr>
              <a:t>Professional Development Planning Tools</a:t>
            </a:r>
            <a:endParaRPr kumimoji="0" lang="en-US" sz="1800" b="0" i="0" u="none" strike="noStrike" kern="1200" cap="none" spc="0" normalizeH="0" baseline="0" noProof="0">
              <a:ln>
                <a:noFill/>
              </a:ln>
              <a:solidFill>
                <a:prstClr val="black">
                  <a:lumMod val="75000"/>
                  <a:lumOff val="25000"/>
                </a:prstClr>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1800"/>
              </a:spcAft>
              <a:buClrTx/>
              <a:buSzTx/>
              <a:buFontTx/>
              <a:buNone/>
              <a:tabLst/>
              <a:defRPr/>
            </a:pPr>
            <a:r>
              <a:rPr kumimoji="0" lang="en-US" sz="1500" b="0" i="0" u="none" strike="noStrike" kern="1200" cap="none" spc="0" normalizeH="0" baseline="0" noProof="0">
                <a:ln>
                  <a:noFill/>
                </a:ln>
                <a:solidFill>
                  <a:prstClr val="black">
                    <a:lumMod val="75000"/>
                    <a:lumOff val="25000"/>
                  </a:prstClr>
                </a:solidFill>
                <a:effectLst/>
                <a:uLnTx/>
                <a:uFillTx/>
                <a:latin typeface="Poppins" pitchFamily="2" charset="77"/>
                <a:ea typeface="+mn-ea"/>
                <a:cs typeface="Poppins" pitchFamily="2" charset="77"/>
              </a:rPr>
              <a:t>Support staff growth and advancement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prstClr val="black">
                    <a:lumMod val="75000"/>
                    <a:lumOff val="25000"/>
                  </a:prstClr>
                </a:solidFill>
                <a:effectLst/>
                <a:uLnTx/>
                <a:uFillTx/>
                <a:latin typeface="Poppins"/>
                <a:ea typeface="+mn-ea"/>
                <a:cs typeface="Poppins"/>
              </a:rPr>
              <a:t>Well-Being Resources</a:t>
            </a:r>
            <a:endParaRPr kumimoji="0" lang="en-US" sz="1800" b="0" i="0" u="none" strike="noStrike" kern="1200" cap="none" spc="0" normalizeH="0" baseline="0" noProof="0">
              <a:ln>
                <a:noFill/>
              </a:ln>
              <a:solidFill>
                <a:prstClr val="black">
                  <a:lumMod val="75000"/>
                  <a:lumOff val="25000"/>
                </a:prstClr>
              </a:solidFill>
              <a:effectLst/>
              <a:uLnTx/>
              <a:uFillTx/>
              <a:latin typeface="Poppins"/>
              <a:ea typeface="+mn-ea"/>
              <a:cs typeface="Poppins"/>
            </a:endParaRPr>
          </a:p>
          <a:p>
            <a:pPr marL="0" marR="0" lvl="0" indent="0" algn="l" defTabSz="914400" rtl="0" eaLnBrk="1" fontAlgn="auto" latinLnBrk="0" hangingPunct="1">
              <a:lnSpc>
                <a:spcPct val="100000"/>
              </a:lnSpc>
              <a:spcBef>
                <a:spcPts val="0"/>
              </a:spcBef>
              <a:spcAft>
                <a:spcPts val="1800"/>
              </a:spcAft>
              <a:buClrTx/>
              <a:buSzTx/>
              <a:buFontTx/>
              <a:buNone/>
              <a:tabLst/>
              <a:defRPr/>
            </a:pPr>
            <a:r>
              <a:rPr kumimoji="0" lang="en-US" sz="1500" b="0" i="0" u="none" strike="noStrike" kern="1200" cap="none" spc="0" normalizeH="0" baseline="0" noProof="0">
                <a:ln>
                  <a:noFill/>
                </a:ln>
                <a:solidFill>
                  <a:prstClr val="black">
                    <a:lumMod val="75000"/>
                    <a:lumOff val="25000"/>
                  </a:prstClr>
                </a:solidFill>
                <a:effectLst/>
                <a:uLnTx/>
                <a:uFillTx/>
                <a:latin typeface="Poppins" pitchFamily="2" charset="77"/>
                <a:ea typeface="+mn-ea"/>
                <a:cs typeface="Poppins" pitchFamily="2" charset="77"/>
              </a:rPr>
              <a:t>Tools to support retention</a:t>
            </a:r>
            <a:endParaRPr kumimoji="0" lang="en-US" sz="1500" b="1" i="0" u="none" strike="noStrike" kern="1200" cap="none" spc="0" normalizeH="0" baseline="0" noProof="0">
              <a:ln>
                <a:noFill/>
              </a:ln>
              <a:solidFill>
                <a:prstClr val="black">
                  <a:lumMod val="75000"/>
                  <a:lumOff val="25000"/>
                </a:prstClr>
              </a:solidFill>
              <a:effectLst/>
              <a:uLnTx/>
              <a:uFillTx/>
              <a:latin typeface="Poppins"/>
              <a:ea typeface="+mn-ea"/>
              <a:cs typeface="Poppi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prstClr val="black">
                    <a:lumMod val="75000"/>
                    <a:lumOff val="25000"/>
                  </a:prstClr>
                </a:solidFill>
                <a:effectLst/>
                <a:uLnTx/>
                <a:uFillTx/>
                <a:latin typeface="Poppins"/>
                <a:ea typeface="+mn-ea"/>
                <a:cs typeface="Poppins"/>
              </a:rPr>
              <a:t>Learning Communities </a:t>
            </a:r>
            <a:br>
              <a:rPr kumimoji="0" lang="en-US" sz="1500" b="1" i="0" u="none" strike="noStrike" kern="1200" cap="none" spc="0" normalizeH="0" baseline="0" noProof="0">
                <a:ln>
                  <a:noFill/>
                </a:ln>
                <a:solidFill>
                  <a:prstClr val="black"/>
                </a:solidFill>
                <a:effectLst/>
                <a:uLnTx/>
                <a:uFillTx/>
                <a:latin typeface="Poppins" pitchFamily="2" charset="77"/>
                <a:ea typeface="+mn-ea"/>
                <a:cs typeface="Poppins" pitchFamily="2" charset="77"/>
              </a:rPr>
            </a:br>
            <a:r>
              <a:rPr kumimoji="0" lang="en-US" sz="1500" b="1" i="0" u="none" strike="noStrike" kern="1200" cap="none" spc="0" normalizeH="0" baseline="0" noProof="0">
                <a:ln>
                  <a:noFill/>
                </a:ln>
                <a:solidFill>
                  <a:prstClr val="black">
                    <a:lumMod val="75000"/>
                    <a:lumOff val="25000"/>
                  </a:prstClr>
                </a:solidFill>
                <a:effectLst/>
                <a:uLnTx/>
                <a:uFillTx/>
                <a:latin typeface="Poppins"/>
                <a:ea typeface="+mn-ea"/>
                <a:cs typeface="Poppins"/>
              </a:rPr>
              <a:t>and Peer Networks</a:t>
            </a:r>
            <a:endParaRPr kumimoji="0" lang="en-US" sz="1800" b="0" i="0" u="none" strike="noStrike" kern="1200" cap="none" spc="0" normalizeH="0" baseline="0" noProof="0">
              <a:ln>
                <a:noFill/>
              </a:ln>
              <a:solidFill>
                <a:prstClr val="black">
                  <a:lumMod val="75000"/>
                  <a:lumOff val="25000"/>
                </a:prstClr>
              </a:solidFill>
              <a:effectLst/>
              <a:uLnTx/>
              <a:uFillTx/>
              <a:latin typeface="Poppins"/>
              <a:ea typeface="+mn-ea"/>
              <a:cs typeface="Poppins"/>
            </a:endParaRPr>
          </a:p>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500" b="0" i="0" u="none" strike="noStrike" kern="1200" cap="none" spc="0" normalizeH="0" baseline="0" noProof="0">
                <a:ln>
                  <a:noFill/>
                </a:ln>
                <a:solidFill>
                  <a:prstClr val="black">
                    <a:lumMod val="75000"/>
                    <a:lumOff val="25000"/>
                  </a:prstClr>
                </a:solidFill>
                <a:effectLst/>
                <a:uLnTx/>
                <a:uFillTx/>
                <a:latin typeface="Poppins" pitchFamily="2" charset="77"/>
                <a:ea typeface="+mn-ea"/>
                <a:cs typeface="Poppins" pitchFamily="2" charset="77"/>
              </a:rPr>
              <a:t>Shared learning and system alignment</a:t>
            </a:r>
          </a:p>
          <a:p>
            <a:pPr marL="0" marR="0" lvl="0" indent="0" algn="l" defTabSz="914400" rtl="0" eaLnBrk="1" fontAlgn="auto" latinLnBrk="0" hangingPunct="1">
              <a:lnSpc>
                <a:spcPct val="100000"/>
              </a:lnSpc>
              <a:spcBef>
                <a:spcPts val="0"/>
              </a:spcBef>
              <a:spcAft>
                <a:spcPts val="1200"/>
              </a:spcAft>
              <a:buClrTx/>
              <a:buSzTx/>
              <a:buFontTx/>
              <a:buNone/>
              <a:tabLst/>
              <a:defRPr/>
            </a:pPr>
            <a:endParaRPr kumimoji="0" lang="en-US" sz="1600" b="0" i="0" u="none" strike="noStrike" kern="1200" cap="none" spc="0" normalizeH="0" baseline="0" noProof="0">
              <a:ln>
                <a:noFill/>
              </a:ln>
              <a:solidFill>
                <a:prstClr val="black">
                  <a:lumMod val="75000"/>
                  <a:lumOff val="25000"/>
                </a:prstClr>
              </a:solidFill>
              <a:effectLst/>
              <a:uLnTx/>
              <a:uFillTx/>
              <a:latin typeface="Poppins" pitchFamily="2" charset="77"/>
              <a:ea typeface="+mn-ea"/>
              <a:cs typeface="Poppins" pitchFamily="2" charset="77"/>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lumMod val="75000"/>
                  <a:lumOff val="25000"/>
                </a:prstClr>
              </a:solidFill>
              <a:effectLst/>
              <a:uLnTx/>
              <a:uFillTx/>
              <a:latin typeface="Poppins" pitchFamily="2" charset="77"/>
              <a:ea typeface="+mn-ea"/>
              <a:cs typeface="Poppins" pitchFamily="2" charset="77"/>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lumMod val="75000"/>
                  <a:lumOff val="25000"/>
                </a:prstClr>
              </a:solidFill>
              <a:effectLst/>
              <a:uLnTx/>
              <a:uFillTx/>
              <a:latin typeface="Poppins" pitchFamily="2" charset="77"/>
              <a:ea typeface="+mn-ea"/>
              <a:cs typeface="Poppins" pitchFamily="2" charset="77"/>
            </a:endParaRPr>
          </a:p>
        </p:txBody>
      </p:sp>
      <p:sp>
        <p:nvSpPr>
          <p:cNvPr id="33" name="Text 10">
            <a:extLst>
              <a:ext uri="{FF2B5EF4-FFF2-40B4-BE49-F238E27FC236}">
                <a16:creationId xmlns:a16="http://schemas.microsoft.com/office/drawing/2014/main" id="{7E4B5CC2-564A-08F5-C2D0-9BA247ED7451}"/>
              </a:ext>
              <a:ext uri="{C183D7F6-B498-43B3-948B-1728B52AA6E4}">
                <adec:decorative xmlns:adec="http://schemas.microsoft.com/office/drawing/2017/decorative" val="1"/>
              </a:ext>
            </a:extLst>
          </p:cNvPr>
          <p:cNvSpPr/>
          <p:nvPr/>
        </p:nvSpPr>
        <p:spPr>
          <a:xfrm>
            <a:off x="858889" y="5134679"/>
            <a:ext cx="6992189" cy="724063"/>
          </a:xfrm>
          <a:prstGeom prst="rect">
            <a:avLst/>
          </a:prstGeom>
          <a:noFill/>
          <a:ln>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156082"/>
              </a:solidFill>
              <a:effectLst/>
              <a:uLnTx/>
              <a:uFillTx/>
              <a:latin typeface="Arial" panose="020B0604020202020204" pitchFamily="34" charset="0"/>
              <a:ea typeface="+mn-ea"/>
              <a:cs typeface="Arial" panose="020B0604020202020204" pitchFamily="34" charset="0"/>
            </a:endParaRPr>
          </a:p>
        </p:txBody>
      </p:sp>
      <p:grpSp>
        <p:nvGrpSpPr>
          <p:cNvPr id="11" name="Group 10">
            <a:extLst>
              <a:ext uri="{FF2B5EF4-FFF2-40B4-BE49-F238E27FC236}">
                <a16:creationId xmlns:a16="http://schemas.microsoft.com/office/drawing/2014/main" id="{B610EDDC-BDB5-3993-FEB6-F503F69851AE}"/>
              </a:ext>
              <a:ext uri="{C183D7F6-B498-43B3-948B-1728B52AA6E4}">
                <adec:decorative xmlns:adec="http://schemas.microsoft.com/office/drawing/2017/decorative" val="1"/>
              </a:ext>
            </a:extLst>
          </p:cNvPr>
          <p:cNvGrpSpPr/>
          <p:nvPr/>
        </p:nvGrpSpPr>
        <p:grpSpPr>
          <a:xfrm>
            <a:off x="5812915" y="4207701"/>
            <a:ext cx="1406977" cy="1284861"/>
            <a:chOff x="9505538" y="3953093"/>
            <a:chExt cx="1562100" cy="1562100"/>
          </a:xfrm>
        </p:grpSpPr>
        <p:sp>
          <p:nvSpPr>
            <p:cNvPr id="4" name="Rectangle 3">
              <a:extLst>
                <a:ext uri="{FF2B5EF4-FFF2-40B4-BE49-F238E27FC236}">
                  <a16:creationId xmlns:a16="http://schemas.microsoft.com/office/drawing/2014/main" id="{ECED46E7-410C-3480-7CD3-D81D5C4A9234}"/>
                </a:ext>
              </a:extLst>
            </p:cNvPr>
            <p:cNvSpPr/>
            <p:nvPr/>
          </p:nvSpPr>
          <p:spPr>
            <a:xfrm>
              <a:off x="9505538" y="3953093"/>
              <a:ext cx="1562100" cy="15621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5" name="Picture 4">
              <a:extLst>
                <a:ext uri="{FF2B5EF4-FFF2-40B4-BE49-F238E27FC236}">
                  <a16:creationId xmlns:a16="http://schemas.microsoft.com/office/drawing/2014/main" id="{5908EA2F-956E-355A-CB08-C38F584BC9B6}"/>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9659198" y="4115498"/>
              <a:ext cx="1254780" cy="1254780"/>
            </a:xfrm>
            <a:prstGeom prst="rect">
              <a:avLst/>
            </a:prstGeom>
            <a:solidFill>
              <a:schemeClr val="accent1"/>
            </a:solidFill>
          </p:spPr>
        </p:pic>
      </p:grpSp>
      <p:sp>
        <p:nvSpPr>
          <p:cNvPr id="7" name="Flowchart: Alternate Process 6">
            <a:extLst>
              <a:ext uri="{FF2B5EF4-FFF2-40B4-BE49-F238E27FC236}">
                <a16:creationId xmlns:a16="http://schemas.microsoft.com/office/drawing/2014/main" id="{CC62B40F-BDF9-BFEF-85E3-3C9217918A90}"/>
              </a:ext>
              <a:ext uri="{C183D7F6-B498-43B3-948B-1728B52AA6E4}">
                <adec:decorative xmlns:adec="http://schemas.microsoft.com/office/drawing/2017/decorative" val="1"/>
              </a:ext>
            </a:extLst>
          </p:cNvPr>
          <p:cNvSpPr/>
          <p:nvPr/>
        </p:nvSpPr>
        <p:spPr>
          <a:xfrm>
            <a:off x="4990323" y="1716442"/>
            <a:ext cx="3047999" cy="4478412"/>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 name="TextBox 8">
            <a:extLst>
              <a:ext uri="{FF2B5EF4-FFF2-40B4-BE49-F238E27FC236}">
                <a16:creationId xmlns:a16="http://schemas.microsoft.com/office/drawing/2014/main" id="{E6664E67-106C-59A4-7D81-C6750D9921D6}"/>
              </a:ext>
            </a:extLst>
          </p:cNvPr>
          <p:cNvSpPr txBox="1"/>
          <p:nvPr/>
        </p:nvSpPr>
        <p:spPr>
          <a:xfrm>
            <a:off x="5173403" y="2038986"/>
            <a:ext cx="2864920" cy="3893618"/>
          </a:xfrm>
          <a:prstGeom prst="rect">
            <a:avLst/>
          </a:prstGeom>
          <a:noFill/>
        </p:spPr>
        <p:txBody>
          <a:bodyPr wrap="square" lIns="91440" tIns="45720" rIns="91440" bIns="45720" anchor="t">
            <a:noAutofit/>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US" sz="2000" b="1" i="0" u="none" strike="noStrike" kern="1200" cap="none" spc="0" normalizeH="0" baseline="0" noProof="0">
                <a:ln>
                  <a:noFill/>
                </a:ln>
                <a:solidFill>
                  <a:srgbClr val="0E2841"/>
                </a:solidFill>
                <a:effectLst/>
                <a:uLnTx/>
                <a:uFillTx/>
                <a:latin typeface="Poppins" pitchFamily="2" charset="77"/>
                <a:ea typeface="+mn-ea"/>
                <a:cs typeface="Poppins" pitchFamily="2" charset="77"/>
              </a:rPr>
              <a:t>STAY CONNECTED</a:t>
            </a:r>
          </a:p>
          <a:p>
            <a:pPr marL="0" marR="0" lvl="0" indent="0" algn="ctr" defTabSz="914400" rtl="0" eaLnBrk="1" fontAlgn="auto" latinLnBrk="0" hangingPunct="1">
              <a:lnSpc>
                <a:spcPct val="100000"/>
              </a:lnSpc>
              <a:spcBef>
                <a:spcPts val="0"/>
              </a:spcBef>
              <a:spcAft>
                <a:spcPts val="1800"/>
              </a:spcAft>
              <a:buClrTx/>
              <a:buSzTx/>
              <a:buFontTx/>
              <a:buNone/>
              <a:tabLst/>
              <a:defRPr/>
            </a:pPr>
            <a:r>
              <a:rPr kumimoji="0" lang="en-US" sz="1500" b="1" i="0" u="none" strike="noStrike" kern="1200" cap="none" spc="0" normalizeH="0" baseline="0" noProof="0">
                <a:ln>
                  <a:noFill/>
                </a:ln>
                <a:solidFill>
                  <a:srgbClr val="156082"/>
                </a:solidFill>
                <a:effectLst/>
                <a:uLnTx/>
                <a:uFillTx/>
                <a:latin typeface="Poppins"/>
                <a:ea typeface="+mn-ea"/>
                <a:cs typeface="Poppins"/>
              </a:rPr>
              <a:t>Join the Workforce </a:t>
            </a:r>
            <a:br>
              <a:rPr kumimoji="0" lang="en-US" sz="1500" b="1" i="0" u="none" strike="noStrike" kern="1200" cap="none" spc="0" normalizeH="0" baseline="0" noProof="0" dirty="0">
                <a:ln>
                  <a:noFill/>
                </a:ln>
                <a:solidFill>
                  <a:prstClr val="black"/>
                </a:solidFill>
                <a:effectLst/>
                <a:uLnTx/>
                <a:uFillTx/>
                <a:latin typeface="Poppins" pitchFamily="2" charset="77"/>
                <a:ea typeface="+mn-ea"/>
                <a:cs typeface="Poppins" pitchFamily="2" charset="77"/>
              </a:rPr>
            </a:br>
            <a:r>
              <a:rPr kumimoji="0" lang="en-US" sz="1500" b="1" i="0" u="none" strike="noStrike" kern="1200" cap="none" spc="0" normalizeH="0" baseline="0" noProof="0">
                <a:ln>
                  <a:noFill/>
                </a:ln>
                <a:solidFill>
                  <a:srgbClr val="156082"/>
                </a:solidFill>
                <a:effectLst/>
                <a:uLnTx/>
                <a:uFillTx/>
                <a:latin typeface="Poppins"/>
                <a:ea typeface="+mn-ea"/>
                <a:cs typeface="Poppins"/>
              </a:rPr>
              <a:t>Institute listserv to:</a:t>
            </a:r>
          </a:p>
          <a:p>
            <a:pPr marL="229870" marR="0" lvl="0" indent="-229870" algn="l" defTabSz="914400" rtl="0" eaLnBrk="1" fontAlgn="auto" latinLnBrk="0" hangingPunct="1">
              <a:lnSpc>
                <a:spcPct val="100000"/>
              </a:lnSpc>
              <a:spcBef>
                <a:spcPts val="0"/>
              </a:spcBef>
              <a:spcAft>
                <a:spcPts val="1000"/>
              </a:spcAft>
              <a:buClr>
                <a:srgbClr val="156082"/>
              </a:buClr>
              <a:buSzTx/>
              <a:buFont typeface="Arial" panose="020B0604020202020204" pitchFamily="34" charset="0"/>
              <a:buChar char="•"/>
              <a:tabLst/>
              <a:defRPr/>
            </a:pPr>
            <a:r>
              <a:rPr kumimoji="0" lang="en-US" sz="1600" b="0" i="0" u="none" strike="noStrike" kern="1200" cap="none" spc="0" normalizeH="0" baseline="0" noProof="0">
                <a:ln>
                  <a:noFill/>
                </a:ln>
                <a:solidFill>
                  <a:prstClr val="black">
                    <a:lumMod val="75000"/>
                    <a:lumOff val="25000"/>
                  </a:prstClr>
                </a:solidFill>
                <a:effectLst/>
                <a:uLnTx/>
                <a:uFillTx/>
                <a:latin typeface="Poppins"/>
                <a:ea typeface="+mn-ea"/>
                <a:cs typeface="Poppins"/>
              </a:rPr>
              <a:t>Receive tools, resources, </a:t>
            </a:r>
            <a:br>
              <a:rPr kumimoji="0" lang="en-US" sz="1600" b="0" i="0" u="none" strike="noStrike" kern="1200" cap="none" spc="0" normalizeH="0" baseline="0" noProof="0" dirty="0">
                <a:ln>
                  <a:noFill/>
                </a:ln>
                <a:solidFill>
                  <a:prstClr val="black"/>
                </a:solidFill>
                <a:effectLst/>
                <a:uLnTx/>
                <a:uFillTx/>
                <a:latin typeface="Poppins" pitchFamily="2" charset="77"/>
                <a:ea typeface="+mn-ea"/>
                <a:cs typeface="Poppins" pitchFamily="2" charset="77"/>
              </a:rPr>
            </a:br>
            <a:r>
              <a:rPr kumimoji="0" lang="en-US" sz="1600" b="0" i="0" u="none" strike="noStrike" kern="1200" cap="none" spc="0" normalizeH="0" baseline="0" noProof="0">
                <a:ln>
                  <a:noFill/>
                </a:ln>
                <a:solidFill>
                  <a:prstClr val="black">
                    <a:lumMod val="75000"/>
                    <a:lumOff val="25000"/>
                  </a:prstClr>
                </a:solidFill>
                <a:effectLst/>
                <a:uLnTx/>
                <a:uFillTx/>
                <a:latin typeface="Poppins"/>
                <a:ea typeface="+mn-ea"/>
                <a:cs typeface="Poppins"/>
              </a:rPr>
              <a:t>and updates</a:t>
            </a:r>
          </a:p>
          <a:p>
            <a:pPr marL="229870" marR="0" lvl="0" indent="-229870" algn="l" defTabSz="914400" rtl="0" eaLnBrk="1" fontAlgn="auto" latinLnBrk="0" hangingPunct="1">
              <a:lnSpc>
                <a:spcPct val="100000"/>
              </a:lnSpc>
              <a:spcBef>
                <a:spcPts val="0"/>
              </a:spcBef>
              <a:spcAft>
                <a:spcPts val="1500"/>
              </a:spcAft>
              <a:buClr>
                <a:srgbClr val="156082"/>
              </a:buClr>
              <a:buSzTx/>
              <a:buFont typeface="Arial" panose="020B0604020202020204" pitchFamily="34" charset="0"/>
              <a:buChar char="•"/>
              <a:tabLst/>
              <a:defRPr/>
            </a:pPr>
            <a:r>
              <a:rPr kumimoji="0" lang="en-US" sz="1600" b="0" i="0" u="none" strike="noStrike" kern="1200" cap="none" spc="0" normalizeH="0" baseline="0" noProof="0">
                <a:ln>
                  <a:noFill/>
                </a:ln>
                <a:solidFill>
                  <a:prstClr val="black">
                    <a:lumMod val="75000"/>
                    <a:lumOff val="25000"/>
                  </a:prstClr>
                </a:solidFill>
                <a:effectLst/>
                <a:uLnTx/>
                <a:uFillTx/>
                <a:latin typeface="Poppins"/>
                <a:ea typeface="+mn-ea"/>
                <a:cs typeface="Poppins"/>
              </a:rPr>
              <a:t>Learn about upcoming </a:t>
            </a:r>
            <a:br>
              <a:rPr kumimoji="0" lang="en-US" sz="1600" b="0" i="0" u="none" strike="noStrike" kern="1200" cap="none" spc="0" normalizeH="0" baseline="0" noProof="0" dirty="0">
                <a:ln>
                  <a:noFill/>
                </a:ln>
                <a:solidFill>
                  <a:prstClr val="black"/>
                </a:solidFill>
                <a:effectLst/>
                <a:uLnTx/>
                <a:uFillTx/>
                <a:latin typeface="Poppins" pitchFamily="2" charset="77"/>
                <a:ea typeface="+mn-ea"/>
                <a:cs typeface="Poppins" pitchFamily="2" charset="77"/>
              </a:rPr>
            </a:br>
            <a:r>
              <a:rPr kumimoji="0" lang="en-US" sz="1600" b="0" i="0" u="none" strike="noStrike" kern="1200" cap="none" spc="0" normalizeH="0" baseline="0" noProof="0">
                <a:ln>
                  <a:noFill/>
                </a:ln>
                <a:solidFill>
                  <a:prstClr val="black">
                    <a:lumMod val="75000"/>
                    <a:lumOff val="25000"/>
                  </a:prstClr>
                </a:solidFill>
                <a:effectLst/>
                <a:uLnTx/>
                <a:uFillTx/>
                <a:latin typeface="Poppins"/>
                <a:ea typeface="+mn-ea"/>
                <a:cs typeface="Poppins"/>
              </a:rPr>
              <a:t>events and opportunities</a:t>
            </a:r>
          </a:p>
          <a:p>
            <a:pPr marL="229870" marR="0" lvl="0" indent="-229870" algn="l" defTabSz="914400" rtl="0" eaLnBrk="1" fontAlgn="auto" latinLnBrk="0" hangingPunct="1">
              <a:lnSpc>
                <a:spcPct val="100000"/>
              </a:lnSpc>
              <a:spcBef>
                <a:spcPts val="0"/>
              </a:spcBef>
              <a:spcAft>
                <a:spcPts val="1500"/>
              </a:spcAft>
              <a:buClr>
                <a:srgbClr val="156082"/>
              </a:buClr>
              <a:buSzTx/>
              <a:buFont typeface="Arial" panose="020B0604020202020204" pitchFamily="34" charset="0"/>
              <a:buChar char="•"/>
              <a:tabLst/>
              <a:defRPr/>
            </a:pPr>
            <a:r>
              <a:rPr kumimoji="0" lang="en-US" sz="1600" b="0" i="0" u="none" strike="noStrike" kern="1200" cap="none" spc="0" normalizeH="0" baseline="0" noProof="0">
                <a:ln>
                  <a:noFill/>
                </a:ln>
                <a:solidFill>
                  <a:prstClr val="black">
                    <a:lumMod val="75000"/>
                    <a:lumOff val="25000"/>
                  </a:prstClr>
                </a:solidFill>
                <a:effectLst/>
                <a:uLnTx/>
                <a:uFillTx/>
                <a:latin typeface="Poppins"/>
                <a:ea typeface="+mn-ea"/>
                <a:cs typeface="Poppins"/>
              </a:rPr>
              <a:t>Stay engaged in advancing </a:t>
            </a:r>
            <a:br>
              <a:rPr kumimoji="0" lang="en-US" sz="1600" b="0" i="0" u="none" strike="noStrike" kern="1200" cap="none" spc="0" normalizeH="0" baseline="0" noProof="0" dirty="0">
                <a:ln>
                  <a:noFill/>
                </a:ln>
                <a:solidFill>
                  <a:prstClr val="black"/>
                </a:solidFill>
                <a:effectLst/>
                <a:uLnTx/>
                <a:uFillTx/>
                <a:latin typeface="Poppins" pitchFamily="2" charset="77"/>
                <a:ea typeface="+mn-ea"/>
                <a:cs typeface="Poppins" pitchFamily="2" charset="77"/>
              </a:rPr>
            </a:br>
            <a:r>
              <a:rPr kumimoji="0" lang="en-US" sz="1600" b="0" i="0" u="none" strike="noStrike" kern="1200" cap="none" spc="0" normalizeH="0" baseline="0" noProof="0">
                <a:ln>
                  <a:noFill/>
                </a:ln>
                <a:solidFill>
                  <a:prstClr val="black">
                    <a:lumMod val="75000"/>
                    <a:lumOff val="25000"/>
                  </a:prstClr>
                </a:solidFill>
                <a:effectLst/>
                <a:uLnTx/>
                <a:uFillTx/>
                <a:latin typeface="Poppins"/>
                <a:ea typeface="+mn-ea"/>
                <a:cs typeface="Poppins"/>
              </a:rPr>
              <a:t>the National Strategy</a:t>
            </a:r>
          </a:p>
        </p:txBody>
      </p:sp>
      <p:sp>
        <p:nvSpPr>
          <p:cNvPr id="13" name="Rectangle: Rounded Corners 12">
            <a:extLst>
              <a:ext uri="{FF2B5EF4-FFF2-40B4-BE49-F238E27FC236}">
                <a16:creationId xmlns:a16="http://schemas.microsoft.com/office/drawing/2014/main" id="{D4E78AB2-78D8-D311-16B9-D66B70B29EB3}"/>
              </a:ext>
              <a:ext uri="{C183D7F6-B498-43B3-948B-1728B52AA6E4}">
                <adec:decorative xmlns:adec="http://schemas.microsoft.com/office/drawing/2017/decorative" val="1"/>
              </a:ext>
            </a:extLst>
          </p:cNvPr>
          <p:cNvSpPr/>
          <p:nvPr/>
        </p:nvSpPr>
        <p:spPr>
          <a:xfrm>
            <a:off x="8244534" y="1716442"/>
            <a:ext cx="3156856" cy="4478412"/>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Poppins" pitchFamily="2" charset="77"/>
              <a:ea typeface="+mn-ea"/>
              <a:cs typeface="Poppins" pitchFamily="2" charset="77"/>
            </a:endParaRPr>
          </a:p>
        </p:txBody>
      </p:sp>
      <p:sp>
        <p:nvSpPr>
          <p:cNvPr id="16" name="TextBox 15">
            <a:extLst>
              <a:ext uri="{FF2B5EF4-FFF2-40B4-BE49-F238E27FC236}">
                <a16:creationId xmlns:a16="http://schemas.microsoft.com/office/drawing/2014/main" id="{493F863A-3E95-7F1A-C854-140E460363D3}"/>
              </a:ext>
            </a:extLst>
          </p:cNvPr>
          <p:cNvSpPr txBox="1"/>
          <p:nvPr/>
        </p:nvSpPr>
        <p:spPr>
          <a:xfrm>
            <a:off x="8658252" y="2042134"/>
            <a:ext cx="2155372"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white"/>
                </a:solidFill>
                <a:effectLst/>
                <a:uLnTx/>
                <a:uFillTx/>
                <a:latin typeface="Poppins" pitchFamily="2" charset="77"/>
                <a:ea typeface="+mn-ea"/>
                <a:cs typeface="Poppins" pitchFamily="2" charset="77"/>
              </a:rPr>
              <a:t>ACCESS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white"/>
                </a:solidFill>
                <a:effectLst/>
                <a:uLnTx/>
                <a:uFillTx/>
                <a:latin typeface="Poppins" pitchFamily="2" charset="77"/>
                <a:ea typeface="+mn-ea"/>
                <a:cs typeface="Poppins" pitchFamily="2" charset="77"/>
              </a:rPr>
              <a:t>RESOURCES </a:t>
            </a:r>
          </a:p>
        </p:txBody>
      </p:sp>
      <p:sp>
        <p:nvSpPr>
          <p:cNvPr id="21" name="TextBox 20">
            <a:extLst>
              <a:ext uri="{FF2B5EF4-FFF2-40B4-BE49-F238E27FC236}">
                <a16:creationId xmlns:a16="http://schemas.microsoft.com/office/drawing/2014/main" id="{E7BE97E4-7483-9AB4-01B3-7810DED4143F}"/>
              </a:ext>
            </a:extLst>
          </p:cNvPr>
          <p:cNvSpPr txBox="1"/>
          <p:nvPr/>
        </p:nvSpPr>
        <p:spPr>
          <a:xfrm>
            <a:off x="8488531" y="2818924"/>
            <a:ext cx="2685534" cy="187743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196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Poppins"/>
                <a:ea typeface="+mn-ea"/>
                <a:cs typeface="Poppins"/>
              </a:rPr>
              <a:t>The Resource Library features research and evaluation, tools, and resources from the field to inform recruitment, support, and retention of a qualified </a:t>
            </a:r>
            <a:r>
              <a:rPr kumimoji="0" lang="en-US" sz="1400" b="0" i="0" u="none" strike="noStrike" kern="1200" cap="none" spc="0" normalizeH="0" baseline="0" noProof="0">
                <a:ln>
                  <a:noFill/>
                </a:ln>
                <a:solidFill>
                  <a:srgbClr val="FFFFFF"/>
                </a:solidFill>
                <a:effectLst/>
                <a:uLnTx/>
                <a:uFillTx/>
                <a:latin typeface="Poppins"/>
                <a:ea typeface="+mn-ea"/>
                <a:cs typeface="Poppins"/>
              </a:rPr>
              <a:t>home visiting workforce</a:t>
            </a:r>
            <a:endParaRPr kumimoji="0" lang="en-US" sz="1800" b="0" i="0" u="none" strike="noStrike" kern="1200" cap="none" spc="0" normalizeH="0" baseline="0" noProof="0">
              <a:ln>
                <a:noFill/>
              </a:ln>
              <a:solidFill>
                <a:prstClr val="black"/>
              </a:solidFill>
              <a:effectLst/>
              <a:uLnTx/>
              <a:uFillTx/>
              <a:latin typeface="Poppins"/>
              <a:ea typeface="+mn-ea"/>
              <a:cs typeface="Poppins"/>
            </a:endParaRPr>
          </a:p>
        </p:txBody>
      </p:sp>
      <p:sp>
        <p:nvSpPr>
          <p:cNvPr id="2" name="Oval 1">
            <a:extLst>
              <a:ext uri="{FF2B5EF4-FFF2-40B4-BE49-F238E27FC236}">
                <a16:creationId xmlns:a16="http://schemas.microsoft.com/office/drawing/2014/main" id="{24306952-1CAF-2DEE-BEBE-745C9B4FECE0}"/>
              </a:ext>
              <a:ext uri="{C183D7F6-B498-43B3-948B-1728B52AA6E4}">
                <adec:decorative xmlns:adec="http://schemas.microsoft.com/office/drawing/2017/decorative" val="1"/>
              </a:ext>
            </a:extLst>
          </p:cNvPr>
          <p:cNvSpPr/>
          <p:nvPr/>
        </p:nvSpPr>
        <p:spPr>
          <a:xfrm>
            <a:off x="858889" y="1471573"/>
            <a:ext cx="920506" cy="920506"/>
          </a:xfrm>
          <a:prstGeom prst="ellipse">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Oval 2">
            <a:extLst>
              <a:ext uri="{FF2B5EF4-FFF2-40B4-BE49-F238E27FC236}">
                <a16:creationId xmlns:a16="http://schemas.microsoft.com/office/drawing/2014/main" id="{6BA3D47A-3893-6128-38F2-F1573C1E57EC}"/>
              </a:ext>
              <a:ext uri="{C183D7F6-B498-43B3-948B-1728B52AA6E4}">
                <adec:decorative xmlns:adec="http://schemas.microsoft.com/office/drawing/2017/decorative" val="1"/>
              </a:ext>
            </a:extLst>
          </p:cNvPr>
          <p:cNvSpPr/>
          <p:nvPr/>
        </p:nvSpPr>
        <p:spPr>
          <a:xfrm>
            <a:off x="858889" y="2748438"/>
            <a:ext cx="920506" cy="920506"/>
          </a:xfrm>
          <a:prstGeom prst="ellipse">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Oval 9">
            <a:extLst>
              <a:ext uri="{FF2B5EF4-FFF2-40B4-BE49-F238E27FC236}">
                <a16:creationId xmlns:a16="http://schemas.microsoft.com/office/drawing/2014/main" id="{256A7AD6-0A0D-D2CE-7EE9-A5D34F9510A1}"/>
              </a:ext>
              <a:ext uri="{C183D7F6-B498-43B3-948B-1728B52AA6E4}">
                <adec:decorative xmlns:adec="http://schemas.microsoft.com/office/drawing/2017/decorative" val="1"/>
              </a:ext>
            </a:extLst>
          </p:cNvPr>
          <p:cNvSpPr/>
          <p:nvPr/>
        </p:nvSpPr>
        <p:spPr>
          <a:xfrm>
            <a:off x="858889" y="4124157"/>
            <a:ext cx="920506" cy="920506"/>
          </a:xfrm>
          <a:prstGeom prst="ellipse">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Oval 11">
            <a:extLst>
              <a:ext uri="{FF2B5EF4-FFF2-40B4-BE49-F238E27FC236}">
                <a16:creationId xmlns:a16="http://schemas.microsoft.com/office/drawing/2014/main" id="{31D73074-475C-E1C6-7EC6-132B47594522}"/>
              </a:ext>
              <a:ext uri="{C183D7F6-B498-43B3-948B-1728B52AA6E4}">
                <adec:decorative xmlns:adec="http://schemas.microsoft.com/office/drawing/2017/decorative" val="1"/>
              </a:ext>
            </a:extLst>
          </p:cNvPr>
          <p:cNvSpPr/>
          <p:nvPr/>
        </p:nvSpPr>
        <p:spPr>
          <a:xfrm>
            <a:off x="858889" y="5277454"/>
            <a:ext cx="920506" cy="920506"/>
          </a:xfrm>
          <a:prstGeom prst="ellipse">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7" name="Picture 16">
            <a:extLst>
              <a:ext uri="{FF2B5EF4-FFF2-40B4-BE49-F238E27FC236}">
                <a16:creationId xmlns:a16="http://schemas.microsoft.com/office/drawing/2014/main" id="{EE496B3B-153D-5A80-E137-FAF7751E1EBB}"/>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1872" y="4223738"/>
            <a:ext cx="714539" cy="721344"/>
          </a:xfrm>
          <a:prstGeom prst="rect">
            <a:avLst/>
          </a:prstGeom>
        </p:spPr>
      </p:pic>
      <p:pic>
        <p:nvPicPr>
          <p:cNvPr id="23" name="Graphic 22">
            <a:extLst>
              <a:ext uri="{FF2B5EF4-FFF2-40B4-BE49-F238E27FC236}">
                <a16:creationId xmlns:a16="http://schemas.microsoft.com/office/drawing/2014/main" id="{86F251B5-74FF-62B3-1FA2-524CE5B3C3D7}"/>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32240" y="1618496"/>
            <a:ext cx="708189" cy="708189"/>
          </a:xfrm>
          <a:prstGeom prst="rect">
            <a:avLst/>
          </a:prstGeom>
        </p:spPr>
      </p:pic>
      <p:pic>
        <p:nvPicPr>
          <p:cNvPr id="25" name="Graphic 24">
            <a:extLst>
              <a:ext uri="{FF2B5EF4-FFF2-40B4-BE49-F238E27FC236}">
                <a16:creationId xmlns:a16="http://schemas.microsoft.com/office/drawing/2014/main" id="{1C550E08-551A-50E3-9F87-C915FA167C99}"/>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61872" y="2818924"/>
            <a:ext cx="775434" cy="775434"/>
          </a:xfrm>
          <a:prstGeom prst="rect">
            <a:avLst/>
          </a:prstGeom>
        </p:spPr>
      </p:pic>
      <p:pic>
        <p:nvPicPr>
          <p:cNvPr id="34" name="Graphic 33">
            <a:extLst>
              <a:ext uri="{FF2B5EF4-FFF2-40B4-BE49-F238E27FC236}">
                <a16:creationId xmlns:a16="http://schemas.microsoft.com/office/drawing/2014/main" id="{E096FCA2-3B51-34E2-4967-7D6890CC48F5}"/>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11241" y="5318900"/>
            <a:ext cx="820314" cy="820314"/>
          </a:xfrm>
          <a:prstGeom prst="rect">
            <a:avLst/>
          </a:prstGeom>
        </p:spPr>
      </p:pic>
      <p:pic>
        <p:nvPicPr>
          <p:cNvPr id="14" name="Picture 13">
            <a:extLst>
              <a:ext uri="{FF2B5EF4-FFF2-40B4-BE49-F238E27FC236}">
                <a16:creationId xmlns:a16="http://schemas.microsoft.com/office/drawing/2014/main" id="{C539B753-AAF8-074C-E2A8-157A8EBD305A}"/>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9019884" y="4724886"/>
            <a:ext cx="1462232" cy="1361249"/>
          </a:xfrm>
          <a:prstGeom prst="rect">
            <a:avLst/>
          </a:prstGeom>
        </p:spPr>
      </p:pic>
      <p:sp>
        <p:nvSpPr>
          <p:cNvPr id="67" name="Slide Number Placeholder 3">
            <a:extLst>
              <a:ext uri="{FF2B5EF4-FFF2-40B4-BE49-F238E27FC236}">
                <a16:creationId xmlns:a16="http://schemas.microsoft.com/office/drawing/2014/main" id="{501BD02A-5CBC-EFB1-C284-7EDB744CB310}"/>
              </a:ext>
              <a:ext uri="{C183D7F6-B498-43B3-948B-1728B52AA6E4}">
                <adec:decorative xmlns:adec="http://schemas.microsoft.com/office/drawing/2017/decorative" val="1"/>
              </a:ext>
            </a:extLst>
          </p:cNvPr>
          <p:cNvSpPr>
            <a:spLocks noGrp="1"/>
          </p:cNvSpPr>
          <p:nvPr>
            <p:ph type="sldNum" sz="quarter" idx="4"/>
          </p:nvPr>
        </p:nvSpPr>
        <p:spPr>
          <a:xfrm>
            <a:off x="11515106" y="6382076"/>
            <a:ext cx="496328"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EB2964-82D0-4712-8443-E5C852A32913}" type="slidenum">
              <a:rPr kumimoji="0" lang="en-US" sz="1200" b="0" i="0" u="none" strike="noStrike" kern="1200" cap="none" spc="0" normalizeH="0" baseline="0" noProof="0" smtClean="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8277002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a:effectLst/>
      </p:bgPr>
    </p:bg>
    <p:spTree>
      <p:nvGrpSpPr>
        <p:cNvPr id="1" name=""/>
        <p:cNvGrpSpPr/>
        <p:nvPr/>
      </p:nvGrpSpPr>
      <p:grpSpPr>
        <a:xfrm>
          <a:off x="0" y="0"/>
          <a:ext cx="0" cy="0"/>
          <a:chOff x="0" y="0"/>
          <a:chExt cx="0" cy="0"/>
        </a:xfrm>
      </p:grpSpPr>
      <p:sp>
        <p:nvSpPr>
          <p:cNvPr id="5" name="Text 2"/>
          <p:cNvSpPr>
            <a:spLocks noGrp="1"/>
          </p:cNvSpPr>
          <p:nvPr>
            <p:ph type="title" idx="4294967295"/>
          </p:nvPr>
        </p:nvSpPr>
        <p:spPr>
          <a:xfrm>
            <a:off x="4251960" y="1645920"/>
            <a:ext cx="7086600" cy="123444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100" b="1" i="0" u="none" strike="noStrike" kern="1200" cap="none" spc="0" normalizeH="0" baseline="0" noProof="0" dirty="0">
                <a:ln>
                  <a:noFill/>
                </a:ln>
                <a:solidFill>
                  <a:srgbClr val="1D3F6E"/>
                </a:solidFill>
                <a:effectLst/>
                <a:uLnTx/>
                <a:uFillTx/>
                <a:latin typeface="+mn-lt"/>
                <a:ea typeface="+mn-ea"/>
                <a:cs typeface="+mn-cs"/>
              </a:rPr>
              <a:t>Hawaiʻi</a:t>
            </a:r>
            <a:endParaRPr kumimoji="0" lang="en-US" sz="3100" b="0" i="0" u="none" strike="noStrike" kern="1200" cap="none" spc="0" normalizeH="0" baseline="0" noProof="0" dirty="0">
              <a:ln>
                <a:noFill/>
              </a:ln>
              <a:solidFill>
                <a:schemeClr val="tx1"/>
              </a:solidFill>
              <a:effectLst/>
              <a:uLnTx/>
              <a:uFillTx/>
              <a:latin typeface="+mn-lt"/>
              <a:ea typeface="+mn-ea"/>
              <a:cs typeface="+mn-cs"/>
            </a:endParaRPr>
          </a:p>
        </p:txBody>
      </p:sp>
      <p:sp>
        <p:nvSpPr>
          <p:cNvPr id="2" name="Shape 0">
            <a:extLst>
              <a:ext uri="{C183D7F6-B498-43B3-948B-1728B52AA6E4}">
                <adec:decorative xmlns:adec="http://schemas.microsoft.com/office/drawing/2017/decorative" val="1"/>
              </a:ext>
            </a:extLst>
          </p:cNvPr>
          <p:cNvSpPr/>
          <p:nvPr/>
        </p:nvSpPr>
        <p:spPr>
          <a:xfrm>
            <a:off x="0" y="0"/>
            <a:ext cx="3794760" cy="6858000"/>
          </a:xfrm>
          <a:prstGeom prst="rect">
            <a:avLst/>
          </a:prstGeom>
          <a:solidFill>
            <a:srgbClr val="1D3F6E"/>
          </a:solidFill>
          <a:ln w="12700">
            <a:solidFill>
              <a:srgbClr val="1D3F6E"/>
            </a:solidFill>
            <a:prstDash val="solid"/>
          </a:ln>
        </p:spPr>
        <p:txBody>
          <a:bodyPr/>
          <a:lstStyle/>
          <a:p>
            <a:endParaRPr lang="en-US"/>
          </a:p>
        </p:txBody>
      </p:sp>
      <p:pic>
        <p:nvPicPr>
          <p:cNvPr id="3" name="Image 0" descr="ECTA logo"/>
          <p:cNvPicPr>
            <a:picLocks noChangeAspect="1"/>
          </p:cNvPicPr>
          <p:nvPr/>
        </p:nvPicPr>
        <p:blipFill>
          <a:blip r:embed="rId3"/>
          <a:stretch>
            <a:fillRect/>
          </a:stretch>
        </p:blipFill>
        <p:spPr>
          <a:xfrm>
            <a:off x="502920" y="438912"/>
            <a:ext cx="2468880" cy="365760"/>
          </a:xfrm>
          <a:prstGeom prst="rect">
            <a:avLst/>
          </a:prstGeom>
        </p:spPr>
      </p:pic>
      <p:sp>
        <p:nvSpPr>
          <p:cNvPr id="4" name="Text 1"/>
          <p:cNvSpPr/>
          <p:nvPr/>
        </p:nvSpPr>
        <p:spPr>
          <a:xfrm>
            <a:off x="4279392" y="1234440"/>
            <a:ext cx="6190488" cy="164592"/>
          </a:xfrm>
          <a:prstGeom prst="rect">
            <a:avLst/>
          </a:prstGeom>
          <a:noFill/>
          <a:ln/>
        </p:spPr>
        <p:txBody>
          <a:bodyPr wrap="square" lIns="0" tIns="0" rIns="0" bIns="0" rtlCol="0" anchor="ctr"/>
          <a:lstStyle/>
          <a:p>
            <a:pPr marL="0" indent="0">
              <a:buNone/>
            </a:pPr>
            <a:r>
              <a:rPr lang="en-US" sz="1400" b="1" dirty="0">
                <a:solidFill>
                  <a:srgbClr val="1C9A99"/>
                </a:solidFill>
              </a:rPr>
              <a:t>STATE EXAMPLE</a:t>
            </a:r>
            <a:endParaRPr lang="en-US" sz="1400" dirty="0"/>
          </a:p>
        </p:txBody>
      </p:sp>
      <p:sp>
        <p:nvSpPr>
          <p:cNvPr id="6" name="Text 3"/>
          <p:cNvSpPr/>
          <p:nvPr/>
        </p:nvSpPr>
        <p:spPr>
          <a:xfrm>
            <a:off x="4279392" y="3127248"/>
            <a:ext cx="6995160" cy="960120"/>
          </a:xfrm>
          <a:prstGeom prst="rect">
            <a:avLst/>
          </a:prstGeom>
          <a:noFill/>
          <a:ln/>
        </p:spPr>
        <p:txBody>
          <a:bodyPr wrap="square" lIns="0" tIns="0" rIns="0" bIns="0" rtlCol="0" anchor="ctr">
            <a:normAutofit/>
          </a:bodyPr>
          <a:lstStyle/>
          <a:p>
            <a:pPr marL="0" indent="0">
              <a:buNone/>
            </a:pPr>
            <a:r>
              <a:rPr lang="en-US" sz="2000" dirty="0">
                <a:solidFill>
                  <a:srgbClr val="5E6B78"/>
                </a:solidFill>
              </a:rPr>
              <a:t>Using workforce evidence to make the case for compensation and preparation supports.</a:t>
            </a:r>
            <a:endParaRPr lang="en-US" sz="2000" dirty="0"/>
          </a:p>
        </p:txBody>
      </p:sp>
      <p:pic>
        <p:nvPicPr>
          <p:cNvPr id="8" name="Image 1" descr="ECTA logo"/>
          <p:cNvPicPr>
            <a:picLocks noChangeAspect="1"/>
          </p:cNvPicPr>
          <p:nvPr/>
        </p:nvPicPr>
        <p:blipFill>
          <a:blip r:embed="rId3"/>
          <a:stretch>
            <a:fillRect/>
          </a:stretch>
        </p:blipFill>
        <p:spPr>
          <a:xfrm>
            <a:off x="392951" y="6437376"/>
            <a:ext cx="924025" cy="137160"/>
          </a:xfrm>
          <a:prstGeom prst="rect">
            <a:avLst/>
          </a:prstGeom>
        </p:spPr>
      </p:pic>
      <p:sp>
        <p:nvSpPr>
          <p:cNvPr id="7" name="Text 4"/>
          <p:cNvSpPr/>
          <p:nvPr/>
        </p:nvSpPr>
        <p:spPr>
          <a:xfrm>
            <a:off x="11503152" y="6473952"/>
            <a:ext cx="320040" cy="164592"/>
          </a:xfrm>
          <a:prstGeom prst="rect">
            <a:avLst/>
          </a:prstGeom>
          <a:noFill/>
          <a:ln/>
        </p:spPr>
        <p:txBody>
          <a:bodyPr wrap="square" lIns="0" tIns="0" rIns="0" bIns="0" rtlCol="0" anchor="ctr"/>
          <a:lstStyle/>
          <a:p>
            <a:pPr marL="0" indent="0" algn="r">
              <a:buNone/>
            </a:pPr>
            <a:r>
              <a:rPr lang="en-US" sz="750" dirty="0">
                <a:solidFill>
                  <a:srgbClr val="AAB3BA"/>
                </a:solidFill>
              </a:rPr>
              <a:t>18</a:t>
            </a:r>
            <a:endParaRPr lang="en-US" sz="7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0">
            <a:extLst>
              <a:ext uri="{FF2B5EF4-FFF2-40B4-BE49-F238E27FC236}">
                <a16:creationId xmlns:a16="http://schemas.microsoft.com/office/drawing/2014/main" id="{D9CC1E37-4A31-F578-9A67-7D2A7E2ACA42}"/>
              </a:ext>
            </a:extLst>
          </p:cNvPr>
          <p:cNvSpPr/>
          <p:nvPr/>
        </p:nvSpPr>
        <p:spPr>
          <a:xfrm>
            <a:off x="411480" y="73152"/>
            <a:ext cx="3840480" cy="16459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1C9A99"/>
                </a:solidFill>
                <a:effectLst/>
                <a:uLnTx/>
                <a:uFillTx/>
                <a:latin typeface="Aptos"/>
                <a:ea typeface="+mn-ea"/>
                <a:cs typeface="+mn-cs"/>
              </a:rPr>
              <a:t>HAWAIʻI | EVIDENCE</a:t>
            </a:r>
            <a:endParaRPr kumimoji="0" lang="en-US" sz="800" b="0" i="0" u="none" strike="noStrike" kern="1200" cap="none" spc="0" normalizeH="0" baseline="0" noProof="0" dirty="0">
              <a:ln>
                <a:noFill/>
              </a:ln>
              <a:solidFill>
                <a:prstClr val="black"/>
              </a:solidFill>
              <a:effectLst/>
              <a:uLnTx/>
              <a:uFillTx/>
              <a:latin typeface="Aptos"/>
              <a:ea typeface="+mn-ea"/>
              <a:cs typeface="+mn-cs"/>
            </a:endParaRPr>
          </a:p>
        </p:txBody>
      </p:sp>
      <p:sp>
        <p:nvSpPr>
          <p:cNvPr id="7" name="Text 1">
            <a:extLst>
              <a:ext uri="{FF2B5EF4-FFF2-40B4-BE49-F238E27FC236}">
                <a16:creationId xmlns:a16="http://schemas.microsoft.com/office/drawing/2014/main" id="{EE1366BD-17CC-8243-B2F3-E4B46BC4539D}"/>
              </a:ext>
            </a:extLst>
          </p:cNvPr>
          <p:cNvSpPr txBox="1">
            <a:spLocks noGrp="1"/>
          </p:cNvSpPr>
          <p:nvPr>
            <p:ph type="title" idx="4294967295"/>
          </p:nvPr>
        </p:nvSpPr>
        <p:spPr>
          <a:xfrm>
            <a:off x="402336" y="256032"/>
            <a:ext cx="10881360" cy="384048"/>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D3F6E"/>
                </a:solidFill>
                <a:effectLst/>
                <a:uLnTx/>
                <a:uFillTx/>
                <a:latin typeface="Aptos Display" pitchFamily="34" charset="0"/>
                <a:ea typeface="+mj-ea"/>
                <a:cs typeface="+mj-cs"/>
              </a:rPr>
              <a:t>National Perspective</a:t>
            </a:r>
            <a:endParaRPr kumimoji="0" lang="en-US" sz="2600" b="0" i="0" u="none" strike="noStrike" kern="1200" cap="none" spc="0" normalizeH="0" baseline="0" noProof="0" dirty="0">
              <a:ln>
                <a:noFill/>
              </a:ln>
              <a:solidFill>
                <a:prstClr val="black"/>
              </a:solidFill>
              <a:effectLst/>
              <a:uLnTx/>
              <a:uFillTx/>
              <a:latin typeface="Aptos"/>
              <a:ea typeface="+mj-ea"/>
              <a:cs typeface="+mj-cs"/>
            </a:endParaRPr>
          </a:p>
        </p:txBody>
      </p:sp>
      <p:pic>
        <p:nvPicPr>
          <p:cNvPr id="4" name="Picture 3" descr="Transforming the Workforce for Children Birth Through Age 8: A Unifying  Foundation | The National Academies Press">
            <a:extLst>
              <a:ext uri="{FF2B5EF4-FFF2-40B4-BE49-F238E27FC236}">
                <a16:creationId xmlns:a16="http://schemas.microsoft.com/office/drawing/2014/main" id="{9BC70552-95B0-858B-2CD1-AD0213E5FA78}"/>
              </a:ext>
            </a:extLst>
          </p:cNvPr>
          <p:cNvPicPr>
            <a:picLocks noChangeAspect="1"/>
          </p:cNvPicPr>
          <p:nvPr/>
        </p:nvPicPr>
        <p:blipFill>
          <a:blip r:embed="rId2"/>
          <a:stretch>
            <a:fillRect/>
          </a:stretch>
        </p:blipFill>
        <p:spPr>
          <a:xfrm>
            <a:off x="1176867" y="1425573"/>
            <a:ext cx="2671234" cy="4006851"/>
          </a:xfrm>
          <a:prstGeom prst="rect">
            <a:avLst/>
          </a:prstGeom>
          <a:ln>
            <a:solidFill>
              <a:schemeClr val="accent2"/>
            </a:solidFill>
          </a:ln>
        </p:spPr>
      </p:pic>
      <p:sp>
        <p:nvSpPr>
          <p:cNvPr id="9" name="TextBox 8">
            <a:extLst>
              <a:ext uri="{FF2B5EF4-FFF2-40B4-BE49-F238E27FC236}">
                <a16:creationId xmlns:a16="http://schemas.microsoft.com/office/drawing/2014/main" id="{B9BDDF01-C51B-9191-5999-B5E7A4E7C57C}"/>
              </a:ext>
            </a:extLst>
          </p:cNvPr>
          <p:cNvSpPr txBox="1"/>
          <p:nvPr/>
        </p:nvSpPr>
        <p:spPr>
          <a:xfrm>
            <a:off x="1890184" y="5613400"/>
            <a:ext cx="12446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a:ea typeface="+mn-ea"/>
                <a:cs typeface="+mn-cs"/>
              </a:rPr>
              <a:t>2015</a:t>
            </a:r>
          </a:p>
        </p:txBody>
      </p:sp>
      <p:pic>
        <p:nvPicPr>
          <p:cNvPr id="13" name="Picture 12" descr="Transforming the Financing of Early Care and Education">
            <a:extLst>
              <a:ext uri="{FF2B5EF4-FFF2-40B4-BE49-F238E27FC236}">
                <a16:creationId xmlns:a16="http://schemas.microsoft.com/office/drawing/2014/main" id="{A2D777B1-7B95-A565-0674-92F18992ECCD}"/>
              </a:ext>
            </a:extLst>
          </p:cNvPr>
          <p:cNvPicPr>
            <a:picLocks noChangeAspect="1"/>
          </p:cNvPicPr>
          <p:nvPr/>
        </p:nvPicPr>
        <p:blipFill>
          <a:blip r:embed="rId3"/>
          <a:stretch>
            <a:fillRect/>
          </a:stretch>
        </p:blipFill>
        <p:spPr>
          <a:xfrm>
            <a:off x="4507399" y="1425573"/>
            <a:ext cx="2671233" cy="3992937"/>
          </a:xfrm>
          <a:prstGeom prst="rect">
            <a:avLst/>
          </a:prstGeom>
          <a:ln>
            <a:solidFill>
              <a:schemeClr val="accent1">
                <a:lumMod val="75000"/>
              </a:schemeClr>
            </a:solidFill>
          </a:ln>
        </p:spPr>
      </p:pic>
      <p:sp>
        <p:nvSpPr>
          <p:cNvPr id="10" name="TextBox 9">
            <a:extLst>
              <a:ext uri="{FF2B5EF4-FFF2-40B4-BE49-F238E27FC236}">
                <a16:creationId xmlns:a16="http://schemas.microsoft.com/office/drawing/2014/main" id="{AC55709B-3043-1A24-B93E-913BD23000C7}"/>
              </a:ext>
            </a:extLst>
          </p:cNvPr>
          <p:cNvSpPr txBox="1"/>
          <p:nvPr/>
        </p:nvSpPr>
        <p:spPr>
          <a:xfrm>
            <a:off x="5220715" y="5613400"/>
            <a:ext cx="12446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a:ea typeface="+mn-ea"/>
                <a:cs typeface="+mn-cs"/>
              </a:rPr>
              <a:t>2018</a:t>
            </a:r>
          </a:p>
        </p:txBody>
      </p:sp>
      <p:pic>
        <p:nvPicPr>
          <p:cNvPr id="6" name="Picture 5" descr="Unifying Framework">
            <a:extLst>
              <a:ext uri="{FF2B5EF4-FFF2-40B4-BE49-F238E27FC236}">
                <a16:creationId xmlns:a16="http://schemas.microsoft.com/office/drawing/2014/main" id="{CF0A5818-04C2-663E-929B-8184692C113C}"/>
              </a:ext>
            </a:extLst>
          </p:cNvPr>
          <p:cNvPicPr>
            <a:picLocks noChangeAspect="1"/>
          </p:cNvPicPr>
          <p:nvPr/>
        </p:nvPicPr>
        <p:blipFill>
          <a:blip r:embed="rId4"/>
          <a:stretch>
            <a:fillRect/>
          </a:stretch>
        </p:blipFill>
        <p:spPr>
          <a:xfrm>
            <a:off x="7926849" y="1425573"/>
            <a:ext cx="3088284" cy="4006851"/>
          </a:xfrm>
          <a:prstGeom prst="rect">
            <a:avLst/>
          </a:prstGeom>
          <a:ln>
            <a:solidFill>
              <a:schemeClr val="accent4"/>
            </a:solidFill>
          </a:ln>
        </p:spPr>
      </p:pic>
      <p:sp>
        <p:nvSpPr>
          <p:cNvPr id="11" name="TextBox 10">
            <a:extLst>
              <a:ext uri="{FF2B5EF4-FFF2-40B4-BE49-F238E27FC236}">
                <a16:creationId xmlns:a16="http://schemas.microsoft.com/office/drawing/2014/main" id="{F54BDB2D-ED5B-6A87-8605-41DB1D6F0F0F}"/>
              </a:ext>
            </a:extLst>
          </p:cNvPr>
          <p:cNvSpPr txBox="1"/>
          <p:nvPr/>
        </p:nvSpPr>
        <p:spPr>
          <a:xfrm>
            <a:off x="8848691" y="5613400"/>
            <a:ext cx="12446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a:ea typeface="+mn-ea"/>
                <a:cs typeface="+mn-cs"/>
              </a:rPr>
              <a:t>2020</a:t>
            </a:r>
          </a:p>
        </p:txBody>
      </p:sp>
    </p:spTree>
    <p:extLst>
      <p:ext uri="{BB962C8B-B14F-4D97-AF65-F5344CB8AC3E}">
        <p14:creationId xmlns:p14="http://schemas.microsoft.com/office/powerpoint/2010/main" val="24303823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1C0539-AC27-0D98-7599-4851C220D8C6}"/>
            </a:ext>
          </a:extLst>
        </p:cNvPr>
        <p:cNvGrpSpPr/>
        <p:nvPr/>
      </p:nvGrpSpPr>
      <p:grpSpPr>
        <a:xfrm>
          <a:off x="0" y="0"/>
          <a:ext cx="0" cy="0"/>
          <a:chOff x="0" y="0"/>
          <a:chExt cx="0" cy="0"/>
        </a:xfrm>
      </p:grpSpPr>
      <p:sp>
        <p:nvSpPr>
          <p:cNvPr id="8" name="Text 0">
            <a:extLst>
              <a:ext uri="{FF2B5EF4-FFF2-40B4-BE49-F238E27FC236}">
                <a16:creationId xmlns:a16="http://schemas.microsoft.com/office/drawing/2014/main" id="{7112C613-18FC-9D23-4612-3272220ABC54}"/>
              </a:ext>
            </a:extLst>
          </p:cNvPr>
          <p:cNvSpPr/>
          <p:nvPr/>
        </p:nvSpPr>
        <p:spPr>
          <a:xfrm>
            <a:off x="411480" y="73152"/>
            <a:ext cx="3840480" cy="16459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1C9A99"/>
                </a:solidFill>
                <a:effectLst/>
                <a:uLnTx/>
                <a:uFillTx/>
                <a:latin typeface="Aptos"/>
                <a:ea typeface="+mn-ea"/>
                <a:cs typeface="+mn-cs"/>
              </a:rPr>
              <a:t>HAWAIʻI | EVIDENCE</a:t>
            </a:r>
            <a:endParaRPr kumimoji="0" lang="en-US" sz="800" b="0" i="0" u="none" strike="noStrike" kern="1200" cap="none" spc="0" normalizeH="0" baseline="0" noProof="0" dirty="0">
              <a:ln>
                <a:noFill/>
              </a:ln>
              <a:solidFill>
                <a:prstClr val="black"/>
              </a:solidFill>
              <a:effectLst/>
              <a:uLnTx/>
              <a:uFillTx/>
              <a:latin typeface="Aptos"/>
              <a:ea typeface="+mn-ea"/>
              <a:cs typeface="+mn-cs"/>
            </a:endParaRPr>
          </a:p>
        </p:txBody>
      </p:sp>
      <p:sp>
        <p:nvSpPr>
          <p:cNvPr id="7" name="Text 1">
            <a:extLst>
              <a:ext uri="{FF2B5EF4-FFF2-40B4-BE49-F238E27FC236}">
                <a16:creationId xmlns:a16="http://schemas.microsoft.com/office/drawing/2014/main" id="{A4697BD3-4CBB-7C47-A64A-CA883704760D}"/>
              </a:ext>
            </a:extLst>
          </p:cNvPr>
          <p:cNvSpPr txBox="1">
            <a:spLocks noGrp="1"/>
          </p:cNvSpPr>
          <p:nvPr>
            <p:ph type="title" idx="4294967295"/>
          </p:nvPr>
        </p:nvSpPr>
        <p:spPr>
          <a:xfrm>
            <a:off x="402336" y="256032"/>
            <a:ext cx="10881360" cy="384048"/>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D3F6E"/>
                </a:solidFill>
                <a:effectLst/>
                <a:uLnTx/>
                <a:uFillTx/>
                <a:latin typeface="Aptos Display" pitchFamily="34" charset="0"/>
                <a:ea typeface="+mj-ea"/>
                <a:cs typeface="+mj-cs"/>
              </a:rPr>
              <a:t>State Perspective</a:t>
            </a:r>
            <a:endParaRPr kumimoji="0" lang="en-US" sz="2600" b="0" i="0" u="none" strike="noStrike" kern="1200" cap="none" spc="0" normalizeH="0" baseline="0" noProof="0" dirty="0">
              <a:ln>
                <a:noFill/>
              </a:ln>
              <a:solidFill>
                <a:prstClr val="black"/>
              </a:solidFill>
              <a:effectLst/>
              <a:uLnTx/>
              <a:uFillTx/>
              <a:latin typeface="Aptos"/>
              <a:ea typeface="+mj-ea"/>
              <a:cs typeface="+mj-cs"/>
            </a:endParaRPr>
          </a:p>
        </p:txBody>
      </p:sp>
      <p:pic>
        <p:nvPicPr>
          <p:cNvPr id="3" name="Picture 2" descr="RAND Report">
            <a:extLst>
              <a:ext uri="{FF2B5EF4-FFF2-40B4-BE49-F238E27FC236}">
                <a16:creationId xmlns:a16="http://schemas.microsoft.com/office/drawing/2014/main" id="{C5B8D14E-3EF9-50C2-38FC-B8C523056BE3}"/>
              </a:ext>
            </a:extLst>
          </p:cNvPr>
          <p:cNvPicPr>
            <a:picLocks noChangeAspect="1"/>
          </p:cNvPicPr>
          <p:nvPr/>
        </p:nvPicPr>
        <p:blipFill>
          <a:blip r:embed="rId3"/>
          <a:stretch>
            <a:fillRect/>
          </a:stretch>
        </p:blipFill>
        <p:spPr>
          <a:xfrm>
            <a:off x="2514600" y="1162454"/>
            <a:ext cx="3120263" cy="4438825"/>
          </a:xfrm>
          <a:prstGeom prst="rect">
            <a:avLst/>
          </a:prstGeom>
          <a:ln>
            <a:solidFill>
              <a:schemeClr val="accent1"/>
            </a:solidFill>
          </a:ln>
        </p:spPr>
      </p:pic>
      <p:sp>
        <p:nvSpPr>
          <p:cNvPr id="11" name="TextBox 10">
            <a:extLst>
              <a:ext uri="{FF2B5EF4-FFF2-40B4-BE49-F238E27FC236}">
                <a16:creationId xmlns:a16="http://schemas.microsoft.com/office/drawing/2014/main" id="{C5196EB2-5709-3F03-3D82-034EE82DF31C}"/>
              </a:ext>
            </a:extLst>
          </p:cNvPr>
          <p:cNvSpPr txBox="1"/>
          <p:nvPr/>
        </p:nvSpPr>
        <p:spPr>
          <a:xfrm>
            <a:off x="3274059" y="5695546"/>
            <a:ext cx="12446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a:ea typeface="+mn-ea"/>
                <a:cs typeface="+mn-cs"/>
              </a:rPr>
              <a:t>2022</a:t>
            </a:r>
          </a:p>
        </p:txBody>
      </p:sp>
      <p:sp>
        <p:nvSpPr>
          <p:cNvPr id="2" name="TextBox 1">
            <a:extLst>
              <a:ext uri="{FF2B5EF4-FFF2-40B4-BE49-F238E27FC236}">
                <a16:creationId xmlns:a16="http://schemas.microsoft.com/office/drawing/2014/main" id="{BEF0AFE7-4FDA-AAD5-6572-67276D6CA79A}"/>
              </a:ext>
            </a:extLst>
          </p:cNvPr>
          <p:cNvSpPr txBox="1"/>
          <p:nvPr/>
        </p:nvSpPr>
        <p:spPr>
          <a:xfrm>
            <a:off x="6235700" y="858581"/>
            <a:ext cx="3771900" cy="5021631"/>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400" b="0" i="1" u="none" strike="noStrike" kern="1200" cap="none" spc="0" normalizeH="0" baseline="0" noProof="0">
                <a:ln>
                  <a:noFill/>
                </a:ln>
                <a:solidFill>
                  <a:prstClr val="black"/>
                </a:solidFill>
                <a:effectLst/>
                <a:uLnTx/>
                <a:uFillTx/>
                <a:latin typeface="Aptos"/>
                <a:ea typeface="+mn-ea"/>
                <a:cs typeface="+mn-cs"/>
              </a:rPr>
              <a:t>“The RAND report is the first step to achieving our vision of building a well-prepared, well-supported, and well-compensated early care and education workforce for our children, birth through age eight, and families in Hawaiʻi.” </a:t>
            </a:r>
          </a:p>
        </p:txBody>
      </p:sp>
    </p:spTree>
    <p:extLst>
      <p:ext uri="{BB962C8B-B14F-4D97-AF65-F5344CB8AC3E}">
        <p14:creationId xmlns:p14="http://schemas.microsoft.com/office/powerpoint/2010/main" val="31270065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11480" y="73152"/>
            <a:ext cx="3840480" cy="16459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1C9A99"/>
                </a:solidFill>
                <a:effectLst/>
                <a:uLnTx/>
                <a:uFillTx/>
                <a:latin typeface="Aptos"/>
                <a:ea typeface="+mn-ea"/>
                <a:cs typeface="+mn-cs"/>
              </a:rPr>
              <a:t>HAWAIʻI | EVIDENCE</a:t>
            </a:r>
            <a:endParaRPr kumimoji="0" lang="en-US" sz="800" b="0" i="0" u="none" strike="noStrike" kern="1200" cap="none" spc="0" normalizeH="0" baseline="0" noProof="0" dirty="0">
              <a:ln>
                <a:noFill/>
              </a:ln>
              <a:solidFill>
                <a:prstClr val="black"/>
              </a:solidFill>
              <a:effectLst/>
              <a:uLnTx/>
              <a:uFillTx/>
              <a:latin typeface="Aptos"/>
              <a:ea typeface="+mn-ea"/>
              <a:cs typeface="+mn-cs"/>
            </a:endParaRPr>
          </a:p>
        </p:txBody>
      </p:sp>
      <p:sp>
        <p:nvSpPr>
          <p:cNvPr id="3" name="Text 1"/>
          <p:cNvSpPr>
            <a:spLocks noGrp="1"/>
          </p:cNvSpPr>
          <p:nvPr>
            <p:ph type="title" idx="4294967295"/>
          </p:nvPr>
        </p:nvSpPr>
        <p:spPr>
          <a:xfrm>
            <a:off x="402336" y="256032"/>
            <a:ext cx="10881360" cy="384048"/>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D3F6E"/>
                </a:solidFill>
                <a:effectLst/>
                <a:uLnTx/>
                <a:uFillTx/>
                <a:latin typeface="Aptos Display" pitchFamily="34" charset="0"/>
                <a:ea typeface="Aptos Display" pitchFamily="34" charset="-122"/>
                <a:cs typeface="Aptos Display" pitchFamily="34" charset="-120"/>
              </a:rPr>
              <a:t>When the market signal is clear, compensation becomes a systems issue</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Shape 2">
            <a:extLst>
              <a:ext uri="{C183D7F6-B498-43B3-948B-1728B52AA6E4}">
                <adec:decorative xmlns:adec="http://schemas.microsoft.com/office/drawing/2017/decorative" val="1"/>
              </a:ext>
            </a:extLst>
          </p:cNvPr>
          <p:cNvSpPr/>
          <p:nvPr/>
        </p:nvSpPr>
        <p:spPr>
          <a:xfrm>
            <a:off x="640080" y="1417320"/>
            <a:ext cx="3273552" cy="3977640"/>
          </a:xfrm>
          <a:prstGeom prst="roundRect">
            <a:avLst>
              <a:gd name="adj" fmla="val 1955"/>
            </a:avLst>
          </a:prstGeom>
          <a:solidFill>
            <a:srgbClr val="FFF8ED"/>
          </a:solidFill>
          <a:ln w="10160">
            <a:solidFill>
              <a:srgbClr val="DCE4E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5" name="Shape 3">
            <a:extLst>
              <a:ext uri="{C183D7F6-B498-43B3-948B-1728B52AA6E4}">
                <adec:decorative xmlns:adec="http://schemas.microsoft.com/office/drawing/2017/decorative" val="1"/>
              </a:ext>
            </a:extLst>
          </p:cNvPr>
          <p:cNvSpPr/>
          <p:nvPr/>
        </p:nvSpPr>
        <p:spPr>
          <a:xfrm>
            <a:off x="640080" y="1417320"/>
            <a:ext cx="54864" cy="3977640"/>
          </a:xfrm>
          <a:prstGeom prst="rect">
            <a:avLst/>
          </a:prstGeom>
          <a:solidFill>
            <a:srgbClr val="F4A340"/>
          </a:solidFill>
          <a:ln w="12700">
            <a:solidFill>
              <a:srgbClr val="F4A34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6" name="Text 4"/>
          <p:cNvSpPr/>
          <p:nvPr/>
        </p:nvSpPr>
        <p:spPr>
          <a:xfrm>
            <a:off x="804672" y="1563624"/>
            <a:ext cx="2953512" cy="256032"/>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D3F6E"/>
                </a:solidFill>
                <a:effectLst/>
                <a:uLnTx/>
                <a:uFillTx/>
                <a:latin typeface="Aptos"/>
                <a:ea typeface="+mn-ea"/>
                <a:cs typeface="+mn-cs"/>
              </a:rPr>
              <a:t>Wage gap</a:t>
            </a:r>
            <a:endParaRPr kumimoji="0" lang="en-US" sz="1600" b="0" i="0" u="none" strike="noStrike" kern="1200" cap="none" spc="0" normalizeH="0" baseline="0" noProof="0" dirty="0">
              <a:ln>
                <a:noFill/>
              </a:ln>
              <a:solidFill>
                <a:prstClr val="black"/>
              </a:solidFill>
              <a:effectLst/>
              <a:uLnTx/>
              <a:uFillTx/>
              <a:latin typeface="Aptos"/>
              <a:ea typeface="+mn-ea"/>
              <a:cs typeface="+mn-cs"/>
            </a:endParaRPr>
          </a:p>
        </p:txBody>
      </p:sp>
      <p:sp>
        <p:nvSpPr>
          <p:cNvPr id="7" name="Text 5"/>
          <p:cNvSpPr/>
          <p:nvPr/>
        </p:nvSpPr>
        <p:spPr>
          <a:xfrm>
            <a:off x="804672" y="1920240"/>
            <a:ext cx="2953512" cy="3355848"/>
          </a:xfrm>
          <a:prstGeom prst="rect">
            <a:avLst/>
          </a:prstGeom>
          <a:noFill/>
          <a:ln/>
        </p:spPr>
        <p:txBody>
          <a:bodyPr wrap="square" lIns="254" tIns="254" rIns="254" bIns="254"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27364A"/>
                </a:solidFill>
                <a:effectLst/>
                <a:uLnTx/>
                <a:uFillTx/>
                <a:latin typeface="Aptos"/>
                <a:ea typeface="+mn-ea"/>
                <a:cs typeface="+mn-cs"/>
              </a:rPr>
              <a:t>RAND reported median hourly wages for Hawaiʻi early educators of roughly $13–$17, well below a statewide living-wage estimate of at least $28.50 at the time of the study.</a:t>
            </a:r>
            <a:endParaRPr kumimoji="0" lang="en-US" sz="1600" b="0" i="0" u="none" strike="noStrike" kern="1200" cap="none" spc="0" normalizeH="0" baseline="0" noProof="0" dirty="0">
              <a:ln>
                <a:noFill/>
              </a:ln>
              <a:solidFill>
                <a:prstClr val="black"/>
              </a:solidFill>
              <a:effectLst/>
              <a:uLnTx/>
              <a:uFillTx/>
              <a:latin typeface="Aptos"/>
              <a:ea typeface="+mn-ea"/>
              <a:cs typeface="+mn-cs"/>
            </a:endParaRPr>
          </a:p>
        </p:txBody>
      </p:sp>
      <p:sp>
        <p:nvSpPr>
          <p:cNvPr id="8" name="Shape 6">
            <a:extLst>
              <a:ext uri="{C183D7F6-B498-43B3-948B-1728B52AA6E4}">
                <adec:decorative xmlns:adec="http://schemas.microsoft.com/office/drawing/2017/decorative" val="1"/>
              </a:ext>
            </a:extLst>
          </p:cNvPr>
          <p:cNvSpPr/>
          <p:nvPr/>
        </p:nvSpPr>
        <p:spPr>
          <a:xfrm>
            <a:off x="4160520" y="1417320"/>
            <a:ext cx="3273552" cy="3977640"/>
          </a:xfrm>
          <a:prstGeom prst="roundRect">
            <a:avLst>
              <a:gd name="adj" fmla="val 1955"/>
            </a:avLst>
          </a:prstGeom>
          <a:solidFill>
            <a:srgbClr val="FBEFEC"/>
          </a:solidFill>
          <a:ln w="10160">
            <a:solidFill>
              <a:srgbClr val="DCE4E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9" name="Shape 7">
            <a:extLst>
              <a:ext uri="{C183D7F6-B498-43B3-948B-1728B52AA6E4}">
                <adec:decorative xmlns:adec="http://schemas.microsoft.com/office/drawing/2017/decorative" val="1"/>
              </a:ext>
            </a:extLst>
          </p:cNvPr>
          <p:cNvSpPr/>
          <p:nvPr/>
        </p:nvSpPr>
        <p:spPr>
          <a:xfrm>
            <a:off x="4160520" y="1417320"/>
            <a:ext cx="54864" cy="3977640"/>
          </a:xfrm>
          <a:prstGeom prst="rect">
            <a:avLst/>
          </a:prstGeom>
          <a:solidFill>
            <a:srgbClr val="E66C5C"/>
          </a:solidFill>
          <a:ln w="12700">
            <a:solidFill>
              <a:srgbClr val="E66C5C"/>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10" name="Text 8"/>
          <p:cNvSpPr/>
          <p:nvPr/>
        </p:nvSpPr>
        <p:spPr>
          <a:xfrm>
            <a:off x="4325112" y="1563624"/>
            <a:ext cx="2953512" cy="256032"/>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1D3F6E"/>
                </a:solidFill>
                <a:effectLst/>
                <a:uLnTx/>
                <a:uFillTx/>
                <a:latin typeface="Aptos"/>
                <a:ea typeface="+mn-ea"/>
                <a:cs typeface="+mn-cs"/>
              </a:rPr>
              <a:t>Cost of Living</a:t>
            </a:r>
            <a:endParaRPr kumimoji="0" lang="en-US" sz="1600" b="0" i="0" u="none" strike="noStrike" kern="1200" cap="none" spc="0" normalizeH="0" baseline="0" noProof="0" dirty="0">
              <a:ln>
                <a:noFill/>
              </a:ln>
              <a:solidFill>
                <a:prstClr val="black"/>
              </a:solidFill>
              <a:effectLst/>
              <a:uLnTx/>
              <a:uFillTx/>
              <a:latin typeface="Aptos"/>
              <a:ea typeface="+mn-ea"/>
              <a:cs typeface="+mn-cs"/>
            </a:endParaRPr>
          </a:p>
        </p:txBody>
      </p:sp>
      <p:sp>
        <p:nvSpPr>
          <p:cNvPr id="11" name="Text 9"/>
          <p:cNvSpPr/>
          <p:nvPr/>
        </p:nvSpPr>
        <p:spPr>
          <a:xfrm>
            <a:off x="4325112" y="1920240"/>
            <a:ext cx="2953512" cy="3355848"/>
          </a:xfrm>
          <a:prstGeom prst="rect">
            <a:avLst/>
          </a:prstGeom>
          <a:noFill/>
          <a:ln/>
        </p:spPr>
        <p:txBody>
          <a:bodyPr wrap="square" lIns="254" tIns="254" rIns="254" bIns="254"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Aptos"/>
                <a:ea typeface="+mn-ea"/>
                <a:cs typeface="+mn-cs"/>
              </a:rPr>
              <a:t>Although Hawai‘i ranks 13th among the states in its median hourly wage for child care workers, that ranking falls to 47th once the high cost of living in the state is accounted for.</a:t>
            </a:r>
            <a:endParaRPr kumimoji="0" lang="en-US" sz="1400" b="0" i="0" u="none" strike="noStrike" kern="1200" cap="none" spc="0" normalizeH="0" baseline="0" noProof="0" dirty="0">
              <a:ln>
                <a:noFill/>
              </a:ln>
              <a:solidFill>
                <a:prstClr val="black"/>
              </a:solidFill>
              <a:effectLst/>
              <a:uLnTx/>
              <a:uFillTx/>
              <a:latin typeface="Aptos"/>
              <a:ea typeface="+mn-ea"/>
              <a:cs typeface="+mn-cs"/>
            </a:endParaRPr>
          </a:p>
        </p:txBody>
      </p:sp>
      <p:sp>
        <p:nvSpPr>
          <p:cNvPr id="12" name="Shape 10">
            <a:extLst>
              <a:ext uri="{C183D7F6-B498-43B3-948B-1728B52AA6E4}">
                <adec:decorative xmlns:adec="http://schemas.microsoft.com/office/drawing/2017/decorative" val="1"/>
              </a:ext>
            </a:extLst>
          </p:cNvPr>
          <p:cNvSpPr/>
          <p:nvPr/>
        </p:nvSpPr>
        <p:spPr>
          <a:xfrm>
            <a:off x="7680960" y="1417320"/>
            <a:ext cx="3273552" cy="3977640"/>
          </a:xfrm>
          <a:prstGeom prst="roundRect">
            <a:avLst>
              <a:gd name="adj" fmla="val 1955"/>
            </a:avLst>
          </a:prstGeom>
          <a:solidFill>
            <a:srgbClr val="EFF8F7"/>
          </a:solidFill>
          <a:ln w="10160">
            <a:solidFill>
              <a:srgbClr val="DCE4E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13" name="Shape 11">
            <a:extLst>
              <a:ext uri="{C183D7F6-B498-43B3-948B-1728B52AA6E4}">
                <adec:decorative xmlns:adec="http://schemas.microsoft.com/office/drawing/2017/decorative" val="1"/>
              </a:ext>
            </a:extLst>
          </p:cNvPr>
          <p:cNvSpPr/>
          <p:nvPr/>
        </p:nvSpPr>
        <p:spPr>
          <a:xfrm>
            <a:off x="7680960" y="1417320"/>
            <a:ext cx="54864" cy="3977640"/>
          </a:xfrm>
          <a:prstGeom prst="rect">
            <a:avLst/>
          </a:prstGeom>
          <a:solidFill>
            <a:srgbClr val="1C9A99"/>
          </a:solidFill>
          <a:ln w="12700">
            <a:solidFill>
              <a:srgbClr val="1C9A9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19" name="Text 8">
            <a:extLst>
              <a:ext uri="{FF2B5EF4-FFF2-40B4-BE49-F238E27FC236}">
                <a16:creationId xmlns:a16="http://schemas.microsoft.com/office/drawing/2014/main" id="{C33CE9CA-F911-B52B-258B-436A937265F2}"/>
              </a:ext>
            </a:extLst>
          </p:cNvPr>
          <p:cNvSpPr/>
          <p:nvPr/>
        </p:nvSpPr>
        <p:spPr>
          <a:xfrm>
            <a:off x="7868412" y="1567180"/>
            <a:ext cx="2953512" cy="256032"/>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1D3F6E"/>
                </a:solidFill>
                <a:effectLst/>
                <a:uLnTx/>
                <a:uFillTx/>
                <a:latin typeface="Aptos"/>
                <a:ea typeface="+mn-ea"/>
                <a:cs typeface="+mn-cs"/>
              </a:rPr>
              <a:t>Recruitment and Retention</a:t>
            </a:r>
            <a:endParaRPr kumimoji="0" lang="en-US" sz="1600" b="0" i="0" u="none" strike="noStrike" kern="1200" cap="none" spc="0" normalizeH="0" baseline="0" noProof="0" dirty="0">
              <a:ln>
                <a:noFill/>
              </a:ln>
              <a:solidFill>
                <a:prstClr val="black"/>
              </a:solidFill>
              <a:effectLst/>
              <a:uLnTx/>
              <a:uFillTx/>
              <a:latin typeface="Aptos"/>
              <a:ea typeface="+mn-ea"/>
              <a:cs typeface="+mn-cs"/>
            </a:endParaRPr>
          </a:p>
        </p:txBody>
      </p:sp>
      <p:sp>
        <p:nvSpPr>
          <p:cNvPr id="20" name="Text 9">
            <a:extLst>
              <a:ext uri="{FF2B5EF4-FFF2-40B4-BE49-F238E27FC236}">
                <a16:creationId xmlns:a16="http://schemas.microsoft.com/office/drawing/2014/main" id="{9BCD5866-B84E-2AE2-9CE0-40E750F63EEF}"/>
              </a:ext>
            </a:extLst>
          </p:cNvPr>
          <p:cNvSpPr/>
          <p:nvPr/>
        </p:nvSpPr>
        <p:spPr>
          <a:xfrm>
            <a:off x="7868412" y="1923796"/>
            <a:ext cx="2953512" cy="3355848"/>
          </a:xfrm>
          <a:prstGeom prst="rect">
            <a:avLst/>
          </a:prstGeom>
          <a:noFill/>
          <a:ln/>
        </p:spPr>
        <p:txBody>
          <a:bodyPr wrap="square" lIns="254" tIns="254" rIns="254" bIns="254"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27364A"/>
                </a:solidFill>
                <a:effectLst/>
                <a:uLnTx/>
                <a:uFillTx/>
                <a:latin typeface="Aptos"/>
                <a:ea typeface="+mn-ea"/>
                <a:cs typeface="+mn-cs"/>
              </a:rPr>
              <a:t>Surveys, interviews and focus groups revealed that despite a strong commitment to the work of service children and families, low compensation and physical and emotional burnout lead to challenges for recruitment and retention. </a:t>
            </a:r>
            <a:endParaRPr kumimoji="0" lang="en-US" sz="1400" b="0" i="0" u="none" strike="noStrike" kern="1200" cap="none" spc="0" normalizeH="0" baseline="0" noProof="0" dirty="0">
              <a:ln>
                <a:noFill/>
              </a:ln>
              <a:solidFill>
                <a:prstClr val="black"/>
              </a:solidFill>
              <a:effectLst/>
              <a:uLnTx/>
              <a:uFillTx/>
              <a:latin typeface="Aptos"/>
              <a:ea typeface="+mn-ea"/>
              <a:cs typeface="+mn-cs"/>
            </a:endParaRPr>
          </a:p>
        </p:txBody>
      </p:sp>
      <p:sp>
        <p:nvSpPr>
          <p:cNvPr id="16" name="Text 14"/>
          <p:cNvSpPr/>
          <p:nvPr/>
        </p:nvSpPr>
        <p:spPr>
          <a:xfrm>
            <a:off x="384048" y="6172200"/>
            <a:ext cx="8778240" cy="146304"/>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 b="0" i="0" u="none" strike="noStrike" kern="1200" cap="none" spc="0" normalizeH="0" baseline="0" noProof="0" dirty="0">
                <a:ln>
                  <a:noFill/>
                </a:ln>
                <a:solidFill>
                  <a:srgbClr val="7B8792"/>
                </a:solidFill>
                <a:effectLst/>
                <a:uLnTx/>
                <a:uFillTx/>
                <a:latin typeface="Aptos" pitchFamily="34" charset="0"/>
                <a:ea typeface="Aptos" pitchFamily="34" charset="-122"/>
                <a:cs typeface="Aptos" pitchFamily="34" charset="-120"/>
              </a:rPr>
              <a:t>Sources: RAND, Early Childhood Educators in Hawaiʻi (2022); Hawaiʻi EI Coordinating Council testimony (2025); Hawaiʻi Act 46 report (2025).</a:t>
            </a:r>
            <a:endParaRPr kumimoji="0" lang="en-US" sz="720" b="0" i="0" u="none" strike="noStrike" kern="1200" cap="none" spc="0" normalizeH="0" baseline="0" noProof="0" dirty="0">
              <a:ln>
                <a:noFill/>
              </a:ln>
              <a:solidFill>
                <a:prstClr val="black"/>
              </a:solidFill>
              <a:effectLst/>
              <a:uLnTx/>
              <a:uFillTx/>
              <a:latin typeface="Aptos"/>
              <a:ea typeface="+mn-ea"/>
              <a:cs typeface="+mn-cs"/>
            </a:endParaRPr>
          </a:p>
        </p:txBody>
      </p:sp>
      <p:pic>
        <p:nvPicPr>
          <p:cNvPr id="18" name="Image 0" descr="ECTA logo"/>
          <p:cNvPicPr>
            <a:picLocks noChangeAspect="1"/>
          </p:cNvPicPr>
          <p:nvPr/>
        </p:nvPicPr>
        <p:blipFill>
          <a:blip r:embed="rId3"/>
          <a:stretch>
            <a:fillRect/>
          </a:stretch>
        </p:blipFill>
        <p:spPr>
          <a:xfrm>
            <a:off x="392951" y="6437376"/>
            <a:ext cx="924025" cy="137160"/>
          </a:xfrm>
          <a:prstGeom prst="rect">
            <a:avLst/>
          </a:prstGeom>
        </p:spPr>
      </p:pic>
      <p:sp>
        <p:nvSpPr>
          <p:cNvPr id="17" name="Text 15"/>
          <p:cNvSpPr/>
          <p:nvPr/>
        </p:nvSpPr>
        <p:spPr>
          <a:xfrm>
            <a:off x="11503152" y="6473952"/>
            <a:ext cx="320040" cy="164592"/>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750" b="0" i="0" u="none" strike="noStrike" kern="1200" cap="none" spc="0" normalizeH="0" baseline="0" noProof="0" dirty="0">
                <a:ln>
                  <a:noFill/>
                </a:ln>
                <a:solidFill>
                  <a:srgbClr val="AAB3BA"/>
                </a:solidFill>
                <a:effectLst/>
                <a:uLnTx/>
                <a:uFillTx/>
                <a:latin typeface="Aptos"/>
                <a:ea typeface="+mn-ea"/>
                <a:cs typeface="+mn-cs"/>
              </a:rPr>
              <a:t>19</a:t>
            </a:r>
            <a:endParaRPr kumimoji="0" lang="en-US" sz="750" b="0" i="0" u="none" strike="noStrike" kern="1200" cap="none" spc="0" normalizeH="0" baseline="0" noProof="0" dirty="0">
              <a:ln>
                <a:noFill/>
              </a:ln>
              <a:solidFill>
                <a:prstClr val="black"/>
              </a:solidFill>
              <a:effectLst/>
              <a:uLnTx/>
              <a:uFillTx/>
              <a:latin typeface="Aptos"/>
              <a:ea typeface="+mn-ea"/>
              <a:cs typeface="+mn-c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0">
            <a:extLst>
              <a:ext uri="{FF2B5EF4-FFF2-40B4-BE49-F238E27FC236}">
                <a16:creationId xmlns:a16="http://schemas.microsoft.com/office/drawing/2014/main" id="{6F8987A6-9654-F8A8-C84B-1A853A831FC5}"/>
              </a:ext>
            </a:extLst>
          </p:cNvPr>
          <p:cNvSpPr/>
          <p:nvPr/>
        </p:nvSpPr>
        <p:spPr>
          <a:xfrm>
            <a:off x="411480" y="73152"/>
            <a:ext cx="3840480" cy="16459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1C9A99"/>
                </a:solidFill>
                <a:effectLst/>
                <a:uLnTx/>
                <a:uFillTx/>
                <a:latin typeface="Aptos"/>
                <a:ea typeface="+mn-ea"/>
                <a:cs typeface="+mn-cs"/>
              </a:rPr>
              <a:t>HAWAIʻI | EVIDENCE</a:t>
            </a:r>
            <a:endParaRPr kumimoji="0" lang="en-US" sz="800" b="0" i="0" u="none" strike="noStrike" kern="1200" cap="none" spc="0" normalizeH="0" baseline="0" noProof="0" dirty="0">
              <a:ln>
                <a:noFill/>
              </a:ln>
              <a:solidFill>
                <a:prstClr val="black"/>
              </a:solidFill>
              <a:effectLst/>
              <a:uLnTx/>
              <a:uFillTx/>
              <a:latin typeface="Aptos"/>
              <a:ea typeface="+mn-ea"/>
              <a:cs typeface="+mn-cs"/>
            </a:endParaRPr>
          </a:p>
        </p:txBody>
      </p:sp>
      <p:sp>
        <p:nvSpPr>
          <p:cNvPr id="4" name="Text 1">
            <a:extLst>
              <a:ext uri="{FF2B5EF4-FFF2-40B4-BE49-F238E27FC236}">
                <a16:creationId xmlns:a16="http://schemas.microsoft.com/office/drawing/2014/main" id="{C6B84196-890E-6058-0999-869BA07580F3}"/>
              </a:ext>
            </a:extLst>
          </p:cNvPr>
          <p:cNvSpPr txBox="1">
            <a:spLocks noGrp="1"/>
          </p:cNvSpPr>
          <p:nvPr>
            <p:ph type="title" idx="4294967295"/>
          </p:nvPr>
        </p:nvSpPr>
        <p:spPr>
          <a:xfrm>
            <a:off x="402336" y="256032"/>
            <a:ext cx="10881360" cy="384048"/>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D3F6E"/>
                </a:solidFill>
                <a:effectLst/>
                <a:uLnTx/>
                <a:uFillTx/>
                <a:latin typeface="Aptos Display" pitchFamily="34" charset="0"/>
                <a:ea typeface="Aptos Display" pitchFamily="34" charset="-122"/>
                <a:cs typeface="Aptos Display" pitchFamily="34" charset="-120"/>
              </a:rPr>
              <a:t>Road Map for ECE Workforce Investment in Hawai’i</a:t>
            </a:r>
            <a:endParaRPr kumimoji="0" lang="en-US" sz="2600" b="0" i="0" u="none" strike="noStrike" kern="1200" cap="none" spc="0" normalizeH="0" baseline="0" noProof="0" dirty="0">
              <a:ln>
                <a:noFill/>
              </a:ln>
              <a:solidFill>
                <a:prstClr val="black"/>
              </a:solidFill>
              <a:effectLst/>
              <a:uLnTx/>
              <a:uFillTx/>
              <a:latin typeface="Aptos"/>
              <a:ea typeface="+mj-ea"/>
              <a:cs typeface="+mj-cs"/>
            </a:endParaRPr>
          </a:p>
        </p:txBody>
      </p:sp>
      <p:pic>
        <p:nvPicPr>
          <p:cNvPr id="3" name="Picture 2" descr="Roadmap for ECE Workforce Investment in Hawaii">
            <a:extLst>
              <a:ext uri="{FF2B5EF4-FFF2-40B4-BE49-F238E27FC236}">
                <a16:creationId xmlns:a16="http://schemas.microsoft.com/office/drawing/2014/main" id="{98B568DC-41ED-9609-4AC8-13B1FB874A43}"/>
              </a:ext>
            </a:extLst>
          </p:cNvPr>
          <p:cNvPicPr>
            <a:picLocks noChangeAspect="1"/>
          </p:cNvPicPr>
          <p:nvPr/>
        </p:nvPicPr>
        <p:blipFill>
          <a:blip r:embed="rId2"/>
          <a:srcRect t="7359"/>
          <a:stretch>
            <a:fillRect/>
          </a:stretch>
        </p:blipFill>
        <p:spPr>
          <a:xfrm>
            <a:off x="2641600" y="787400"/>
            <a:ext cx="6705600" cy="5430700"/>
          </a:xfrm>
          <a:prstGeom prst="rect">
            <a:avLst/>
          </a:prstGeom>
        </p:spPr>
      </p:pic>
      <p:sp>
        <p:nvSpPr>
          <p:cNvPr id="7" name="Text 14">
            <a:extLst>
              <a:ext uri="{FF2B5EF4-FFF2-40B4-BE49-F238E27FC236}">
                <a16:creationId xmlns:a16="http://schemas.microsoft.com/office/drawing/2014/main" id="{6852FE55-D8AC-DAE8-C55E-19CD3DCC8973}"/>
              </a:ext>
            </a:extLst>
          </p:cNvPr>
          <p:cNvSpPr/>
          <p:nvPr/>
        </p:nvSpPr>
        <p:spPr>
          <a:xfrm>
            <a:off x="384048" y="6556248"/>
            <a:ext cx="8778240" cy="146304"/>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 b="0" i="0" u="none" strike="noStrike" kern="1200" cap="none" spc="0" normalizeH="0" baseline="0" noProof="0" dirty="0">
                <a:ln>
                  <a:noFill/>
                </a:ln>
                <a:solidFill>
                  <a:srgbClr val="7B8792"/>
                </a:solidFill>
                <a:effectLst/>
                <a:uLnTx/>
                <a:uFillTx/>
                <a:latin typeface="Aptos" pitchFamily="34" charset="0"/>
                <a:ea typeface="Aptos" pitchFamily="34" charset="-122"/>
                <a:cs typeface="Aptos" pitchFamily="34" charset="-120"/>
              </a:rPr>
              <a:t>Sources: RAND, Early Childhood Educators in Hawaiʻi (</a:t>
            </a:r>
            <a:r>
              <a:rPr kumimoji="0" lang="en-US" sz="720" b="0" i="0" u="none" strike="noStrike" kern="1200" cap="none" spc="0" normalizeH="0" baseline="0" noProof="0">
                <a:ln>
                  <a:noFill/>
                </a:ln>
                <a:solidFill>
                  <a:srgbClr val="7B8792"/>
                </a:solidFill>
                <a:effectLst/>
                <a:uLnTx/>
                <a:uFillTx/>
                <a:latin typeface="Aptos" pitchFamily="34" charset="0"/>
                <a:ea typeface="Aptos" pitchFamily="34" charset="-122"/>
                <a:cs typeface="Aptos" pitchFamily="34" charset="-120"/>
              </a:rPr>
              <a:t>2022)</a:t>
            </a:r>
            <a:endParaRPr kumimoji="0" lang="en-US" sz="720" b="0" i="0" u="none" strike="noStrike" kern="1200" cap="none" spc="0" normalizeH="0" baseline="0" noProof="0" dirty="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21527760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Oval 19">
            <a:extLst>
              <a:ext uri="{FF2B5EF4-FFF2-40B4-BE49-F238E27FC236}">
                <a16:creationId xmlns:a16="http://schemas.microsoft.com/office/drawing/2014/main" id="{217137C6-BBD8-5E14-87A9-77AF294152BC}"/>
              </a:ext>
              <a:ext uri="{C183D7F6-B498-43B3-948B-1728B52AA6E4}">
                <adec:decorative xmlns:adec="http://schemas.microsoft.com/office/drawing/2017/decorative" val="1"/>
              </a:ext>
            </a:extLst>
          </p:cNvPr>
          <p:cNvSpPr/>
          <p:nvPr/>
        </p:nvSpPr>
        <p:spPr>
          <a:xfrm>
            <a:off x="949325" y="3229610"/>
            <a:ext cx="857250" cy="838200"/>
          </a:xfrm>
          <a:prstGeom prst="ellipse">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1" name="Oval 20">
            <a:extLst>
              <a:ext uri="{FF2B5EF4-FFF2-40B4-BE49-F238E27FC236}">
                <a16:creationId xmlns:a16="http://schemas.microsoft.com/office/drawing/2014/main" id="{71A13731-C19C-C73A-1785-569B294DA7CB}"/>
              </a:ext>
              <a:ext uri="{C183D7F6-B498-43B3-948B-1728B52AA6E4}">
                <adec:decorative xmlns:adec="http://schemas.microsoft.com/office/drawing/2017/decorative" val="1"/>
              </a:ext>
            </a:extLst>
          </p:cNvPr>
          <p:cNvSpPr/>
          <p:nvPr/>
        </p:nvSpPr>
        <p:spPr>
          <a:xfrm>
            <a:off x="927100" y="4712970"/>
            <a:ext cx="857250" cy="838200"/>
          </a:xfrm>
          <a:prstGeom prst="ellipse">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9" name="Oval 18">
            <a:extLst>
              <a:ext uri="{FF2B5EF4-FFF2-40B4-BE49-F238E27FC236}">
                <a16:creationId xmlns:a16="http://schemas.microsoft.com/office/drawing/2014/main" id="{BC6D6402-37EF-A1E6-489F-65FB3EF927B7}"/>
              </a:ext>
              <a:ext uri="{C183D7F6-B498-43B3-948B-1728B52AA6E4}">
                <adec:decorative xmlns:adec="http://schemas.microsoft.com/office/drawing/2017/decorative" val="1"/>
              </a:ext>
            </a:extLst>
          </p:cNvPr>
          <p:cNvSpPr/>
          <p:nvPr/>
        </p:nvSpPr>
        <p:spPr>
          <a:xfrm>
            <a:off x="1009650" y="1676400"/>
            <a:ext cx="857250" cy="838200"/>
          </a:xfrm>
          <a:prstGeom prst="ellipse">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ext 0">
            <a:extLst>
              <a:ext uri="{FF2B5EF4-FFF2-40B4-BE49-F238E27FC236}">
                <a16:creationId xmlns:a16="http://schemas.microsoft.com/office/drawing/2014/main" id="{7F6595BD-458B-B428-6239-F245C2108A7F}"/>
              </a:ext>
            </a:extLst>
          </p:cNvPr>
          <p:cNvSpPr/>
          <p:nvPr/>
        </p:nvSpPr>
        <p:spPr>
          <a:xfrm>
            <a:off x="411480" y="73152"/>
            <a:ext cx="3840480" cy="16459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1C9A99"/>
                </a:solidFill>
                <a:effectLst/>
                <a:uLnTx/>
                <a:uFillTx/>
                <a:latin typeface="Aptos" panose="02110004020202020204"/>
                <a:ea typeface="+mn-ea"/>
                <a:cs typeface="+mn-cs"/>
              </a:rPr>
              <a:t>HAWAIʻI | EVIDENCE</a:t>
            </a:r>
            <a:endParaRPr kumimoji="0" lang="en-US" sz="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3" name="Text 1">
            <a:extLst>
              <a:ext uri="{FF2B5EF4-FFF2-40B4-BE49-F238E27FC236}">
                <a16:creationId xmlns:a16="http://schemas.microsoft.com/office/drawing/2014/main" id="{0E727EFC-C365-07C8-50D0-584D577BA60D}"/>
              </a:ext>
            </a:extLst>
          </p:cNvPr>
          <p:cNvSpPr txBox="1">
            <a:spLocks noGrp="1"/>
          </p:cNvSpPr>
          <p:nvPr>
            <p:ph type="title" idx="4294967295"/>
          </p:nvPr>
        </p:nvSpPr>
        <p:spPr>
          <a:xfrm>
            <a:off x="402336" y="256032"/>
            <a:ext cx="10881360" cy="384048"/>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D3F6E"/>
                </a:solidFill>
                <a:effectLst/>
                <a:uLnTx/>
                <a:uFillTx/>
                <a:latin typeface="Aptos Display" pitchFamily="34" charset="0"/>
                <a:ea typeface="Aptos Display" pitchFamily="34" charset="-122"/>
                <a:cs typeface="Aptos Display" pitchFamily="34" charset="-120"/>
              </a:rPr>
              <a:t>Lessons Learned</a:t>
            </a:r>
            <a:endParaRPr kumimoji="0" lang="en-US" sz="2600" b="0" i="0" u="none" strike="noStrike" kern="1200" cap="none" spc="0" normalizeH="0" baseline="0" noProof="0" dirty="0">
              <a:ln>
                <a:noFill/>
              </a:ln>
              <a:solidFill>
                <a:prstClr val="black"/>
              </a:solidFill>
              <a:effectLst/>
              <a:uLnTx/>
              <a:uFillTx/>
              <a:latin typeface="Aptos" panose="02110004020202020204"/>
              <a:ea typeface="+mj-ea"/>
              <a:cs typeface="+mj-cs"/>
            </a:endParaRPr>
          </a:p>
        </p:txBody>
      </p:sp>
      <p:sp>
        <p:nvSpPr>
          <p:cNvPr id="6" name="Content Placeholder 5">
            <a:extLst>
              <a:ext uri="{FF2B5EF4-FFF2-40B4-BE49-F238E27FC236}">
                <a16:creationId xmlns:a16="http://schemas.microsoft.com/office/drawing/2014/main" id="{5621B89B-CD6A-032A-69DB-A667CD66D9CA}"/>
              </a:ext>
            </a:extLst>
          </p:cNvPr>
          <p:cNvSpPr>
            <a:spLocks noGrp="1"/>
          </p:cNvSpPr>
          <p:nvPr>
            <p:ph idx="1"/>
          </p:nvPr>
        </p:nvSpPr>
        <p:spPr>
          <a:xfrm>
            <a:off x="1828800" y="1851025"/>
            <a:ext cx="10515600" cy="4351338"/>
          </a:xfrm>
        </p:spPr>
        <p:txBody>
          <a:bodyPr/>
          <a:lstStyle/>
          <a:p>
            <a:pPr marL="0" indent="0">
              <a:buNone/>
            </a:pPr>
            <a:r>
              <a:rPr lang="en-US"/>
              <a:t> Approach with a systems lens</a:t>
            </a:r>
          </a:p>
          <a:p>
            <a:endParaRPr lang="en-US"/>
          </a:p>
          <a:p>
            <a:endParaRPr lang="en-US"/>
          </a:p>
          <a:p>
            <a:pPr marL="0" indent="0">
              <a:buNone/>
            </a:pPr>
            <a:r>
              <a:rPr lang="en-US"/>
              <a:t>Cultivate leadership within the field</a:t>
            </a:r>
          </a:p>
          <a:p>
            <a:endParaRPr lang="en-US"/>
          </a:p>
          <a:p>
            <a:endParaRPr lang="en-US"/>
          </a:p>
          <a:p>
            <a:pPr marL="0" indent="0">
              <a:buNone/>
            </a:pPr>
            <a:r>
              <a:rPr lang="en-US"/>
              <a:t>Building mixed-delivery system </a:t>
            </a:r>
          </a:p>
        </p:txBody>
      </p:sp>
      <p:pic>
        <p:nvPicPr>
          <p:cNvPr id="10" name="Graphic 9">
            <a:extLst>
              <a:ext uri="{FF2B5EF4-FFF2-40B4-BE49-F238E27FC236}">
                <a16:creationId xmlns:a16="http://schemas.microsoft.com/office/drawing/2014/main" id="{410BB71A-FD0C-4DC0-B1B9-7A9B41FFB6FD}"/>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73150" y="3337560"/>
            <a:ext cx="647700" cy="647700"/>
          </a:xfrm>
          <a:prstGeom prst="rect">
            <a:avLst/>
          </a:prstGeom>
        </p:spPr>
      </p:pic>
      <p:pic>
        <p:nvPicPr>
          <p:cNvPr id="16" name="Graphic 15">
            <a:extLst>
              <a:ext uri="{FF2B5EF4-FFF2-40B4-BE49-F238E27FC236}">
                <a16:creationId xmlns:a16="http://schemas.microsoft.com/office/drawing/2014/main" id="{7F9EB6DC-2936-07CC-F40A-EA0748BF10C6}"/>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36650" y="1778000"/>
            <a:ext cx="647700" cy="647700"/>
          </a:xfrm>
          <a:prstGeom prst="rect">
            <a:avLst/>
          </a:prstGeom>
        </p:spPr>
      </p:pic>
      <p:pic>
        <p:nvPicPr>
          <p:cNvPr id="18" name="Graphic 17">
            <a:extLst>
              <a:ext uri="{FF2B5EF4-FFF2-40B4-BE49-F238E27FC236}">
                <a16:creationId xmlns:a16="http://schemas.microsoft.com/office/drawing/2014/main" id="{34804237-FD73-91E8-E403-C0FD35E871D5}"/>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92200" y="4808220"/>
            <a:ext cx="647700" cy="647700"/>
          </a:xfrm>
          <a:prstGeom prst="rect">
            <a:avLst/>
          </a:prstGeom>
        </p:spPr>
      </p:pic>
    </p:spTree>
    <p:extLst>
      <p:ext uri="{BB962C8B-B14F-4D97-AF65-F5344CB8AC3E}">
        <p14:creationId xmlns:p14="http://schemas.microsoft.com/office/powerpoint/2010/main" val="8694821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a:effectLst/>
      </p:bgPr>
    </p:bg>
    <p:spTree>
      <p:nvGrpSpPr>
        <p:cNvPr id="1" name=""/>
        <p:cNvGrpSpPr/>
        <p:nvPr/>
      </p:nvGrpSpPr>
      <p:grpSpPr>
        <a:xfrm>
          <a:off x="0" y="0"/>
          <a:ext cx="0" cy="0"/>
          <a:chOff x="0" y="0"/>
          <a:chExt cx="0" cy="0"/>
        </a:xfrm>
      </p:grpSpPr>
      <p:sp>
        <p:nvSpPr>
          <p:cNvPr id="3" name="Text 1"/>
          <p:cNvSpPr>
            <a:spLocks noGrp="1"/>
          </p:cNvSpPr>
          <p:nvPr>
            <p:ph type="title" idx="4294967295"/>
          </p:nvPr>
        </p:nvSpPr>
        <p:spPr>
          <a:xfrm>
            <a:off x="402336" y="256032"/>
            <a:ext cx="10881360" cy="384048"/>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D3F6E"/>
                </a:solidFill>
                <a:effectLst/>
                <a:uLnTx/>
                <a:uFillTx/>
                <a:latin typeface="Aptos Display" pitchFamily="34" charset="0"/>
                <a:ea typeface="Aptos Display" pitchFamily="34" charset="-122"/>
                <a:cs typeface="Aptos Display" pitchFamily="34" charset="-120"/>
              </a:rPr>
              <a:t>Hawaiʻi: connect the data to the policy lever</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2" name="Text 0"/>
          <p:cNvSpPr/>
          <p:nvPr/>
        </p:nvSpPr>
        <p:spPr>
          <a:xfrm>
            <a:off x="411480" y="73152"/>
            <a:ext cx="3840480" cy="164592"/>
          </a:xfrm>
          <a:prstGeom prst="rect">
            <a:avLst/>
          </a:prstGeom>
          <a:noFill/>
          <a:ln/>
        </p:spPr>
        <p:txBody>
          <a:bodyPr wrap="square" lIns="0" tIns="0" rIns="0" bIns="0" rtlCol="0" anchor="ctr"/>
          <a:lstStyle/>
          <a:p>
            <a:pPr marL="0" indent="0">
              <a:buNone/>
            </a:pPr>
            <a:r>
              <a:rPr lang="en-US" sz="800" b="1" dirty="0">
                <a:solidFill>
                  <a:srgbClr val="1C9A99"/>
                </a:solidFill>
              </a:rPr>
              <a:t>HAWAIʻI | STRATEGY STORY</a:t>
            </a:r>
            <a:endParaRPr lang="en-US" sz="800" dirty="0"/>
          </a:p>
        </p:txBody>
      </p:sp>
      <p:sp>
        <p:nvSpPr>
          <p:cNvPr id="4" name="Text 2"/>
          <p:cNvSpPr/>
          <p:nvPr/>
        </p:nvSpPr>
        <p:spPr>
          <a:xfrm>
            <a:off x="420624" y="713232"/>
            <a:ext cx="10881360" cy="320040"/>
          </a:xfrm>
          <a:prstGeom prst="rect">
            <a:avLst/>
          </a:prstGeom>
          <a:noFill/>
          <a:ln/>
        </p:spPr>
        <p:txBody>
          <a:bodyPr wrap="square" lIns="0" tIns="0" rIns="0" bIns="0" rtlCol="0" anchor="ctr">
            <a:normAutofit/>
          </a:bodyPr>
          <a:lstStyle/>
          <a:p>
            <a:pPr marL="0" indent="0">
              <a:buNone/>
            </a:pPr>
            <a:r>
              <a:rPr lang="en-US" sz="1200" dirty="0">
                <a:solidFill>
                  <a:srgbClr val="5E6B78"/>
                </a:solidFill>
              </a:rPr>
              <a:t>Suggested story arc for Terry’s case example.</a:t>
            </a:r>
            <a:endParaRPr lang="en-US" sz="1200" dirty="0"/>
          </a:p>
        </p:txBody>
      </p:sp>
      <p:sp>
        <p:nvSpPr>
          <p:cNvPr id="5" name="Shape 3">
            <a:extLst>
              <a:ext uri="{C183D7F6-B498-43B3-948B-1728B52AA6E4}">
                <adec:decorative xmlns:adec="http://schemas.microsoft.com/office/drawing/2017/decorative" val="1"/>
              </a:ext>
            </a:extLst>
          </p:cNvPr>
          <p:cNvSpPr/>
          <p:nvPr/>
        </p:nvSpPr>
        <p:spPr>
          <a:xfrm>
            <a:off x="521208" y="1828800"/>
            <a:ext cx="1956816" cy="2560320"/>
          </a:xfrm>
          <a:prstGeom prst="roundRect">
            <a:avLst>
              <a:gd name="adj" fmla="val 3738"/>
            </a:avLst>
          </a:prstGeom>
          <a:solidFill>
            <a:srgbClr val="F2F6FB"/>
          </a:solidFill>
          <a:ln w="12700">
            <a:solidFill>
              <a:srgbClr val="DCE4E8"/>
            </a:solidFill>
            <a:prstDash val="solid"/>
          </a:ln>
        </p:spPr>
        <p:txBody>
          <a:bodyPr/>
          <a:lstStyle/>
          <a:p>
            <a:endParaRPr lang="en-US"/>
          </a:p>
        </p:txBody>
      </p:sp>
      <p:sp>
        <p:nvSpPr>
          <p:cNvPr id="6" name="Text 4"/>
          <p:cNvSpPr/>
          <p:nvPr/>
        </p:nvSpPr>
        <p:spPr>
          <a:xfrm>
            <a:off x="630936" y="1984248"/>
            <a:ext cx="347472" cy="347472"/>
          </a:xfrm>
          <a:prstGeom prst="rect">
            <a:avLst/>
          </a:prstGeom>
          <a:noFill/>
          <a:ln/>
        </p:spPr>
        <p:txBody>
          <a:bodyPr wrap="square" lIns="0" tIns="0" rIns="0" bIns="0" rtlCol="0" anchor="ctr"/>
          <a:lstStyle/>
          <a:p>
            <a:pPr marL="0" indent="0">
              <a:buNone/>
            </a:pPr>
            <a:r>
              <a:rPr lang="en-US" sz="1800" b="1" dirty="0">
                <a:solidFill>
                  <a:srgbClr val="2669A8"/>
                </a:solidFill>
              </a:rPr>
              <a:t>1</a:t>
            </a:r>
            <a:endParaRPr lang="en-US" sz="1800" dirty="0"/>
          </a:p>
        </p:txBody>
      </p:sp>
      <p:sp>
        <p:nvSpPr>
          <p:cNvPr id="7" name="Text 5"/>
          <p:cNvSpPr/>
          <p:nvPr/>
        </p:nvSpPr>
        <p:spPr>
          <a:xfrm>
            <a:off x="1024128" y="2011680"/>
            <a:ext cx="1207008" cy="256032"/>
          </a:xfrm>
          <a:prstGeom prst="rect">
            <a:avLst/>
          </a:prstGeom>
          <a:noFill/>
          <a:ln/>
        </p:spPr>
        <p:txBody>
          <a:bodyPr wrap="square" lIns="0" tIns="0" rIns="0" bIns="0" rtlCol="0" anchor="ctr">
            <a:normAutofit/>
          </a:bodyPr>
          <a:lstStyle/>
          <a:p>
            <a:pPr marL="0" indent="0">
              <a:buNone/>
            </a:pPr>
            <a:r>
              <a:rPr lang="en-US" sz="1600" b="1" dirty="0">
                <a:solidFill>
                  <a:srgbClr val="1D3F6E"/>
                </a:solidFill>
              </a:rPr>
              <a:t>Document</a:t>
            </a:r>
            <a:endParaRPr lang="en-US" sz="1600" dirty="0"/>
          </a:p>
        </p:txBody>
      </p:sp>
      <p:sp>
        <p:nvSpPr>
          <p:cNvPr id="9" name="Shape 7">
            <a:extLst>
              <a:ext uri="{C183D7F6-B498-43B3-948B-1728B52AA6E4}">
                <adec:decorative xmlns:adec="http://schemas.microsoft.com/office/drawing/2017/decorative" val="1"/>
              </a:ext>
            </a:extLst>
          </p:cNvPr>
          <p:cNvSpPr/>
          <p:nvPr/>
        </p:nvSpPr>
        <p:spPr>
          <a:xfrm>
            <a:off x="2807208" y="1828800"/>
            <a:ext cx="1956816" cy="2560320"/>
          </a:xfrm>
          <a:prstGeom prst="roundRect">
            <a:avLst>
              <a:gd name="adj" fmla="val 3738"/>
            </a:avLst>
          </a:prstGeom>
          <a:solidFill>
            <a:srgbClr val="EFF8F7"/>
          </a:solidFill>
          <a:ln w="12700">
            <a:solidFill>
              <a:srgbClr val="DCE4E8"/>
            </a:solidFill>
            <a:prstDash val="solid"/>
          </a:ln>
        </p:spPr>
        <p:txBody>
          <a:bodyPr/>
          <a:lstStyle/>
          <a:p>
            <a:endParaRPr lang="en-US"/>
          </a:p>
        </p:txBody>
      </p:sp>
      <p:sp>
        <p:nvSpPr>
          <p:cNvPr id="10" name="Text 8"/>
          <p:cNvSpPr/>
          <p:nvPr/>
        </p:nvSpPr>
        <p:spPr>
          <a:xfrm>
            <a:off x="2916936" y="1984248"/>
            <a:ext cx="347472" cy="347472"/>
          </a:xfrm>
          <a:prstGeom prst="rect">
            <a:avLst/>
          </a:prstGeom>
          <a:noFill/>
          <a:ln/>
        </p:spPr>
        <p:txBody>
          <a:bodyPr wrap="square" lIns="0" tIns="0" rIns="0" bIns="0" rtlCol="0" anchor="ctr"/>
          <a:lstStyle/>
          <a:p>
            <a:pPr marL="0" indent="0">
              <a:buNone/>
            </a:pPr>
            <a:r>
              <a:rPr lang="en-US" sz="1800" b="1" dirty="0">
                <a:solidFill>
                  <a:srgbClr val="1C9A99"/>
                </a:solidFill>
              </a:rPr>
              <a:t>2</a:t>
            </a:r>
            <a:endParaRPr lang="en-US" sz="1800" dirty="0"/>
          </a:p>
        </p:txBody>
      </p:sp>
      <p:sp>
        <p:nvSpPr>
          <p:cNvPr id="11" name="Text 9"/>
          <p:cNvSpPr/>
          <p:nvPr/>
        </p:nvSpPr>
        <p:spPr>
          <a:xfrm>
            <a:off x="3310128" y="2011680"/>
            <a:ext cx="1207008" cy="256032"/>
          </a:xfrm>
          <a:prstGeom prst="rect">
            <a:avLst/>
          </a:prstGeom>
          <a:noFill/>
          <a:ln/>
        </p:spPr>
        <p:txBody>
          <a:bodyPr wrap="square" lIns="0" tIns="0" rIns="0" bIns="0" rtlCol="0" anchor="ctr">
            <a:normAutofit/>
          </a:bodyPr>
          <a:lstStyle/>
          <a:p>
            <a:pPr marL="0" indent="0">
              <a:buNone/>
            </a:pPr>
            <a:r>
              <a:rPr lang="en-US" sz="1600" b="1" dirty="0">
                <a:solidFill>
                  <a:srgbClr val="1D3F6E"/>
                </a:solidFill>
              </a:rPr>
              <a:t>Translate</a:t>
            </a:r>
            <a:endParaRPr lang="en-US" sz="1600" dirty="0"/>
          </a:p>
        </p:txBody>
      </p:sp>
      <p:sp>
        <p:nvSpPr>
          <p:cNvPr id="13" name="Shape 11">
            <a:extLst>
              <a:ext uri="{C183D7F6-B498-43B3-948B-1728B52AA6E4}">
                <adec:decorative xmlns:adec="http://schemas.microsoft.com/office/drawing/2017/decorative" val="1"/>
              </a:ext>
            </a:extLst>
          </p:cNvPr>
          <p:cNvSpPr/>
          <p:nvPr/>
        </p:nvSpPr>
        <p:spPr>
          <a:xfrm>
            <a:off x="5093208" y="1828800"/>
            <a:ext cx="1956816" cy="2560320"/>
          </a:xfrm>
          <a:prstGeom prst="roundRect">
            <a:avLst>
              <a:gd name="adj" fmla="val 3738"/>
            </a:avLst>
          </a:prstGeom>
          <a:solidFill>
            <a:srgbClr val="FFF8ED"/>
          </a:solidFill>
          <a:ln w="12700">
            <a:solidFill>
              <a:srgbClr val="DCE4E8"/>
            </a:solidFill>
            <a:prstDash val="solid"/>
          </a:ln>
        </p:spPr>
        <p:txBody>
          <a:bodyPr/>
          <a:lstStyle/>
          <a:p>
            <a:endParaRPr lang="en-US"/>
          </a:p>
        </p:txBody>
      </p:sp>
      <p:sp>
        <p:nvSpPr>
          <p:cNvPr id="14" name="Text 12"/>
          <p:cNvSpPr/>
          <p:nvPr/>
        </p:nvSpPr>
        <p:spPr>
          <a:xfrm>
            <a:off x="5202936" y="1984248"/>
            <a:ext cx="347472" cy="347472"/>
          </a:xfrm>
          <a:prstGeom prst="rect">
            <a:avLst/>
          </a:prstGeom>
          <a:noFill/>
          <a:ln/>
        </p:spPr>
        <p:txBody>
          <a:bodyPr wrap="square" lIns="0" tIns="0" rIns="0" bIns="0" rtlCol="0" anchor="ctr"/>
          <a:lstStyle/>
          <a:p>
            <a:pPr marL="0" indent="0">
              <a:buNone/>
            </a:pPr>
            <a:r>
              <a:rPr lang="en-US" sz="1800" b="1" dirty="0">
                <a:solidFill>
                  <a:srgbClr val="F4A340"/>
                </a:solidFill>
              </a:rPr>
              <a:t>3</a:t>
            </a:r>
            <a:endParaRPr lang="en-US" sz="1800" dirty="0"/>
          </a:p>
        </p:txBody>
      </p:sp>
      <p:sp>
        <p:nvSpPr>
          <p:cNvPr id="15" name="Text 13"/>
          <p:cNvSpPr/>
          <p:nvPr/>
        </p:nvSpPr>
        <p:spPr>
          <a:xfrm>
            <a:off x="5596127" y="2011680"/>
            <a:ext cx="1370729" cy="256032"/>
          </a:xfrm>
          <a:prstGeom prst="rect">
            <a:avLst/>
          </a:prstGeom>
          <a:noFill/>
          <a:ln/>
        </p:spPr>
        <p:txBody>
          <a:bodyPr wrap="square" lIns="0" tIns="0" rIns="0" bIns="0" rtlCol="0" anchor="ctr">
            <a:noAutofit/>
          </a:bodyPr>
          <a:lstStyle/>
          <a:p>
            <a:pPr marL="0" indent="0">
              <a:buNone/>
            </a:pPr>
            <a:r>
              <a:rPr lang="en-US" sz="1600" b="1" dirty="0">
                <a:solidFill>
                  <a:srgbClr val="1D3F6E"/>
                </a:solidFill>
              </a:rPr>
              <a:t>Build coalition</a:t>
            </a:r>
            <a:endParaRPr lang="en-US" sz="1600" dirty="0"/>
          </a:p>
        </p:txBody>
      </p:sp>
      <p:sp>
        <p:nvSpPr>
          <p:cNvPr id="17" name="Shape 15">
            <a:extLst>
              <a:ext uri="{C183D7F6-B498-43B3-948B-1728B52AA6E4}">
                <adec:decorative xmlns:adec="http://schemas.microsoft.com/office/drawing/2017/decorative" val="1"/>
              </a:ext>
            </a:extLst>
          </p:cNvPr>
          <p:cNvSpPr/>
          <p:nvPr/>
        </p:nvSpPr>
        <p:spPr>
          <a:xfrm>
            <a:off x="7379208" y="1828800"/>
            <a:ext cx="1956816" cy="2560320"/>
          </a:xfrm>
          <a:prstGeom prst="roundRect">
            <a:avLst>
              <a:gd name="adj" fmla="val 3738"/>
            </a:avLst>
          </a:prstGeom>
          <a:solidFill>
            <a:srgbClr val="FBEFEC"/>
          </a:solidFill>
          <a:ln w="12700">
            <a:solidFill>
              <a:srgbClr val="DCE4E8"/>
            </a:solidFill>
            <a:prstDash val="solid"/>
          </a:ln>
        </p:spPr>
        <p:txBody>
          <a:bodyPr/>
          <a:lstStyle/>
          <a:p>
            <a:endParaRPr lang="en-US"/>
          </a:p>
        </p:txBody>
      </p:sp>
      <p:sp>
        <p:nvSpPr>
          <p:cNvPr id="18" name="Text 16"/>
          <p:cNvSpPr/>
          <p:nvPr/>
        </p:nvSpPr>
        <p:spPr>
          <a:xfrm>
            <a:off x="7488936" y="1984248"/>
            <a:ext cx="347472" cy="347472"/>
          </a:xfrm>
          <a:prstGeom prst="rect">
            <a:avLst/>
          </a:prstGeom>
          <a:noFill/>
          <a:ln/>
        </p:spPr>
        <p:txBody>
          <a:bodyPr wrap="square" lIns="0" tIns="0" rIns="0" bIns="0" rtlCol="0" anchor="ctr"/>
          <a:lstStyle/>
          <a:p>
            <a:pPr marL="0" indent="0">
              <a:buNone/>
            </a:pPr>
            <a:r>
              <a:rPr lang="en-US" sz="1800" b="1" dirty="0">
                <a:solidFill>
                  <a:srgbClr val="E66C5C"/>
                </a:solidFill>
              </a:rPr>
              <a:t>4</a:t>
            </a:r>
            <a:endParaRPr lang="en-US" sz="1800" dirty="0"/>
          </a:p>
        </p:txBody>
      </p:sp>
      <p:sp>
        <p:nvSpPr>
          <p:cNvPr id="19" name="Text 17"/>
          <p:cNvSpPr/>
          <p:nvPr/>
        </p:nvSpPr>
        <p:spPr>
          <a:xfrm>
            <a:off x="7882128" y="2011680"/>
            <a:ext cx="1207008" cy="256032"/>
          </a:xfrm>
          <a:prstGeom prst="rect">
            <a:avLst/>
          </a:prstGeom>
          <a:noFill/>
          <a:ln/>
        </p:spPr>
        <p:txBody>
          <a:bodyPr wrap="square" lIns="0" tIns="0" rIns="0" bIns="0" rtlCol="0" anchor="ctr">
            <a:normAutofit/>
          </a:bodyPr>
          <a:lstStyle/>
          <a:p>
            <a:pPr marL="0" indent="0">
              <a:buNone/>
            </a:pPr>
            <a:r>
              <a:rPr lang="en-US" sz="1600" b="1" dirty="0">
                <a:solidFill>
                  <a:srgbClr val="1D3F6E"/>
                </a:solidFill>
              </a:rPr>
              <a:t>Select levers</a:t>
            </a:r>
            <a:endParaRPr lang="en-US" sz="1600" dirty="0"/>
          </a:p>
        </p:txBody>
      </p:sp>
      <p:sp>
        <p:nvSpPr>
          <p:cNvPr id="21" name="Shape 19">
            <a:extLst>
              <a:ext uri="{C183D7F6-B498-43B3-948B-1728B52AA6E4}">
                <adec:decorative xmlns:adec="http://schemas.microsoft.com/office/drawing/2017/decorative" val="1"/>
              </a:ext>
            </a:extLst>
          </p:cNvPr>
          <p:cNvSpPr/>
          <p:nvPr/>
        </p:nvSpPr>
        <p:spPr>
          <a:xfrm>
            <a:off x="9665208" y="1828800"/>
            <a:ext cx="1956816" cy="2560320"/>
          </a:xfrm>
          <a:prstGeom prst="roundRect">
            <a:avLst>
              <a:gd name="adj" fmla="val 3738"/>
            </a:avLst>
          </a:prstGeom>
          <a:solidFill>
            <a:srgbClr val="F1F8F3"/>
          </a:solidFill>
          <a:ln w="12700">
            <a:solidFill>
              <a:srgbClr val="DCE4E8"/>
            </a:solidFill>
            <a:prstDash val="solid"/>
          </a:ln>
        </p:spPr>
        <p:txBody>
          <a:bodyPr/>
          <a:lstStyle/>
          <a:p>
            <a:endParaRPr lang="en-US"/>
          </a:p>
        </p:txBody>
      </p:sp>
      <p:sp>
        <p:nvSpPr>
          <p:cNvPr id="22" name="Text 20"/>
          <p:cNvSpPr/>
          <p:nvPr/>
        </p:nvSpPr>
        <p:spPr>
          <a:xfrm>
            <a:off x="9774936" y="1984248"/>
            <a:ext cx="347472" cy="347472"/>
          </a:xfrm>
          <a:prstGeom prst="rect">
            <a:avLst/>
          </a:prstGeom>
          <a:noFill/>
          <a:ln/>
        </p:spPr>
        <p:txBody>
          <a:bodyPr wrap="square" lIns="0" tIns="0" rIns="0" bIns="0" rtlCol="0" anchor="ctr"/>
          <a:lstStyle/>
          <a:p>
            <a:pPr marL="0" indent="0">
              <a:buNone/>
            </a:pPr>
            <a:r>
              <a:rPr lang="en-US" sz="1800" b="1" dirty="0">
                <a:solidFill>
                  <a:srgbClr val="49B563"/>
                </a:solidFill>
              </a:rPr>
              <a:t>5</a:t>
            </a:r>
            <a:endParaRPr lang="en-US" sz="1800" dirty="0"/>
          </a:p>
        </p:txBody>
      </p:sp>
      <p:sp>
        <p:nvSpPr>
          <p:cNvPr id="23" name="Text 21"/>
          <p:cNvSpPr/>
          <p:nvPr/>
        </p:nvSpPr>
        <p:spPr>
          <a:xfrm>
            <a:off x="10168128" y="2011680"/>
            <a:ext cx="1207008" cy="256032"/>
          </a:xfrm>
          <a:prstGeom prst="rect">
            <a:avLst/>
          </a:prstGeom>
          <a:noFill/>
          <a:ln/>
        </p:spPr>
        <p:txBody>
          <a:bodyPr wrap="square" lIns="0" tIns="0" rIns="0" bIns="0" rtlCol="0" anchor="ctr">
            <a:normAutofit/>
          </a:bodyPr>
          <a:lstStyle/>
          <a:p>
            <a:pPr marL="0" indent="0">
              <a:buNone/>
            </a:pPr>
            <a:r>
              <a:rPr lang="en-US" sz="1600" b="1" dirty="0">
                <a:solidFill>
                  <a:srgbClr val="1D3F6E"/>
                </a:solidFill>
              </a:rPr>
              <a:t>Track results</a:t>
            </a:r>
            <a:endParaRPr lang="en-US" sz="1600" dirty="0"/>
          </a:p>
        </p:txBody>
      </p:sp>
      <p:sp>
        <p:nvSpPr>
          <p:cNvPr id="8" name="Text 6"/>
          <p:cNvSpPr/>
          <p:nvPr/>
        </p:nvSpPr>
        <p:spPr>
          <a:xfrm>
            <a:off x="685800" y="2578608"/>
            <a:ext cx="1627632" cy="1325880"/>
          </a:xfrm>
          <a:prstGeom prst="rect">
            <a:avLst/>
          </a:prstGeom>
          <a:noFill/>
          <a:ln/>
        </p:spPr>
        <p:txBody>
          <a:bodyPr wrap="square" lIns="0" tIns="0" rIns="0" bIns="0" rtlCol="0" anchor="ctr">
            <a:normAutofit/>
          </a:bodyPr>
          <a:lstStyle/>
          <a:p>
            <a:pPr marL="0" indent="0" algn="ctr">
              <a:buNone/>
            </a:pPr>
            <a:r>
              <a:rPr lang="en-US" sz="1400" dirty="0">
                <a:solidFill>
                  <a:srgbClr val="27364A"/>
                </a:solidFill>
              </a:rPr>
              <a:t>Vacancies, wage gaps, hard-to-fill disciplines, cost of living</a:t>
            </a:r>
            <a:endParaRPr lang="en-US" sz="1400" dirty="0"/>
          </a:p>
        </p:txBody>
      </p:sp>
      <p:sp>
        <p:nvSpPr>
          <p:cNvPr id="12" name="Text 10"/>
          <p:cNvSpPr/>
          <p:nvPr/>
        </p:nvSpPr>
        <p:spPr>
          <a:xfrm>
            <a:off x="2971800" y="2578608"/>
            <a:ext cx="1627632" cy="1325880"/>
          </a:xfrm>
          <a:prstGeom prst="rect">
            <a:avLst/>
          </a:prstGeom>
          <a:noFill/>
          <a:ln/>
        </p:spPr>
        <p:txBody>
          <a:bodyPr wrap="square" lIns="0" tIns="0" rIns="0" bIns="0" rtlCol="0" anchor="ctr">
            <a:normAutofit/>
          </a:bodyPr>
          <a:lstStyle/>
          <a:p>
            <a:pPr marL="0" indent="0" algn="ctr">
              <a:buNone/>
            </a:pPr>
            <a:r>
              <a:rPr lang="en-US" sz="1400" dirty="0">
                <a:solidFill>
                  <a:srgbClr val="27364A"/>
                </a:solidFill>
              </a:rPr>
              <a:t>Connect workforce gaps to service access for children and families</a:t>
            </a:r>
            <a:endParaRPr lang="en-US" sz="1400" dirty="0"/>
          </a:p>
        </p:txBody>
      </p:sp>
      <p:sp>
        <p:nvSpPr>
          <p:cNvPr id="16" name="Text 14"/>
          <p:cNvSpPr/>
          <p:nvPr/>
        </p:nvSpPr>
        <p:spPr>
          <a:xfrm>
            <a:off x="5257800" y="2578608"/>
            <a:ext cx="1627632" cy="1325880"/>
          </a:xfrm>
          <a:prstGeom prst="rect">
            <a:avLst/>
          </a:prstGeom>
          <a:noFill/>
          <a:ln/>
        </p:spPr>
        <p:txBody>
          <a:bodyPr wrap="square" lIns="0" tIns="0" rIns="0" bIns="0" rtlCol="0" anchor="ctr">
            <a:normAutofit/>
          </a:bodyPr>
          <a:lstStyle/>
          <a:p>
            <a:pPr marL="0" indent="0" algn="ctr">
              <a:buNone/>
            </a:pPr>
            <a:r>
              <a:rPr lang="en-US" sz="1400" dirty="0">
                <a:solidFill>
                  <a:srgbClr val="27364A"/>
                </a:solidFill>
              </a:rPr>
              <a:t>State agencies, higher education, workforce partners, providers, families</a:t>
            </a:r>
            <a:endParaRPr lang="en-US" sz="1400" dirty="0"/>
          </a:p>
        </p:txBody>
      </p:sp>
      <p:sp>
        <p:nvSpPr>
          <p:cNvPr id="20" name="Text 18"/>
          <p:cNvSpPr/>
          <p:nvPr/>
        </p:nvSpPr>
        <p:spPr>
          <a:xfrm>
            <a:off x="7543800" y="2578608"/>
            <a:ext cx="1627632" cy="1325880"/>
          </a:xfrm>
          <a:prstGeom prst="rect">
            <a:avLst/>
          </a:prstGeom>
          <a:noFill/>
          <a:ln/>
        </p:spPr>
        <p:txBody>
          <a:bodyPr wrap="square" lIns="0" tIns="0" rIns="0" bIns="0" rtlCol="0" anchor="ctr">
            <a:normAutofit/>
          </a:bodyPr>
          <a:lstStyle/>
          <a:p>
            <a:pPr marL="0" indent="0" algn="ctr">
              <a:buNone/>
            </a:pPr>
            <a:r>
              <a:rPr lang="en-US" sz="1400" dirty="0">
                <a:solidFill>
                  <a:srgbClr val="27364A"/>
                </a:solidFill>
              </a:rPr>
              <a:t>Salary/rate changes, tuition stipends, preparation and career-pathway supports</a:t>
            </a:r>
            <a:endParaRPr lang="en-US" sz="1400" dirty="0"/>
          </a:p>
        </p:txBody>
      </p:sp>
      <p:sp>
        <p:nvSpPr>
          <p:cNvPr id="24" name="Text 22"/>
          <p:cNvSpPr/>
          <p:nvPr/>
        </p:nvSpPr>
        <p:spPr>
          <a:xfrm>
            <a:off x="9829800" y="2578608"/>
            <a:ext cx="1627632" cy="1325880"/>
          </a:xfrm>
          <a:prstGeom prst="rect">
            <a:avLst/>
          </a:prstGeom>
          <a:noFill/>
          <a:ln/>
        </p:spPr>
        <p:txBody>
          <a:bodyPr wrap="square" lIns="0" tIns="0" rIns="0" bIns="0" rtlCol="0" anchor="ctr">
            <a:normAutofit/>
          </a:bodyPr>
          <a:lstStyle/>
          <a:p>
            <a:pPr marL="0" indent="0" algn="ctr">
              <a:buNone/>
            </a:pPr>
            <a:r>
              <a:rPr lang="en-US" sz="1400" dirty="0">
                <a:solidFill>
                  <a:srgbClr val="27364A"/>
                </a:solidFill>
              </a:rPr>
              <a:t>Vacancy, hiring, retention, credential completion, geographic access</a:t>
            </a:r>
            <a:endParaRPr lang="en-US" sz="1400" dirty="0"/>
          </a:p>
        </p:txBody>
      </p:sp>
      <p:sp>
        <p:nvSpPr>
          <p:cNvPr id="25" name="Text 23"/>
          <p:cNvSpPr/>
          <p:nvPr/>
        </p:nvSpPr>
        <p:spPr>
          <a:xfrm>
            <a:off x="1188720" y="5074920"/>
            <a:ext cx="9509760" cy="457200"/>
          </a:xfrm>
          <a:prstGeom prst="rect">
            <a:avLst/>
          </a:prstGeom>
          <a:noFill/>
          <a:ln/>
        </p:spPr>
        <p:txBody>
          <a:bodyPr wrap="square" lIns="0" tIns="0" rIns="0" bIns="0" rtlCol="0" anchor="ctr"/>
          <a:lstStyle/>
          <a:p>
            <a:pPr marL="0" indent="0" algn="ctr">
              <a:buNone/>
            </a:pPr>
            <a:r>
              <a:rPr lang="en-US" sz="1600" b="1" dirty="0">
                <a:solidFill>
                  <a:srgbClr val="1D3F6E"/>
                </a:solidFill>
              </a:rPr>
              <a:t>Which lever produced the most movement—and what made it politically or operationally feasible?</a:t>
            </a:r>
            <a:endParaRPr lang="en-US" sz="1600" dirty="0"/>
          </a:p>
        </p:txBody>
      </p:sp>
      <p:pic>
        <p:nvPicPr>
          <p:cNvPr id="27" name="Image 0" descr="ECTA logo"/>
          <p:cNvPicPr>
            <a:picLocks noChangeAspect="1"/>
          </p:cNvPicPr>
          <p:nvPr/>
        </p:nvPicPr>
        <p:blipFill>
          <a:blip r:embed="rId3"/>
          <a:stretch>
            <a:fillRect/>
          </a:stretch>
        </p:blipFill>
        <p:spPr>
          <a:xfrm>
            <a:off x="392951" y="6437376"/>
            <a:ext cx="924025" cy="137160"/>
          </a:xfrm>
          <a:prstGeom prst="rect">
            <a:avLst/>
          </a:prstGeom>
        </p:spPr>
      </p:pic>
      <p:sp>
        <p:nvSpPr>
          <p:cNvPr id="26" name="Text 24"/>
          <p:cNvSpPr/>
          <p:nvPr/>
        </p:nvSpPr>
        <p:spPr>
          <a:xfrm>
            <a:off x="11503152" y="6473952"/>
            <a:ext cx="320040" cy="164592"/>
          </a:xfrm>
          <a:prstGeom prst="rect">
            <a:avLst/>
          </a:prstGeom>
          <a:noFill/>
          <a:ln/>
        </p:spPr>
        <p:txBody>
          <a:bodyPr wrap="square" lIns="0" tIns="0" rIns="0" bIns="0" rtlCol="0" anchor="ctr"/>
          <a:lstStyle/>
          <a:p>
            <a:pPr marL="0" indent="0" algn="r">
              <a:buNone/>
            </a:pPr>
            <a:r>
              <a:rPr lang="en-US" sz="750" dirty="0">
                <a:solidFill>
                  <a:srgbClr val="AAB3BA"/>
                </a:solidFill>
              </a:rPr>
              <a:t>20</a:t>
            </a:r>
            <a:endParaRPr lang="en-US" sz="75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a:effectLst/>
      </p:bgPr>
    </p:bg>
    <p:spTree>
      <p:nvGrpSpPr>
        <p:cNvPr id="1" name=""/>
        <p:cNvGrpSpPr/>
        <p:nvPr/>
      </p:nvGrpSpPr>
      <p:grpSpPr>
        <a:xfrm>
          <a:off x="0" y="0"/>
          <a:ext cx="0" cy="0"/>
          <a:chOff x="0" y="0"/>
          <a:chExt cx="0" cy="0"/>
        </a:xfrm>
      </p:grpSpPr>
      <p:sp>
        <p:nvSpPr>
          <p:cNvPr id="3" name="Text 1"/>
          <p:cNvSpPr>
            <a:spLocks noGrp="1"/>
          </p:cNvSpPr>
          <p:nvPr>
            <p:ph type="title" idx="4294967295"/>
          </p:nvPr>
        </p:nvSpPr>
        <p:spPr>
          <a:xfrm>
            <a:off x="402336" y="256032"/>
            <a:ext cx="10881360" cy="384048"/>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D3F6E"/>
                </a:solidFill>
                <a:effectLst/>
                <a:uLnTx/>
                <a:uFillTx/>
                <a:latin typeface="Aptos Display" pitchFamily="34" charset="0"/>
                <a:ea typeface="Aptos Display" pitchFamily="34" charset="-122"/>
                <a:cs typeface="Aptos Display" pitchFamily="34" charset="-120"/>
              </a:rPr>
              <a:t>What can other states learn from the Hawaiʻi example?</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2" name="Text 0"/>
          <p:cNvSpPr/>
          <p:nvPr/>
        </p:nvSpPr>
        <p:spPr>
          <a:xfrm>
            <a:off x="411480" y="73152"/>
            <a:ext cx="3840480" cy="164592"/>
          </a:xfrm>
          <a:prstGeom prst="rect">
            <a:avLst/>
          </a:prstGeom>
          <a:noFill/>
          <a:ln/>
        </p:spPr>
        <p:txBody>
          <a:bodyPr wrap="square" lIns="0" tIns="0" rIns="0" bIns="0" rtlCol="0" anchor="ctr"/>
          <a:lstStyle/>
          <a:p>
            <a:pPr marL="0" indent="0">
              <a:buNone/>
            </a:pPr>
            <a:r>
              <a:rPr lang="en-US" sz="800" b="1" dirty="0">
                <a:solidFill>
                  <a:srgbClr val="1C9A99"/>
                </a:solidFill>
              </a:rPr>
              <a:t>HAWAIʻI | REFLECTION</a:t>
            </a:r>
            <a:endParaRPr lang="en-US" sz="800" dirty="0"/>
          </a:p>
        </p:txBody>
      </p:sp>
      <p:sp>
        <p:nvSpPr>
          <p:cNvPr id="4" name="Shape 2">
            <a:extLst>
              <a:ext uri="{C183D7F6-B498-43B3-948B-1728B52AA6E4}">
                <adec:decorative xmlns:adec="http://schemas.microsoft.com/office/drawing/2017/decorative" val="1"/>
              </a:ext>
            </a:extLst>
          </p:cNvPr>
          <p:cNvSpPr/>
          <p:nvPr/>
        </p:nvSpPr>
        <p:spPr>
          <a:xfrm>
            <a:off x="621792" y="1508760"/>
            <a:ext cx="2560320" cy="3429000"/>
          </a:xfrm>
          <a:prstGeom prst="roundRect">
            <a:avLst>
              <a:gd name="adj" fmla="val 2500"/>
            </a:avLst>
          </a:prstGeom>
          <a:solidFill>
            <a:srgbClr val="FFFFFF"/>
          </a:solidFill>
          <a:ln w="10160">
            <a:solidFill>
              <a:srgbClr val="DCE4E8"/>
            </a:solidFill>
            <a:prstDash val="solid"/>
          </a:ln>
        </p:spPr>
        <p:txBody>
          <a:bodyPr/>
          <a:lstStyle/>
          <a:p>
            <a:endParaRPr lang="en-US"/>
          </a:p>
        </p:txBody>
      </p:sp>
      <p:sp>
        <p:nvSpPr>
          <p:cNvPr id="5" name="Shape 3">
            <a:extLst>
              <a:ext uri="{C183D7F6-B498-43B3-948B-1728B52AA6E4}">
                <adec:decorative xmlns:adec="http://schemas.microsoft.com/office/drawing/2017/decorative" val="1"/>
              </a:ext>
            </a:extLst>
          </p:cNvPr>
          <p:cNvSpPr/>
          <p:nvPr/>
        </p:nvSpPr>
        <p:spPr>
          <a:xfrm>
            <a:off x="621792" y="1508760"/>
            <a:ext cx="54864" cy="3429000"/>
          </a:xfrm>
          <a:prstGeom prst="rect">
            <a:avLst/>
          </a:prstGeom>
          <a:solidFill>
            <a:srgbClr val="2669A8"/>
          </a:solidFill>
          <a:ln w="12700">
            <a:solidFill>
              <a:srgbClr val="2669A8"/>
            </a:solidFill>
            <a:prstDash val="solid"/>
          </a:ln>
        </p:spPr>
        <p:txBody>
          <a:bodyPr/>
          <a:lstStyle/>
          <a:p>
            <a:endParaRPr lang="en-US"/>
          </a:p>
        </p:txBody>
      </p:sp>
      <p:sp>
        <p:nvSpPr>
          <p:cNvPr id="8" name="Shape 6">
            <a:extLst>
              <a:ext uri="{C183D7F6-B498-43B3-948B-1728B52AA6E4}">
                <adec:decorative xmlns:adec="http://schemas.microsoft.com/office/drawing/2017/decorative" val="1"/>
              </a:ext>
            </a:extLst>
          </p:cNvPr>
          <p:cNvSpPr/>
          <p:nvPr/>
        </p:nvSpPr>
        <p:spPr>
          <a:xfrm>
            <a:off x="3456432" y="1508760"/>
            <a:ext cx="2560320" cy="3429000"/>
          </a:xfrm>
          <a:prstGeom prst="roundRect">
            <a:avLst>
              <a:gd name="adj" fmla="val 2500"/>
            </a:avLst>
          </a:prstGeom>
          <a:solidFill>
            <a:srgbClr val="FFFFFF"/>
          </a:solidFill>
          <a:ln w="10160">
            <a:solidFill>
              <a:srgbClr val="DCE4E8"/>
            </a:solidFill>
            <a:prstDash val="solid"/>
          </a:ln>
        </p:spPr>
        <p:txBody>
          <a:bodyPr/>
          <a:lstStyle/>
          <a:p>
            <a:endParaRPr lang="en-US"/>
          </a:p>
        </p:txBody>
      </p:sp>
      <p:sp>
        <p:nvSpPr>
          <p:cNvPr id="9" name="Shape 7">
            <a:extLst>
              <a:ext uri="{C183D7F6-B498-43B3-948B-1728B52AA6E4}">
                <adec:decorative xmlns:adec="http://schemas.microsoft.com/office/drawing/2017/decorative" val="1"/>
              </a:ext>
            </a:extLst>
          </p:cNvPr>
          <p:cNvSpPr/>
          <p:nvPr/>
        </p:nvSpPr>
        <p:spPr>
          <a:xfrm>
            <a:off x="3456432" y="1508760"/>
            <a:ext cx="54864" cy="3429000"/>
          </a:xfrm>
          <a:prstGeom prst="rect">
            <a:avLst/>
          </a:prstGeom>
          <a:solidFill>
            <a:srgbClr val="1C9A99"/>
          </a:solidFill>
          <a:ln w="12700">
            <a:solidFill>
              <a:srgbClr val="1C9A99"/>
            </a:solidFill>
            <a:prstDash val="solid"/>
          </a:ln>
        </p:spPr>
        <p:txBody>
          <a:bodyPr/>
          <a:lstStyle/>
          <a:p>
            <a:endParaRPr lang="en-US"/>
          </a:p>
        </p:txBody>
      </p:sp>
      <p:sp>
        <p:nvSpPr>
          <p:cNvPr id="12" name="Shape 10">
            <a:extLst>
              <a:ext uri="{C183D7F6-B498-43B3-948B-1728B52AA6E4}">
                <adec:decorative xmlns:adec="http://schemas.microsoft.com/office/drawing/2017/decorative" val="1"/>
              </a:ext>
            </a:extLst>
          </p:cNvPr>
          <p:cNvSpPr/>
          <p:nvPr/>
        </p:nvSpPr>
        <p:spPr>
          <a:xfrm>
            <a:off x="6291072" y="1508760"/>
            <a:ext cx="2560320" cy="3429000"/>
          </a:xfrm>
          <a:prstGeom prst="roundRect">
            <a:avLst>
              <a:gd name="adj" fmla="val 2500"/>
            </a:avLst>
          </a:prstGeom>
          <a:solidFill>
            <a:srgbClr val="FFFFFF"/>
          </a:solidFill>
          <a:ln w="10160">
            <a:solidFill>
              <a:srgbClr val="DCE4E8"/>
            </a:solidFill>
            <a:prstDash val="solid"/>
          </a:ln>
        </p:spPr>
        <p:txBody>
          <a:bodyPr/>
          <a:lstStyle/>
          <a:p>
            <a:endParaRPr lang="en-US"/>
          </a:p>
        </p:txBody>
      </p:sp>
      <p:sp>
        <p:nvSpPr>
          <p:cNvPr id="13" name="Shape 11">
            <a:extLst>
              <a:ext uri="{C183D7F6-B498-43B3-948B-1728B52AA6E4}">
                <adec:decorative xmlns:adec="http://schemas.microsoft.com/office/drawing/2017/decorative" val="1"/>
              </a:ext>
            </a:extLst>
          </p:cNvPr>
          <p:cNvSpPr/>
          <p:nvPr/>
        </p:nvSpPr>
        <p:spPr>
          <a:xfrm>
            <a:off x="6291072" y="1508760"/>
            <a:ext cx="54864" cy="3429000"/>
          </a:xfrm>
          <a:prstGeom prst="rect">
            <a:avLst/>
          </a:prstGeom>
          <a:solidFill>
            <a:srgbClr val="F4A340"/>
          </a:solidFill>
          <a:ln w="12700">
            <a:solidFill>
              <a:srgbClr val="F4A340"/>
            </a:solidFill>
            <a:prstDash val="solid"/>
          </a:ln>
        </p:spPr>
        <p:txBody>
          <a:bodyPr/>
          <a:lstStyle/>
          <a:p>
            <a:endParaRPr lang="en-US"/>
          </a:p>
        </p:txBody>
      </p:sp>
      <p:sp>
        <p:nvSpPr>
          <p:cNvPr id="16" name="Shape 14">
            <a:extLst>
              <a:ext uri="{C183D7F6-B498-43B3-948B-1728B52AA6E4}">
                <adec:decorative xmlns:adec="http://schemas.microsoft.com/office/drawing/2017/decorative" val="1"/>
              </a:ext>
            </a:extLst>
          </p:cNvPr>
          <p:cNvSpPr/>
          <p:nvPr/>
        </p:nvSpPr>
        <p:spPr>
          <a:xfrm>
            <a:off x="9125712" y="1508760"/>
            <a:ext cx="2560320" cy="3429000"/>
          </a:xfrm>
          <a:prstGeom prst="roundRect">
            <a:avLst>
              <a:gd name="adj" fmla="val 2500"/>
            </a:avLst>
          </a:prstGeom>
          <a:solidFill>
            <a:srgbClr val="FFFFFF"/>
          </a:solidFill>
          <a:ln w="10160">
            <a:solidFill>
              <a:srgbClr val="DCE4E8"/>
            </a:solidFill>
            <a:prstDash val="solid"/>
          </a:ln>
        </p:spPr>
        <p:txBody>
          <a:bodyPr/>
          <a:lstStyle/>
          <a:p>
            <a:endParaRPr lang="en-US"/>
          </a:p>
        </p:txBody>
      </p:sp>
      <p:sp>
        <p:nvSpPr>
          <p:cNvPr id="17" name="Shape 15">
            <a:extLst>
              <a:ext uri="{C183D7F6-B498-43B3-948B-1728B52AA6E4}">
                <adec:decorative xmlns:adec="http://schemas.microsoft.com/office/drawing/2017/decorative" val="1"/>
              </a:ext>
            </a:extLst>
          </p:cNvPr>
          <p:cNvSpPr/>
          <p:nvPr/>
        </p:nvSpPr>
        <p:spPr>
          <a:xfrm>
            <a:off x="9125712" y="1508760"/>
            <a:ext cx="54864" cy="3429000"/>
          </a:xfrm>
          <a:prstGeom prst="rect">
            <a:avLst/>
          </a:prstGeom>
          <a:solidFill>
            <a:srgbClr val="49B563"/>
          </a:solidFill>
          <a:ln w="12700">
            <a:solidFill>
              <a:srgbClr val="49B563"/>
            </a:solidFill>
            <a:prstDash val="solid"/>
          </a:ln>
        </p:spPr>
        <p:txBody>
          <a:bodyPr/>
          <a:lstStyle/>
          <a:p>
            <a:endParaRPr lang="en-US"/>
          </a:p>
        </p:txBody>
      </p:sp>
      <p:sp>
        <p:nvSpPr>
          <p:cNvPr id="6" name="Text 4"/>
          <p:cNvSpPr/>
          <p:nvPr/>
        </p:nvSpPr>
        <p:spPr>
          <a:xfrm>
            <a:off x="786384" y="1655064"/>
            <a:ext cx="2240280" cy="256032"/>
          </a:xfrm>
          <a:prstGeom prst="rect">
            <a:avLst/>
          </a:prstGeom>
          <a:noFill/>
          <a:ln/>
        </p:spPr>
        <p:txBody>
          <a:bodyPr wrap="square" lIns="0" tIns="0" rIns="0" bIns="0" rtlCol="0" anchor="ctr">
            <a:normAutofit/>
          </a:bodyPr>
          <a:lstStyle/>
          <a:p>
            <a:pPr marL="0" indent="0">
              <a:buNone/>
            </a:pPr>
            <a:r>
              <a:rPr lang="en-US" sz="1600" b="1" dirty="0">
                <a:solidFill>
                  <a:srgbClr val="1D3F6E"/>
                </a:solidFill>
              </a:rPr>
              <a:t>Data</a:t>
            </a:r>
            <a:endParaRPr lang="en-US" sz="1600" dirty="0"/>
          </a:p>
        </p:txBody>
      </p:sp>
      <p:sp>
        <p:nvSpPr>
          <p:cNvPr id="7" name="Text 5"/>
          <p:cNvSpPr/>
          <p:nvPr/>
        </p:nvSpPr>
        <p:spPr>
          <a:xfrm>
            <a:off x="786384" y="2011680"/>
            <a:ext cx="2240280" cy="2807208"/>
          </a:xfrm>
          <a:prstGeom prst="rect">
            <a:avLst/>
          </a:prstGeom>
          <a:noFill/>
          <a:ln/>
        </p:spPr>
        <p:txBody>
          <a:bodyPr wrap="square" lIns="254" tIns="254" rIns="254" bIns="254" rtlCol="0" anchor="t">
            <a:normAutofit/>
          </a:bodyPr>
          <a:lstStyle/>
          <a:p>
            <a:pPr marL="0" indent="0">
              <a:buNone/>
            </a:pPr>
            <a:r>
              <a:rPr lang="en-US" sz="1400" dirty="0">
                <a:solidFill>
                  <a:srgbClr val="27364A"/>
                </a:solidFill>
              </a:rPr>
              <a:t>Which single data point helped make the workforce problem visible?</a:t>
            </a:r>
            <a:endParaRPr lang="en-US" sz="1400" dirty="0"/>
          </a:p>
        </p:txBody>
      </p:sp>
      <p:sp>
        <p:nvSpPr>
          <p:cNvPr id="10" name="Text 8"/>
          <p:cNvSpPr/>
          <p:nvPr/>
        </p:nvSpPr>
        <p:spPr>
          <a:xfrm>
            <a:off x="3621024" y="1655064"/>
            <a:ext cx="2240280" cy="256032"/>
          </a:xfrm>
          <a:prstGeom prst="rect">
            <a:avLst/>
          </a:prstGeom>
          <a:noFill/>
          <a:ln/>
        </p:spPr>
        <p:txBody>
          <a:bodyPr wrap="square" lIns="0" tIns="0" rIns="0" bIns="0" rtlCol="0" anchor="ctr">
            <a:normAutofit/>
          </a:bodyPr>
          <a:lstStyle/>
          <a:p>
            <a:pPr marL="0" indent="0">
              <a:buNone/>
            </a:pPr>
            <a:r>
              <a:rPr lang="en-US" sz="1600" b="1" dirty="0">
                <a:solidFill>
                  <a:srgbClr val="1D3F6E"/>
                </a:solidFill>
              </a:rPr>
              <a:t>Coalition</a:t>
            </a:r>
            <a:endParaRPr lang="en-US" sz="1600" dirty="0"/>
          </a:p>
        </p:txBody>
      </p:sp>
      <p:sp>
        <p:nvSpPr>
          <p:cNvPr id="11" name="Text 9"/>
          <p:cNvSpPr/>
          <p:nvPr/>
        </p:nvSpPr>
        <p:spPr>
          <a:xfrm>
            <a:off x="3621024" y="2011680"/>
            <a:ext cx="2240280" cy="2807208"/>
          </a:xfrm>
          <a:prstGeom prst="rect">
            <a:avLst/>
          </a:prstGeom>
          <a:noFill/>
          <a:ln/>
        </p:spPr>
        <p:txBody>
          <a:bodyPr wrap="square" lIns="254" tIns="254" rIns="254" bIns="254" rtlCol="0" anchor="t">
            <a:normAutofit/>
          </a:bodyPr>
          <a:lstStyle/>
          <a:p>
            <a:pPr marL="0" indent="0">
              <a:buNone/>
            </a:pPr>
            <a:r>
              <a:rPr lang="en-US" sz="1400" dirty="0">
                <a:solidFill>
                  <a:srgbClr val="27364A"/>
                </a:solidFill>
              </a:rPr>
              <a:t>Which partners were essential to moving from evidence to action?</a:t>
            </a:r>
            <a:endParaRPr lang="en-US" sz="1400" dirty="0"/>
          </a:p>
        </p:txBody>
      </p:sp>
      <p:sp>
        <p:nvSpPr>
          <p:cNvPr id="14" name="Text 12"/>
          <p:cNvSpPr/>
          <p:nvPr/>
        </p:nvSpPr>
        <p:spPr>
          <a:xfrm>
            <a:off x="6455664" y="1655064"/>
            <a:ext cx="2240280" cy="256032"/>
          </a:xfrm>
          <a:prstGeom prst="rect">
            <a:avLst/>
          </a:prstGeom>
          <a:noFill/>
          <a:ln/>
        </p:spPr>
        <p:txBody>
          <a:bodyPr wrap="square" lIns="0" tIns="0" rIns="0" bIns="0" rtlCol="0" anchor="ctr">
            <a:normAutofit/>
          </a:bodyPr>
          <a:lstStyle/>
          <a:p>
            <a:pPr marL="0" indent="0">
              <a:buNone/>
            </a:pPr>
            <a:r>
              <a:rPr lang="en-US" sz="1600" b="1" dirty="0">
                <a:solidFill>
                  <a:srgbClr val="1D3F6E"/>
                </a:solidFill>
              </a:rPr>
              <a:t>Design</a:t>
            </a:r>
            <a:endParaRPr lang="en-US" sz="1300" dirty="0"/>
          </a:p>
        </p:txBody>
      </p:sp>
      <p:sp>
        <p:nvSpPr>
          <p:cNvPr id="15" name="Text 13"/>
          <p:cNvSpPr/>
          <p:nvPr/>
        </p:nvSpPr>
        <p:spPr>
          <a:xfrm>
            <a:off x="6455664" y="2011680"/>
            <a:ext cx="2240280" cy="2807208"/>
          </a:xfrm>
          <a:prstGeom prst="rect">
            <a:avLst/>
          </a:prstGeom>
          <a:noFill/>
          <a:ln/>
        </p:spPr>
        <p:txBody>
          <a:bodyPr wrap="square" lIns="254" tIns="254" rIns="254" bIns="254" rtlCol="0" anchor="t">
            <a:normAutofit/>
          </a:bodyPr>
          <a:lstStyle/>
          <a:p>
            <a:pPr marL="0" indent="0">
              <a:buNone/>
            </a:pPr>
            <a:r>
              <a:rPr lang="en-US" sz="1400" dirty="0">
                <a:solidFill>
                  <a:srgbClr val="27364A"/>
                </a:solidFill>
              </a:rPr>
              <a:t>How did cost of living, geography, or employment structure affect the solution?</a:t>
            </a:r>
            <a:endParaRPr lang="en-US" sz="1400" dirty="0"/>
          </a:p>
        </p:txBody>
      </p:sp>
      <p:sp>
        <p:nvSpPr>
          <p:cNvPr id="18" name="Text 16"/>
          <p:cNvSpPr/>
          <p:nvPr/>
        </p:nvSpPr>
        <p:spPr>
          <a:xfrm>
            <a:off x="9290304" y="1655064"/>
            <a:ext cx="2240280" cy="256032"/>
          </a:xfrm>
          <a:prstGeom prst="rect">
            <a:avLst/>
          </a:prstGeom>
          <a:noFill/>
          <a:ln/>
        </p:spPr>
        <p:txBody>
          <a:bodyPr wrap="square" lIns="0" tIns="0" rIns="0" bIns="0" rtlCol="0" anchor="ctr">
            <a:normAutofit/>
          </a:bodyPr>
          <a:lstStyle/>
          <a:p>
            <a:pPr marL="0" indent="0">
              <a:buNone/>
            </a:pPr>
            <a:r>
              <a:rPr lang="en-US" sz="1600" b="1" dirty="0">
                <a:solidFill>
                  <a:srgbClr val="1D3F6E"/>
                </a:solidFill>
              </a:rPr>
              <a:t>Measurement</a:t>
            </a:r>
            <a:endParaRPr lang="en-US" sz="1300" dirty="0"/>
          </a:p>
        </p:txBody>
      </p:sp>
      <p:sp>
        <p:nvSpPr>
          <p:cNvPr id="19" name="Text 17"/>
          <p:cNvSpPr/>
          <p:nvPr/>
        </p:nvSpPr>
        <p:spPr>
          <a:xfrm>
            <a:off x="9290304" y="2011680"/>
            <a:ext cx="2240280" cy="2807208"/>
          </a:xfrm>
          <a:prstGeom prst="rect">
            <a:avLst/>
          </a:prstGeom>
          <a:noFill/>
          <a:ln/>
        </p:spPr>
        <p:txBody>
          <a:bodyPr wrap="square" lIns="254" tIns="254" rIns="254" bIns="254" rtlCol="0" anchor="t">
            <a:normAutofit/>
          </a:bodyPr>
          <a:lstStyle/>
          <a:p>
            <a:pPr marL="0" indent="0">
              <a:buNone/>
            </a:pPr>
            <a:r>
              <a:rPr lang="en-US" sz="1400" dirty="0">
                <a:solidFill>
                  <a:srgbClr val="27364A"/>
                </a:solidFill>
              </a:rPr>
              <a:t>What outcome will tell you whether the strategy worked?</a:t>
            </a:r>
            <a:endParaRPr lang="en-US" sz="1400" dirty="0"/>
          </a:p>
        </p:txBody>
      </p:sp>
      <p:sp>
        <p:nvSpPr>
          <p:cNvPr id="20" name="Text 18"/>
          <p:cNvSpPr/>
          <p:nvPr/>
        </p:nvSpPr>
        <p:spPr>
          <a:xfrm>
            <a:off x="1051560" y="5349240"/>
            <a:ext cx="10058400" cy="502920"/>
          </a:xfrm>
          <a:prstGeom prst="rect">
            <a:avLst/>
          </a:prstGeom>
          <a:noFill/>
          <a:ln/>
        </p:spPr>
        <p:txBody>
          <a:bodyPr wrap="square" lIns="0" tIns="0" rIns="0" bIns="0" rtlCol="0" anchor="ctr"/>
          <a:lstStyle/>
          <a:p>
            <a:pPr marL="0" indent="0" algn="ctr">
              <a:buNone/>
            </a:pPr>
            <a:r>
              <a:rPr lang="en-US" sz="1400" b="1" dirty="0">
                <a:solidFill>
                  <a:srgbClr val="1D3F6E"/>
                </a:solidFill>
              </a:rPr>
              <a:t>Chat: Identify one part of the Hawaiʻi approach that could transfer to your context—and one part that would need adaptation.</a:t>
            </a:r>
            <a:endParaRPr lang="en-US" sz="1400" dirty="0"/>
          </a:p>
        </p:txBody>
      </p:sp>
      <p:pic>
        <p:nvPicPr>
          <p:cNvPr id="22" name="Image 0" descr="ECTA logo"/>
          <p:cNvPicPr>
            <a:picLocks noChangeAspect="1"/>
          </p:cNvPicPr>
          <p:nvPr/>
        </p:nvPicPr>
        <p:blipFill>
          <a:blip r:embed="rId3"/>
          <a:stretch>
            <a:fillRect/>
          </a:stretch>
        </p:blipFill>
        <p:spPr>
          <a:xfrm>
            <a:off x="392951" y="6437376"/>
            <a:ext cx="924025" cy="137160"/>
          </a:xfrm>
          <a:prstGeom prst="rect">
            <a:avLst/>
          </a:prstGeom>
        </p:spPr>
      </p:pic>
      <p:sp>
        <p:nvSpPr>
          <p:cNvPr id="21" name="Text 19"/>
          <p:cNvSpPr/>
          <p:nvPr/>
        </p:nvSpPr>
        <p:spPr>
          <a:xfrm>
            <a:off x="11503152" y="6473952"/>
            <a:ext cx="320040" cy="164592"/>
          </a:xfrm>
          <a:prstGeom prst="rect">
            <a:avLst/>
          </a:prstGeom>
          <a:noFill/>
          <a:ln/>
        </p:spPr>
        <p:txBody>
          <a:bodyPr wrap="square" lIns="0" tIns="0" rIns="0" bIns="0" rtlCol="0" anchor="ctr"/>
          <a:lstStyle/>
          <a:p>
            <a:pPr marL="0" indent="0" algn="r">
              <a:buNone/>
            </a:pPr>
            <a:r>
              <a:rPr lang="en-US" sz="750" dirty="0">
                <a:solidFill>
                  <a:srgbClr val="AAB3BA"/>
                </a:solidFill>
              </a:rPr>
              <a:t>21</a:t>
            </a:r>
            <a:endParaRPr lang="en-US" sz="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3" name="Text 1"/>
          <p:cNvSpPr>
            <a:spLocks noGrp="1"/>
          </p:cNvSpPr>
          <p:nvPr>
            <p:ph type="title" idx="4294967295"/>
          </p:nvPr>
        </p:nvSpPr>
        <p:spPr>
          <a:xfrm>
            <a:off x="402336" y="256032"/>
            <a:ext cx="10881360" cy="384048"/>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D3F6E"/>
                </a:solidFill>
                <a:effectLst/>
                <a:uLnTx/>
                <a:uFillTx/>
                <a:latin typeface="Aptos Display" pitchFamily="34" charset="0"/>
                <a:ea typeface="Aptos Display" pitchFamily="34" charset="-122"/>
                <a:cs typeface="Aptos Display" pitchFamily="34" charset="-120"/>
              </a:rPr>
              <a:t>Today’s learning objectives</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2" name="Text 0"/>
          <p:cNvSpPr/>
          <p:nvPr/>
        </p:nvSpPr>
        <p:spPr>
          <a:xfrm>
            <a:off x="411480" y="73152"/>
            <a:ext cx="3840480" cy="164592"/>
          </a:xfrm>
          <a:prstGeom prst="rect">
            <a:avLst/>
          </a:prstGeom>
          <a:noFill/>
          <a:ln/>
        </p:spPr>
        <p:txBody>
          <a:bodyPr wrap="square" lIns="0" tIns="0" rIns="0" bIns="0" rtlCol="0" anchor="ctr"/>
          <a:lstStyle/>
          <a:p>
            <a:pPr marL="0" indent="0">
              <a:buNone/>
            </a:pPr>
            <a:r>
              <a:rPr lang="en-US" sz="800" b="1" dirty="0">
                <a:solidFill>
                  <a:srgbClr val="1C9A99"/>
                </a:solidFill>
              </a:rPr>
              <a:t>LEARNING OBJECTIVES</a:t>
            </a:r>
            <a:endParaRPr lang="en-US" sz="800" dirty="0"/>
          </a:p>
        </p:txBody>
      </p:sp>
      <p:sp>
        <p:nvSpPr>
          <p:cNvPr id="4" name="Text 2"/>
          <p:cNvSpPr/>
          <p:nvPr/>
        </p:nvSpPr>
        <p:spPr>
          <a:xfrm>
            <a:off x="420624" y="713232"/>
            <a:ext cx="10881360" cy="320040"/>
          </a:xfrm>
          <a:prstGeom prst="rect">
            <a:avLst/>
          </a:prstGeom>
          <a:noFill/>
          <a:ln/>
        </p:spPr>
        <p:txBody>
          <a:bodyPr wrap="square" lIns="0" tIns="0" rIns="0" bIns="0" rtlCol="0" anchor="ctr">
            <a:normAutofit/>
          </a:bodyPr>
          <a:lstStyle/>
          <a:p>
            <a:pPr marL="0" indent="0">
              <a:buNone/>
            </a:pPr>
            <a:r>
              <a:rPr lang="en-US" sz="1400" dirty="0">
                <a:solidFill>
                  <a:srgbClr val="5E6B78"/>
                </a:solidFill>
              </a:rPr>
              <a:t>By the end of Session 2, participants will be able to…</a:t>
            </a:r>
            <a:endParaRPr lang="en-US" sz="1400" dirty="0"/>
          </a:p>
        </p:txBody>
      </p:sp>
      <p:sp>
        <p:nvSpPr>
          <p:cNvPr id="5" name="Shape 3">
            <a:extLst>
              <a:ext uri="{C183D7F6-B498-43B3-948B-1728B52AA6E4}">
                <adec:decorative xmlns:adec="http://schemas.microsoft.com/office/drawing/2017/decorative" val="1"/>
              </a:ext>
            </a:extLst>
          </p:cNvPr>
          <p:cNvSpPr/>
          <p:nvPr/>
        </p:nvSpPr>
        <p:spPr>
          <a:xfrm>
            <a:off x="594360" y="1444752"/>
            <a:ext cx="2542032" cy="4069080"/>
          </a:xfrm>
          <a:prstGeom prst="roundRect">
            <a:avLst>
              <a:gd name="adj" fmla="val 2518"/>
            </a:avLst>
          </a:prstGeom>
          <a:solidFill>
            <a:srgbClr val="F1F8F8"/>
          </a:solidFill>
          <a:ln w="10160">
            <a:solidFill>
              <a:srgbClr val="DCE4E8"/>
            </a:solidFill>
            <a:prstDash val="solid"/>
          </a:ln>
        </p:spPr>
        <p:txBody>
          <a:bodyPr/>
          <a:lstStyle/>
          <a:p>
            <a:endParaRPr lang="en-US"/>
          </a:p>
        </p:txBody>
      </p:sp>
      <p:sp>
        <p:nvSpPr>
          <p:cNvPr id="6" name="Shape 4">
            <a:extLst>
              <a:ext uri="{C183D7F6-B498-43B3-948B-1728B52AA6E4}">
                <adec:decorative xmlns:adec="http://schemas.microsoft.com/office/drawing/2017/decorative" val="1"/>
              </a:ext>
            </a:extLst>
          </p:cNvPr>
          <p:cNvSpPr/>
          <p:nvPr/>
        </p:nvSpPr>
        <p:spPr>
          <a:xfrm>
            <a:off x="594360" y="1444752"/>
            <a:ext cx="54864" cy="4069080"/>
          </a:xfrm>
          <a:prstGeom prst="rect">
            <a:avLst/>
          </a:prstGeom>
          <a:solidFill>
            <a:srgbClr val="1C9A99"/>
          </a:solidFill>
          <a:ln w="12700">
            <a:solidFill>
              <a:srgbClr val="1C9A99"/>
            </a:solidFill>
            <a:prstDash val="solid"/>
          </a:ln>
        </p:spPr>
        <p:txBody>
          <a:bodyPr/>
          <a:lstStyle/>
          <a:p>
            <a:endParaRPr lang="en-US"/>
          </a:p>
        </p:txBody>
      </p:sp>
      <p:sp>
        <p:nvSpPr>
          <p:cNvPr id="7" name="Text 5"/>
          <p:cNvSpPr/>
          <p:nvPr/>
        </p:nvSpPr>
        <p:spPr>
          <a:xfrm>
            <a:off x="758952" y="1591055"/>
            <a:ext cx="2221992" cy="470657"/>
          </a:xfrm>
          <a:prstGeom prst="rect">
            <a:avLst/>
          </a:prstGeom>
          <a:noFill/>
          <a:ln/>
        </p:spPr>
        <p:txBody>
          <a:bodyPr wrap="square" lIns="0" tIns="0" rIns="0" bIns="0" rtlCol="0" anchor="ctr">
            <a:noAutofit/>
          </a:bodyPr>
          <a:lstStyle/>
          <a:p>
            <a:pPr marL="0" indent="0">
              <a:buNone/>
            </a:pPr>
            <a:r>
              <a:rPr lang="en-US" sz="1600" b="1" dirty="0">
                <a:solidFill>
                  <a:srgbClr val="1D3F6E"/>
                </a:solidFill>
              </a:rPr>
              <a:t>1  Differentiate financial levers</a:t>
            </a:r>
            <a:endParaRPr lang="en-US" sz="1600" dirty="0"/>
          </a:p>
        </p:txBody>
      </p:sp>
      <p:sp>
        <p:nvSpPr>
          <p:cNvPr id="9" name="Shape 7">
            <a:extLst>
              <a:ext uri="{C183D7F6-B498-43B3-948B-1728B52AA6E4}">
                <adec:decorative xmlns:adec="http://schemas.microsoft.com/office/drawing/2017/decorative" val="1"/>
              </a:ext>
            </a:extLst>
          </p:cNvPr>
          <p:cNvSpPr/>
          <p:nvPr/>
        </p:nvSpPr>
        <p:spPr>
          <a:xfrm>
            <a:off x="3410712" y="1444752"/>
            <a:ext cx="2542032" cy="4069080"/>
          </a:xfrm>
          <a:prstGeom prst="roundRect">
            <a:avLst>
              <a:gd name="adj" fmla="val 2518"/>
            </a:avLst>
          </a:prstGeom>
          <a:solidFill>
            <a:srgbClr val="FFF8ED"/>
          </a:solidFill>
          <a:ln w="10160">
            <a:solidFill>
              <a:srgbClr val="DCE4E8"/>
            </a:solidFill>
            <a:prstDash val="solid"/>
          </a:ln>
        </p:spPr>
        <p:txBody>
          <a:bodyPr/>
          <a:lstStyle/>
          <a:p>
            <a:endParaRPr lang="en-US"/>
          </a:p>
        </p:txBody>
      </p:sp>
      <p:sp>
        <p:nvSpPr>
          <p:cNvPr id="10" name="Shape 8">
            <a:extLst>
              <a:ext uri="{C183D7F6-B498-43B3-948B-1728B52AA6E4}">
                <adec:decorative xmlns:adec="http://schemas.microsoft.com/office/drawing/2017/decorative" val="1"/>
              </a:ext>
            </a:extLst>
          </p:cNvPr>
          <p:cNvSpPr/>
          <p:nvPr/>
        </p:nvSpPr>
        <p:spPr>
          <a:xfrm>
            <a:off x="3410712" y="1444752"/>
            <a:ext cx="54864" cy="4069080"/>
          </a:xfrm>
          <a:prstGeom prst="rect">
            <a:avLst/>
          </a:prstGeom>
          <a:solidFill>
            <a:srgbClr val="F4A340"/>
          </a:solidFill>
          <a:ln w="12700">
            <a:solidFill>
              <a:srgbClr val="F4A340"/>
            </a:solidFill>
            <a:prstDash val="solid"/>
          </a:ln>
        </p:spPr>
        <p:txBody>
          <a:bodyPr/>
          <a:lstStyle/>
          <a:p>
            <a:endParaRPr lang="en-US"/>
          </a:p>
        </p:txBody>
      </p:sp>
      <p:sp>
        <p:nvSpPr>
          <p:cNvPr id="11" name="Text 9"/>
          <p:cNvSpPr/>
          <p:nvPr/>
        </p:nvSpPr>
        <p:spPr>
          <a:xfrm>
            <a:off x="3575304" y="1591056"/>
            <a:ext cx="2221992" cy="470656"/>
          </a:xfrm>
          <a:prstGeom prst="rect">
            <a:avLst/>
          </a:prstGeom>
          <a:noFill/>
          <a:ln/>
        </p:spPr>
        <p:txBody>
          <a:bodyPr wrap="square" lIns="0" tIns="0" rIns="0" bIns="0" rtlCol="0" anchor="ctr">
            <a:noAutofit/>
          </a:bodyPr>
          <a:lstStyle/>
          <a:p>
            <a:pPr marL="0" indent="0">
              <a:buNone/>
            </a:pPr>
            <a:r>
              <a:rPr lang="en-US" sz="1600" b="1" dirty="0">
                <a:solidFill>
                  <a:srgbClr val="1D3F6E"/>
                </a:solidFill>
              </a:rPr>
              <a:t>2  Analyze real-world examples</a:t>
            </a:r>
            <a:endParaRPr lang="en-US" sz="1600" dirty="0"/>
          </a:p>
        </p:txBody>
      </p:sp>
      <p:sp>
        <p:nvSpPr>
          <p:cNvPr id="13" name="Shape 11">
            <a:extLst>
              <a:ext uri="{C183D7F6-B498-43B3-948B-1728B52AA6E4}">
                <adec:decorative xmlns:adec="http://schemas.microsoft.com/office/drawing/2017/decorative" val="1"/>
              </a:ext>
            </a:extLst>
          </p:cNvPr>
          <p:cNvSpPr/>
          <p:nvPr/>
        </p:nvSpPr>
        <p:spPr>
          <a:xfrm>
            <a:off x="6227064" y="1444752"/>
            <a:ext cx="2542032" cy="4069080"/>
          </a:xfrm>
          <a:prstGeom prst="roundRect">
            <a:avLst>
              <a:gd name="adj" fmla="val 2518"/>
            </a:avLst>
          </a:prstGeom>
          <a:solidFill>
            <a:srgbClr val="F1F8F3"/>
          </a:solidFill>
          <a:ln w="10160">
            <a:solidFill>
              <a:srgbClr val="DCE4E8"/>
            </a:solidFill>
            <a:prstDash val="solid"/>
          </a:ln>
        </p:spPr>
        <p:txBody>
          <a:bodyPr/>
          <a:lstStyle/>
          <a:p>
            <a:endParaRPr lang="en-US"/>
          </a:p>
        </p:txBody>
      </p:sp>
      <p:sp>
        <p:nvSpPr>
          <p:cNvPr id="14" name="Shape 12">
            <a:extLst>
              <a:ext uri="{C183D7F6-B498-43B3-948B-1728B52AA6E4}">
                <adec:decorative xmlns:adec="http://schemas.microsoft.com/office/drawing/2017/decorative" val="1"/>
              </a:ext>
            </a:extLst>
          </p:cNvPr>
          <p:cNvSpPr/>
          <p:nvPr/>
        </p:nvSpPr>
        <p:spPr>
          <a:xfrm>
            <a:off x="6227064" y="1444752"/>
            <a:ext cx="54864" cy="4069080"/>
          </a:xfrm>
          <a:prstGeom prst="rect">
            <a:avLst/>
          </a:prstGeom>
          <a:solidFill>
            <a:srgbClr val="49B563"/>
          </a:solidFill>
          <a:ln w="12700">
            <a:solidFill>
              <a:srgbClr val="49B563"/>
            </a:solidFill>
            <a:prstDash val="solid"/>
          </a:ln>
        </p:spPr>
        <p:txBody>
          <a:bodyPr/>
          <a:lstStyle/>
          <a:p>
            <a:endParaRPr lang="en-US"/>
          </a:p>
        </p:txBody>
      </p:sp>
      <p:sp>
        <p:nvSpPr>
          <p:cNvPr id="15" name="Text 13"/>
          <p:cNvSpPr/>
          <p:nvPr/>
        </p:nvSpPr>
        <p:spPr>
          <a:xfrm>
            <a:off x="6391656" y="1591056"/>
            <a:ext cx="2221992" cy="256032"/>
          </a:xfrm>
          <a:prstGeom prst="rect">
            <a:avLst/>
          </a:prstGeom>
          <a:noFill/>
          <a:ln/>
        </p:spPr>
        <p:txBody>
          <a:bodyPr wrap="square" lIns="0" tIns="0" rIns="0" bIns="0" rtlCol="0" anchor="ctr">
            <a:normAutofit/>
          </a:bodyPr>
          <a:lstStyle/>
          <a:p>
            <a:pPr marL="0" indent="0">
              <a:buNone/>
            </a:pPr>
            <a:r>
              <a:rPr lang="en-US" sz="1600" b="1" dirty="0">
                <a:solidFill>
                  <a:srgbClr val="1D3F6E"/>
                </a:solidFill>
              </a:rPr>
              <a:t>3  Apply an access lens</a:t>
            </a:r>
            <a:endParaRPr lang="en-US" sz="1600" dirty="0"/>
          </a:p>
        </p:txBody>
      </p:sp>
      <p:sp>
        <p:nvSpPr>
          <p:cNvPr id="17" name="Shape 15">
            <a:extLst>
              <a:ext uri="{C183D7F6-B498-43B3-948B-1728B52AA6E4}">
                <adec:decorative xmlns:adec="http://schemas.microsoft.com/office/drawing/2017/decorative" val="1"/>
              </a:ext>
            </a:extLst>
          </p:cNvPr>
          <p:cNvSpPr/>
          <p:nvPr/>
        </p:nvSpPr>
        <p:spPr>
          <a:xfrm>
            <a:off x="9055608" y="1444752"/>
            <a:ext cx="2542032" cy="4069080"/>
          </a:xfrm>
          <a:prstGeom prst="roundRect">
            <a:avLst>
              <a:gd name="adj" fmla="val 2518"/>
            </a:avLst>
          </a:prstGeom>
          <a:solidFill>
            <a:srgbClr val="F1F5FA"/>
          </a:solidFill>
          <a:ln w="10160">
            <a:solidFill>
              <a:srgbClr val="DCE4E8"/>
            </a:solidFill>
            <a:prstDash val="solid"/>
          </a:ln>
        </p:spPr>
        <p:txBody>
          <a:bodyPr/>
          <a:lstStyle/>
          <a:p>
            <a:endParaRPr lang="en-US"/>
          </a:p>
        </p:txBody>
      </p:sp>
      <p:sp>
        <p:nvSpPr>
          <p:cNvPr id="18" name="Shape 16">
            <a:extLst>
              <a:ext uri="{C183D7F6-B498-43B3-948B-1728B52AA6E4}">
                <adec:decorative xmlns:adec="http://schemas.microsoft.com/office/drawing/2017/decorative" val="1"/>
              </a:ext>
            </a:extLst>
          </p:cNvPr>
          <p:cNvSpPr/>
          <p:nvPr/>
        </p:nvSpPr>
        <p:spPr>
          <a:xfrm>
            <a:off x="9043416" y="1444752"/>
            <a:ext cx="54864" cy="4069080"/>
          </a:xfrm>
          <a:prstGeom prst="rect">
            <a:avLst/>
          </a:prstGeom>
          <a:solidFill>
            <a:srgbClr val="2669A8"/>
          </a:solidFill>
          <a:ln w="12700">
            <a:solidFill>
              <a:srgbClr val="2669A8"/>
            </a:solidFill>
            <a:prstDash val="solid"/>
          </a:ln>
        </p:spPr>
        <p:txBody>
          <a:bodyPr/>
          <a:lstStyle/>
          <a:p>
            <a:endParaRPr lang="en-US"/>
          </a:p>
        </p:txBody>
      </p:sp>
      <p:sp>
        <p:nvSpPr>
          <p:cNvPr id="19" name="Text 17"/>
          <p:cNvSpPr/>
          <p:nvPr/>
        </p:nvSpPr>
        <p:spPr>
          <a:xfrm>
            <a:off x="9208008" y="1702162"/>
            <a:ext cx="2221992" cy="256032"/>
          </a:xfrm>
          <a:prstGeom prst="rect">
            <a:avLst/>
          </a:prstGeom>
          <a:noFill/>
          <a:ln/>
        </p:spPr>
        <p:txBody>
          <a:bodyPr wrap="square" lIns="0" tIns="0" rIns="0" bIns="0" rtlCol="0" anchor="ctr">
            <a:noAutofit/>
          </a:bodyPr>
          <a:lstStyle/>
          <a:p>
            <a:pPr marL="0" indent="0">
              <a:buNone/>
            </a:pPr>
            <a:r>
              <a:rPr lang="en-US" sz="1600" b="1" dirty="0">
                <a:solidFill>
                  <a:srgbClr val="1D3F6E"/>
                </a:solidFill>
              </a:rPr>
              <a:t>4  Move from message to action</a:t>
            </a:r>
            <a:endParaRPr lang="en-US" sz="1600" dirty="0"/>
          </a:p>
        </p:txBody>
      </p:sp>
      <p:sp>
        <p:nvSpPr>
          <p:cNvPr id="8" name="Text 6"/>
          <p:cNvSpPr/>
          <p:nvPr/>
        </p:nvSpPr>
        <p:spPr>
          <a:xfrm>
            <a:off x="758952" y="2208014"/>
            <a:ext cx="2221992" cy="3186945"/>
          </a:xfrm>
          <a:prstGeom prst="rect">
            <a:avLst/>
          </a:prstGeom>
          <a:noFill/>
          <a:ln/>
        </p:spPr>
        <p:txBody>
          <a:bodyPr wrap="square" lIns="254" tIns="254" rIns="254" bIns="254" rtlCol="0" anchor="t">
            <a:normAutofit/>
          </a:bodyPr>
          <a:lstStyle/>
          <a:p>
            <a:pPr marL="0" indent="0">
              <a:buNone/>
            </a:pPr>
            <a:r>
              <a:rPr lang="en-US" sz="1400" dirty="0">
                <a:solidFill>
                  <a:srgbClr val="27364A"/>
                </a:solidFill>
              </a:rPr>
              <a:t>Explain how salary/rate increases, stipends, debt supports, and housing supports address different recruitment barriers.</a:t>
            </a:r>
            <a:endParaRPr lang="en-US" sz="1400" dirty="0"/>
          </a:p>
        </p:txBody>
      </p:sp>
      <p:sp>
        <p:nvSpPr>
          <p:cNvPr id="12" name="Text 10"/>
          <p:cNvSpPr/>
          <p:nvPr/>
        </p:nvSpPr>
        <p:spPr>
          <a:xfrm>
            <a:off x="3575304" y="2208014"/>
            <a:ext cx="2221992" cy="3186946"/>
          </a:xfrm>
          <a:prstGeom prst="rect">
            <a:avLst/>
          </a:prstGeom>
          <a:noFill/>
          <a:ln/>
        </p:spPr>
        <p:txBody>
          <a:bodyPr wrap="square" lIns="254" tIns="254" rIns="254" bIns="254" rtlCol="0" anchor="t">
            <a:normAutofit/>
          </a:bodyPr>
          <a:lstStyle/>
          <a:p>
            <a:pPr marL="0" indent="0">
              <a:buNone/>
            </a:pPr>
            <a:r>
              <a:rPr lang="en-US" sz="1400" dirty="0">
                <a:solidFill>
                  <a:srgbClr val="27364A"/>
                </a:solidFill>
              </a:rPr>
              <a:t>Identify design choices and implementation lessons from Hawaii, Illinois, T.E.A.C.H./WAGE$, and DEC.</a:t>
            </a:r>
            <a:endParaRPr lang="en-US" sz="1400" dirty="0"/>
          </a:p>
        </p:txBody>
      </p:sp>
      <p:sp>
        <p:nvSpPr>
          <p:cNvPr id="16" name="Text 14"/>
          <p:cNvSpPr/>
          <p:nvPr/>
        </p:nvSpPr>
        <p:spPr>
          <a:xfrm>
            <a:off x="6391656" y="2208014"/>
            <a:ext cx="2221992" cy="3186946"/>
          </a:xfrm>
          <a:prstGeom prst="rect">
            <a:avLst/>
          </a:prstGeom>
          <a:noFill/>
          <a:ln/>
        </p:spPr>
        <p:txBody>
          <a:bodyPr wrap="square" lIns="254" tIns="254" rIns="254" bIns="254" rtlCol="0" anchor="t">
            <a:normAutofit/>
          </a:bodyPr>
          <a:lstStyle/>
          <a:p>
            <a:pPr marL="0" indent="0">
              <a:buNone/>
            </a:pPr>
            <a:r>
              <a:rPr lang="en-US" sz="1400" dirty="0">
                <a:solidFill>
                  <a:srgbClr val="27364A"/>
                </a:solidFill>
              </a:rPr>
              <a:t>Assess who can access a recruitment strategy—and who may be unintentionally excluded.</a:t>
            </a:r>
            <a:endParaRPr lang="en-US" sz="1400" dirty="0"/>
          </a:p>
        </p:txBody>
      </p:sp>
      <p:sp>
        <p:nvSpPr>
          <p:cNvPr id="20" name="Text 18"/>
          <p:cNvSpPr/>
          <p:nvPr/>
        </p:nvSpPr>
        <p:spPr>
          <a:xfrm>
            <a:off x="9208008" y="2208014"/>
            <a:ext cx="2221992" cy="3186946"/>
          </a:xfrm>
          <a:prstGeom prst="rect">
            <a:avLst/>
          </a:prstGeom>
          <a:noFill/>
          <a:ln/>
        </p:spPr>
        <p:txBody>
          <a:bodyPr wrap="square" lIns="254" tIns="254" rIns="254" bIns="254" rtlCol="0" anchor="t">
            <a:normAutofit/>
          </a:bodyPr>
          <a:lstStyle/>
          <a:p>
            <a:pPr marL="0" indent="0">
              <a:buNone/>
            </a:pPr>
            <a:r>
              <a:rPr lang="en-US" sz="1400" dirty="0">
                <a:solidFill>
                  <a:srgbClr val="27364A"/>
                </a:solidFill>
              </a:rPr>
              <a:t>Draft a recruitment message and identify one feasible strategy to test in their own context.</a:t>
            </a:r>
            <a:endParaRPr lang="en-US" sz="1400" dirty="0"/>
          </a:p>
        </p:txBody>
      </p:sp>
      <p:pic>
        <p:nvPicPr>
          <p:cNvPr id="22" name="Image 0" descr="ECTA logo"/>
          <p:cNvPicPr>
            <a:picLocks noChangeAspect="1"/>
          </p:cNvPicPr>
          <p:nvPr/>
        </p:nvPicPr>
        <p:blipFill>
          <a:blip r:embed="rId3"/>
          <a:stretch>
            <a:fillRect/>
          </a:stretch>
        </p:blipFill>
        <p:spPr>
          <a:xfrm>
            <a:off x="392951" y="6437376"/>
            <a:ext cx="924025" cy="137160"/>
          </a:xfrm>
          <a:prstGeom prst="rect">
            <a:avLst/>
          </a:prstGeom>
        </p:spPr>
      </p:pic>
      <p:sp>
        <p:nvSpPr>
          <p:cNvPr id="21" name="Text 19"/>
          <p:cNvSpPr/>
          <p:nvPr/>
        </p:nvSpPr>
        <p:spPr>
          <a:xfrm>
            <a:off x="11503152" y="6473952"/>
            <a:ext cx="320040" cy="164592"/>
          </a:xfrm>
          <a:prstGeom prst="rect">
            <a:avLst/>
          </a:prstGeom>
          <a:noFill/>
          <a:ln/>
        </p:spPr>
        <p:txBody>
          <a:bodyPr wrap="square" lIns="0" tIns="0" rIns="0" bIns="0" rtlCol="0" anchor="ctr"/>
          <a:lstStyle/>
          <a:p>
            <a:pPr marL="0" indent="0" algn="r">
              <a:buNone/>
            </a:pPr>
            <a:r>
              <a:rPr lang="en-US" sz="750" dirty="0">
                <a:solidFill>
                  <a:srgbClr val="AAB3BA"/>
                </a:solidFill>
              </a:rPr>
              <a:t>3</a:t>
            </a:r>
            <a:endParaRPr lang="en-US" sz="75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Text 1"/>
          <p:cNvSpPr/>
          <p:nvPr/>
        </p:nvSpPr>
        <p:spPr>
          <a:xfrm>
            <a:off x="4251960" y="1234440"/>
            <a:ext cx="6217920" cy="2286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C9A99"/>
                </a:solidFill>
                <a:effectLst/>
                <a:uLnTx/>
                <a:uFillTx/>
                <a:latin typeface="Aptos"/>
                <a:ea typeface="+mn-ea"/>
                <a:cs typeface="+mn-cs"/>
              </a:rPr>
              <a:t>STATE EXAMPLE</a:t>
            </a:r>
            <a:endParaRPr kumimoji="0" lang="en-US" sz="1400" b="0" i="0" u="none" strike="noStrike" kern="1200" cap="none" spc="0" normalizeH="0" baseline="0" noProof="0" dirty="0">
              <a:ln>
                <a:noFill/>
              </a:ln>
              <a:solidFill>
                <a:prstClr val="black"/>
              </a:solidFill>
              <a:effectLst/>
              <a:uLnTx/>
              <a:uFillTx/>
              <a:latin typeface="Aptos"/>
              <a:ea typeface="+mn-ea"/>
              <a:cs typeface="+mn-cs"/>
            </a:endParaRPr>
          </a:p>
        </p:txBody>
      </p:sp>
      <p:sp>
        <p:nvSpPr>
          <p:cNvPr id="5" name="Text 2"/>
          <p:cNvSpPr>
            <a:spLocks noGrp="1"/>
          </p:cNvSpPr>
          <p:nvPr>
            <p:ph type="title" idx="4294967295"/>
          </p:nvPr>
        </p:nvSpPr>
        <p:spPr>
          <a:xfrm>
            <a:off x="4251960" y="1645920"/>
            <a:ext cx="7086600" cy="123444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100" b="1" i="0" u="none" strike="noStrike" kern="1200" cap="none" spc="0" normalizeH="0" baseline="0" noProof="0" dirty="0">
                <a:ln>
                  <a:noFill/>
                </a:ln>
                <a:solidFill>
                  <a:srgbClr val="1D3F6E"/>
                </a:solidFill>
                <a:effectLst/>
                <a:uLnTx/>
                <a:uFillTx/>
                <a:latin typeface="+mn-lt"/>
                <a:ea typeface="+mn-ea"/>
                <a:cs typeface="+mn-cs"/>
              </a:rPr>
              <a:t>Illinois</a:t>
            </a:r>
            <a:endParaRPr kumimoji="0" lang="en-US" sz="3100" b="0" i="0" u="none" strike="noStrike" kern="1200" cap="none" spc="0" normalizeH="0" baseline="0" noProof="0" dirty="0">
              <a:ln>
                <a:noFill/>
              </a:ln>
              <a:solidFill>
                <a:schemeClr val="tx1"/>
              </a:solidFill>
              <a:effectLst/>
              <a:uLnTx/>
              <a:uFillTx/>
              <a:latin typeface="+mn-lt"/>
              <a:ea typeface="+mn-ea"/>
              <a:cs typeface="+mn-cs"/>
            </a:endParaRPr>
          </a:p>
        </p:txBody>
      </p:sp>
      <p:sp>
        <p:nvSpPr>
          <p:cNvPr id="2" name="Shape 0">
            <a:extLst>
              <a:ext uri="{C183D7F6-B498-43B3-948B-1728B52AA6E4}">
                <adec:decorative xmlns:adec="http://schemas.microsoft.com/office/drawing/2017/decorative" val="1"/>
              </a:ext>
            </a:extLst>
          </p:cNvPr>
          <p:cNvSpPr/>
          <p:nvPr/>
        </p:nvSpPr>
        <p:spPr>
          <a:xfrm>
            <a:off x="0" y="0"/>
            <a:ext cx="3794760" cy="6858000"/>
          </a:xfrm>
          <a:prstGeom prst="rect">
            <a:avLst/>
          </a:prstGeom>
          <a:solidFill>
            <a:srgbClr val="2669A8"/>
          </a:solidFill>
          <a:ln w="12700">
            <a:solidFill>
              <a:srgbClr val="2669A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6" name="Text 3"/>
          <p:cNvSpPr/>
          <p:nvPr/>
        </p:nvSpPr>
        <p:spPr>
          <a:xfrm>
            <a:off x="4279392" y="3127248"/>
            <a:ext cx="6995160" cy="960120"/>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5E6B78"/>
                </a:solidFill>
                <a:effectLst/>
                <a:uLnTx/>
                <a:uFillTx/>
                <a:latin typeface="Aptos"/>
                <a:ea typeface="+mn-ea"/>
                <a:cs typeface="+mn-cs"/>
              </a:rPr>
              <a:t>Strategic early intervention rate increases and a cost-modeling approach to provider supply.</a:t>
            </a:r>
            <a:endParaRPr kumimoji="0" lang="en-US" sz="1800" b="0" i="0" u="none" strike="noStrike" kern="1200" cap="none" spc="0" normalizeH="0" baseline="0" noProof="0" dirty="0">
              <a:ln>
                <a:noFill/>
              </a:ln>
              <a:solidFill>
                <a:prstClr val="black"/>
              </a:solidFill>
              <a:effectLst/>
              <a:uLnTx/>
              <a:uFillTx/>
              <a:latin typeface="Aptos"/>
              <a:ea typeface="+mn-ea"/>
              <a:cs typeface="+mn-cs"/>
            </a:endParaRPr>
          </a:p>
        </p:txBody>
      </p:sp>
      <p:pic>
        <p:nvPicPr>
          <p:cNvPr id="10" name="Picture 9" descr="Illinois Department of Early Childhood logo">
            <a:extLst>
              <a:ext uri="{FF2B5EF4-FFF2-40B4-BE49-F238E27FC236}">
                <a16:creationId xmlns:a16="http://schemas.microsoft.com/office/drawing/2014/main" id="{A5BC0E14-AEF7-3570-2F80-74C6DE92EF59}"/>
              </a:ext>
            </a:extLst>
          </p:cNvPr>
          <p:cNvPicPr>
            <a:picLocks noChangeAspect="1"/>
          </p:cNvPicPr>
          <p:nvPr/>
        </p:nvPicPr>
        <p:blipFill>
          <a:blip r:embed="rId3"/>
          <a:stretch>
            <a:fillRect/>
          </a:stretch>
        </p:blipFill>
        <p:spPr>
          <a:xfrm>
            <a:off x="3794760" y="4334256"/>
            <a:ext cx="3591878" cy="1503799"/>
          </a:xfrm>
          <a:prstGeom prst="rect">
            <a:avLst/>
          </a:prstGeom>
        </p:spPr>
      </p:pic>
      <p:sp>
        <p:nvSpPr>
          <p:cNvPr id="7" name="Text 4"/>
          <p:cNvSpPr/>
          <p:nvPr/>
        </p:nvSpPr>
        <p:spPr>
          <a:xfrm>
            <a:off x="11503152" y="6473952"/>
            <a:ext cx="320040" cy="164592"/>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750" b="0" i="0" u="none" strike="noStrike" kern="1200" cap="none" spc="0" normalizeH="0" baseline="0" noProof="0" dirty="0">
                <a:ln>
                  <a:noFill/>
                </a:ln>
                <a:solidFill>
                  <a:srgbClr val="AAB3BA"/>
                </a:solidFill>
                <a:effectLst/>
                <a:uLnTx/>
                <a:uFillTx/>
                <a:latin typeface="Aptos"/>
                <a:ea typeface="+mn-ea"/>
                <a:cs typeface="+mn-cs"/>
              </a:rPr>
              <a:t>22</a:t>
            </a:r>
            <a:endParaRPr kumimoji="0" lang="en-US" sz="750" b="0" i="0" u="none" strike="noStrike" kern="1200" cap="none" spc="0" normalizeH="0" baseline="0" noProof="0" dirty="0">
              <a:ln>
                <a:noFill/>
              </a:ln>
              <a:solidFill>
                <a:prstClr val="black"/>
              </a:solidFill>
              <a:effectLst/>
              <a:uLnTx/>
              <a:uFillTx/>
              <a:latin typeface="Aptos"/>
              <a:ea typeface="+mn-ea"/>
              <a:cs typeface="+mn-cs"/>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11480" y="73152"/>
            <a:ext cx="3840480" cy="16459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1C9A99"/>
                </a:solidFill>
                <a:effectLst/>
                <a:uLnTx/>
                <a:uFillTx/>
                <a:latin typeface="Aptos"/>
                <a:ea typeface="+mn-ea"/>
                <a:cs typeface="+mn-cs"/>
              </a:rPr>
              <a:t>ILLINOIS | RATE INCREASES</a:t>
            </a:r>
            <a:endParaRPr kumimoji="0" lang="en-US" sz="800" b="0" i="0" u="none" strike="noStrike" kern="1200" cap="none" spc="0" normalizeH="0" baseline="0" noProof="0" dirty="0">
              <a:ln>
                <a:noFill/>
              </a:ln>
              <a:solidFill>
                <a:prstClr val="black"/>
              </a:solidFill>
              <a:effectLst/>
              <a:uLnTx/>
              <a:uFillTx/>
              <a:latin typeface="Aptos"/>
              <a:ea typeface="+mn-ea"/>
              <a:cs typeface="+mn-cs"/>
            </a:endParaRPr>
          </a:p>
        </p:txBody>
      </p:sp>
      <p:sp>
        <p:nvSpPr>
          <p:cNvPr id="3" name="Text 1"/>
          <p:cNvSpPr>
            <a:spLocks noGrp="1"/>
          </p:cNvSpPr>
          <p:nvPr>
            <p:ph type="title" idx="4294967295"/>
          </p:nvPr>
        </p:nvSpPr>
        <p:spPr>
          <a:xfrm>
            <a:off x="402336" y="256032"/>
            <a:ext cx="10881360" cy="384048"/>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D3F6E"/>
                </a:solidFill>
                <a:effectLst/>
                <a:uLnTx/>
                <a:uFillTx/>
                <a:latin typeface="Aptos Display" pitchFamily="34" charset="0"/>
                <a:ea typeface="Aptos Display" pitchFamily="34" charset="-122"/>
                <a:cs typeface="Aptos Display" pitchFamily="34" charset="-120"/>
              </a:rPr>
              <a:t>Illinois: Building Toward More Competitive and Equitable Compensation </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2"/>
          <p:cNvSpPr/>
          <p:nvPr/>
        </p:nvSpPr>
        <p:spPr>
          <a:xfrm>
            <a:off x="420624" y="713232"/>
            <a:ext cx="10881360" cy="320040"/>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E6B78"/>
                </a:solidFill>
                <a:effectLst/>
                <a:uLnTx/>
                <a:uFillTx/>
                <a:latin typeface="Aptos"/>
                <a:ea typeface="+mn-ea"/>
                <a:cs typeface="+mn-cs"/>
              </a:rPr>
              <a:t> Compensation policy can be iterative—not one-and-done.</a:t>
            </a:r>
            <a:endParaRPr kumimoji="0" lang="en-US" sz="1600" b="0" i="0" u="none" strike="noStrike" kern="1200" cap="none" spc="0" normalizeH="0" baseline="0" noProof="0" dirty="0">
              <a:ln>
                <a:noFill/>
              </a:ln>
              <a:solidFill>
                <a:prstClr val="black"/>
              </a:solidFill>
              <a:effectLst/>
              <a:uLnTx/>
              <a:uFillTx/>
              <a:latin typeface="Aptos"/>
              <a:ea typeface="+mn-ea"/>
              <a:cs typeface="+mn-cs"/>
            </a:endParaRPr>
          </a:p>
        </p:txBody>
      </p:sp>
      <p:sp>
        <p:nvSpPr>
          <p:cNvPr id="5" name="Shape 3">
            <a:extLst>
              <a:ext uri="{C183D7F6-B498-43B3-948B-1728B52AA6E4}">
                <adec:decorative xmlns:adec="http://schemas.microsoft.com/office/drawing/2017/decorative" val="1"/>
              </a:ext>
            </a:extLst>
          </p:cNvPr>
          <p:cNvSpPr/>
          <p:nvPr/>
        </p:nvSpPr>
        <p:spPr>
          <a:xfrm>
            <a:off x="822960" y="1645920"/>
            <a:ext cx="3154680" cy="2468880"/>
          </a:xfrm>
          <a:prstGeom prst="roundRect">
            <a:avLst>
              <a:gd name="adj" fmla="val 3704"/>
            </a:avLst>
          </a:prstGeom>
          <a:solidFill>
            <a:srgbClr val="F2F6FB"/>
          </a:solidFill>
          <a:ln w="12700">
            <a:solidFill>
              <a:srgbClr val="DCE4E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6" name="Text 4"/>
          <p:cNvSpPr/>
          <p:nvPr/>
        </p:nvSpPr>
        <p:spPr>
          <a:xfrm>
            <a:off x="1051560" y="1920240"/>
            <a:ext cx="2697480" cy="310896"/>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2669A8"/>
                </a:solidFill>
                <a:effectLst/>
                <a:uLnTx/>
                <a:uFillTx/>
                <a:latin typeface="Aptos"/>
                <a:ea typeface="+mn-ea"/>
                <a:cs typeface="+mn-cs"/>
              </a:rPr>
              <a:t>2023</a:t>
            </a:r>
            <a:endParaRPr kumimoji="0" lang="en-US" sz="1500" b="0" i="0" u="none" strike="noStrike" kern="1200" cap="none" spc="0" normalizeH="0" baseline="0" noProof="0" dirty="0">
              <a:ln>
                <a:noFill/>
              </a:ln>
              <a:solidFill>
                <a:prstClr val="black"/>
              </a:solidFill>
              <a:effectLst/>
              <a:uLnTx/>
              <a:uFillTx/>
              <a:latin typeface="Aptos"/>
              <a:ea typeface="+mn-ea"/>
              <a:cs typeface="+mn-cs"/>
            </a:endParaRPr>
          </a:p>
        </p:txBody>
      </p:sp>
      <p:sp>
        <p:nvSpPr>
          <p:cNvPr id="7" name="Text 5"/>
          <p:cNvSpPr/>
          <p:nvPr/>
        </p:nvSpPr>
        <p:spPr>
          <a:xfrm>
            <a:off x="1051560" y="2395728"/>
            <a:ext cx="2697480" cy="502920"/>
          </a:xfrm>
          <a:prstGeom prst="rect">
            <a:avLst/>
          </a:prstGeom>
          <a:noFill/>
          <a:ln/>
        </p:spPr>
        <p:txBody>
          <a:bodyPr wrap="square"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dirty="0">
                <a:ln>
                  <a:noFill/>
                </a:ln>
                <a:solidFill>
                  <a:srgbClr val="1D3F6E"/>
                </a:solidFill>
                <a:effectLst/>
                <a:uLnTx/>
                <a:uFillTx/>
                <a:latin typeface="Aptos"/>
                <a:ea typeface="+mn-ea"/>
                <a:cs typeface="+mn-cs"/>
              </a:rPr>
              <a:t>10%</a:t>
            </a:r>
            <a:endParaRPr kumimoji="0" lang="en-US" sz="2500" b="0" i="0" u="none" strike="noStrike" kern="1200" cap="none" spc="0" normalizeH="0" baseline="0" noProof="0" dirty="0">
              <a:ln>
                <a:noFill/>
              </a:ln>
              <a:solidFill>
                <a:prstClr val="black"/>
              </a:solidFill>
              <a:effectLst/>
              <a:uLnTx/>
              <a:uFillTx/>
              <a:latin typeface="Aptos"/>
              <a:ea typeface="+mn-ea"/>
              <a:cs typeface="+mn-cs"/>
            </a:endParaRPr>
          </a:p>
        </p:txBody>
      </p:sp>
      <p:sp>
        <p:nvSpPr>
          <p:cNvPr id="8" name="Text 6"/>
          <p:cNvSpPr/>
          <p:nvPr/>
        </p:nvSpPr>
        <p:spPr>
          <a:xfrm>
            <a:off x="1143000" y="3054096"/>
            <a:ext cx="2514600" cy="594360"/>
          </a:xfrm>
          <a:prstGeom prst="rect">
            <a:avLst/>
          </a:prstGeom>
          <a:noFill/>
          <a:ln/>
        </p:spPr>
        <p:txBody>
          <a:bodyPr wrap="square"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27364A"/>
                </a:solidFill>
                <a:effectLst/>
                <a:uLnTx/>
                <a:uFillTx/>
                <a:latin typeface="Aptos"/>
                <a:ea typeface="+mn-ea"/>
                <a:cs typeface="+mn-cs"/>
              </a:rPr>
              <a:t>increase for all EI providers</a:t>
            </a:r>
            <a:endParaRPr kumimoji="0" lang="en-US" sz="1400" b="0" i="0" u="none" strike="noStrike" kern="1200" cap="none" spc="0" normalizeH="0" baseline="0" noProof="0" dirty="0">
              <a:ln>
                <a:noFill/>
              </a:ln>
              <a:solidFill>
                <a:prstClr val="black"/>
              </a:solidFill>
              <a:effectLst/>
              <a:uLnTx/>
              <a:uFillTx/>
              <a:latin typeface="Aptos"/>
              <a:ea typeface="+mn-ea"/>
              <a:cs typeface="+mn-cs"/>
            </a:endParaRPr>
          </a:p>
        </p:txBody>
      </p:sp>
      <p:sp>
        <p:nvSpPr>
          <p:cNvPr id="10" name="Shape 8">
            <a:extLst>
              <a:ext uri="{C183D7F6-B498-43B3-948B-1728B52AA6E4}">
                <adec:decorative xmlns:adec="http://schemas.microsoft.com/office/drawing/2017/decorative" val="1"/>
              </a:ext>
            </a:extLst>
          </p:cNvPr>
          <p:cNvSpPr/>
          <p:nvPr/>
        </p:nvSpPr>
        <p:spPr>
          <a:xfrm>
            <a:off x="4572000" y="1645920"/>
            <a:ext cx="3154680" cy="2468880"/>
          </a:xfrm>
          <a:prstGeom prst="roundRect">
            <a:avLst>
              <a:gd name="adj" fmla="val 3704"/>
            </a:avLst>
          </a:prstGeom>
          <a:solidFill>
            <a:srgbClr val="EFF8F7"/>
          </a:solidFill>
          <a:ln w="12700">
            <a:solidFill>
              <a:srgbClr val="DCE4E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11" name="Text 9"/>
          <p:cNvSpPr/>
          <p:nvPr/>
        </p:nvSpPr>
        <p:spPr>
          <a:xfrm>
            <a:off x="4800600" y="1920240"/>
            <a:ext cx="2697480" cy="310896"/>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C9A99"/>
                </a:solidFill>
                <a:effectLst/>
                <a:uLnTx/>
                <a:uFillTx/>
                <a:latin typeface="Aptos"/>
                <a:ea typeface="+mn-ea"/>
                <a:cs typeface="+mn-cs"/>
              </a:rPr>
              <a:t>2025</a:t>
            </a:r>
            <a:endParaRPr kumimoji="0" lang="en-US" sz="1500" b="0" i="0" u="none" strike="noStrike" kern="1200" cap="none" spc="0" normalizeH="0" baseline="0" noProof="0" dirty="0">
              <a:ln>
                <a:noFill/>
              </a:ln>
              <a:solidFill>
                <a:prstClr val="black"/>
              </a:solidFill>
              <a:effectLst/>
              <a:uLnTx/>
              <a:uFillTx/>
              <a:latin typeface="Aptos"/>
              <a:ea typeface="+mn-ea"/>
              <a:cs typeface="+mn-cs"/>
            </a:endParaRPr>
          </a:p>
        </p:txBody>
      </p:sp>
      <p:sp>
        <p:nvSpPr>
          <p:cNvPr id="12" name="Text 10"/>
          <p:cNvSpPr/>
          <p:nvPr/>
        </p:nvSpPr>
        <p:spPr>
          <a:xfrm>
            <a:off x="4800600" y="2395728"/>
            <a:ext cx="2697480" cy="502920"/>
          </a:xfrm>
          <a:prstGeom prst="rect">
            <a:avLst/>
          </a:prstGeom>
          <a:noFill/>
          <a:ln/>
        </p:spPr>
        <p:txBody>
          <a:bodyPr wrap="square"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dirty="0">
                <a:ln>
                  <a:noFill/>
                </a:ln>
                <a:solidFill>
                  <a:srgbClr val="1D3F6E"/>
                </a:solidFill>
                <a:effectLst/>
                <a:uLnTx/>
                <a:uFillTx/>
                <a:latin typeface="Aptos"/>
                <a:ea typeface="+mn-ea"/>
                <a:cs typeface="+mn-cs"/>
              </a:rPr>
              <a:t>5–8%</a:t>
            </a:r>
            <a:endParaRPr kumimoji="0" lang="en-US" sz="2500" b="0" i="0" u="none" strike="noStrike" kern="1200" cap="none" spc="0" normalizeH="0" baseline="0" noProof="0" dirty="0">
              <a:ln>
                <a:noFill/>
              </a:ln>
              <a:solidFill>
                <a:prstClr val="black"/>
              </a:solidFill>
              <a:effectLst/>
              <a:uLnTx/>
              <a:uFillTx/>
              <a:latin typeface="Aptos"/>
              <a:ea typeface="+mn-ea"/>
              <a:cs typeface="+mn-cs"/>
            </a:endParaRPr>
          </a:p>
        </p:txBody>
      </p:sp>
      <p:sp>
        <p:nvSpPr>
          <p:cNvPr id="13" name="Text 11"/>
          <p:cNvSpPr/>
          <p:nvPr/>
        </p:nvSpPr>
        <p:spPr>
          <a:xfrm>
            <a:off x="4892040" y="3054096"/>
            <a:ext cx="2514600" cy="594360"/>
          </a:xfrm>
          <a:prstGeom prst="rect">
            <a:avLst/>
          </a:prstGeom>
          <a:noFill/>
          <a:ln/>
        </p:spPr>
        <p:txBody>
          <a:bodyPr wrap="square"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27364A"/>
                </a:solidFill>
                <a:effectLst/>
                <a:uLnTx/>
                <a:uFillTx/>
                <a:latin typeface="Aptos"/>
                <a:ea typeface="+mn-ea"/>
                <a:cs typeface="+mn-cs"/>
              </a:rPr>
              <a:t>targeted increases for selected provider types</a:t>
            </a:r>
            <a:endParaRPr kumimoji="0" lang="en-US" sz="1400" b="0" i="0" u="none" strike="noStrike" kern="1200" cap="none" spc="0" normalizeH="0" baseline="0" noProof="0" dirty="0">
              <a:ln>
                <a:noFill/>
              </a:ln>
              <a:solidFill>
                <a:prstClr val="black"/>
              </a:solidFill>
              <a:effectLst/>
              <a:uLnTx/>
              <a:uFillTx/>
              <a:latin typeface="Aptos"/>
              <a:ea typeface="+mn-ea"/>
              <a:cs typeface="+mn-cs"/>
            </a:endParaRPr>
          </a:p>
        </p:txBody>
      </p:sp>
      <p:sp>
        <p:nvSpPr>
          <p:cNvPr id="15" name="Shape 13">
            <a:extLst>
              <a:ext uri="{C183D7F6-B498-43B3-948B-1728B52AA6E4}">
                <adec:decorative xmlns:adec="http://schemas.microsoft.com/office/drawing/2017/decorative" val="1"/>
              </a:ext>
            </a:extLst>
          </p:cNvPr>
          <p:cNvSpPr/>
          <p:nvPr/>
        </p:nvSpPr>
        <p:spPr>
          <a:xfrm>
            <a:off x="8321040" y="1645920"/>
            <a:ext cx="3154680" cy="2468880"/>
          </a:xfrm>
          <a:prstGeom prst="roundRect">
            <a:avLst>
              <a:gd name="adj" fmla="val 3704"/>
            </a:avLst>
          </a:prstGeom>
          <a:solidFill>
            <a:srgbClr val="FFF8ED"/>
          </a:solidFill>
          <a:ln w="12700">
            <a:solidFill>
              <a:srgbClr val="DCE4E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16" name="Text 14"/>
          <p:cNvSpPr/>
          <p:nvPr/>
        </p:nvSpPr>
        <p:spPr>
          <a:xfrm>
            <a:off x="8549640" y="1920240"/>
            <a:ext cx="2697480" cy="310896"/>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F4A340"/>
                </a:solidFill>
                <a:effectLst/>
                <a:uLnTx/>
                <a:uFillTx/>
                <a:latin typeface="Aptos"/>
                <a:ea typeface="+mn-ea"/>
                <a:cs typeface="+mn-cs"/>
              </a:rPr>
              <a:t>Oct. 2026</a:t>
            </a:r>
            <a:endParaRPr kumimoji="0" lang="en-US" sz="1500" b="0" i="0" u="none" strike="noStrike" kern="1200" cap="none" spc="0" normalizeH="0" baseline="0" noProof="0" dirty="0">
              <a:ln>
                <a:noFill/>
              </a:ln>
              <a:solidFill>
                <a:prstClr val="black"/>
              </a:solidFill>
              <a:effectLst/>
              <a:uLnTx/>
              <a:uFillTx/>
              <a:latin typeface="Aptos"/>
              <a:ea typeface="+mn-ea"/>
              <a:cs typeface="+mn-cs"/>
            </a:endParaRPr>
          </a:p>
        </p:txBody>
      </p:sp>
      <p:sp>
        <p:nvSpPr>
          <p:cNvPr id="17" name="Text 15"/>
          <p:cNvSpPr/>
          <p:nvPr/>
        </p:nvSpPr>
        <p:spPr>
          <a:xfrm>
            <a:off x="8549640" y="2395728"/>
            <a:ext cx="2697480" cy="502920"/>
          </a:xfrm>
          <a:prstGeom prst="rect">
            <a:avLst/>
          </a:prstGeom>
          <a:noFill/>
          <a:ln/>
        </p:spPr>
        <p:txBody>
          <a:bodyPr wrap="square"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dirty="0">
                <a:ln>
                  <a:noFill/>
                </a:ln>
                <a:solidFill>
                  <a:srgbClr val="1D3F6E"/>
                </a:solidFill>
                <a:effectLst/>
                <a:uLnTx/>
                <a:uFillTx/>
                <a:latin typeface="Aptos"/>
                <a:ea typeface="+mn-ea"/>
                <a:cs typeface="+mn-cs"/>
              </a:rPr>
              <a:t>FY27 update</a:t>
            </a:r>
            <a:endParaRPr kumimoji="0" lang="en-US" sz="2500" b="0" i="0" u="none" strike="noStrike" kern="1200" cap="none" spc="0" normalizeH="0" baseline="0" noProof="0" dirty="0">
              <a:ln>
                <a:noFill/>
              </a:ln>
              <a:solidFill>
                <a:prstClr val="black"/>
              </a:solidFill>
              <a:effectLst/>
              <a:uLnTx/>
              <a:uFillTx/>
              <a:latin typeface="Aptos"/>
              <a:ea typeface="+mn-ea"/>
              <a:cs typeface="+mn-cs"/>
            </a:endParaRPr>
          </a:p>
        </p:txBody>
      </p:sp>
      <p:sp>
        <p:nvSpPr>
          <p:cNvPr id="18" name="Text 16"/>
          <p:cNvSpPr/>
          <p:nvPr/>
        </p:nvSpPr>
        <p:spPr>
          <a:xfrm>
            <a:off x="8641080" y="3054096"/>
            <a:ext cx="2514600" cy="594360"/>
          </a:xfrm>
          <a:prstGeom prst="rect">
            <a:avLst/>
          </a:prstGeom>
          <a:noFill/>
          <a:ln/>
        </p:spPr>
        <p:txBody>
          <a:bodyPr wrap="square" lIns="0" tIns="0" rIns="0" bIns="0" rtlCol="0" anchor="ctr">
            <a:normAutofit lnSpcReduction="1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27364A"/>
                </a:solidFill>
                <a:effectLst/>
                <a:uLnTx/>
                <a:uFillTx/>
                <a:latin typeface="Aptos"/>
                <a:ea typeface="+mn-ea"/>
                <a:cs typeface="+mn-cs"/>
              </a:rPr>
              <a:t>targets provider types still at or below 50% of modeled cost after the FY26 increase</a:t>
            </a:r>
            <a:endParaRPr kumimoji="0" lang="en-US" sz="1400" b="0" i="0" u="none" strike="noStrike" kern="1200" cap="none" spc="0" normalizeH="0" baseline="0" noProof="0" dirty="0">
              <a:ln>
                <a:noFill/>
              </a:ln>
              <a:solidFill>
                <a:prstClr val="black"/>
              </a:solidFill>
              <a:effectLst/>
              <a:uLnTx/>
              <a:uFillTx/>
              <a:latin typeface="Aptos"/>
              <a:ea typeface="+mn-ea"/>
              <a:cs typeface="+mn-cs"/>
            </a:endParaRPr>
          </a:p>
        </p:txBody>
      </p:sp>
      <p:sp>
        <p:nvSpPr>
          <p:cNvPr id="9" name="Shape 7">
            <a:extLst>
              <a:ext uri="{C183D7F6-B498-43B3-948B-1728B52AA6E4}">
                <adec:decorative xmlns:adec="http://schemas.microsoft.com/office/drawing/2017/decorative" val="1"/>
              </a:ext>
            </a:extLst>
          </p:cNvPr>
          <p:cNvSpPr/>
          <p:nvPr/>
        </p:nvSpPr>
        <p:spPr>
          <a:xfrm>
            <a:off x="4069080" y="2514600"/>
            <a:ext cx="438912" cy="530352"/>
          </a:xfrm>
          <a:prstGeom prst="chevron">
            <a:avLst/>
          </a:prstGeom>
          <a:solidFill>
            <a:srgbClr val="DCE4E8"/>
          </a:solidFill>
          <a:ln w="12700">
            <a:solidFill>
              <a:srgbClr val="DCE4E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14" name="Shape 12">
            <a:extLst>
              <a:ext uri="{C183D7F6-B498-43B3-948B-1728B52AA6E4}">
                <adec:decorative xmlns:adec="http://schemas.microsoft.com/office/drawing/2017/decorative" val="1"/>
              </a:ext>
            </a:extLst>
          </p:cNvPr>
          <p:cNvSpPr/>
          <p:nvPr/>
        </p:nvSpPr>
        <p:spPr>
          <a:xfrm>
            <a:off x="7818120" y="2514600"/>
            <a:ext cx="438912" cy="530352"/>
          </a:xfrm>
          <a:prstGeom prst="chevron">
            <a:avLst/>
          </a:prstGeom>
          <a:solidFill>
            <a:srgbClr val="DCE4E8"/>
          </a:solidFill>
          <a:ln w="12700">
            <a:solidFill>
              <a:srgbClr val="DCE4E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19" name="Text 17"/>
          <p:cNvSpPr/>
          <p:nvPr/>
        </p:nvSpPr>
        <p:spPr>
          <a:xfrm>
            <a:off x="1051560" y="4956048"/>
            <a:ext cx="10058400" cy="41148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27364A"/>
                </a:solidFill>
                <a:effectLst/>
                <a:uLnTx/>
                <a:uFillTx/>
                <a:latin typeface="Aptos"/>
                <a:ea typeface="+mn-ea"/>
                <a:cs typeface="+mn-cs"/>
              </a:rPr>
              <a:t>Illinois continues to monitor provider supply and access, with particular attention to high-need disciplines including OT, PT, speech, and developmental therapy.</a:t>
            </a:r>
            <a:endParaRPr kumimoji="0" lang="en-US" sz="1600" b="0" i="0" u="none" strike="noStrike" kern="1200" cap="none" spc="0" normalizeH="0" baseline="0" noProof="0" dirty="0">
              <a:ln>
                <a:noFill/>
              </a:ln>
              <a:solidFill>
                <a:prstClr val="black"/>
              </a:solidFill>
              <a:effectLst/>
              <a:uLnTx/>
              <a:uFillTx/>
              <a:latin typeface="Aptos"/>
              <a:ea typeface="+mn-ea"/>
              <a:cs typeface="+mn-cs"/>
            </a:endParaRPr>
          </a:p>
        </p:txBody>
      </p:sp>
      <p:sp>
        <p:nvSpPr>
          <p:cNvPr id="20" name="Text 18"/>
          <p:cNvSpPr/>
          <p:nvPr/>
        </p:nvSpPr>
        <p:spPr>
          <a:xfrm>
            <a:off x="384048" y="6255067"/>
            <a:ext cx="8778240" cy="146304"/>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 b="0" i="0" u="none" strike="noStrike" kern="1200" cap="none" spc="0" normalizeH="0" baseline="0" noProof="0" dirty="0">
                <a:ln>
                  <a:noFill/>
                </a:ln>
                <a:solidFill>
                  <a:srgbClr val="7B8792"/>
                </a:solidFill>
                <a:effectLst/>
                <a:uLnTx/>
                <a:uFillTx/>
                <a:latin typeface="Aptos" pitchFamily="34" charset="0"/>
                <a:ea typeface="Aptos" pitchFamily="34" charset="-122"/>
                <a:cs typeface="Aptos" pitchFamily="34" charset="-120"/>
              </a:rPr>
              <a:t>Source: Illinois Department of Early Childhood, Early Intervention for Providers; FY2027 Provider Rate Update (2026).</a:t>
            </a:r>
            <a:endParaRPr kumimoji="0" lang="en-US" sz="720" b="0" i="0" u="none" strike="noStrike" kern="1200" cap="none" spc="0" normalizeH="0" baseline="0" noProof="0" dirty="0">
              <a:ln>
                <a:noFill/>
              </a:ln>
              <a:solidFill>
                <a:prstClr val="black"/>
              </a:solidFill>
              <a:effectLst/>
              <a:uLnTx/>
              <a:uFillTx/>
              <a:latin typeface="Aptos"/>
              <a:ea typeface="+mn-ea"/>
              <a:cs typeface="+mn-cs"/>
            </a:endParaRPr>
          </a:p>
        </p:txBody>
      </p:sp>
      <p:pic>
        <p:nvPicPr>
          <p:cNvPr id="22" name="Image 0" descr="ECTA logo"/>
          <p:cNvPicPr>
            <a:picLocks noChangeAspect="1"/>
          </p:cNvPicPr>
          <p:nvPr/>
        </p:nvPicPr>
        <p:blipFill>
          <a:blip r:embed="rId3"/>
          <a:stretch>
            <a:fillRect/>
          </a:stretch>
        </p:blipFill>
        <p:spPr>
          <a:xfrm>
            <a:off x="392951" y="6437376"/>
            <a:ext cx="924025" cy="137160"/>
          </a:xfrm>
          <a:prstGeom prst="rect">
            <a:avLst/>
          </a:prstGeom>
        </p:spPr>
      </p:pic>
      <p:sp>
        <p:nvSpPr>
          <p:cNvPr id="21" name="Text 19"/>
          <p:cNvSpPr/>
          <p:nvPr/>
        </p:nvSpPr>
        <p:spPr>
          <a:xfrm>
            <a:off x="11503152" y="6473952"/>
            <a:ext cx="320040" cy="164592"/>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750" b="0" i="0" u="none" strike="noStrike" kern="1200" cap="none" spc="0" normalizeH="0" baseline="0" noProof="0" dirty="0">
                <a:ln>
                  <a:noFill/>
                </a:ln>
                <a:solidFill>
                  <a:srgbClr val="AAB3BA"/>
                </a:solidFill>
                <a:effectLst/>
                <a:uLnTx/>
                <a:uFillTx/>
                <a:latin typeface="Aptos"/>
                <a:ea typeface="+mn-ea"/>
                <a:cs typeface="+mn-cs"/>
              </a:rPr>
              <a:t>23</a:t>
            </a:r>
            <a:endParaRPr kumimoji="0" lang="en-US" sz="750" b="0" i="0" u="none" strike="noStrike" kern="1200" cap="none" spc="0" normalizeH="0" baseline="0" noProof="0" dirty="0">
              <a:ln>
                <a:noFill/>
              </a:ln>
              <a:solidFill>
                <a:prstClr val="black"/>
              </a:solidFill>
              <a:effectLst/>
              <a:uLnTx/>
              <a:uFillTx/>
              <a:latin typeface="Aptos"/>
              <a:ea typeface="+mn-ea"/>
              <a:cs typeface="+mn-cs"/>
            </a:endParaRPr>
          </a:p>
        </p:txBody>
      </p:sp>
      <p:pic>
        <p:nvPicPr>
          <p:cNvPr id="24" name="Picture 23" descr="Illinois Department of Early Childhood logo">
            <a:extLst>
              <a:ext uri="{FF2B5EF4-FFF2-40B4-BE49-F238E27FC236}">
                <a16:creationId xmlns:a16="http://schemas.microsoft.com/office/drawing/2014/main" id="{01B09AB9-17AC-AA46-8F09-B5E473EDB87F}"/>
              </a:ext>
            </a:extLst>
          </p:cNvPr>
          <p:cNvPicPr>
            <a:picLocks noChangeAspect="1"/>
          </p:cNvPicPr>
          <p:nvPr/>
        </p:nvPicPr>
        <p:blipFill>
          <a:blip r:embed="rId4"/>
          <a:stretch>
            <a:fillRect/>
          </a:stretch>
        </p:blipFill>
        <p:spPr>
          <a:xfrm>
            <a:off x="9515462" y="5953886"/>
            <a:ext cx="1793758" cy="748666"/>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11480" y="73152"/>
            <a:ext cx="3840480" cy="16459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1C9A99"/>
                </a:solidFill>
                <a:effectLst/>
                <a:uLnTx/>
                <a:uFillTx/>
                <a:latin typeface="Aptos"/>
                <a:ea typeface="+mn-ea"/>
                <a:cs typeface="+mn-cs"/>
              </a:rPr>
              <a:t>ILLINOIS | DATA FOR DECISIONS</a:t>
            </a:r>
            <a:endParaRPr kumimoji="0" lang="en-US" sz="800" b="0" i="0" u="none" strike="noStrike" kern="1200" cap="none" spc="0" normalizeH="0" baseline="0" noProof="0" dirty="0">
              <a:ln>
                <a:noFill/>
              </a:ln>
              <a:solidFill>
                <a:prstClr val="black"/>
              </a:solidFill>
              <a:effectLst/>
              <a:uLnTx/>
              <a:uFillTx/>
              <a:latin typeface="Aptos"/>
              <a:ea typeface="+mn-ea"/>
              <a:cs typeface="+mn-cs"/>
            </a:endParaRPr>
          </a:p>
        </p:txBody>
      </p:sp>
      <p:sp>
        <p:nvSpPr>
          <p:cNvPr id="3" name="Text 1"/>
          <p:cNvSpPr/>
          <p:nvPr/>
        </p:nvSpPr>
        <p:spPr>
          <a:xfrm>
            <a:off x="402336" y="256032"/>
            <a:ext cx="10881360" cy="384048"/>
          </a:xfrm>
          <a:prstGeom prst="rect">
            <a:avLst/>
          </a:prstGeom>
          <a:noFill/>
          <a:ln/>
        </p:spPr>
        <p:txBody>
          <a:bodyPr wrap="square" lIns="0" tIns="0" rIns="0" bIns="0" rtlCol="0" anchor="ctr">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D3F6E"/>
                </a:solidFill>
                <a:effectLst/>
                <a:uLnTx/>
                <a:uFillTx/>
                <a:latin typeface="Aptos Display" pitchFamily="34" charset="0"/>
                <a:ea typeface="Aptos Display" pitchFamily="34" charset="-122"/>
                <a:cs typeface="Aptos Display" pitchFamily="34" charset="-120"/>
              </a:rPr>
              <a:t>Using Data to Inform EI Compensation Decisions</a:t>
            </a:r>
            <a:endParaRPr kumimoji="0" lang="en-US" sz="2600" b="0" i="0" u="none" strike="noStrike" kern="1200" cap="none" spc="0" normalizeH="0" baseline="0" noProof="0" dirty="0">
              <a:ln>
                <a:noFill/>
              </a:ln>
              <a:solidFill>
                <a:prstClr val="black"/>
              </a:solidFill>
              <a:effectLst/>
              <a:uLnTx/>
              <a:uFillTx/>
              <a:latin typeface="Aptos"/>
              <a:ea typeface="+mn-ea"/>
              <a:cs typeface="+mn-cs"/>
            </a:endParaRPr>
          </a:p>
        </p:txBody>
      </p:sp>
      <p:sp>
        <p:nvSpPr>
          <p:cNvPr id="4" name="Text 2"/>
          <p:cNvSpPr/>
          <p:nvPr/>
        </p:nvSpPr>
        <p:spPr>
          <a:xfrm>
            <a:off x="420624" y="713232"/>
            <a:ext cx="10881360" cy="320040"/>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E6B78"/>
                </a:solidFill>
                <a:effectLst/>
                <a:uLnTx/>
                <a:uFillTx/>
                <a:latin typeface="Aptos"/>
                <a:ea typeface="+mn-ea"/>
                <a:cs typeface="+mn-cs"/>
              </a:rPr>
              <a:t>A model is a decision tool—not the decision itself.</a:t>
            </a:r>
            <a:endParaRPr kumimoji="0" lang="en-US" sz="1600" b="0" i="0" u="none" strike="noStrike" kern="1200" cap="none" spc="0" normalizeH="0" baseline="0" noProof="0" dirty="0">
              <a:ln>
                <a:noFill/>
              </a:ln>
              <a:solidFill>
                <a:prstClr val="black"/>
              </a:solidFill>
              <a:effectLst/>
              <a:uLnTx/>
              <a:uFillTx/>
              <a:latin typeface="Aptos"/>
              <a:ea typeface="+mn-ea"/>
              <a:cs typeface="+mn-cs"/>
            </a:endParaRPr>
          </a:p>
        </p:txBody>
      </p:sp>
      <p:sp>
        <p:nvSpPr>
          <p:cNvPr id="5" name="Shape 3">
            <a:extLst>
              <a:ext uri="{C183D7F6-B498-43B3-948B-1728B52AA6E4}">
                <adec:decorative xmlns:adec="http://schemas.microsoft.com/office/drawing/2017/decorative" val="1"/>
              </a:ext>
            </a:extLst>
          </p:cNvPr>
          <p:cNvSpPr/>
          <p:nvPr/>
        </p:nvSpPr>
        <p:spPr>
          <a:xfrm>
            <a:off x="640080" y="1600200"/>
            <a:ext cx="2514600" cy="3566160"/>
          </a:xfrm>
          <a:prstGeom prst="roundRect">
            <a:avLst>
              <a:gd name="adj" fmla="val 2909"/>
            </a:avLst>
          </a:prstGeom>
          <a:solidFill>
            <a:srgbClr val="F2F6FB"/>
          </a:solidFill>
          <a:ln w="12700">
            <a:solidFill>
              <a:srgbClr val="DCE4E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6" name="Text 4"/>
          <p:cNvSpPr/>
          <p:nvPr/>
        </p:nvSpPr>
        <p:spPr>
          <a:xfrm>
            <a:off x="1508760" y="1901952"/>
            <a:ext cx="777240" cy="7315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100" b="1" i="0" u="none" strike="noStrike" kern="1200" cap="none" spc="0" normalizeH="0" baseline="0" noProof="0" dirty="0">
                <a:ln>
                  <a:noFill/>
                </a:ln>
                <a:solidFill>
                  <a:srgbClr val="2669A8"/>
                </a:solidFill>
                <a:effectLst/>
                <a:uLnTx/>
                <a:uFillTx/>
                <a:latin typeface="Aptos"/>
                <a:ea typeface="+mn-ea"/>
                <a:cs typeface="+mn-cs"/>
              </a:rPr>
              <a:t>1</a:t>
            </a:r>
            <a:endParaRPr kumimoji="0" lang="en-US" sz="3100" b="0" i="0" u="none" strike="noStrike" kern="1200" cap="none" spc="0" normalizeH="0" baseline="0" noProof="0" dirty="0">
              <a:ln>
                <a:noFill/>
              </a:ln>
              <a:solidFill>
                <a:prstClr val="black"/>
              </a:solidFill>
              <a:effectLst/>
              <a:uLnTx/>
              <a:uFillTx/>
              <a:latin typeface="Aptos"/>
              <a:ea typeface="+mn-ea"/>
              <a:cs typeface="+mn-cs"/>
            </a:endParaRPr>
          </a:p>
        </p:txBody>
      </p:sp>
      <p:sp>
        <p:nvSpPr>
          <p:cNvPr id="7" name="Text 5"/>
          <p:cNvSpPr/>
          <p:nvPr/>
        </p:nvSpPr>
        <p:spPr>
          <a:xfrm>
            <a:off x="960120" y="2788920"/>
            <a:ext cx="1874520" cy="32004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D3F6E"/>
                </a:solidFill>
                <a:effectLst/>
                <a:uLnTx/>
                <a:uFillTx/>
                <a:latin typeface="Aptos"/>
                <a:ea typeface="+mn-ea"/>
                <a:cs typeface="+mn-cs"/>
              </a:rPr>
              <a:t>Understand the cost</a:t>
            </a:r>
            <a:endParaRPr kumimoji="0" lang="en-US" sz="1600" b="0" i="0" u="none" strike="noStrike" kern="1200" cap="none" spc="0" normalizeH="0" baseline="0" noProof="0" dirty="0">
              <a:ln>
                <a:noFill/>
              </a:ln>
              <a:solidFill>
                <a:prstClr val="black"/>
              </a:solidFill>
              <a:effectLst/>
              <a:uLnTx/>
              <a:uFillTx/>
              <a:latin typeface="Aptos"/>
              <a:ea typeface="+mn-ea"/>
              <a:cs typeface="+mn-cs"/>
            </a:endParaRPr>
          </a:p>
        </p:txBody>
      </p:sp>
      <p:sp>
        <p:nvSpPr>
          <p:cNvPr id="8" name="Text 6"/>
          <p:cNvSpPr/>
          <p:nvPr/>
        </p:nvSpPr>
        <p:spPr>
          <a:xfrm>
            <a:off x="896112" y="3355848"/>
            <a:ext cx="1993392" cy="1097280"/>
          </a:xfrm>
          <a:prstGeom prst="rect">
            <a:avLst/>
          </a:prstGeom>
          <a:noFill/>
          <a:ln/>
        </p:spPr>
        <p:txBody>
          <a:bodyPr wrap="square"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27364A"/>
                </a:solidFill>
                <a:effectLst/>
                <a:uLnTx/>
                <a:uFillTx/>
                <a:latin typeface="Aptos"/>
                <a:ea typeface="+mn-ea"/>
                <a:cs typeface="+mn-cs"/>
              </a:rPr>
              <a:t>Estimate what it takes to deliver services under realistic workforce and operating assumptions</a:t>
            </a:r>
            <a:endParaRPr kumimoji="0" lang="en-US" sz="1400" b="0" i="0" u="none" strike="noStrike" kern="1200" cap="none" spc="0" normalizeH="0" baseline="0" noProof="0" dirty="0">
              <a:ln>
                <a:noFill/>
              </a:ln>
              <a:solidFill>
                <a:prstClr val="black"/>
              </a:solidFill>
              <a:effectLst/>
              <a:uLnTx/>
              <a:uFillTx/>
              <a:latin typeface="Aptos"/>
              <a:ea typeface="+mn-ea"/>
              <a:cs typeface="+mn-cs"/>
            </a:endParaRPr>
          </a:p>
        </p:txBody>
      </p:sp>
      <p:sp>
        <p:nvSpPr>
          <p:cNvPr id="9" name="Shape 7">
            <a:extLst>
              <a:ext uri="{C183D7F6-B498-43B3-948B-1728B52AA6E4}">
                <adec:decorative xmlns:adec="http://schemas.microsoft.com/office/drawing/2017/decorative" val="1"/>
              </a:ext>
            </a:extLst>
          </p:cNvPr>
          <p:cNvSpPr/>
          <p:nvPr/>
        </p:nvSpPr>
        <p:spPr>
          <a:xfrm>
            <a:off x="3474720" y="1600200"/>
            <a:ext cx="2514600" cy="3566160"/>
          </a:xfrm>
          <a:prstGeom prst="roundRect">
            <a:avLst>
              <a:gd name="adj" fmla="val 2909"/>
            </a:avLst>
          </a:prstGeom>
          <a:solidFill>
            <a:srgbClr val="EFF8F7"/>
          </a:solidFill>
          <a:ln w="12700">
            <a:solidFill>
              <a:srgbClr val="DCE4E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10" name="Text 8"/>
          <p:cNvSpPr/>
          <p:nvPr/>
        </p:nvSpPr>
        <p:spPr>
          <a:xfrm>
            <a:off x="4343400" y="1901952"/>
            <a:ext cx="777240" cy="7315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100" b="1" i="0" u="none" strike="noStrike" kern="1200" cap="none" spc="0" normalizeH="0" baseline="0" noProof="0" dirty="0">
                <a:ln>
                  <a:noFill/>
                </a:ln>
                <a:solidFill>
                  <a:srgbClr val="1C9A99"/>
                </a:solidFill>
                <a:effectLst/>
                <a:uLnTx/>
                <a:uFillTx/>
                <a:latin typeface="Aptos"/>
                <a:ea typeface="+mn-ea"/>
                <a:cs typeface="+mn-cs"/>
              </a:rPr>
              <a:t>2</a:t>
            </a:r>
            <a:endParaRPr kumimoji="0" lang="en-US" sz="3100" b="0" i="0" u="none" strike="noStrike" kern="1200" cap="none" spc="0" normalizeH="0" baseline="0" noProof="0" dirty="0">
              <a:ln>
                <a:noFill/>
              </a:ln>
              <a:solidFill>
                <a:prstClr val="black"/>
              </a:solidFill>
              <a:effectLst/>
              <a:uLnTx/>
              <a:uFillTx/>
              <a:latin typeface="Aptos"/>
              <a:ea typeface="+mn-ea"/>
              <a:cs typeface="+mn-cs"/>
            </a:endParaRPr>
          </a:p>
        </p:txBody>
      </p:sp>
      <p:sp>
        <p:nvSpPr>
          <p:cNvPr id="11" name="Text 9"/>
          <p:cNvSpPr/>
          <p:nvPr/>
        </p:nvSpPr>
        <p:spPr>
          <a:xfrm>
            <a:off x="3794760" y="2788920"/>
            <a:ext cx="1874520" cy="32004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D3F6E"/>
                </a:solidFill>
                <a:effectLst/>
                <a:uLnTx/>
                <a:uFillTx/>
                <a:latin typeface="Aptos"/>
                <a:ea typeface="+mn-ea"/>
                <a:cs typeface="+mn-cs"/>
              </a:rPr>
              <a:t>Understand the gap</a:t>
            </a:r>
            <a:endParaRPr kumimoji="0" lang="en-US" sz="1600" b="0" i="0" u="none" strike="noStrike" kern="1200" cap="none" spc="0" normalizeH="0" baseline="0" noProof="0" dirty="0">
              <a:ln>
                <a:noFill/>
              </a:ln>
              <a:solidFill>
                <a:prstClr val="black"/>
              </a:solidFill>
              <a:effectLst/>
              <a:uLnTx/>
              <a:uFillTx/>
              <a:latin typeface="Aptos"/>
              <a:ea typeface="+mn-ea"/>
              <a:cs typeface="+mn-cs"/>
            </a:endParaRPr>
          </a:p>
        </p:txBody>
      </p:sp>
      <p:sp>
        <p:nvSpPr>
          <p:cNvPr id="12" name="Text 10"/>
          <p:cNvSpPr/>
          <p:nvPr/>
        </p:nvSpPr>
        <p:spPr>
          <a:xfrm>
            <a:off x="3730752" y="3355848"/>
            <a:ext cx="1993392" cy="1097280"/>
          </a:xfrm>
          <a:prstGeom prst="rect">
            <a:avLst/>
          </a:prstGeom>
          <a:noFill/>
          <a:ln/>
        </p:spPr>
        <p:txBody>
          <a:bodyPr wrap="square"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27364A"/>
                </a:solidFill>
                <a:effectLst/>
                <a:uLnTx/>
                <a:uFillTx/>
                <a:latin typeface="Aptos"/>
                <a:ea typeface="+mn-ea"/>
                <a:cs typeface="+mn-cs"/>
              </a:rPr>
              <a:t>Compare modeled costs with current reimbursement and identify where gaps remain</a:t>
            </a:r>
            <a:endParaRPr kumimoji="0" lang="en-US" sz="1400" b="0" i="0" u="none" strike="noStrike" kern="1200" cap="none" spc="0" normalizeH="0" baseline="0" noProof="0" dirty="0">
              <a:ln>
                <a:noFill/>
              </a:ln>
              <a:solidFill>
                <a:prstClr val="black"/>
              </a:solidFill>
              <a:effectLst/>
              <a:uLnTx/>
              <a:uFillTx/>
              <a:latin typeface="Aptos"/>
              <a:ea typeface="+mn-ea"/>
              <a:cs typeface="+mn-cs"/>
            </a:endParaRPr>
          </a:p>
        </p:txBody>
      </p:sp>
      <p:sp>
        <p:nvSpPr>
          <p:cNvPr id="13" name="Shape 11">
            <a:extLst>
              <a:ext uri="{C183D7F6-B498-43B3-948B-1728B52AA6E4}">
                <adec:decorative xmlns:adec="http://schemas.microsoft.com/office/drawing/2017/decorative" val="1"/>
              </a:ext>
            </a:extLst>
          </p:cNvPr>
          <p:cNvSpPr/>
          <p:nvPr/>
        </p:nvSpPr>
        <p:spPr>
          <a:xfrm>
            <a:off x="6309360" y="1600200"/>
            <a:ext cx="2514600" cy="3566160"/>
          </a:xfrm>
          <a:prstGeom prst="roundRect">
            <a:avLst>
              <a:gd name="adj" fmla="val 2909"/>
            </a:avLst>
          </a:prstGeom>
          <a:solidFill>
            <a:srgbClr val="FFF8ED"/>
          </a:solidFill>
          <a:ln w="12700">
            <a:solidFill>
              <a:srgbClr val="DCE4E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14" name="Text 12"/>
          <p:cNvSpPr/>
          <p:nvPr/>
        </p:nvSpPr>
        <p:spPr>
          <a:xfrm>
            <a:off x="7178040" y="1901952"/>
            <a:ext cx="777240" cy="7315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100" b="1" i="0" u="none" strike="noStrike" kern="1200" cap="none" spc="0" normalizeH="0" baseline="0" noProof="0" dirty="0">
                <a:ln>
                  <a:noFill/>
                </a:ln>
                <a:solidFill>
                  <a:srgbClr val="F4A340"/>
                </a:solidFill>
                <a:effectLst/>
                <a:uLnTx/>
                <a:uFillTx/>
                <a:latin typeface="Aptos"/>
                <a:ea typeface="+mn-ea"/>
                <a:cs typeface="+mn-cs"/>
              </a:rPr>
              <a:t>3</a:t>
            </a:r>
            <a:endParaRPr kumimoji="0" lang="en-US" sz="3100" b="0" i="0" u="none" strike="noStrike" kern="1200" cap="none" spc="0" normalizeH="0" baseline="0" noProof="0" dirty="0">
              <a:ln>
                <a:noFill/>
              </a:ln>
              <a:solidFill>
                <a:prstClr val="black"/>
              </a:solidFill>
              <a:effectLst/>
              <a:uLnTx/>
              <a:uFillTx/>
              <a:latin typeface="Aptos"/>
              <a:ea typeface="+mn-ea"/>
              <a:cs typeface="+mn-cs"/>
            </a:endParaRPr>
          </a:p>
        </p:txBody>
      </p:sp>
      <p:sp>
        <p:nvSpPr>
          <p:cNvPr id="15" name="Text 13"/>
          <p:cNvSpPr/>
          <p:nvPr/>
        </p:nvSpPr>
        <p:spPr>
          <a:xfrm>
            <a:off x="6629400" y="2788920"/>
            <a:ext cx="1874520" cy="32004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D3F6E"/>
                </a:solidFill>
                <a:effectLst/>
                <a:uLnTx/>
                <a:uFillTx/>
                <a:latin typeface="Aptos"/>
                <a:ea typeface="+mn-ea"/>
                <a:cs typeface="+mn-cs"/>
              </a:rPr>
              <a:t>Prioritize investments</a:t>
            </a:r>
            <a:endParaRPr kumimoji="0" lang="en-US" sz="1300" b="0" i="0" u="none" strike="noStrike" kern="1200" cap="none" spc="0" normalizeH="0" baseline="0" noProof="0" dirty="0">
              <a:ln>
                <a:noFill/>
              </a:ln>
              <a:solidFill>
                <a:prstClr val="black"/>
              </a:solidFill>
              <a:effectLst/>
              <a:uLnTx/>
              <a:uFillTx/>
              <a:latin typeface="Aptos"/>
              <a:ea typeface="+mn-ea"/>
              <a:cs typeface="+mn-cs"/>
            </a:endParaRPr>
          </a:p>
        </p:txBody>
      </p:sp>
      <p:sp>
        <p:nvSpPr>
          <p:cNvPr id="16" name="Text 14"/>
          <p:cNvSpPr/>
          <p:nvPr/>
        </p:nvSpPr>
        <p:spPr>
          <a:xfrm>
            <a:off x="6565392" y="3355848"/>
            <a:ext cx="1993392" cy="1097280"/>
          </a:xfrm>
          <a:prstGeom prst="rect">
            <a:avLst/>
          </a:prstGeom>
          <a:noFill/>
          <a:ln/>
        </p:spPr>
        <p:txBody>
          <a:bodyPr wrap="square"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27364A"/>
                </a:solidFill>
                <a:effectLst/>
                <a:uLnTx/>
                <a:uFillTx/>
                <a:latin typeface="Aptos"/>
                <a:ea typeface="+mn-ea"/>
                <a:cs typeface="+mn-cs"/>
              </a:rPr>
              <a:t>Consider cost, provider supply, access, workforce pressure and available resources</a:t>
            </a:r>
            <a:endParaRPr kumimoji="0" lang="en-US" sz="1400" b="0" i="0" u="none" strike="noStrike" kern="1200" cap="none" spc="0" normalizeH="0" baseline="0" noProof="0" dirty="0">
              <a:ln>
                <a:noFill/>
              </a:ln>
              <a:solidFill>
                <a:prstClr val="black"/>
              </a:solidFill>
              <a:effectLst/>
              <a:uLnTx/>
              <a:uFillTx/>
              <a:latin typeface="Aptos"/>
              <a:ea typeface="+mn-ea"/>
              <a:cs typeface="+mn-cs"/>
            </a:endParaRPr>
          </a:p>
        </p:txBody>
      </p:sp>
      <p:sp>
        <p:nvSpPr>
          <p:cNvPr id="17" name="Shape 15">
            <a:extLst>
              <a:ext uri="{C183D7F6-B498-43B3-948B-1728B52AA6E4}">
                <adec:decorative xmlns:adec="http://schemas.microsoft.com/office/drawing/2017/decorative" val="1"/>
              </a:ext>
            </a:extLst>
          </p:cNvPr>
          <p:cNvSpPr/>
          <p:nvPr/>
        </p:nvSpPr>
        <p:spPr>
          <a:xfrm>
            <a:off x="9144000" y="1600200"/>
            <a:ext cx="2514600" cy="3566160"/>
          </a:xfrm>
          <a:prstGeom prst="roundRect">
            <a:avLst>
              <a:gd name="adj" fmla="val 2909"/>
            </a:avLst>
          </a:prstGeom>
          <a:solidFill>
            <a:srgbClr val="F1F8F3"/>
          </a:solidFill>
          <a:ln w="12700">
            <a:solidFill>
              <a:srgbClr val="DCE4E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18" name="Text 16"/>
          <p:cNvSpPr/>
          <p:nvPr/>
        </p:nvSpPr>
        <p:spPr>
          <a:xfrm>
            <a:off x="10012680" y="1901952"/>
            <a:ext cx="777240" cy="7315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100" b="1" i="0" u="none" strike="noStrike" kern="1200" cap="none" spc="0" normalizeH="0" baseline="0" noProof="0" dirty="0">
                <a:ln>
                  <a:noFill/>
                </a:ln>
                <a:solidFill>
                  <a:srgbClr val="49B563"/>
                </a:solidFill>
                <a:effectLst/>
                <a:uLnTx/>
                <a:uFillTx/>
                <a:latin typeface="Aptos"/>
                <a:ea typeface="+mn-ea"/>
                <a:cs typeface="+mn-cs"/>
              </a:rPr>
              <a:t>4</a:t>
            </a:r>
            <a:endParaRPr kumimoji="0" lang="en-US" sz="3100" b="0" i="0" u="none" strike="noStrike" kern="1200" cap="none" spc="0" normalizeH="0" baseline="0" noProof="0" dirty="0">
              <a:ln>
                <a:noFill/>
              </a:ln>
              <a:solidFill>
                <a:prstClr val="black"/>
              </a:solidFill>
              <a:effectLst/>
              <a:uLnTx/>
              <a:uFillTx/>
              <a:latin typeface="Aptos"/>
              <a:ea typeface="+mn-ea"/>
              <a:cs typeface="+mn-cs"/>
            </a:endParaRPr>
          </a:p>
        </p:txBody>
      </p:sp>
      <p:sp>
        <p:nvSpPr>
          <p:cNvPr id="25" name="Text 13">
            <a:extLst>
              <a:ext uri="{FF2B5EF4-FFF2-40B4-BE49-F238E27FC236}">
                <a16:creationId xmlns:a16="http://schemas.microsoft.com/office/drawing/2014/main" id="{19DC6A37-4282-0241-5374-B72BD2F022D9}"/>
              </a:ext>
            </a:extLst>
          </p:cNvPr>
          <p:cNvSpPr/>
          <p:nvPr/>
        </p:nvSpPr>
        <p:spPr>
          <a:xfrm>
            <a:off x="9464040" y="2781300"/>
            <a:ext cx="1874520" cy="32004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D3F6E"/>
                </a:solidFill>
                <a:effectLst/>
                <a:uLnTx/>
                <a:uFillTx/>
                <a:latin typeface="Aptos"/>
                <a:ea typeface="+mn-ea"/>
                <a:cs typeface="+mn-cs"/>
              </a:rPr>
              <a:t>Monitor &amp; adjust</a:t>
            </a:r>
            <a:endParaRPr kumimoji="0" lang="en-US" sz="1300" b="0" i="0" u="none" strike="noStrike" kern="1200" cap="none" spc="0" normalizeH="0" baseline="0" noProof="0" dirty="0">
              <a:ln>
                <a:noFill/>
              </a:ln>
              <a:solidFill>
                <a:prstClr val="black"/>
              </a:solidFill>
              <a:effectLst/>
              <a:uLnTx/>
              <a:uFillTx/>
              <a:latin typeface="Aptos"/>
              <a:ea typeface="+mn-ea"/>
              <a:cs typeface="+mn-cs"/>
            </a:endParaRPr>
          </a:p>
        </p:txBody>
      </p:sp>
      <p:sp>
        <p:nvSpPr>
          <p:cNvPr id="20" name="Text 18"/>
          <p:cNvSpPr/>
          <p:nvPr/>
        </p:nvSpPr>
        <p:spPr>
          <a:xfrm>
            <a:off x="9400032" y="3355848"/>
            <a:ext cx="1993392" cy="1097280"/>
          </a:xfrm>
          <a:prstGeom prst="rect">
            <a:avLst/>
          </a:prstGeom>
          <a:noFill/>
          <a:ln/>
        </p:spPr>
        <p:txBody>
          <a:bodyPr wrap="square"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27364A"/>
                </a:solidFill>
                <a:effectLst/>
                <a:uLnTx/>
                <a:uFillTx/>
                <a:latin typeface="Aptos"/>
                <a:ea typeface="+mn-ea"/>
                <a:cs typeface="+mn-cs"/>
              </a:rPr>
              <a:t>Track provider participation, service availability and access—and revisit assumptions as conditions change</a:t>
            </a:r>
            <a:endParaRPr kumimoji="0" lang="en-US" sz="1400" b="0" i="0" u="none" strike="noStrike" kern="1200" cap="none" spc="0" normalizeH="0" baseline="0" noProof="0" dirty="0">
              <a:ln>
                <a:noFill/>
              </a:ln>
              <a:solidFill>
                <a:prstClr val="black"/>
              </a:solidFill>
              <a:effectLst/>
              <a:uLnTx/>
              <a:uFillTx/>
              <a:latin typeface="Aptos"/>
              <a:ea typeface="+mn-ea"/>
              <a:cs typeface="+mn-cs"/>
            </a:endParaRPr>
          </a:p>
        </p:txBody>
      </p:sp>
      <p:sp>
        <p:nvSpPr>
          <p:cNvPr id="21" name="Text 19"/>
          <p:cNvSpPr/>
          <p:nvPr/>
        </p:nvSpPr>
        <p:spPr>
          <a:xfrm>
            <a:off x="420624" y="6281928"/>
            <a:ext cx="8778240" cy="146304"/>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 b="0" i="0" u="none" strike="noStrike" kern="1200" cap="none" spc="0" normalizeH="0" baseline="0" noProof="0" dirty="0">
                <a:ln>
                  <a:noFill/>
                </a:ln>
                <a:solidFill>
                  <a:srgbClr val="7B8792"/>
                </a:solidFill>
                <a:effectLst/>
                <a:uLnTx/>
                <a:uFillTx/>
                <a:latin typeface="Aptos" pitchFamily="34" charset="0"/>
                <a:ea typeface="Aptos" pitchFamily="34" charset="-122"/>
                <a:cs typeface="Aptos" pitchFamily="34" charset="-120"/>
              </a:rPr>
              <a:t>Source: Illinois EI Cost Modeling &amp; Payment Reform materials (2025–2026).</a:t>
            </a:r>
            <a:endParaRPr kumimoji="0" lang="en-US" sz="720" b="0" i="0" u="none" strike="noStrike" kern="1200" cap="none" spc="0" normalizeH="0" baseline="0" noProof="0" dirty="0">
              <a:ln>
                <a:noFill/>
              </a:ln>
              <a:solidFill>
                <a:prstClr val="black"/>
              </a:solidFill>
              <a:effectLst/>
              <a:uLnTx/>
              <a:uFillTx/>
              <a:latin typeface="Aptos"/>
              <a:ea typeface="+mn-ea"/>
              <a:cs typeface="+mn-cs"/>
            </a:endParaRPr>
          </a:p>
        </p:txBody>
      </p:sp>
      <p:pic>
        <p:nvPicPr>
          <p:cNvPr id="23" name="Image 0" descr="ECTA logo"/>
          <p:cNvPicPr>
            <a:picLocks noChangeAspect="1"/>
          </p:cNvPicPr>
          <p:nvPr/>
        </p:nvPicPr>
        <p:blipFill>
          <a:blip r:embed="rId3"/>
          <a:stretch>
            <a:fillRect/>
          </a:stretch>
        </p:blipFill>
        <p:spPr>
          <a:xfrm>
            <a:off x="392951" y="6437376"/>
            <a:ext cx="924025" cy="137160"/>
          </a:xfrm>
          <a:prstGeom prst="rect">
            <a:avLst/>
          </a:prstGeom>
        </p:spPr>
      </p:pic>
      <p:sp>
        <p:nvSpPr>
          <p:cNvPr id="22" name="Text 20"/>
          <p:cNvSpPr/>
          <p:nvPr/>
        </p:nvSpPr>
        <p:spPr>
          <a:xfrm>
            <a:off x="11503152" y="6473952"/>
            <a:ext cx="320040" cy="164592"/>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750" b="0" i="0" u="none" strike="noStrike" kern="1200" cap="none" spc="0" normalizeH="0" baseline="0" noProof="0" dirty="0">
                <a:ln>
                  <a:noFill/>
                </a:ln>
                <a:solidFill>
                  <a:srgbClr val="AAB3BA"/>
                </a:solidFill>
                <a:effectLst/>
                <a:uLnTx/>
                <a:uFillTx/>
                <a:latin typeface="Aptos"/>
                <a:ea typeface="+mn-ea"/>
                <a:cs typeface="+mn-cs"/>
              </a:rPr>
              <a:t>24</a:t>
            </a:r>
            <a:endParaRPr kumimoji="0" lang="en-US" sz="750" b="0" i="0" u="none" strike="noStrike" kern="1200" cap="none" spc="0" normalizeH="0" baseline="0" noProof="0" dirty="0">
              <a:ln>
                <a:noFill/>
              </a:ln>
              <a:solidFill>
                <a:prstClr val="black"/>
              </a:solidFill>
              <a:effectLst/>
              <a:uLnTx/>
              <a:uFillTx/>
              <a:latin typeface="Aptos"/>
              <a:ea typeface="+mn-ea"/>
              <a:cs typeface="+mn-cs"/>
            </a:endParaRPr>
          </a:p>
        </p:txBody>
      </p:sp>
      <p:pic>
        <p:nvPicPr>
          <p:cNvPr id="27" name="Picture 26" descr="Illinois Department of Early Childhood logo">
            <a:extLst>
              <a:ext uri="{FF2B5EF4-FFF2-40B4-BE49-F238E27FC236}">
                <a16:creationId xmlns:a16="http://schemas.microsoft.com/office/drawing/2014/main" id="{69EA459F-529F-53AE-9D87-3E077F0708D3}"/>
              </a:ext>
            </a:extLst>
          </p:cNvPr>
          <p:cNvPicPr>
            <a:picLocks noChangeAspect="1"/>
          </p:cNvPicPr>
          <p:nvPr/>
        </p:nvPicPr>
        <p:blipFill>
          <a:blip r:embed="rId4"/>
          <a:stretch>
            <a:fillRect/>
          </a:stretch>
        </p:blipFill>
        <p:spPr>
          <a:xfrm>
            <a:off x="9436530" y="6062439"/>
            <a:ext cx="1792379" cy="749873"/>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A72A9CDF-7398-4448-695C-98ADDD0ABF20}"/>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60AB99A4-66BC-00B4-CAD3-14E2503ECF2A}"/>
              </a:ext>
            </a:extLst>
          </p:cNvPr>
          <p:cNvSpPr/>
          <p:nvPr/>
        </p:nvSpPr>
        <p:spPr>
          <a:xfrm>
            <a:off x="411480" y="73152"/>
            <a:ext cx="3840480" cy="16459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1C9A99"/>
                </a:solidFill>
                <a:effectLst/>
                <a:uLnTx/>
                <a:uFillTx/>
                <a:latin typeface="Aptos"/>
                <a:ea typeface="+mn-ea"/>
                <a:cs typeface="+mn-cs"/>
              </a:rPr>
              <a:t>ILLINOIS | DATA FOR DECISIONS</a:t>
            </a:r>
            <a:endParaRPr kumimoji="0" lang="en-US" sz="800" b="0" i="0" u="none" strike="noStrike" kern="1200" cap="none" spc="0" normalizeH="0" baseline="0" noProof="0" dirty="0">
              <a:ln>
                <a:noFill/>
              </a:ln>
              <a:solidFill>
                <a:prstClr val="black"/>
              </a:solidFill>
              <a:effectLst/>
              <a:uLnTx/>
              <a:uFillTx/>
              <a:latin typeface="Aptos"/>
              <a:ea typeface="+mn-ea"/>
              <a:cs typeface="+mn-cs"/>
            </a:endParaRPr>
          </a:p>
        </p:txBody>
      </p:sp>
      <p:sp>
        <p:nvSpPr>
          <p:cNvPr id="3" name="Text 1">
            <a:extLst>
              <a:ext uri="{FF2B5EF4-FFF2-40B4-BE49-F238E27FC236}">
                <a16:creationId xmlns:a16="http://schemas.microsoft.com/office/drawing/2014/main" id="{A6A32568-5593-CEF6-5C27-D47778B01EC1}"/>
              </a:ext>
            </a:extLst>
          </p:cNvPr>
          <p:cNvSpPr>
            <a:spLocks noGrp="1"/>
          </p:cNvSpPr>
          <p:nvPr>
            <p:ph type="title" idx="4294967295"/>
          </p:nvPr>
        </p:nvSpPr>
        <p:spPr>
          <a:xfrm>
            <a:off x="402336" y="256032"/>
            <a:ext cx="10881360" cy="384048"/>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D3F6E"/>
                </a:solidFill>
                <a:effectLst/>
                <a:uLnTx/>
                <a:uFillTx/>
                <a:latin typeface="Aptos Display" pitchFamily="34" charset="0"/>
                <a:ea typeface="Aptos Display" pitchFamily="34" charset="-122"/>
                <a:cs typeface="Aptos Display" pitchFamily="34" charset="-120"/>
              </a:rPr>
              <a:t>Beyond Rates: Building an EI Workforce Strategy</a:t>
            </a:r>
            <a:endParaRPr kumimoji="0" lang="en-US" sz="2600" b="0" i="0" u="none" strike="noStrike" kern="1200" cap="none" spc="0" normalizeH="0" baseline="0" noProof="0" dirty="0">
              <a:ln>
                <a:noFill/>
              </a:ln>
              <a:solidFill>
                <a:prstClr val="black"/>
              </a:solidFill>
              <a:effectLst/>
              <a:uLnTx/>
              <a:uFillTx/>
              <a:latin typeface="Aptos"/>
              <a:ea typeface="+mn-ea"/>
              <a:cs typeface="+mn-cs"/>
            </a:endParaRPr>
          </a:p>
        </p:txBody>
      </p:sp>
      <p:sp>
        <p:nvSpPr>
          <p:cNvPr id="4" name="Text 2">
            <a:extLst>
              <a:ext uri="{FF2B5EF4-FFF2-40B4-BE49-F238E27FC236}">
                <a16:creationId xmlns:a16="http://schemas.microsoft.com/office/drawing/2014/main" id="{C2CCF66B-CAF7-52D6-2454-D4A3306765D1}"/>
              </a:ext>
            </a:extLst>
          </p:cNvPr>
          <p:cNvSpPr/>
          <p:nvPr/>
        </p:nvSpPr>
        <p:spPr>
          <a:xfrm>
            <a:off x="420624" y="713232"/>
            <a:ext cx="10881360" cy="320040"/>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E6B78"/>
                </a:solidFill>
                <a:effectLst/>
                <a:uLnTx/>
                <a:uFillTx/>
                <a:latin typeface="Aptos"/>
                <a:ea typeface="+mn-ea"/>
                <a:cs typeface="+mn-cs"/>
              </a:rPr>
              <a:t>Connecting recruitment, retention, and system supports to build a sustainable EI workforce.</a:t>
            </a:r>
            <a:endParaRPr kumimoji="0" lang="en-US" sz="1600" b="0" i="0" u="none" strike="noStrike" kern="1200" cap="none" spc="0" normalizeH="0" baseline="0" noProof="0" dirty="0">
              <a:ln>
                <a:noFill/>
              </a:ln>
              <a:solidFill>
                <a:prstClr val="black"/>
              </a:solidFill>
              <a:effectLst/>
              <a:uLnTx/>
              <a:uFillTx/>
              <a:latin typeface="Aptos"/>
              <a:ea typeface="+mn-ea"/>
              <a:cs typeface="+mn-cs"/>
            </a:endParaRPr>
          </a:p>
        </p:txBody>
      </p:sp>
      <p:sp>
        <p:nvSpPr>
          <p:cNvPr id="5" name="Shape 3">
            <a:extLst>
              <a:ext uri="{FF2B5EF4-FFF2-40B4-BE49-F238E27FC236}">
                <a16:creationId xmlns:a16="http://schemas.microsoft.com/office/drawing/2014/main" id="{19474749-A5B4-8D02-F0B3-2D333C5385C3}"/>
              </a:ext>
              <a:ext uri="{C183D7F6-B498-43B3-948B-1728B52AA6E4}">
                <adec:decorative xmlns:adec="http://schemas.microsoft.com/office/drawing/2017/decorative" val="1"/>
              </a:ext>
            </a:extLst>
          </p:cNvPr>
          <p:cNvSpPr/>
          <p:nvPr/>
        </p:nvSpPr>
        <p:spPr>
          <a:xfrm>
            <a:off x="640080" y="1600200"/>
            <a:ext cx="2514600" cy="3566160"/>
          </a:xfrm>
          <a:prstGeom prst="roundRect">
            <a:avLst>
              <a:gd name="adj" fmla="val 2909"/>
            </a:avLst>
          </a:prstGeom>
          <a:solidFill>
            <a:srgbClr val="F2F6FB"/>
          </a:solidFill>
          <a:ln w="12700">
            <a:solidFill>
              <a:srgbClr val="DCE4E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9" name="Shape 7">
            <a:extLst>
              <a:ext uri="{FF2B5EF4-FFF2-40B4-BE49-F238E27FC236}">
                <a16:creationId xmlns:a16="http://schemas.microsoft.com/office/drawing/2014/main" id="{D4850017-D1D7-304C-8BBB-763748DDA31D}"/>
              </a:ext>
              <a:ext uri="{C183D7F6-B498-43B3-948B-1728B52AA6E4}">
                <adec:decorative xmlns:adec="http://schemas.microsoft.com/office/drawing/2017/decorative" val="1"/>
              </a:ext>
            </a:extLst>
          </p:cNvPr>
          <p:cNvSpPr/>
          <p:nvPr/>
        </p:nvSpPr>
        <p:spPr>
          <a:xfrm>
            <a:off x="3474720" y="1600200"/>
            <a:ext cx="2514600" cy="3566160"/>
          </a:xfrm>
          <a:prstGeom prst="roundRect">
            <a:avLst>
              <a:gd name="adj" fmla="val 2909"/>
            </a:avLst>
          </a:prstGeom>
          <a:solidFill>
            <a:srgbClr val="EFF8F7"/>
          </a:solidFill>
          <a:ln w="12700">
            <a:solidFill>
              <a:srgbClr val="DCE4E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a:ea typeface="+mn-ea"/>
              <a:cs typeface="+mn-cs"/>
            </a:endParaRPr>
          </a:p>
        </p:txBody>
      </p:sp>
      <p:sp>
        <p:nvSpPr>
          <p:cNvPr id="13" name="Shape 11">
            <a:extLst>
              <a:ext uri="{FF2B5EF4-FFF2-40B4-BE49-F238E27FC236}">
                <a16:creationId xmlns:a16="http://schemas.microsoft.com/office/drawing/2014/main" id="{736B2252-6512-59D2-C40A-260552A242B2}"/>
              </a:ext>
              <a:ext uri="{C183D7F6-B498-43B3-948B-1728B52AA6E4}">
                <adec:decorative xmlns:adec="http://schemas.microsoft.com/office/drawing/2017/decorative" val="1"/>
              </a:ext>
            </a:extLst>
          </p:cNvPr>
          <p:cNvSpPr/>
          <p:nvPr/>
        </p:nvSpPr>
        <p:spPr>
          <a:xfrm>
            <a:off x="6309360" y="1600200"/>
            <a:ext cx="2514600" cy="3566160"/>
          </a:xfrm>
          <a:prstGeom prst="roundRect">
            <a:avLst>
              <a:gd name="adj" fmla="val 2909"/>
            </a:avLst>
          </a:prstGeom>
          <a:solidFill>
            <a:srgbClr val="FFF8ED"/>
          </a:solidFill>
          <a:ln w="12700">
            <a:solidFill>
              <a:srgbClr val="DCE4E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17" name="Shape 15">
            <a:extLst>
              <a:ext uri="{FF2B5EF4-FFF2-40B4-BE49-F238E27FC236}">
                <a16:creationId xmlns:a16="http://schemas.microsoft.com/office/drawing/2014/main" id="{147E59CE-21DD-2574-B81D-649A7E35EA90}"/>
              </a:ext>
              <a:ext uri="{C183D7F6-B498-43B3-948B-1728B52AA6E4}">
                <adec:decorative xmlns:adec="http://schemas.microsoft.com/office/drawing/2017/decorative" val="1"/>
              </a:ext>
            </a:extLst>
          </p:cNvPr>
          <p:cNvSpPr/>
          <p:nvPr/>
        </p:nvSpPr>
        <p:spPr>
          <a:xfrm>
            <a:off x="9144000" y="1600200"/>
            <a:ext cx="2514600" cy="3566160"/>
          </a:xfrm>
          <a:prstGeom prst="roundRect">
            <a:avLst>
              <a:gd name="adj" fmla="val 2909"/>
            </a:avLst>
          </a:prstGeom>
          <a:solidFill>
            <a:srgbClr val="F1F8F3"/>
          </a:solidFill>
          <a:ln w="12700">
            <a:solidFill>
              <a:srgbClr val="DCE4E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7" name="Text 5">
            <a:extLst>
              <a:ext uri="{FF2B5EF4-FFF2-40B4-BE49-F238E27FC236}">
                <a16:creationId xmlns:a16="http://schemas.microsoft.com/office/drawing/2014/main" id="{5EF1098E-751D-F249-D01D-D44C07AA0503}"/>
              </a:ext>
            </a:extLst>
          </p:cNvPr>
          <p:cNvSpPr/>
          <p:nvPr/>
        </p:nvSpPr>
        <p:spPr>
          <a:xfrm>
            <a:off x="320040" y="2063876"/>
            <a:ext cx="1874520" cy="32004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D3F6E"/>
                </a:solidFill>
                <a:effectLst/>
                <a:uLnTx/>
                <a:uFillTx/>
                <a:latin typeface="Aptos"/>
                <a:ea typeface="+mn-ea"/>
                <a:cs typeface="+mn-cs"/>
              </a:rPr>
              <a:t>Attract</a:t>
            </a:r>
            <a:endParaRPr kumimoji="0" lang="en-US" sz="1600" b="0" i="0" u="none" strike="noStrike" kern="1200" cap="none" spc="0" normalizeH="0" baseline="0" noProof="0" dirty="0">
              <a:ln>
                <a:noFill/>
              </a:ln>
              <a:solidFill>
                <a:prstClr val="black"/>
              </a:solidFill>
              <a:effectLst/>
              <a:uLnTx/>
              <a:uFillTx/>
              <a:latin typeface="Aptos"/>
              <a:ea typeface="+mn-ea"/>
              <a:cs typeface="+mn-cs"/>
            </a:endParaRPr>
          </a:p>
        </p:txBody>
      </p:sp>
      <p:sp>
        <p:nvSpPr>
          <p:cNvPr id="26" name="Text 2">
            <a:extLst>
              <a:ext uri="{FF2B5EF4-FFF2-40B4-BE49-F238E27FC236}">
                <a16:creationId xmlns:a16="http://schemas.microsoft.com/office/drawing/2014/main" id="{FC596604-BE66-6268-E223-F4F76D2652BE}"/>
              </a:ext>
            </a:extLst>
          </p:cNvPr>
          <p:cNvSpPr/>
          <p:nvPr/>
        </p:nvSpPr>
        <p:spPr>
          <a:xfrm>
            <a:off x="920685" y="2351912"/>
            <a:ext cx="1753935" cy="320040"/>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E6B78"/>
                </a:solidFill>
                <a:effectLst/>
                <a:uLnTx/>
                <a:uFillTx/>
                <a:latin typeface="Aptos"/>
                <a:ea typeface="+mn-ea"/>
                <a:cs typeface="+mn-cs"/>
              </a:rPr>
              <a:t>Tell the EI story</a:t>
            </a:r>
            <a:endParaRPr kumimoji="0" lang="en-US" sz="1600" b="0" i="0" u="none" strike="noStrike" kern="1200" cap="none" spc="0" normalizeH="0" baseline="0" noProof="0" dirty="0">
              <a:ln>
                <a:noFill/>
              </a:ln>
              <a:solidFill>
                <a:prstClr val="black"/>
              </a:solidFill>
              <a:effectLst/>
              <a:uLnTx/>
              <a:uFillTx/>
              <a:latin typeface="Aptos"/>
              <a:ea typeface="+mn-ea"/>
              <a:cs typeface="+mn-cs"/>
            </a:endParaRPr>
          </a:p>
        </p:txBody>
      </p:sp>
      <p:sp>
        <p:nvSpPr>
          <p:cNvPr id="8" name="Text 6">
            <a:extLst>
              <a:ext uri="{FF2B5EF4-FFF2-40B4-BE49-F238E27FC236}">
                <a16:creationId xmlns:a16="http://schemas.microsoft.com/office/drawing/2014/main" id="{93EEBD9D-6BE0-CDBA-017D-7222549098EC}"/>
              </a:ext>
            </a:extLst>
          </p:cNvPr>
          <p:cNvSpPr/>
          <p:nvPr/>
        </p:nvSpPr>
        <p:spPr>
          <a:xfrm>
            <a:off x="896112" y="2820542"/>
            <a:ext cx="1993392" cy="1632586"/>
          </a:xfrm>
          <a:prstGeom prst="rect">
            <a:avLst/>
          </a:prstGeom>
          <a:noFill/>
          <a:ln/>
        </p:spPr>
        <p:txBody>
          <a:bodyPr wrap="square" lIns="0" tIns="0" rIns="0" bIns="0" rtlCol="0" anchor="ctr">
            <a:norm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ptos"/>
                <a:ea typeface="+mn-ea"/>
                <a:cs typeface="+mn-cs"/>
              </a:rPr>
              <a:t>Illinois Cares for Kids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ptos"/>
                <a:ea typeface="+mn-ea"/>
                <a:cs typeface="+mn-cs"/>
              </a:rPr>
              <a:t>Social media &amp; career awareness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ptos"/>
                <a:ea typeface="+mn-ea"/>
                <a:cs typeface="+mn-cs"/>
                <a:hlinkClick r:id="rId3"/>
              </a:rPr>
              <a:t>“Be a Real Life Influencer”</a:t>
            </a:r>
            <a:endParaRPr kumimoji="0" lang="en-US" sz="1400" b="0" i="0" u="none" strike="noStrike" kern="1200" cap="none" spc="0" normalizeH="0" baseline="0" noProof="0" dirty="0">
              <a:ln>
                <a:noFill/>
              </a:ln>
              <a:solidFill>
                <a:prstClr val="black"/>
              </a:solidFill>
              <a:effectLst/>
              <a:uLnTx/>
              <a:uFillTx/>
              <a:latin typeface="Aptos"/>
              <a:ea typeface="+mn-ea"/>
              <a:cs typeface="+mn-cs"/>
            </a:endParaRPr>
          </a:p>
        </p:txBody>
      </p:sp>
      <p:sp>
        <p:nvSpPr>
          <p:cNvPr id="11" name="Text 9">
            <a:extLst>
              <a:ext uri="{FF2B5EF4-FFF2-40B4-BE49-F238E27FC236}">
                <a16:creationId xmlns:a16="http://schemas.microsoft.com/office/drawing/2014/main" id="{F099BC45-24AA-7718-E9E4-FA29D86DDA61}"/>
              </a:ext>
            </a:extLst>
          </p:cNvPr>
          <p:cNvSpPr/>
          <p:nvPr/>
        </p:nvSpPr>
        <p:spPr>
          <a:xfrm>
            <a:off x="3154680" y="2057780"/>
            <a:ext cx="1874520" cy="32004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D3F6E"/>
                </a:solidFill>
                <a:effectLst/>
                <a:uLnTx/>
                <a:uFillTx/>
                <a:latin typeface="Aptos"/>
                <a:ea typeface="+mn-ea"/>
                <a:cs typeface="+mn-cs"/>
              </a:rPr>
              <a:t>Retain</a:t>
            </a:r>
            <a:endParaRPr kumimoji="0" lang="en-US" sz="1600" b="0" i="0" u="none" strike="noStrike" kern="1200" cap="none" spc="0" normalizeH="0" baseline="0" noProof="0" dirty="0">
              <a:ln>
                <a:noFill/>
              </a:ln>
              <a:solidFill>
                <a:prstClr val="black"/>
              </a:solidFill>
              <a:effectLst/>
              <a:uLnTx/>
              <a:uFillTx/>
              <a:latin typeface="Aptos"/>
              <a:ea typeface="+mn-ea"/>
              <a:cs typeface="+mn-cs"/>
            </a:endParaRPr>
          </a:p>
        </p:txBody>
      </p:sp>
      <p:sp>
        <p:nvSpPr>
          <p:cNvPr id="28" name="Text 2">
            <a:extLst>
              <a:ext uri="{FF2B5EF4-FFF2-40B4-BE49-F238E27FC236}">
                <a16:creationId xmlns:a16="http://schemas.microsoft.com/office/drawing/2014/main" id="{CF61001B-A364-7748-5F5F-E1D51CEF29CA}"/>
              </a:ext>
            </a:extLst>
          </p:cNvPr>
          <p:cNvSpPr/>
          <p:nvPr/>
        </p:nvSpPr>
        <p:spPr>
          <a:xfrm>
            <a:off x="3794760" y="2364866"/>
            <a:ext cx="1874520" cy="320040"/>
          </a:xfrm>
          <a:prstGeom prst="rect">
            <a:avLst/>
          </a:prstGeom>
          <a:noFill/>
          <a:ln/>
        </p:spPr>
        <p:txBody>
          <a:bodyPr wrap="square" lIns="0" tIns="0" rIns="0" bIns="0" rtlCol="0" anchor="ctr">
            <a:normAutofit fontScale="925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E6B78"/>
                </a:solidFill>
                <a:effectLst/>
                <a:uLnTx/>
                <a:uFillTx/>
                <a:latin typeface="Aptos"/>
                <a:ea typeface="+mn-ea"/>
                <a:cs typeface="+mn-cs"/>
              </a:rPr>
              <a:t>Invest in the workforce</a:t>
            </a:r>
            <a:endParaRPr kumimoji="0" lang="en-US" sz="1600" b="0" i="0" u="none" strike="noStrike" kern="1200" cap="none" spc="0" normalizeH="0" baseline="0" noProof="0" dirty="0">
              <a:ln>
                <a:noFill/>
              </a:ln>
              <a:solidFill>
                <a:prstClr val="black"/>
              </a:solidFill>
              <a:effectLst/>
              <a:uLnTx/>
              <a:uFillTx/>
              <a:latin typeface="Aptos"/>
              <a:ea typeface="+mn-ea"/>
              <a:cs typeface="+mn-cs"/>
            </a:endParaRPr>
          </a:p>
        </p:txBody>
      </p:sp>
      <p:sp>
        <p:nvSpPr>
          <p:cNvPr id="12" name="Text 10">
            <a:extLst>
              <a:ext uri="{FF2B5EF4-FFF2-40B4-BE49-F238E27FC236}">
                <a16:creationId xmlns:a16="http://schemas.microsoft.com/office/drawing/2014/main" id="{122CDEB5-6366-32F2-BACF-726ED968B923}"/>
              </a:ext>
            </a:extLst>
          </p:cNvPr>
          <p:cNvSpPr/>
          <p:nvPr/>
        </p:nvSpPr>
        <p:spPr>
          <a:xfrm>
            <a:off x="3730752" y="2991992"/>
            <a:ext cx="1993392" cy="1461136"/>
          </a:xfrm>
          <a:prstGeom prst="rect">
            <a:avLst/>
          </a:prstGeom>
          <a:noFill/>
          <a:ln/>
        </p:spPr>
        <p:txBody>
          <a:bodyPr wrap="square" lIns="0" tIns="0" rIns="0" bIns="0" rtlCol="0" anchor="ctr">
            <a:norm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27364A"/>
                </a:solidFill>
                <a:effectLst/>
                <a:uLnTx/>
                <a:uFillTx/>
                <a:latin typeface="Aptos"/>
                <a:ea typeface="+mn-ea"/>
                <a:cs typeface="+mn-cs"/>
              </a:rPr>
              <a:t>ARPA-Funded EI incentive payments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27364A"/>
                </a:solidFill>
                <a:effectLst/>
                <a:uLnTx/>
                <a:uFillTx/>
                <a:latin typeface="Aptos"/>
                <a:ea typeface="+mn-ea"/>
                <a:cs typeface="+mn-cs"/>
              </a:rPr>
              <a:t>Recognition of provider contributions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27364A"/>
                </a:solidFill>
                <a:effectLst/>
                <a:uLnTx/>
                <a:uFillTx/>
                <a:latin typeface="Aptos"/>
                <a:ea typeface="+mn-ea"/>
                <a:cs typeface="+mn-cs"/>
              </a:rPr>
              <a:t>Targeted financial supports</a:t>
            </a:r>
            <a:endParaRPr kumimoji="0" lang="en-US" sz="1400" b="0" i="0" u="none" strike="noStrike" kern="1200" cap="none" spc="0" normalizeH="0" baseline="0" noProof="0" dirty="0">
              <a:ln>
                <a:noFill/>
              </a:ln>
              <a:solidFill>
                <a:prstClr val="black"/>
              </a:solidFill>
              <a:effectLst/>
              <a:uLnTx/>
              <a:uFillTx/>
              <a:latin typeface="Aptos"/>
              <a:ea typeface="+mn-ea"/>
              <a:cs typeface="+mn-cs"/>
            </a:endParaRPr>
          </a:p>
        </p:txBody>
      </p:sp>
      <p:sp>
        <p:nvSpPr>
          <p:cNvPr id="15" name="Text 13">
            <a:extLst>
              <a:ext uri="{FF2B5EF4-FFF2-40B4-BE49-F238E27FC236}">
                <a16:creationId xmlns:a16="http://schemas.microsoft.com/office/drawing/2014/main" id="{3733C9C5-D954-BAE0-90CF-9D5272A1F43F}"/>
              </a:ext>
            </a:extLst>
          </p:cNvPr>
          <p:cNvSpPr/>
          <p:nvPr/>
        </p:nvSpPr>
        <p:spPr>
          <a:xfrm>
            <a:off x="5989320" y="2050351"/>
            <a:ext cx="1874520" cy="32004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D3F6E"/>
                </a:solidFill>
                <a:effectLst/>
                <a:uLnTx/>
                <a:uFillTx/>
                <a:latin typeface="Aptos"/>
                <a:ea typeface="+mn-ea"/>
                <a:cs typeface="+mn-cs"/>
              </a:rPr>
              <a:t>Enable</a:t>
            </a:r>
            <a:endParaRPr kumimoji="0" lang="en-US" sz="1300" b="0" i="0" u="none" strike="noStrike" kern="1200" cap="none" spc="0" normalizeH="0" baseline="0" noProof="0" dirty="0">
              <a:ln>
                <a:noFill/>
              </a:ln>
              <a:solidFill>
                <a:prstClr val="black"/>
              </a:solidFill>
              <a:effectLst/>
              <a:uLnTx/>
              <a:uFillTx/>
              <a:latin typeface="Aptos"/>
              <a:ea typeface="+mn-ea"/>
              <a:cs typeface="+mn-cs"/>
            </a:endParaRPr>
          </a:p>
        </p:txBody>
      </p:sp>
      <p:sp>
        <p:nvSpPr>
          <p:cNvPr id="30" name="Text 2">
            <a:extLst>
              <a:ext uri="{FF2B5EF4-FFF2-40B4-BE49-F238E27FC236}">
                <a16:creationId xmlns:a16="http://schemas.microsoft.com/office/drawing/2014/main" id="{13932108-5A8F-BD1A-5452-A7FF3CC76ED3}"/>
              </a:ext>
            </a:extLst>
          </p:cNvPr>
          <p:cNvSpPr/>
          <p:nvPr/>
        </p:nvSpPr>
        <p:spPr>
          <a:xfrm>
            <a:off x="6624828" y="2435922"/>
            <a:ext cx="1874520" cy="384620"/>
          </a:xfrm>
          <a:prstGeom prst="rect">
            <a:avLst/>
          </a:prstGeom>
          <a:noFill/>
          <a:ln/>
        </p:spPr>
        <p:txBody>
          <a:bodyPr wrap="square" lIns="0" tIns="0" rIns="0" bIns="0" rtlCol="0" anchor="ctr">
            <a:normAutofit fontScale="8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E6B78"/>
                </a:solidFill>
                <a:effectLst/>
                <a:uLnTx/>
                <a:uFillTx/>
                <a:latin typeface="Aptos"/>
                <a:ea typeface="+mn-ea"/>
                <a:cs typeface="+mn-cs"/>
              </a:rPr>
              <a:t>Make it easier to participate</a:t>
            </a:r>
            <a:endParaRPr kumimoji="0" lang="en-US" sz="1600" b="0" i="0" u="none" strike="noStrike" kern="1200" cap="none" spc="0" normalizeH="0" baseline="0" noProof="0" dirty="0">
              <a:ln>
                <a:noFill/>
              </a:ln>
              <a:solidFill>
                <a:prstClr val="black"/>
              </a:solidFill>
              <a:effectLst/>
              <a:uLnTx/>
              <a:uFillTx/>
              <a:latin typeface="Aptos"/>
              <a:ea typeface="+mn-ea"/>
              <a:cs typeface="+mn-cs"/>
            </a:endParaRPr>
          </a:p>
        </p:txBody>
      </p:sp>
      <p:sp>
        <p:nvSpPr>
          <p:cNvPr id="16" name="Text 14">
            <a:extLst>
              <a:ext uri="{FF2B5EF4-FFF2-40B4-BE49-F238E27FC236}">
                <a16:creationId xmlns:a16="http://schemas.microsoft.com/office/drawing/2014/main" id="{564D04C2-1E8C-81E5-D3BC-EEB0254BDAA5}"/>
              </a:ext>
            </a:extLst>
          </p:cNvPr>
          <p:cNvSpPr/>
          <p:nvPr/>
        </p:nvSpPr>
        <p:spPr>
          <a:xfrm>
            <a:off x="6565392" y="2991992"/>
            <a:ext cx="1993392" cy="1461136"/>
          </a:xfrm>
          <a:prstGeom prst="rect">
            <a:avLst/>
          </a:prstGeom>
          <a:noFill/>
          <a:ln/>
        </p:spPr>
        <p:txBody>
          <a:bodyPr wrap="square" lIns="0" tIns="0" rIns="0" bIns="0" rtlCol="0" anchor="ctr">
            <a:norm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27364A"/>
                </a:solidFill>
                <a:effectLst/>
                <a:uLnTx/>
                <a:uFillTx/>
                <a:latin typeface="Aptos"/>
                <a:ea typeface="+mn-ea"/>
                <a:cs typeface="+mn-cs"/>
              </a:rPr>
              <a:t>Payment practices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27364A"/>
                </a:solidFill>
                <a:effectLst/>
                <a:uLnTx/>
                <a:uFillTx/>
                <a:latin typeface="Aptos"/>
                <a:ea typeface="+mn-ea"/>
                <a:cs typeface="+mn-cs"/>
              </a:rPr>
              <a:t>Technology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27364A"/>
                </a:solidFill>
                <a:effectLst/>
                <a:uLnTx/>
                <a:uFillTx/>
                <a:latin typeface="Aptos"/>
                <a:ea typeface="+mn-ea"/>
                <a:cs typeface="+mn-cs"/>
              </a:rPr>
              <a:t>Administrative processes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27364A"/>
                </a:solidFill>
                <a:effectLst/>
                <a:uLnTx/>
                <a:uFillTx/>
                <a:latin typeface="Aptos"/>
                <a:ea typeface="+mn-ea"/>
                <a:cs typeface="+mn-cs"/>
              </a:rPr>
              <a:t>Workforce development</a:t>
            </a:r>
            <a:endParaRPr kumimoji="0" lang="en-US" sz="1400" b="0" i="0" u="none" strike="noStrike" kern="1200" cap="none" spc="0" normalizeH="0" baseline="0" noProof="0" dirty="0">
              <a:ln>
                <a:noFill/>
              </a:ln>
              <a:solidFill>
                <a:prstClr val="black"/>
              </a:solidFill>
              <a:effectLst/>
              <a:uLnTx/>
              <a:uFillTx/>
              <a:latin typeface="Aptos"/>
              <a:ea typeface="+mn-ea"/>
              <a:cs typeface="+mn-cs"/>
            </a:endParaRPr>
          </a:p>
        </p:txBody>
      </p:sp>
      <p:sp>
        <p:nvSpPr>
          <p:cNvPr id="25" name="Text 13">
            <a:extLst>
              <a:ext uri="{FF2B5EF4-FFF2-40B4-BE49-F238E27FC236}">
                <a16:creationId xmlns:a16="http://schemas.microsoft.com/office/drawing/2014/main" id="{6BC3F8FE-1D61-EDB0-6569-F8F8DDADB1F6}"/>
              </a:ext>
            </a:extLst>
          </p:cNvPr>
          <p:cNvSpPr/>
          <p:nvPr/>
        </p:nvSpPr>
        <p:spPr>
          <a:xfrm>
            <a:off x="8823960" y="2050351"/>
            <a:ext cx="1874520" cy="32004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D3F6E"/>
                </a:solidFill>
                <a:effectLst/>
                <a:uLnTx/>
                <a:uFillTx/>
                <a:latin typeface="Aptos"/>
                <a:ea typeface="+mn-ea"/>
                <a:cs typeface="+mn-cs"/>
              </a:rPr>
              <a:t>Sustain</a:t>
            </a:r>
            <a:endParaRPr kumimoji="0" lang="en-US" sz="1300" b="0" i="0" u="none" strike="noStrike" kern="1200" cap="none" spc="0" normalizeH="0" baseline="0" noProof="0" dirty="0">
              <a:ln>
                <a:noFill/>
              </a:ln>
              <a:solidFill>
                <a:prstClr val="black"/>
              </a:solidFill>
              <a:effectLst/>
              <a:uLnTx/>
              <a:uFillTx/>
              <a:latin typeface="Aptos"/>
              <a:ea typeface="+mn-ea"/>
              <a:cs typeface="+mn-cs"/>
            </a:endParaRPr>
          </a:p>
        </p:txBody>
      </p:sp>
      <p:sp>
        <p:nvSpPr>
          <p:cNvPr id="32" name="Text 2">
            <a:extLst>
              <a:ext uri="{FF2B5EF4-FFF2-40B4-BE49-F238E27FC236}">
                <a16:creationId xmlns:a16="http://schemas.microsoft.com/office/drawing/2014/main" id="{363BF904-022F-47E4-E3E0-DAF7E9B1CF39}"/>
              </a:ext>
            </a:extLst>
          </p:cNvPr>
          <p:cNvSpPr/>
          <p:nvPr/>
        </p:nvSpPr>
        <p:spPr>
          <a:xfrm>
            <a:off x="9468612" y="2418204"/>
            <a:ext cx="1874520" cy="384620"/>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E6B78"/>
                </a:solidFill>
                <a:effectLst/>
                <a:uLnTx/>
                <a:uFillTx/>
                <a:latin typeface="Aptos"/>
                <a:ea typeface="+mn-ea"/>
                <a:cs typeface="+mn-cs"/>
              </a:rPr>
              <a:t>Connect the pieces</a:t>
            </a:r>
            <a:endParaRPr kumimoji="0" lang="en-US" sz="1600" b="0" i="0" u="none" strike="noStrike" kern="1200" cap="none" spc="0" normalizeH="0" baseline="0" noProof="0" dirty="0">
              <a:ln>
                <a:noFill/>
              </a:ln>
              <a:solidFill>
                <a:prstClr val="black"/>
              </a:solidFill>
              <a:effectLst/>
              <a:uLnTx/>
              <a:uFillTx/>
              <a:latin typeface="Aptos"/>
              <a:ea typeface="+mn-ea"/>
              <a:cs typeface="+mn-cs"/>
            </a:endParaRPr>
          </a:p>
        </p:txBody>
      </p:sp>
      <p:sp>
        <p:nvSpPr>
          <p:cNvPr id="20" name="Text 18">
            <a:extLst>
              <a:ext uri="{FF2B5EF4-FFF2-40B4-BE49-F238E27FC236}">
                <a16:creationId xmlns:a16="http://schemas.microsoft.com/office/drawing/2014/main" id="{DD894A29-5ABD-D861-C823-1BF4B0E8068A}"/>
              </a:ext>
            </a:extLst>
          </p:cNvPr>
          <p:cNvSpPr/>
          <p:nvPr/>
        </p:nvSpPr>
        <p:spPr>
          <a:xfrm>
            <a:off x="9400032" y="2937319"/>
            <a:ext cx="1993392" cy="1515809"/>
          </a:xfrm>
          <a:prstGeom prst="rect">
            <a:avLst/>
          </a:prstGeom>
          <a:noFill/>
          <a:ln/>
        </p:spPr>
        <p:txBody>
          <a:bodyPr wrap="square" lIns="0" tIns="0" rIns="0" bIns="0" rtlCol="0" anchor="ctr">
            <a:norm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27364A"/>
                </a:solidFill>
                <a:effectLst/>
                <a:uLnTx/>
                <a:uFillTx/>
                <a:latin typeface="Aptos"/>
                <a:ea typeface="+mn-ea"/>
                <a:cs typeface="+mn-cs"/>
              </a:rPr>
              <a:t>Competitive and equitable compensation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27364A"/>
                </a:solidFill>
                <a:effectLst/>
                <a:uLnTx/>
                <a:uFillTx/>
                <a:latin typeface="Aptos"/>
                <a:ea typeface="+mn-ea"/>
                <a:cs typeface="+mn-cs"/>
              </a:rPr>
              <a:t>Provider participation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27364A"/>
                </a:solidFill>
                <a:effectLst/>
                <a:uLnTx/>
                <a:uFillTx/>
                <a:latin typeface="Aptos"/>
                <a:ea typeface="+mn-ea"/>
                <a:cs typeface="+mn-cs"/>
              </a:rPr>
              <a:t>Family access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27364A"/>
                </a:solidFill>
                <a:effectLst/>
                <a:uLnTx/>
                <a:uFillTx/>
                <a:latin typeface="Aptos"/>
                <a:ea typeface="+mn-ea"/>
                <a:cs typeface="+mn-cs"/>
              </a:rPr>
              <a:t>System capacity</a:t>
            </a:r>
            <a:endParaRPr kumimoji="0" lang="en-US" sz="1400" b="0" i="0" u="none" strike="noStrike" kern="1200" cap="none" spc="0" normalizeH="0" baseline="0" noProof="0" dirty="0">
              <a:ln>
                <a:noFill/>
              </a:ln>
              <a:solidFill>
                <a:prstClr val="black"/>
              </a:solidFill>
              <a:effectLst/>
              <a:uLnTx/>
              <a:uFillTx/>
              <a:latin typeface="Aptos"/>
              <a:ea typeface="+mn-ea"/>
              <a:cs typeface="+mn-cs"/>
            </a:endParaRPr>
          </a:p>
        </p:txBody>
      </p:sp>
      <p:sp>
        <p:nvSpPr>
          <p:cNvPr id="21" name="Text 19">
            <a:extLst>
              <a:ext uri="{FF2B5EF4-FFF2-40B4-BE49-F238E27FC236}">
                <a16:creationId xmlns:a16="http://schemas.microsoft.com/office/drawing/2014/main" id="{186AF2FA-EC6E-15B1-01AD-8C65EEA20D9C}"/>
              </a:ext>
            </a:extLst>
          </p:cNvPr>
          <p:cNvSpPr/>
          <p:nvPr/>
        </p:nvSpPr>
        <p:spPr>
          <a:xfrm>
            <a:off x="384048" y="6190868"/>
            <a:ext cx="8778240" cy="146304"/>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 b="0" i="0" u="none" strike="noStrike" kern="1200" cap="none" spc="0" normalizeH="0" baseline="0" noProof="0" dirty="0">
                <a:ln>
                  <a:noFill/>
                </a:ln>
                <a:solidFill>
                  <a:srgbClr val="7B8792"/>
                </a:solidFill>
                <a:effectLst/>
                <a:uLnTx/>
                <a:uFillTx/>
                <a:latin typeface="Aptos" pitchFamily="34" charset="0"/>
                <a:ea typeface="Aptos" pitchFamily="34" charset="-122"/>
                <a:cs typeface="Aptos" pitchFamily="34" charset="-120"/>
              </a:rPr>
              <a:t>Source: Illinois EI Cost Modeling &amp; Payment Reform materials (2025–2026).</a:t>
            </a:r>
            <a:endParaRPr kumimoji="0" lang="en-US" sz="720" b="0" i="0" u="none" strike="noStrike" kern="1200" cap="none" spc="0" normalizeH="0" baseline="0" noProof="0" dirty="0">
              <a:ln>
                <a:noFill/>
              </a:ln>
              <a:solidFill>
                <a:prstClr val="black"/>
              </a:solidFill>
              <a:effectLst/>
              <a:uLnTx/>
              <a:uFillTx/>
              <a:latin typeface="Aptos"/>
              <a:ea typeface="+mn-ea"/>
              <a:cs typeface="+mn-cs"/>
            </a:endParaRPr>
          </a:p>
        </p:txBody>
      </p:sp>
      <p:pic>
        <p:nvPicPr>
          <p:cNvPr id="23" name="Image 0" descr="ECTA logo">
            <a:extLst>
              <a:ext uri="{FF2B5EF4-FFF2-40B4-BE49-F238E27FC236}">
                <a16:creationId xmlns:a16="http://schemas.microsoft.com/office/drawing/2014/main" id="{FBC2C807-C580-47E2-F359-9ACE95664DAD}"/>
              </a:ext>
            </a:extLst>
          </p:cNvPr>
          <p:cNvPicPr>
            <a:picLocks noChangeAspect="1"/>
          </p:cNvPicPr>
          <p:nvPr/>
        </p:nvPicPr>
        <p:blipFill>
          <a:blip r:embed="rId4"/>
          <a:stretch>
            <a:fillRect/>
          </a:stretch>
        </p:blipFill>
        <p:spPr>
          <a:xfrm>
            <a:off x="392951" y="6437376"/>
            <a:ext cx="924025" cy="137160"/>
          </a:xfrm>
          <a:prstGeom prst="rect">
            <a:avLst/>
          </a:prstGeom>
        </p:spPr>
      </p:pic>
      <p:sp>
        <p:nvSpPr>
          <p:cNvPr id="22" name="Text 20">
            <a:extLst>
              <a:ext uri="{FF2B5EF4-FFF2-40B4-BE49-F238E27FC236}">
                <a16:creationId xmlns:a16="http://schemas.microsoft.com/office/drawing/2014/main" id="{186C74E4-CE85-8206-1C58-47089A09555C}"/>
              </a:ext>
            </a:extLst>
          </p:cNvPr>
          <p:cNvSpPr/>
          <p:nvPr/>
        </p:nvSpPr>
        <p:spPr>
          <a:xfrm>
            <a:off x="11503152" y="6473952"/>
            <a:ext cx="320040" cy="164592"/>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750" b="0" i="0" u="none" strike="noStrike" kern="1200" cap="none" spc="0" normalizeH="0" baseline="0" noProof="0" dirty="0">
                <a:ln>
                  <a:noFill/>
                </a:ln>
                <a:solidFill>
                  <a:srgbClr val="AAB3BA"/>
                </a:solidFill>
                <a:effectLst/>
                <a:uLnTx/>
                <a:uFillTx/>
                <a:latin typeface="Aptos"/>
                <a:ea typeface="+mn-ea"/>
                <a:cs typeface="+mn-cs"/>
              </a:rPr>
              <a:t>24</a:t>
            </a:r>
            <a:endParaRPr kumimoji="0" lang="en-US" sz="750" b="0" i="0" u="none" strike="noStrike" kern="1200" cap="none" spc="0" normalizeH="0" baseline="0" noProof="0" dirty="0">
              <a:ln>
                <a:noFill/>
              </a:ln>
              <a:solidFill>
                <a:prstClr val="black"/>
              </a:solidFill>
              <a:effectLst/>
              <a:uLnTx/>
              <a:uFillTx/>
              <a:latin typeface="Aptos"/>
              <a:ea typeface="+mn-ea"/>
              <a:cs typeface="+mn-cs"/>
            </a:endParaRPr>
          </a:p>
        </p:txBody>
      </p:sp>
      <p:pic>
        <p:nvPicPr>
          <p:cNvPr id="34" name="Picture 33" descr="Illinois Department of Early Childhood logo">
            <a:extLst>
              <a:ext uri="{FF2B5EF4-FFF2-40B4-BE49-F238E27FC236}">
                <a16:creationId xmlns:a16="http://schemas.microsoft.com/office/drawing/2014/main" id="{2B9B90B0-2958-78F2-64CF-7F2E73763D29}"/>
              </a:ext>
            </a:extLst>
          </p:cNvPr>
          <p:cNvPicPr>
            <a:picLocks noChangeAspect="1"/>
          </p:cNvPicPr>
          <p:nvPr/>
        </p:nvPicPr>
        <p:blipFill>
          <a:blip r:embed="rId5"/>
          <a:stretch>
            <a:fillRect/>
          </a:stretch>
        </p:blipFill>
        <p:spPr>
          <a:xfrm>
            <a:off x="9186543" y="6062439"/>
            <a:ext cx="1792379" cy="749873"/>
          </a:xfrm>
          <a:prstGeom prst="rect">
            <a:avLst/>
          </a:prstGeom>
        </p:spPr>
      </p:pic>
    </p:spTree>
    <p:extLst>
      <p:ext uri="{BB962C8B-B14F-4D97-AF65-F5344CB8AC3E}">
        <p14:creationId xmlns:p14="http://schemas.microsoft.com/office/powerpoint/2010/main" val="9175951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a:effectLst/>
      </p:bgPr>
    </p:bg>
    <p:spTree>
      <p:nvGrpSpPr>
        <p:cNvPr id="1" name=""/>
        <p:cNvGrpSpPr/>
        <p:nvPr/>
      </p:nvGrpSpPr>
      <p:grpSpPr>
        <a:xfrm>
          <a:off x="0" y="0"/>
          <a:ext cx="0" cy="0"/>
          <a:chOff x="0" y="0"/>
          <a:chExt cx="0" cy="0"/>
        </a:xfrm>
      </p:grpSpPr>
      <p:sp>
        <p:nvSpPr>
          <p:cNvPr id="3" name="Text 1"/>
          <p:cNvSpPr>
            <a:spLocks noGrp="1"/>
          </p:cNvSpPr>
          <p:nvPr>
            <p:ph type="title" idx="4294967295"/>
          </p:nvPr>
        </p:nvSpPr>
        <p:spPr>
          <a:xfrm>
            <a:off x="402336" y="256032"/>
            <a:ext cx="10881360" cy="384048"/>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D3F6E"/>
                </a:solidFill>
                <a:effectLst/>
                <a:uLnTx/>
                <a:uFillTx/>
                <a:latin typeface="Aptos Display" pitchFamily="34" charset="0"/>
                <a:ea typeface="Aptos Display" pitchFamily="34" charset="-122"/>
                <a:cs typeface="Aptos Display" pitchFamily="34" charset="-120"/>
              </a:rPr>
              <a:t>Question: what would your state need to target a rate increase?</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2" name="Text 0"/>
          <p:cNvSpPr/>
          <p:nvPr/>
        </p:nvSpPr>
        <p:spPr>
          <a:xfrm>
            <a:off x="411480" y="73152"/>
            <a:ext cx="3840480" cy="164592"/>
          </a:xfrm>
          <a:prstGeom prst="rect">
            <a:avLst/>
          </a:prstGeom>
          <a:noFill/>
          <a:ln/>
        </p:spPr>
        <p:txBody>
          <a:bodyPr wrap="square" lIns="0" tIns="0" rIns="0" bIns="0" rtlCol="0" anchor="ctr"/>
          <a:lstStyle/>
          <a:p>
            <a:pPr marL="0" indent="0">
              <a:buNone/>
            </a:pPr>
            <a:r>
              <a:rPr lang="en-US" sz="800" b="1" dirty="0">
                <a:solidFill>
                  <a:srgbClr val="1C9A99"/>
                </a:solidFill>
              </a:rPr>
              <a:t>ILLINOIS | REFLECTION</a:t>
            </a:r>
            <a:endParaRPr lang="en-US" sz="800" dirty="0"/>
          </a:p>
        </p:txBody>
      </p:sp>
      <p:sp>
        <p:nvSpPr>
          <p:cNvPr id="4" name="Shape 2">
            <a:extLst>
              <a:ext uri="{C183D7F6-B498-43B3-948B-1728B52AA6E4}">
                <adec:decorative xmlns:adec="http://schemas.microsoft.com/office/drawing/2017/decorative" val="1"/>
              </a:ext>
            </a:extLst>
          </p:cNvPr>
          <p:cNvSpPr/>
          <p:nvPr/>
        </p:nvSpPr>
        <p:spPr>
          <a:xfrm>
            <a:off x="713232" y="1234440"/>
            <a:ext cx="10698480" cy="713232"/>
          </a:xfrm>
          <a:prstGeom prst="roundRect">
            <a:avLst>
              <a:gd name="adj" fmla="val 6410"/>
            </a:avLst>
          </a:prstGeom>
          <a:solidFill>
            <a:srgbClr val="FAFBFC"/>
          </a:solidFill>
          <a:ln w="12700">
            <a:solidFill>
              <a:srgbClr val="DCE4E8"/>
            </a:solidFill>
            <a:prstDash val="solid"/>
          </a:ln>
        </p:spPr>
        <p:txBody>
          <a:bodyPr/>
          <a:lstStyle/>
          <a:p>
            <a:endParaRPr lang="en-US"/>
          </a:p>
        </p:txBody>
      </p:sp>
      <p:sp>
        <p:nvSpPr>
          <p:cNvPr id="5" name="Text 3"/>
          <p:cNvSpPr/>
          <p:nvPr/>
        </p:nvSpPr>
        <p:spPr>
          <a:xfrm>
            <a:off x="960120" y="1399032"/>
            <a:ext cx="1463040" cy="201168"/>
          </a:xfrm>
          <a:prstGeom prst="rect">
            <a:avLst/>
          </a:prstGeom>
          <a:noFill/>
          <a:ln/>
        </p:spPr>
        <p:txBody>
          <a:bodyPr wrap="square" lIns="0" tIns="0" rIns="0" bIns="0" rtlCol="0" anchor="ctr"/>
          <a:lstStyle/>
          <a:p>
            <a:pPr marL="0" indent="0">
              <a:buNone/>
            </a:pPr>
            <a:r>
              <a:rPr lang="en-US" sz="1600" b="1" dirty="0">
                <a:solidFill>
                  <a:srgbClr val="2669A8"/>
                </a:solidFill>
              </a:rPr>
              <a:t>Supply data</a:t>
            </a:r>
            <a:endParaRPr lang="en-US" sz="1600" dirty="0"/>
          </a:p>
        </p:txBody>
      </p:sp>
      <p:sp>
        <p:nvSpPr>
          <p:cNvPr id="6" name="Text 4"/>
          <p:cNvSpPr/>
          <p:nvPr/>
        </p:nvSpPr>
        <p:spPr>
          <a:xfrm>
            <a:off x="2514600" y="1380744"/>
            <a:ext cx="8458200" cy="256032"/>
          </a:xfrm>
          <a:prstGeom prst="rect">
            <a:avLst/>
          </a:prstGeom>
          <a:noFill/>
          <a:ln/>
        </p:spPr>
        <p:txBody>
          <a:bodyPr wrap="square" lIns="0" tIns="0" rIns="0" bIns="0" rtlCol="0" anchor="ctr">
            <a:normAutofit/>
          </a:bodyPr>
          <a:lstStyle/>
          <a:p>
            <a:pPr marL="0" indent="0">
              <a:buNone/>
            </a:pPr>
            <a:r>
              <a:rPr lang="en-US" sz="1400" dirty="0">
                <a:solidFill>
                  <a:srgbClr val="27364A"/>
                </a:solidFill>
              </a:rPr>
              <a:t>Provider enrollment, vacancies, availability by discipline and geography</a:t>
            </a:r>
            <a:endParaRPr lang="en-US" sz="1400" dirty="0"/>
          </a:p>
        </p:txBody>
      </p:sp>
      <p:sp>
        <p:nvSpPr>
          <p:cNvPr id="7" name="Shape 5">
            <a:extLst>
              <a:ext uri="{C183D7F6-B498-43B3-948B-1728B52AA6E4}">
                <adec:decorative xmlns:adec="http://schemas.microsoft.com/office/drawing/2017/decorative" val="1"/>
              </a:ext>
            </a:extLst>
          </p:cNvPr>
          <p:cNvSpPr/>
          <p:nvPr/>
        </p:nvSpPr>
        <p:spPr>
          <a:xfrm>
            <a:off x="713232" y="2148840"/>
            <a:ext cx="10698480" cy="713232"/>
          </a:xfrm>
          <a:prstGeom prst="roundRect">
            <a:avLst>
              <a:gd name="adj" fmla="val 6410"/>
            </a:avLst>
          </a:prstGeom>
          <a:solidFill>
            <a:srgbClr val="F4F8FA"/>
          </a:solidFill>
          <a:ln w="12700">
            <a:solidFill>
              <a:srgbClr val="DCE4E8"/>
            </a:solidFill>
            <a:prstDash val="solid"/>
          </a:ln>
        </p:spPr>
        <p:txBody>
          <a:bodyPr/>
          <a:lstStyle/>
          <a:p>
            <a:endParaRPr lang="en-US"/>
          </a:p>
        </p:txBody>
      </p:sp>
      <p:sp>
        <p:nvSpPr>
          <p:cNvPr id="8" name="Text 6"/>
          <p:cNvSpPr/>
          <p:nvPr/>
        </p:nvSpPr>
        <p:spPr>
          <a:xfrm>
            <a:off x="960120" y="2313432"/>
            <a:ext cx="1463040" cy="201168"/>
          </a:xfrm>
          <a:prstGeom prst="rect">
            <a:avLst/>
          </a:prstGeom>
          <a:noFill/>
          <a:ln/>
        </p:spPr>
        <p:txBody>
          <a:bodyPr wrap="square" lIns="0" tIns="0" rIns="0" bIns="0" rtlCol="0" anchor="ctr"/>
          <a:lstStyle/>
          <a:p>
            <a:pPr marL="0" indent="0">
              <a:buNone/>
            </a:pPr>
            <a:r>
              <a:rPr lang="en-US" sz="1600" b="1" dirty="0">
                <a:solidFill>
                  <a:srgbClr val="1C9A99"/>
                </a:solidFill>
              </a:rPr>
              <a:t>Cost data</a:t>
            </a:r>
            <a:endParaRPr lang="en-US" sz="1600" dirty="0"/>
          </a:p>
        </p:txBody>
      </p:sp>
      <p:sp>
        <p:nvSpPr>
          <p:cNvPr id="9" name="Text 7"/>
          <p:cNvSpPr/>
          <p:nvPr/>
        </p:nvSpPr>
        <p:spPr>
          <a:xfrm>
            <a:off x="2514600" y="2295144"/>
            <a:ext cx="8458200" cy="256032"/>
          </a:xfrm>
          <a:prstGeom prst="rect">
            <a:avLst/>
          </a:prstGeom>
          <a:noFill/>
          <a:ln/>
        </p:spPr>
        <p:txBody>
          <a:bodyPr wrap="square" lIns="0" tIns="0" rIns="0" bIns="0" rtlCol="0" anchor="ctr">
            <a:normAutofit/>
          </a:bodyPr>
          <a:lstStyle/>
          <a:p>
            <a:pPr marL="0" indent="0">
              <a:buNone/>
            </a:pPr>
            <a:r>
              <a:rPr lang="en-US" sz="1400" dirty="0">
                <a:solidFill>
                  <a:srgbClr val="27364A"/>
                </a:solidFill>
              </a:rPr>
              <a:t>Time, wages, overhead, travel, documentation, non-billable activity</a:t>
            </a:r>
            <a:endParaRPr lang="en-US" sz="1400" dirty="0"/>
          </a:p>
        </p:txBody>
      </p:sp>
      <p:sp>
        <p:nvSpPr>
          <p:cNvPr id="10" name="Shape 8">
            <a:extLst>
              <a:ext uri="{C183D7F6-B498-43B3-948B-1728B52AA6E4}">
                <adec:decorative xmlns:adec="http://schemas.microsoft.com/office/drawing/2017/decorative" val="1"/>
              </a:ext>
            </a:extLst>
          </p:cNvPr>
          <p:cNvSpPr/>
          <p:nvPr/>
        </p:nvSpPr>
        <p:spPr>
          <a:xfrm>
            <a:off x="713232" y="3063240"/>
            <a:ext cx="10698480" cy="713232"/>
          </a:xfrm>
          <a:prstGeom prst="roundRect">
            <a:avLst>
              <a:gd name="adj" fmla="val 6410"/>
            </a:avLst>
          </a:prstGeom>
          <a:solidFill>
            <a:srgbClr val="FAFBFC"/>
          </a:solidFill>
          <a:ln w="12700">
            <a:solidFill>
              <a:srgbClr val="DCE4E8"/>
            </a:solidFill>
            <a:prstDash val="solid"/>
          </a:ln>
        </p:spPr>
        <p:txBody>
          <a:bodyPr/>
          <a:lstStyle/>
          <a:p>
            <a:endParaRPr lang="en-US"/>
          </a:p>
        </p:txBody>
      </p:sp>
      <p:sp>
        <p:nvSpPr>
          <p:cNvPr id="11" name="Text 9"/>
          <p:cNvSpPr/>
          <p:nvPr/>
        </p:nvSpPr>
        <p:spPr>
          <a:xfrm>
            <a:off x="960120" y="3227832"/>
            <a:ext cx="1463040" cy="201168"/>
          </a:xfrm>
          <a:prstGeom prst="rect">
            <a:avLst/>
          </a:prstGeom>
          <a:noFill/>
          <a:ln/>
        </p:spPr>
        <p:txBody>
          <a:bodyPr wrap="square" lIns="0" tIns="0" rIns="0" bIns="0" rtlCol="0" anchor="ctr"/>
          <a:lstStyle/>
          <a:p>
            <a:pPr marL="0" indent="0">
              <a:buNone/>
            </a:pPr>
            <a:r>
              <a:rPr lang="en-US" sz="1600" b="1" dirty="0">
                <a:solidFill>
                  <a:srgbClr val="F4A340"/>
                </a:solidFill>
              </a:rPr>
              <a:t>Access data</a:t>
            </a:r>
            <a:endParaRPr lang="en-US" sz="1600" dirty="0"/>
          </a:p>
        </p:txBody>
      </p:sp>
      <p:sp>
        <p:nvSpPr>
          <p:cNvPr id="12" name="Text 10"/>
          <p:cNvSpPr/>
          <p:nvPr/>
        </p:nvSpPr>
        <p:spPr>
          <a:xfrm>
            <a:off x="2514600" y="3209544"/>
            <a:ext cx="8458200" cy="256032"/>
          </a:xfrm>
          <a:prstGeom prst="rect">
            <a:avLst/>
          </a:prstGeom>
          <a:noFill/>
          <a:ln/>
        </p:spPr>
        <p:txBody>
          <a:bodyPr wrap="square" lIns="0" tIns="0" rIns="0" bIns="0" rtlCol="0" anchor="ctr">
            <a:normAutofit/>
          </a:bodyPr>
          <a:lstStyle/>
          <a:p>
            <a:pPr marL="0" indent="0">
              <a:buNone/>
            </a:pPr>
            <a:r>
              <a:rPr lang="en-US" sz="1400" dirty="0">
                <a:solidFill>
                  <a:srgbClr val="27364A"/>
                </a:solidFill>
              </a:rPr>
              <a:t>Wait time, unmet service needs, family experience, rural/urban variation</a:t>
            </a:r>
            <a:endParaRPr lang="en-US" sz="1400" dirty="0"/>
          </a:p>
        </p:txBody>
      </p:sp>
      <p:sp>
        <p:nvSpPr>
          <p:cNvPr id="13" name="Shape 11">
            <a:extLst>
              <a:ext uri="{C183D7F6-B498-43B3-948B-1728B52AA6E4}">
                <adec:decorative xmlns:adec="http://schemas.microsoft.com/office/drawing/2017/decorative" val="1"/>
              </a:ext>
            </a:extLst>
          </p:cNvPr>
          <p:cNvSpPr/>
          <p:nvPr/>
        </p:nvSpPr>
        <p:spPr>
          <a:xfrm>
            <a:off x="713232" y="3977640"/>
            <a:ext cx="10698480" cy="713232"/>
          </a:xfrm>
          <a:prstGeom prst="roundRect">
            <a:avLst>
              <a:gd name="adj" fmla="val 6410"/>
            </a:avLst>
          </a:prstGeom>
          <a:solidFill>
            <a:srgbClr val="F4F8FA"/>
          </a:solidFill>
          <a:ln w="12700">
            <a:solidFill>
              <a:srgbClr val="DCE4E8"/>
            </a:solidFill>
            <a:prstDash val="solid"/>
          </a:ln>
        </p:spPr>
        <p:txBody>
          <a:bodyPr/>
          <a:lstStyle/>
          <a:p>
            <a:endParaRPr lang="en-US"/>
          </a:p>
        </p:txBody>
      </p:sp>
      <p:sp>
        <p:nvSpPr>
          <p:cNvPr id="14" name="Text 12"/>
          <p:cNvSpPr/>
          <p:nvPr/>
        </p:nvSpPr>
        <p:spPr>
          <a:xfrm>
            <a:off x="960120" y="4142232"/>
            <a:ext cx="1463040" cy="201168"/>
          </a:xfrm>
          <a:prstGeom prst="rect">
            <a:avLst/>
          </a:prstGeom>
          <a:noFill/>
          <a:ln/>
        </p:spPr>
        <p:txBody>
          <a:bodyPr wrap="square" lIns="0" tIns="0" rIns="0" bIns="0" rtlCol="0" anchor="ctr"/>
          <a:lstStyle/>
          <a:p>
            <a:pPr marL="0" indent="0">
              <a:buNone/>
            </a:pPr>
            <a:r>
              <a:rPr lang="en-US" sz="1600" b="1" dirty="0">
                <a:solidFill>
                  <a:srgbClr val="E66C5C"/>
                </a:solidFill>
              </a:rPr>
              <a:t>Decision rules</a:t>
            </a:r>
            <a:endParaRPr lang="en-US" sz="1600" dirty="0"/>
          </a:p>
        </p:txBody>
      </p:sp>
      <p:sp>
        <p:nvSpPr>
          <p:cNvPr id="15" name="Text 13"/>
          <p:cNvSpPr/>
          <p:nvPr/>
        </p:nvSpPr>
        <p:spPr>
          <a:xfrm>
            <a:off x="2514600" y="4123944"/>
            <a:ext cx="8458200" cy="256032"/>
          </a:xfrm>
          <a:prstGeom prst="rect">
            <a:avLst/>
          </a:prstGeom>
          <a:noFill/>
          <a:ln/>
        </p:spPr>
        <p:txBody>
          <a:bodyPr wrap="square" lIns="0" tIns="0" rIns="0" bIns="0" rtlCol="0" anchor="ctr">
            <a:normAutofit/>
          </a:bodyPr>
          <a:lstStyle/>
          <a:p>
            <a:pPr marL="0" indent="0">
              <a:buNone/>
            </a:pPr>
            <a:r>
              <a:rPr lang="en-US" sz="1400" dirty="0">
                <a:solidFill>
                  <a:srgbClr val="27364A"/>
                </a:solidFill>
              </a:rPr>
              <a:t>How will you prioritize? What threshold triggers action?</a:t>
            </a:r>
            <a:endParaRPr lang="en-US" sz="1400" dirty="0"/>
          </a:p>
        </p:txBody>
      </p:sp>
      <p:sp>
        <p:nvSpPr>
          <p:cNvPr id="16" name="Shape 14">
            <a:extLst>
              <a:ext uri="{C183D7F6-B498-43B3-948B-1728B52AA6E4}">
                <adec:decorative xmlns:adec="http://schemas.microsoft.com/office/drawing/2017/decorative" val="1"/>
              </a:ext>
            </a:extLst>
          </p:cNvPr>
          <p:cNvSpPr/>
          <p:nvPr/>
        </p:nvSpPr>
        <p:spPr>
          <a:xfrm>
            <a:off x="713232" y="4892040"/>
            <a:ext cx="10698480" cy="713232"/>
          </a:xfrm>
          <a:prstGeom prst="roundRect">
            <a:avLst>
              <a:gd name="adj" fmla="val 6410"/>
            </a:avLst>
          </a:prstGeom>
          <a:solidFill>
            <a:srgbClr val="FAFBFC"/>
          </a:solidFill>
          <a:ln w="12700">
            <a:solidFill>
              <a:srgbClr val="DCE4E8"/>
            </a:solidFill>
            <a:prstDash val="solid"/>
          </a:ln>
        </p:spPr>
        <p:txBody>
          <a:bodyPr/>
          <a:lstStyle/>
          <a:p>
            <a:endParaRPr lang="en-US"/>
          </a:p>
        </p:txBody>
      </p:sp>
      <p:sp>
        <p:nvSpPr>
          <p:cNvPr id="17" name="Text 15"/>
          <p:cNvSpPr/>
          <p:nvPr/>
        </p:nvSpPr>
        <p:spPr>
          <a:xfrm>
            <a:off x="960120" y="5056632"/>
            <a:ext cx="1463040" cy="201168"/>
          </a:xfrm>
          <a:prstGeom prst="rect">
            <a:avLst/>
          </a:prstGeom>
          <a:noFill/>
          <a:ln/>
        </p:spPr>
        <p:txBody>
          <a:bodyPr wrap="square" lIns="0" tIns="0" rIns="0" bIns="0" rtlCol="0" anchor="ctr"/>
          <a:lstStyle/>
          <a:p>
            <a:pPr marL="0" indent="0">
              <a:buNone/>
            </a:pPr>
            <a:r>
              <a:rPr lang="en-US" sz="1600" b="1" dirty="0">
                <a:solidFill>
                  <a:srgbClr val="49B563"/>
                </a:solidFill>
              </a:rPr>
              <a:t>Sustainability</a:t>
            </a:r>
            <a:endParaRPr lang="en-US" sz="1600" dirty="0"/>
          </a:p>
        </p:txBody>
      </p:sp>
      <p:sp>
        <p:nvSpPr>
          <p:cNvPr id="18" name="Text 16"/>
          <p:cNvSpPr/>
          <p:nvPr/>
        </p:nvSpPr>
        <p:spPr>
          <a:xfrm>
            <a:off x="2514600" y="5038344"/>
            <a:ext cx="8458200" cy="256032"/>
          </a:xfrm>
          <a:prstGeom prst="rect">
            <a:avLst/>
          </a:prstGeom>
          <a:noFill/>
          <a:ln/>
        </p:spPr>
        <p:txBody>
          <a:bodyPr wrap="square" lIns="0" tIns="0" rIns="0" bIns="0" rtlCol="0" anchor="ctr">
            <a:normAutofit/>
          </a:bodyPr>
          <a:lstStyle/>
          <a:p>
            <a:pPr marL="0" indent="0">
              <a:buNone/>
            </a:pPr>
            <a:r>
              <a:rPr lang="en-US" sz="1400" dirty="0">
                <a:solidFill>
                  <a:srgbClr val="27364A"/>
                </a:solidFill>
              </a:rPr>
              <a:t>What funding source and policy mechanism can maintain the change?</a:t>
            </a:r>
            <a:endParaRPr lang="en-US" sz="1400" dirty="0"/>
          </a:p>
        </p:txBody>
      </p:sp>
      <p:pic>
        <p:nvPicPr>
          <p:cNvPr id="20" name="Image 0" descr="ECTA logo"/>
          <p:cNvPicPr>
            <a:picLocks noChangeAspect="1"/>
          </p:cNvPicPr>
          <p:nvPr/>
        </p:nvPicPr>
        <p:blipFill>
          <a:blip r:embed="rId3"/>
          <a:stretch>
            <a:fillRect/>
          </a:stretch>
        </p:blipFill>
        <p:spPr>
          <a:xfrm>
            <a:off x="392951" y="6437376"/>
            <a:ext cx="924025" cy="137160"/>
          </a:xfrm>
          <a:prstGeom prst="rect">
            <a:avLst/>
          </a:prstGeom>
        </p:spPr>
      </p:pic>
      <p:sp>
        <p:nvSpPr>
          <p:cNvPr id="19" name="Text 17"/>
          <p:cNvSpPr/>
          <p:nvPr/>
        </p:nvSpPr>
        <p:spPr>
          <a:xfrm>
            <a:off x="11503152" y="6473952"/>
            <a:ext cx="320040" cy="164592"/>
          </a:xfrm>
          <a:prstGeom prst="rect">
            <a:avLst/>
          </a:prstGeom>
          <a:noFill/>
          <a:ln/>
        </p:spPr>
        <p:txBody>
          <a:bodyPr wrap="square" lIns="0" tIns="0" rIns="0" bIns="0" rtlCol="0" anchor="ctr"/>
          <a:lstStyle/>
          <a:p>
            <a:pPr marL="0" indent="0" algn="r">
              <a:buNone/>
            </a:pPr>
            <a:r>
              <a:rPr lang="en-US" sz="750" dirty="0">
                <a:solidFill>
                  <a:srgbClr val="AAB3BA"/>
                </a:solidFill>
              </a:rPr>
              <a:t>25</a:t>
            </a:r>
            <a:endParaRPr lang="en-US" sz="75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a:effectLst/>
      </p:bgPr>
    </p:bg>
    <p:spTree>
      <p:nvGrpSpPr>
        <p:cNvPr id="1" name=""/>
        <p:cNvGrpSpPr/>
        <p:nvPr/>
      </p:nvGrpSpPr>
      <p:grpSpPr>
        <a:xfrm>
          <a:off x="0" y="0"/>
          <a:ext cx="0" cy="0"/>
          <a:chOff x="0" y="0"/>
          <a:chExt cx="0" cy="0"/>
        </a:xfrm>
      </p:grpSpPr>
      <p:sp>
        <p:nvSpPr>
          <p:cNvPr id="5" name="Text 2"/>
          <p:cNvSpPr>
            <a:spLocks noGrp="1"/>
          </p:cNvSpPr>
          <p:nvPr>
            <p:ph type="title" idx="4294967295"/>
          </p:nvPr>
        </p:nvSpPr>
        <p:spPr>
          <a:xfrm>
            <a:off x="4251960" y="1645920"/>
            <a:ext cx="7086600" cy="123444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100" b="1" i="0" u="none" strike="noStrike" kern="1200" cap="none" spc="0" normalizeH="0" baseline="0" noProof="0" dirty="0">
                <a:ln>
                  <a:noFill/>
                </a:ln>
                <a:solidFill>
                  <a:srgbClr val="1D3F6E"/>
                </a:solidFill>
                <a:effectLst/>
                <a:uLnTx/>
                <a:uFillTx/>
                <a:latin typeface="+mn-lt"/>
                <a:ea typeface="+mn-ea"/>
                <a:cs typeface="+mn-cs"/>
              </a:rPr>
              <a:t>T.E.A.C.H. Early Childhood® + Child Care WAGE$®</a:t>
            </a:r>
            <a:endParaRPr kumimoji="0" lang="en-US" sz="3100" b="0" i="0" u="none" strike="noStrike" kern="1200" cap="none" spc="0" normalizeH="0" baseline="0" noProof="0" dirty="0">
              <a:ln>
                <a:noFill/>
              </a:ln>
              <a:solidFill>
                <a:schemeClr val="tx1"/>
              </a:solidFill>
              <a:effectLst/>
              <a:uLnTx/>
              <a:uFillTx/>
              <a:latin typeface="+mn-lt"/>
              <a:ea typeface="+mn-ea"/>
              <a:cs typeface="+mn-cs"/>
            </a:endParaRPr>
          </a:p>
        </p:txBody>
      </p:sp>
      <p:sp>
        <p:nvSpPr>
          <p:cNvPr id="2" name="Shape 0">
            <a:extLst>
              <a:ext uri="{C183D7F6-B498-43B3-948B-1728B52AA6E4}">
                <adec:decorative xmlns:adec="http://schemas.microsoft.com/office/drawing/2017/decorative" val="1"/>
              </a:ext>
            </a:extLst>
          </p:cNvPr>
          <p:cNvSpPr/>
          <p:nvPr/>
        </p:nvSpPr>
        <p:spPr>
          <a:xfrm>
            <a:off x="0" y="0"/>
            <a:ext cx="3794760" cy="6858000"/>
          </a:xfrm>
          <a:prstGeom prst="rect">
            <a:avLst/>
          </a:prstGeom>
          <a:solidFill>
            <a:srgbClr val="1C9A99"/>
          </a:solidFill>
          <a:ln w="12700">
            <a:solidFill>
              <a:srgbClr val="1C9A99"/>
            </a:solidFill>
            <a:prstDash val="solid"/>
          </a:ln>
        </p:spPr>
        <p:txBody>
          <a:bodyPr/>
          <a:lstStyle/>
          <a:p>
            <a:endParaRPr lang="en-US"/>
          </a:p>
        </p:txBody>
      </p:sp>
      <p:pic>
        <p:nvPicPr>
          <p:cNvPr id="3" name="Image 0" descr="ECTA logo"/>
          <p:cNvPicPr>
            <a:picLocks noChangeAspect="1"/>
          </p:cNvPicPr>
          <p:nvPr/>
        </p:nvPicPr>
        <p:blipFill>
          <a:blip r:embed="rId3"/>
          <a:stretch>
            <a:fillRect/>
          </a:stretch>
        </p:blipFill>
        <p:spPr>
          <a:xfrm>
            <a:off x="502920" y="438912"/>
            <a:ext cx="2468880" cy="365760"/>
          </a:xfrm>
          <a:prstGeom prst="rect">
            <a:avLst/>
          </a:prstGeom>
        </p:spPr>
      </p:pic>
      <p:sp>
        <p:nvSpPr>
          <p:cNvPr id="4" name="Text 1"/>
          <p:cNvSpPr/>
          <p:nvPr/>
        </p:nvSpPr>
        <p:spPr>
          <a:xfrm>
            <a:off x="4251960" y="1234440"/>
            <a:ext cx="6217920" cy="228600"/>
          </a:xfrm>
          <a:prstGeom prst="rect">
            <a:avLst/>
          </a:prstGeom>
          <a:noFill/>
          <a:ln/>
        </p:spPr>
        <p:txBody>
          <a:bodyPr wrap="square" lIns="0" tIns="0" rIns="0" bIns="0" rtlCol="0" anchor="ctr"/>
          <a:lstStyle/>
          <a:p>
            <a:pPr marL="0" indent="0">
              <a:buNone/>
            </a:pPr>
            <a:r>
              <a:rPr lang="en-US" sz="960" b="1" dirty="0">
                <a:solidFill>
                  <a:srgbClr val="1C9A99"/>
                </a:solidFill>
              </a:rPr>
              <a:t>NATIONAL MODEL</a:t>
            </a:r>
            <a:endParaRPr lang="en-US" sz="960" dirty="0"/>
          </a:p>
        </p:txBody>
      </p:sp>
      <p:sp>
        <p:nvSpPr>
          <p:cNvPr id="6" name="Text 3"/>
          <p:cNvSpPr/>
          <p:nvPr/>
        </p:nvSpPr>
        <p:spPr>
          <a:xfrm>
            <a:off x="4279392" y="3127247"/>
            <a:ext cx="6995160" cy="2391809"/>
          </a:xfrm>
          <a:prstGeom prst="rect">
            <a:avLst/>
          </a:prstGeom>
          <a:noFill/>
          <a:ln/>
        </p:spPr>
        <p:txBody>
          <a:bodyPr wrap="square" lIns="0" tIns="0" rIns="0" bIns="0" rtlCol="0" anchor="ctr">
            <a:normAutofit/>
          </a:bodyPr>
          <a:lstStyle/>
          <a:p>
            <a:pPr marL="0" indent="0">
              <a:buNone/>
            </a:pPr>
            <a:r>
              <a:rPr lang="en-US" sz="2000" dirty="0">
                <a:solidFill>
                  <a:srgbClr val="5E6B78"/>
                </a:solidFill>
              </a:rPr>
              <a:t>Linking education access, compensation, and commitment to strengthen the early childhood workforce.</a:t>
            </a:r>
          </a:p>
          <a:p>
            <a:pPr marL="0" indent="0">
              <a:buNone/>
            </a:pPr>
            <a:endParaRPr lang="en-US" sz="2000" dirty="0">
              <a:solidFill>
                <a:srgbClr val="5E6B78"/>
              </a:solidFill>
            </a:endParaRPr>
          </a:p>
          <a:p>
            <a:pPr marL="0" indent="0">
              <a:buNone/>
            </a:pPr>
            <a:endParaRPr lang="en-US" sz="2000" dirty="0">
              <a:solidFill>
                <a:srgbClr val="5E6B78"/>
              </a:solidFill>
            </a:endParaRPr>
          </a:p>
          <a:p>
            <a:pPr marL="0" indent="0">
              <a:buNone/>
            </a:pPr>
            <a:endParaRPr lang="en-US" sz="2000" dirty="0"/>
          </a:p>
        </p:txBody>
      </p:sp>
      <p:pic>
        <p:nvPicPr>
          <p:cNvPr id="8" name="Image 1" descr="ECTA logo"/>
          <p:cNvPicPr>
            <a:picLocks noChangeAspect="1"/>
          </p:cNvPicPr>
          <p:nvPr/>
        </p:nvPicPr>
        <p:blipFill>
          <a:blip r:embed="rId3"/>
          <a:stretch>
            <a:fillRect/>
          </a:stretch>
        </p:blipFill>
        <p:spPr>
          <a:xfrm>
            <a:off x="392951" y="6437376"/>
            <a:ext cx="924025" cy="137160"/>
          </a:xfrm>
          <a:prstGeom prst="rect">
            <a:avLst/>
          </a:prstGeom>
        </p:spPr>
      </p:pic>
      <p:sp>
        <p:nvSpPr>
          <p:cNvPr id="7" name="Text 4"/>
          <p:cNvSpPr/>
          <p:nvPr/>
        </p:nvSpPr>
        <p:spPr>
          <a:xfrm>
            <a:off x="11503152" y="6473952"/>
            <a:ext cx="320040" cy="164592"/>
          </a:xfrm>
          <a:prstGeom prst="rect">
            <a:avLst/>
          </a:prstGeom>
          <a:noFill/>
          <a:ln/>
        </p:spPr>
        <p:txBody>
          <a:bodyPr wrap="square" lIns="0" tIns="0" rIns="0" bIns="0" rtlCol="0" anchor="ctr"/>
          <a:lstStyle/>
          <a:p>
            <a:pPr marL="0" indent="0" algn="r">
              <a:buNone/>
            </a:pPr>
            <a:r>
              <a:rPr lang="en-US" sz="750" dirty="0">
                <a:solidFill>
                  <a:srgbClr val="AAB3BA"/>
                </a:solidFill>
              </a:rPr>
              <a:t>26</a:t>
            </a:r>
            <a:endParaRPr lang="en-US" sz="75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
          <p:cNvSpPr txBox="1">
            <a:spLocks noGrp="1"/>
          </p:cNvSpPr>
          <p:nvPr>
            <p:ph type="ctrTitle"/>
          </p:nvPr>
        </p:nvSpPr>
        <p:spPr>
          <a:xfrm>
            <a:off x="609600" y="1437853"/>
            <a:ext cx="11323200" cy="2756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3"/>
              </a:buClr>
              <a:buSzPts val="6000"/>
              <a:buFont typeface="Arial Black"/>
              <a:buNone/>
            </a:pPr>
            <a:r>
              <a:rPr lang="en-US" sz="5555" dirty="0">
                <a:latin typeface="Arial"/>
                <a:ea typeface="Arial"/>
                <a:cs typeface="Arial"/>
                <a:sym typeface="Arial"/>
              </a:rPr>
              <a:t>TEACH Early Childhood</a:t>
            </a:r>
            <a:r>
              <a:rPr lang="en-US" sz="3155" dirty="0">
                <a:latin typeface="Arial"/>
                <a:ea typeface="Arial"/>
                <a:cs typeface="Arial"/>
                <a:sym typeface="Arial"/>
              </a:rPr>
              <a:t>®</a:t>
            </a:r>
            <a:r>
              <a:rPr lang="en-US" sz="5555" dirty="0">
                <a:latin typeface="Arial"/>
                <a:ea typeface="Arial"/>
                <a:cs typeface="Arial"/>
                <a:sym typeface="Arial"/>
              </a:rPr>
              <a:t> and Child Care WAGE$</a:t>
            </a:r>
            <a:r>
              <a:rPr lang="en-US" sz="3155" dirty="0">
                <a:latin typeface="Arial"/>
                <a:ea typeface="Arial"/>
                <a:cs typeface="Arial"/>
                <a:sym typeface="Arial"/>
              </a:rPr>
              <a:t>®</a:t>
            </a:r>
            <a:r>
              <a:rPr lang="en-US" sz="5555" dirty="0">
                <a:latin typeface="Arial"/>
                <a:ea typeface="Arial"/>
                <a:cs typeface="Arial"/>
                <a:sym typeface="Arial"/>
              </a:rPr>
              <a:t> National Overview</a:t>
            </a:r>
            <a:endParaRPr dirty="0"/>
          </a:p>
        </p:txBody>
      </p:sp>
      <p:sp>
        <p:nvSpPr>
          <p:cNvPr id="90" name="Google Shape;90;p1"/>
          <p:cNvSpPr txBox="1">
            <a:spLocks noGrp="1"/>
          </p:cNvSpPr>
          <p:nvPr>
            <p:ph type="body" idx="2"/>
          </p:nvPr>
        </p:nvSpPr>
        <p:spPr>
          <a:xfrm>
            <a:off x="301214" y="4668819"/>
            <a:ext cx="5794786" cy="149321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accent2"/>
              </a:buClr>
              <a:buSzPts val="1200"/>
              <a:buNone/>
            </a:pPr>
            <a:r>
              <a:rPr lang="en-US" sz="2000" dirty="0">
                <a:latin typeface="Arial"/>
                <a:cs typeface="Arial"/>
                <a:sym typeface="Arial"/>
              </a:rPr>
              <a:t>Frank Porter Graham Child Development Institute</a:t>
            </a:r>
          </a:p>
          <a:p>
            <a:pPr marL="0" lvl="0" indent="0" algn="l" rtl="0">
              <a:lnSpc>
                <a:spcPct val="90000"/>
              </a:lnSpc>
              <a:spcBef>
                <a:spcPts val="0"/>
              </a:spcBef>
              <a:spcAft>
                <a:spcPts val="0"/>
              </a:spcAft>
              <a:buClr>
                <a:schemeClr val="accent2"/>
              </a:buClr>
              <a:buSzPts val="1200"/>
              <a:buNone/>
            </a:pPr>
            <a:r>
              <a:rPr lang="en-US" sz="2000" dirty="0">
                <a:latin typeface="Arial"/>
                <a:cs typeface="Arial"/>
                <a:sym typeface="Arial"/>
              </a:rPr>
              <a:t>Early Childhood Technical Assistance Center Webinar</a:t>
            </a:r>
          </a:p>
          <a:p>
            <a:pPr marL="0" lvl="0" indent="0" algn="l" rtl="0">
              <a:lnSpc>
                <a:spcPct val="90000"/>
              </a:lnSpc>
              <a:spcBef>
                <a:spcPts val="0"/>
              </a:spcBef>
              <a:spcAft>
                <a:spcPts val="0"/>
              </a:spcAft>
              <a:buClr>
                <a:schemeClr val="accent2"/>
              </a:buClr>
              <a:buSzPts val="1200"/>
              <a:buNone/>
            </a:pPr>
            <a:r>
              <a:rPr lang="en-US" sz="2000" i="1" dirty="0">
                <a:latin typeface="Arial"/>
                <a:cs typeface="Arial"/>
                <a:sym typeface="Arial"/>
              </a:rPr>
              <a:t>August 25, 2026</a:t>
            </a:r>
          </a:p>
          <a:p>
            <a:pPr marL="0" lvl="0" indent="0" algn="l" rtl="0">
              <a:lnSpc>
                <a:spcPct val="90000"/>
              </a:lnSpc>
              <a:spcBef>
                <a:spcPts val="0"/>
              </a:spcBef>
              <a:spcAft>
                <a:spcPts val="0"/>
              </a:spcAft>
              <a:buClr>
                <a:schemeClr val="accent2"/>
              </a:buClr>
              <a:buSzPts val="1200"/>
              <a:buNone/>
            </a:pPr>
            <a:endParaRPr lang="en-US" sz="2000" i="1" dirty="0">
              <a:latin typeface="Arial"/>
              <a:cs typeface="Arial"/>
              <a:sym typeface="Arial"/>
            </a:endParaRPr>
          </a:p>
          <a:p>
            <a:pPr marL="0" lvl="0" indent="0" algn="l" rtl="0">
              <a:lnSpc>
                <a:spcPct val="90000"/>
              </a:lnSpc>
              <a:spcBef>
                <a:spcPts val="0"/>
              </a:spcBef>
              <a:spcAft>
                <a:spcPts val="0"/>
              </a:spcAft>
              <a:buClr>
                <a:schemeClr val="accent2"/>
              </a:buClr>
              <a:buSzPts val="1200"/>
              <a:buNone/>
            </a:pPr>
            <a:endParaRPr lang="en-US" sz="2000" i="1" dirty="0">
              <a:latin typeface="Arial"/>
              <a:cs typeface="Arial"/>
              <a:sym typeface="Arial"/>
            </a:endParaRPr>
          </a:p>
          <a:p>
            <a:pPr marL="0" lvl="0" indent="0" algn="l" rtl="0">
              <a:lnSpc>
                <a:spcPct val="90000"/>
              </a:lnSpc>
              <a:spcBef>
                <a:spcPts val="0"/>
              </a:spcBef>
              <a:spcAft>
                <a:spcPts val="0"/>
              </a:spcAft>
              <a:buClr>
                <a:schemeClr val="accent2"/>
              </a:buClr>
              <a:buSzPts val="1200"/>
              <a:buNone/>
            </a:pPr>
            <a:r>
              <a:rPr lang="en-US" sz="2000" dirty="0">
                <a:latin typeface="Arial"/>
                <a:cs typeface="Arial"/>
                <a:sym typeface="Arial"/>
              </a:rPr>
              <a:t>Allison Miller and Edith Locke, Early Years</a:t>
            </a:r>
            <a:endParaRPr sz="20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txBox="1">
            <a:spLocks noGrp="1"/>
          </p:cNvSpPr>
          <p:nvPr>
            <p:ph type="ctrTitle"/>
          </p:nvPr>
        </p:nvSpPr>
        <p:spPr>
          <a:xfrm>
            <a:off x="542442" y="2045776"/>
            <a:ext cx="4912962" cy="3611105"/>
          </a:xfrm>
          <a:prstGeom prst="rect">
            <a:avLst/>
          </a:prstGeom>
          <a:noFill/>
          <a:ln>
            <a:noFill/>
          </a:ln>
        </p:spPr>
        <p:txBody>
          <a:bodyPr spcFirstLastPara="1" wrap="square" lIns="91425" tIns="45700" rIns="91425" bIns="45700" anchor="ctr" anchorCtr="0">
            <a:noAutofit/>
          </a:bodyPr>
          <a:lstStyle/>
          <a:p>
            <a:pPr marL="62230" lvl="0" algn="l" rtl="0">
              <a:lnSpc>
                <a:spcPct val="100000"/>
              </a:lnSpc>
              <a:spcBef>
                <a:spcPts val="0"/>
              </a:spcBef>
              <a:spcAft>
                <a:spcPts val="0"/>
              </a:spcAft>
              <a:buSzPts val="2620"/>
            </a:pPr>
            <a:r>
              <a:rPr lang="en-US" sz="2620" b="0" dirty="0">
                <a:latin typeface="Arial Black"/>
                <a:ea typeface="Arial Black"/>
                <a:cs typeface="Arial Black"/>
                <a:sym typeface="Arial Black"/>
              </a:rPr>
              <a:t>Early Years Vision and Mission</a:t>
            </a:r>
            <a:endParaRPr sz="2620" b="0" dirty="0">
              <a:latin typeface="Arial Black"/>
              <a:ea typeface="Arial Black"/>
              <a:cs typeface="Arial Black"/>
              <a:sym typeface="Arial Black"/>
            </a:endParaRPr>
          </a:p>
          <a:p>
            <a:pPr marL="457200" lvl="0" indent="-394970" algn="l" rtl="0">
              <a:lnSpc>
                <a:spcPct val="100000"/>
              </a:lnSpc>
              <a:spcBef>
                <a:spcPts val="0"/>
              </a:spcBef>
              <a:spcAft>
                <a:spcPts val="0"/>
              </a:spcAft>
              <a:buSzPts val="2620"/>
              <a:buFont typeface="Arial Black"/>
              <a:buChar char="●"/>
            </a:pPr>
            <a:endParaRPr sz="2620" b="0" dirty="0">
              <a:latin typeface="Arial Black"/>
              <a:ea typeface="Arial Black"/>
              <a:cs typeface="Arial Black"/>
              <a:sym typeface="Arial Black"/>
            </a:endParaRPr>
          </a:p>
          <a:p>
            <a:pPr marL="62230" lvl="0">
              <a:buSzPts val="2620"/>
            </a:pPr>
            <a:r>
              <a:rPr lang="en-US" sz="2800" b="0" dirty="0">
                <a:latin typeface="Arial Black"/>
                <a:ea typeface="Arial Black"/>
                <a:cs typeface="Arial Black"/>
                <a:sym typeface="Arial Black"/>
              </a:rPr>
              <a:t>TEACH Early Childhood® National Center Overview </a:t>
            </a:r>
            <a:br>
              <a:rPr lang="en-US" sz="2800" b="0" dirty="0">
                <a:latin typeface="Arial Black"/>
                <a:ea typeface="Arial Black"/>
                <a:cs typeface="Arial Black"/>
                <a:sym typeface="Arial Black"/>
              </a:rPr>
            </a:br>
            <a:br>
              <a:rPr lang="en-US" sz="2800" b="0" dirty="0">
                <a:latin typeface="Arial Black"/>
                <a:ea typeface="Arial Black"/>
                <a:cs typeface="Arial Black"/>
                <a:sym typeface="Arial Black"/>
              </a:rPr>
            </a:br>
            <a:r>
              <a:rPr lang="en-US" sz="2800" b="0" dirty="0">
                <a:latin typeface="Arial Black"/>
                <a:ea typeface="Arial Black"/>
                <a:cs typeface="Arial Black"/>
                <a:sym typeface="Arial Black"/>
              </a:rPr>
              <a:t>TEACH and WAGE$ Program Overview</a:t>
            </a:r>
            <a:endParaRPr sz="2800" b="0" dirty="0">
              <a:latin typeface="Arial Black"/>
              <a:ea typeface="Arial Black"/>
              <a:cs typeface="Arial Black"/>
              <a:sym typeface="Arial Black"/>
            </a:endParaRPr>
          </a:p>
          <a:p>
            <a:pPr marL="62230" lvl="0" algn="l" rtl="0">
              <a:lnSpc>
                <a:spcPct val="100000"/>
              </a:lnSpc>
              <a:spcBef>
                <a:spcPts val="0"/>
              </a:spcBef>
              <a:spcAft>
                <a:spcPts val="0"/>
              </a:spcAft>
              <a:buSzPts val="2620"/>
            </a:pPr>
            <a:br>
              <a:rPr lang="en-US" sz="2620" dirty="0">
                <a:latin typeface="Arial Black"/>
                <a:ea typeface="Arial Black"/>
                <a:cs typeface="Arial Black"/>
                <a:sym typeface="Arial Black"/>
              </a:rPr>
            </a:br>
            <a:endParaRPr sz="2620" dirty="0">
              <a:latin typeface="Arial Black"/>
              <a:ea typeface="Arial Black"/>
              <a:cs typeface="Arial Black"/>
              <a:sym typeface="Arial Black"/>
            </a:endParaRPr>
          </a:p>
        </p:txBody>
      </p:sp>
      <p:pic>
        <p:nvPicPr>
          <p:cNvPr id="96" name="Google Shape;96;p2" descr="Children playing with blocks"/>
          <p:cNvPicPr preferRelativeResize="0">
            <a:picLocks noGrp="1"/>
          </p:cNvPicPr>
          <p:nvPr>
            <p:ph type="pic" idx="2"/>
          </p:nvPr>
        </p:nvPicPr>
        <p:blipFill rotWithShape="1">
          <a:blip r:embed="rId3">
            <a:alphaModFix/>
          </a:blip>
          <a:srcRect/>
          <a:stretch/>
        </p:blipFill>
        <p:spPr>
          <a:xfrm>
            <a:off x="6096000" y="0"/>
            <a:ext cx="6096000" cy="6400799"/>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a:spLocks noGrp="1"/>
          </p:cNvSpPr>
          <p:nvPr>
            <p:ph type="ctrTitle"/>
          </p:nvPr>
        </p:nvSpPr>
        <p:spPr>
          <a:xfrm>
            <a:off x="645885" y="549714"/>
            <a:ext cx="10900200" cy="27888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lt1"/>
              </a:buClr>
              <a:buSzPts val="5400"/>
              <a:buFont typeface="Arial Black"/>
              <a:buNone/>
            </a:pPr>
            <a:r>
              <a:rPr lang="en-US" dirty="0">
                <a:latin typeface="Arial Black"/>
                <a:ea typeface="Arial Black"/>
                <a:cs typeface="Arial Black"/>
                <a:sym typeface="Arial Black"/>
              </a:rPr>
              <a:t>Early Years</a:t>
            </a:r>
            <a:br>
              <a:rPr lang="en-US" sz="5400" dirty="0">
                <a:latin typeface="Arial Black"/>
                <a:ea typeface="Arial Black"/>
                <a:cs typeface="Arial Black"/>
                <a:sym typeface="Arial Black"/>
              </a:rPr>
            </a:br>
            <a:r>
              <a:rPr lang="en-US" sz="2000" b="0" dirty="0">
                <a:latin typeface="Arial Black"/>
                <a:ea typeface="Arial Black"/>
                <a:cs typeface="Arial Black"/>
                <a:sym typeface="Arial Black"/>
              </a:rPr>
              <a:t>Administrative Home for TEACH, WAGE$ and TEACH National Center</a:t>
            </a:r>
            <a:endParaRPr sz="2000" b="0" dirty="0"/>
          </a:p>
        </p:txBody>
      </p:sp>
      <p:sp>
        <p:nvSpPr>
          <p:cNvPr id="102" name="Google Shape;102;p3"/>
          <p:cNvSpPr txBox="1">
            <a:spLocks noGrp="1"/>
          </p:cNvSpPr>
          <p:nvPr>
            <p:ph type="ctrTitle"/>
          </p:nvPr>
        </p:nvSpPr>
        <p:spPr>
          <a:xfrm>
            <a:off x="563810" y="2734114"/>
            <a:ext cx="10900200" cy="27888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lt1"/>
              </a:buClr>
              <a:buSzPts val="5400"/>
              <a:buFont typeface="Arial Black"/>
              <a:buNone/>
            </a:pPr>
            <a:r>
              <a:rPr lang="en-US" sz="2900" dirty="0">
                <a:latin typeface="Arial"/>
                <a:ea typeface="Arial"/>
                <a:cs typeface="Arial"/>
                <a:sym typeface="Arial"/>
              </a:rPr>
              <a:t>Vision</a:t>
            </a:r>
            <a:endParaRPr sz="2900" dirty="0">
              <a:latin typeface="Arial"/>
              <a:ea typeface="Arial"/>
              <a:cs typeface="Arial"/>
              <a:sym typeface="Arial"/>
            </a:endParaRPr>
          </a:p>
          <a:p>
            <a:pPr marL="0" lvl="0" indent="0" algn="ctr" rtl="0">
              <a:lnSpc>
                <a:spcPct val="100000"/>
              </a:lnSpc>
              <a:spcBef>
                <a:spcPts val="0"/>
              </a:spcBef>
              <a:spcAft>
                <a:spcPts val="0"/>
              </a:spcAft>
              <a:buClr>
                <a:schemeClr val="lt1"/>
              </a:buClr>
              <a:buSzPts val="5400"/>
              <a:buFont typeface="Arial Black"/>
              <a:buNone/>
            </a:pPr>
            <a:r>
              <a:rPr lang="en-US" sz="2000" dirty="0">
                <a:latin typeface="Arial"/>
                <a:ea typeface="Arial"/>
                <a:cs typeface="Arial"/>
                <a:sym typeface="Arial"/>
              </a:rPr>
              <a:t>For all children to benefit from affordable, high-quality early care and education, which lays the foundation for successful life outcomes.</a:t>
            </a:r>
            <a:endParaRPr sz="2000" dirty="0">
              <a:latin typeface="Arial"/>
              <a:ea typeface="Arial"/>
              <a:cs typeface="Arial"/>
              <a:sym typeface="Arial"/>
            </a:endParaRPr>
          </a:p>
          <a:p>
            <a:pPr marL="0" lvl="0" indent="0" algn="ctr" rtl="0">
              <a:lnSpc>
                <a:spcPct val="100000"/>
              </a:lnSpc>
              <a:spcBef>
                <a:spcPts val="0"/>
              </a:spcBef>
              <a:spcAft>
                <a:spcPts val="0"/>
              </a:spcAft>
              <a:buClr>
                <a:schemeClr val="lt1"/>
              </a:buClr>
              <a:buSzPts val="5400"/>
              <a:buFont typeface="Arial Black"/>
              <a:buNone/>
            </a:pPr>
            <a:endParaRPr sz="2000" dirty="0">
              <a:latin typeface="Arial"/>
              <a:ea typeface="Arial"/>
              <a:cs typeface="Arial"/>
              <a:sym typeface="Arial"/>
            </a:endParaRPr>
          </a:p>
          <a:p>
            <a:pPr marL="0" lvl="0" indent="0" algn="ctr" rtl="0">
              <a:lnSpc>
                <a:spcPct val="100000"/>
              </a:lnSpc>
              <a:spcBef>
                <a:spcPts val="0"/>
              </a:spcBef>
              <a:spcAft>
                <a:spcPts val="0"/>
              </a:spcAft>
              <a:buClr>
                <a:schemeClr val="lt1"/>
              </a:buClr>
              <a:buSzPts val="5400"/>
              <a:buFont typeface="Arial Black"/>
              <a:buNone/>
            </a:pPr>
            <a:r>
              <a:rPr lang="en-US" sz="2000" dirty="0">
                <a:latin typeface="Arial"/>
                <a:ea typeface="Arial"/>
                <a:cs typeface="Arial"/>
                <a:sym typeface="Arial"/>
              </a:rPr>
              <a:t>Mission</a:t>
            </a:r>
            <a:endParaRPr sz="2000" dirty="0">
              <a:latin typeface="Arial"/>
              <a:ea typeface="Arial"/>
              <a:cs typeface="Arial"/>
              <a:sym typeface="Arial"/>
            </a:endParaRPr>
          </a:p>
          <a:p>
            <a:pPr marL="0" lvl="0" indent="0" algn="ctr" rtl="0">
              <a:lnSpc>
                <a:spcPct val="100000"/>
              </a:lnSpc>
              <a:spcBef>
                <a:spcPts val="0"/>
              </a:spcBef>
              <a:spcAft>
                <a:spcPts val="0"/>
              </a:spcAft>
              <a:buClr>
                <a:schemeClr val="lt1"/>
              </a:buClr>
              <a:buSzPts val="5400"/>
              <a:buFont typeface="Arial Black"/>
              <a:buNone/>
            </a:pPr>
            <a:r>
              <a:rPr lang="en-US" sz="2000" dirty="0">
                <a:latin typeface="Arial"/>
                <a:ea typeface="Arial"/>
                <a:cs typeface="Arial"/>
                <a:sym typeface="Arial"/>
              </a:rPr>
              <a:t>Early Years leads efforts to strengthen accessible and affordable high-quality early care and education by providing support for families, communities and the workforce.</a:t>
            </a:r>
            <a:endParaRPr sz="2000" dirty="0">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g37a59434834_0_59"/>
          <p:cNvSpPr txBox="1">
            <a:spLocks noGrp="1"/>
          </p:cNvSpPr>
          <p:nvPr>
            <p:ph type="ctrTitle"/>
          </p:nvPr>
        </p:nvSpPr>
        <p:spPr>
          <a:xfrm>
            <a:off x="2108925" y="332150"/>
            <a:ext cx="9437100" cy="1259100"/>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rgbClr val="000000"/>
              </a:buClr>
              <a:buSzPts val="4200"/>
              <a:buFont typeface="Times New Roman"/>
              <a:buNone/>
            </a:pPr>
            <a:r>
              <a:rPr lang="en-US" sz="4200" b="0" dirty="0">
                <a:latin typeface="+mj-lt"/>
                <a:ea typeface="Calibri"/>
                <a:cs typeface="Calibri"/>
                <a:sym typeface="Calibri"/>
              </a:rPr>
              <a:t>TEACH Early Childhood® National Center</a:t>
            </a:r>
            <a:endParaRPr sz="3700" dirty="0">
              <a:latin typeface="+mj-lt"/>
              <a:ea typeface="Arial"/>
              <a:cs typeface="Arial"/>
              <a:sym typeface="Arial"/>
            </a:endParaRPr>
          </a:p>
        </p:txBody>
      </p:sp>
      <p:sp>
        <p:nvSpPr>
          <p:cNvPr id="244" name="Google Shape;244;g37a59434834_0_59"/>
          <p:cNvSpPr txBox="1">
            <a:spLocks noGrp="1"/>
          </p:cNvSpPr>
          <p:nvPr>
            <p:ph type="ctrTitle"/>
          </p:nvPr>
        </p:nvSpPr>
        <p:spPr>
          <a:xfrm>
            <a:off x="563810" y="2034589"/>
            <a:ext cx="10900200" cy="2788800"/>
          </a:xfrm>
          <a:prstGeom prst="rect">
            <a:avLst/>
          </a:prstGeom>
          <a:noFill/>
          <a:ln>
            <a:noFill/>
          </a:ln>
        </p:spPr>
        <p:txBody>
          <a:bodyPr spcFirstLastPara="1" wrap="square" lIns="91425" tIns="45700" rIns="91425" bIns="45700" anchor="ctr" anchorCtr="0">
            <a:noAutofit/>
          </a:bodyPr>
          <a:lstStyle/>
          <a:p>
            <a:pPr marL="231775" lvl="0" indent="-231775" algn="l" rtl="0">
              <a:spcBef>
                <a:spcPts val="0"/>
              </a:spcBef>
              <a:spcAft>
                <a:spcPts val="0"/>
              </a:spcAft>
              <a:buClr>
                <a:schemeClr val="lt1"/>
              </a:buClr>
              <a:buSzPts val="2800"/>
              <a:buFont typeface="Arial"/>
              <a:buChar char="•"/>
            </a:pPr>
            <a:r>
              <a:rPr lang="en-US" sz="2800" b="0" dirty="0">
                <a:latin typeface="+mn-lt"/>
                <a:ea typeface="Calibri"/>
                <a:cs typeface="Calibri"/>
                <a:sym typeface="Calibri"/>
              </a:rPr>
              <a:t>Created in 2000</a:t>
            </a:r>
            <a:endParaRPr sz="2800" b="0" dirty="0">
              <a:latin typeface="+mn-lt"/>
              <a:ea typeface="Calibri"/>
              <a:cs typeface="Calibri"/>
              <a:sym typeface="Calibri"/>
            </a:endParaRPr>
          </a:p>
          <a:p>
            <a:pPr marL="231775" lvl="0" indent="-231775" algn="l" rtl="0">
              <a:spcBef>
                <a:spcPts val="0"/>
              </a:spcBef>
              <a:spcAft>
                <a:spcPts val="0"/>
              </a:spcAft>
              <a:buClr>
                <a:schemeClr val="lt1"/>
              </a:buClr>
              <a:buSzPts val="2800"/>
              <a:buFont typeface="Calibri"/>
              <a:buChar char="•"/>
            </a:pPr>
            <a:r>
              <a:rPr lang="en-US" sz="2800" b="0" dirty="0">
                <a:latin typeface="+mn-lt"/>
                <a:ea typeface="Calibri"/>
                <a:cs typeface="Calibri"/>
                <a:sym typeface="Calibri"/>
              </a:rPr>
              <a:t>Support TEACH and WAGE$ program expansion and implementation within states</a:t>
            </a:r>
            <a:endParaRPr sz="2800" b="0" dirty="0">
              <a:latin typeface="+mn-lt"/>
              <a:ea typeface="Calibri"/>
              <a:cs typeface="Calibri"/>
              <a:sym typeface="Calibri"/>
            </a:endParaRPr>
          </a:p>
          <a:p>
            <a:pPr marL="231775" lvl="0" indent="-231775" algn="l" rtl="0">
              <a:spcBef>
                <a:spcPts val="0"/>
              </a:spcBef>
              <a:spcAft>
                <a:spcPts val="0"/>
              </a:spcAft>
              <a:buClr>
                <a:schemeClr val="lt1"/>
              </a:buClr>
              <a:buSzPts val="2800"/>
              <a:buFont typeface="Calibri"/>
              <a:buChar char="•"/>
            </a:pPr>
            <a:r>
              <a:rPr lang="en-US" sz="2800" b="0" dirty="0">
                <a:latin typeface="+mn-lt"/>
                <a:ea typeface="Calibri"/>
                <a:cs typeface="Calibri"/>
                <a:sym typeface="Calibri"/>
              </a:rPr>
              <a:t>Launched Apprenticeship Intermediary work in 2022</a:t>
            </a:r>
            <a:endParaRPr sz="2800" b="0" dirty="0">
              <a:latin typeface="+mn-lt"/>
              <a:ea typeface="Calibri"/>
              <a:cs typeface="Calibri"/>
              <a:sym typeface="Calibri"/>
            </a:endParaRPr>
          </a:p>
          <a:p>
            <a:pPr marL="231775" lvl="0" indent="-231775" algn="l" rtl="0">
              <a:spcBef>
                <a:spcPts val="0"/>
              </a:spcBef>
              <a:spcAft>
                <a:spcPts val="0"/>
              </a:spcAft>
              <a:buClr>
                <a:schemeClr val="lt1"/>
              </a:buClr>
              <a:buSzPts val="2800"/>
              <a:buFont typeface="Calibri"/>
              <a:buChar char="•"/>
            </a:pPr>
            <a:r>
              <a:rPr lang="en-US" sz="2800" b="0" dirty="0">
                <a:latin typeface="+mn-lt"/>
                <a:ea typeface="Calibri"/>
                <a:cs typeface="Calibri"/>
                <a:sym typeface="Calibri"/>
              </a:rPr>
              <a:t>National presence, collaborative partnerships and committee engagement</a:t>
            </a:r>
            <a:endParaRPr sz="2800" b="0" dirty="0">
              <a:latin typeface="+mn-lt"/>
              <a:ea typeface="Calibri"/>
              <a:cs typeface="Calibri"/>
              <a:sym typeface="Calibri"/>
            </a:endParaRPr>
          </a:p>
          <a:p>
            <a:pPr marL="0" lvl="0" indent="0" algn="ctr" rtl="0">
              <a:lnSpc>
                <a:spcPct val="100000"/>
              </a:lnSpc>
              <a:spcBef>
                <a:spcPts val="0"/>
              </a:spcBef>
              <a:spcAft>
                <a:spcPts val="0"/>
              </a:spcAft>
              <a:buClr>
                <a:schemeClr val="lt1"/>
              </a:buClr>
              <a:buSzPts val="4860"/>
              <a:buFont typeface="Arial Black"/>
              <a:buNone/>
            </a:pPr>
            <a:endParaRPr sz="2610" dirty="0">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3" name="Text 1"/>
          <p:cNvSpPr>
            <a:spLocks noGrp="1"/>
          </p:cNvSpPr>
          <p:nvPr>
            <p:ph type="title" idx="4294967295"/>
          </p:nvPr>
        </p:nvSpPr>
        <p:spPr>
          <a:xfrm>
            <a:off x="402336" y="256032"/>
            <a:ext cx="10881360" cy="384048"/>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D3F6E"/>
                </a:solidFill>
                <a:effectLst/>
                <a:uLnTx/>
                <a:uFillTx/>
                <a:latin typeface="Aptos Display" pitchFamily="34" charset="0"/>
                <a:ea typeface="Aptos Display" pitchFamily="34" charset="-122"/>
                <a:cs typeface="Aptos Display" pitchFamily="34" charset="-120"/>
              </a:rPr>
              <a:t>The 5-session learning journey</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2" name="Text 0"/>
          <p:cNvSpPr/>
          <p:nvPr/>
        </p:nvSpPr>
        <p:spPr>
          <a:xfrm>
            <a:off x="411480" y="73152"/>
            <a:ext cx="3840480" cy="164592"/>
          </a:xfrm>
          <a:prstGeom prst="rect">
            <a:avLst/>
          </a:prstGeom>
          <a:noFill/>
          <a:ln/>
        </p:spPr>
        <p:txBody>
          <a:bodyPr wrap="square" lIns="0" tIns="0" rIns="0" bIns="0" rtlCol="0" anchor="ctr"/>
          <a:lstStyle/>
          <a:p>
            <a:pPr marL="0" indent="0">
              <a:buNone/>
            </a:pPr>
            <a:r>
              <a:rPr lang="en-US" sz="800" b="1" dirty="0">
                <a:solidFill>
                  <a:srgbClr val="1C9A99"/>
                </a:solidFill>
              </a:rPr>
              <a:t>SERIES ROADMAP</a:t>
            </a:r>
            <a:endParaRPr lang="en-US" sz="800" dirty="0"/>
          </a:p>
        </p:txBody>
      </p:sp>
      <p:sp>
        <p:nvSpPr>
          <p:cNvPr id="4" name="Text 2"/>
          <p:cNvSpPr/>
          <p:nvPr/>
        </p:nvSpPr>
        <p:spPr>
          <a:xfrm>
            <a:off x="420624" y="713232"/>
            <a:ext cx="10881360" cy="320040"/>
          </a:xfrm>
          <a:prstGeom prst="rect">
            <a:avLst/>
          </a:prstGeom>
          <a:noFill/>
          <a:ln/>
        </p:spPr>
        <p:txBody>
          <a:bodyPr wrap="square" lIns="0" tIns="0" rIns="0" bIns="0" rtlCol="0" anchor="ctr">
            <a:normAutofit/>
          </a:bodyPr>
          <a:lstStyle/>
          <a:p>
            <a:pPr marL="0" indent="0">
              <a:buNone/>
            </a:pPr>
            <a:r>
              <a:rPr lang="en-US" sz="1400" dirty="0">
                <a:solidFill>
                  <a:srgbClr val="5E6B78"/>
                </a:solidFill>
              </a:rPr>
              <a:t>Session 2 deepens the “Attract” portion of the workforce strategy.</a:t>
            </a:r>
            <a:endParaRPr lang="en-US" sz="1400" dirty="0"/>
          </a:p>
        </p:txBody>
      </p:sp>
      <p:sp>
        <p:nvSpPr>
          <p:cNvPr id="5" name="Shape 3">
            <a:extLst>
              <a:ext uri="{C183D7F6-B498-43B3-948B-1728B52AA6E4}">
                <adec:decorative xmlns:adec="http://schemas.microsoft.com/office/drawing/2017/decorative" val="1"/>
              </a:ext>
            </a:extLst>
          </p:cNvPr>
          <p:cNvSpPr/>
          <p:nvPr/>
        </p:nvSpPr>
        <p:spPr>
          <a:xfrm>
            <a:off x="155275" y="1828800"/>
            <a:ext cx="2405045" cy="1362456"/>
          </a:xfrm>
          <a:prstGeom prst="chevron">
            <a:avLst/>
          </a:prstGeom>
          <a:solidFill>
            <a:srgbClr val="49B563"/>
          </a:solidFill>
          <a:ln w="12700">
            <a:solidFill>
              <a:srgbClr val="49B563"/>
            </a:solidFill>
            <a:prstDash val="solid"/>
          </a:ln>
        </p:spPr>
        <p:txBody>
          <a:bodyPr/>
          <a:lstStyle/>
          <a:p>
            <a:endParaRPr lang="en-US"/>
          </a:p>
        </p:txBody>
      </p:sp>
      <p:sp>
        <p:nvSpPr>
          <p:cNvPr id="6" name="Text 4"/>
          <p:cNvSpPr/>
          <p:nvPr/>
        </p:nvSpPr>
        <p:spPr>
          <a:xfrm>
            <a:off x="795528" y="1984248"/>
            <a:ext cx="1261872" cy="201168"/>
          </a:xfrm>
          <a:prstGeom prst="rect">
            <a:avLst/>
          </a:prstGeom>
          <a:noFill/>
          <a:ln/>
        </p:spPr>
        <p:txBody>
          <a:bodyPr wrap="square" lIns="0" tIns="0" rIns="0" bIns="0" rtlCol="0" anchor="ctr"/>
          <a:lstStyle/>
          <a:p>
            <a:pPr marL="0" indent="0" algn="ctr">
              <a:buNone/>
            </a:pPr>
            <a:r>
              <a:rPr lang="en-US" sz="1400" b="1" dirty="0">
                <a:solidFill>
                  <a:srgbClr val="FFFFFF"/>
                </a:solidFill>
              </a:rPr>
              <a:t>AUG 11</a:t>
            </a:r>
            <a:endParaRPr lang="en-US" sz="1400" dirty="0"/>
          </a:p>
        </p:txBody>
      </p:sp>
      <p:sp>
        <p:nvSpPr>
          <p:cNvPr id="8" name="Shape 6">
            <a:extLst>
              <a:ext uri="{C183D7F6-B498-43B3-948B-1728B52AA6E4}">
                <adec:decorative xmlns:adec="http://schemas.microsoft.com/office/drawing/2017/decorative" val="1"/>
              </a:ext>
            </a:extLst>
          </p:cNvPr>
          <p:cNvSpPr/>
          <p:nvPr/>
        </p:nvSpPr>
        <p:spPr>
          <a:xfrm>
            <a:off x="2450592" y="1828800"/>
            <a:ext cx="2359152" cy="1362456"/>
          </a:xfrm>
          <a:prstGeom prst="chevron">
            <a:avLst/>
          </a:prstGeom>
          <a:solidFill>
            <a:srgbClr val="F4A340"/>
          </a:solidFill>
          <a:ln w="12700">
            <a:solidFill>
              <a:srgbClr val="F4A340"/>
            </a:solidFill>
            <a:prstDash val="solid"/>
          </a:ln>
        </p:spPr>
        <p:txBody>
          <a:bodyPr/>
          <a:lstStyle/>
          <a:p>
            <a:endParaRPr lang="en-US"/>
          </a:p>
        </p:txBody>
      </p:sp>
      <p:sp>
        <p:nvSpPr>
          <p:cNvPr id="9" name="Text 7"/>
          <p:cNvSpPr/>
          <p:nvPr/>
        </p:nvSpPr>
        <p:spPr>
          <a:xfrm>
            <a:off x="3044952" y="1984248"/>
            <a:ext cx="1261872" cy="201168"/>
          </a:xfrm>
          <a:prstGeom prst="rect">
            <a:avLst/>
          </a:prstGeom>
          <a:noFill/>
          <a:ln/>
        </p:spPr>
        <p:txBody>
          <a:bodyPr wrap="square" lIns="0" tIns="0" rIns="0" bIns="0" rtlCol="0" anchor="ctr"/>
          <a:lstStyle/>
          <a:p>
            <a:pPr marL="0" indent="0" algn="ctr">
              <a:buNone/>
            </a:pPr>
            <a:r>
              <a:rPr lang="en-US" sz="1400" b="1" dirty="0">
                <a:solidFill>
                  <a:srgbClr val="FFFFFF"/>
                </a:solidFill>
              </a:rPr>
              <a:t>AUG 25</a:t>
            </a:r>
            <a:endParaRPr lang="en-US" sz="1400" dirty="0"/>
          </a:p>
        </p:txBody>
      </p:sp>
      <p:sp>
        <p:nvSpPr>
          <p:cNvPr id="11" name="Shape 9">
            <a:extLst>
              <a:ext uri="{C183D7F6-B498-43B3-948B-1728B52AA6E4}">
                <adec:decorative xmlns:adec="http://schemas.microsoft.com/office/drawing/2017/decorative" val="1"/>
              </a:ext>
            </a:extLst>
          </p:cNvPr>
          <p:cNvSpPr/>
          <p:nvPr/>
        </p:nvSpPr>
        <p:spPr>
          <a:xfrm>
            <a:off x="4654123" y="1828800"/>
            <a:ext cx="2405045" cy="1362456"/>
          </a:xfrm>
          <a:prstGeom prst="chevron">
            <a:avLst/>
          </a:prstGeom>
          <a:solidFill>
            <a:srgbClr val="1C9A99"/>
          </a:solidFill>
          <a:ln w="12700">
            <a:solidFill>
              <a:srgbClr val="1C9A99"/>
            </a:solidFill>
            <a:prstDash val="solid"/>
          </a:ln>
        </p:spPr>
        <p:txBody>
          <a:bodyPr/>
          <a:lstStyle/>
          <a:p>
            <a:endParaRPr lang="en-US"/>
          </a:p>
        </p:txBody>
      </p:sp>
      <p:sp>
        <p:nvSpPr>
          <p:cNvPr id="12" name="Text 10"/>
          <p:cNvSpPr/>
          <p:nvPr/>
        </p:nvSpPr>
        <p:spPr>
          <a:xfrm>
            <a:off x="5294376" y="1984248"/>
            <a:ext cx="1261872" cy="201168"/>
          </a:xfrm>
          <a:prstGeom prst="rect">
            <a:avLst/>
          </a:prstGeom>
          <a:noFill/>
          <a:ln/>
        </p:spPr>
        <p:txBody>
          <a:bodyPr wrap="square" lIns="0" tIns="0" rIns="0" bIns="0" rtlCol="0" anchor="ctr"/>
          <a:lstStyle/>
          <a:p>
            <a:pPr marL="0" indent="0" algn="ctr">
              <a:buNone/>
            </a:pPr>
            <a:r>
              <a:rPr lang="en-US" sz="1400" b="1" dirty="0">
                <a:solidFill>
                  <a:srgbClr val="FFFFFF"/>
                </a:solidFill>
              </a:rPr>
              <a:t>SEP 9</a:t>
            </a:r>
            <a:endParaRPr lang="en-US" sz="1400" dirty="0"/>
          </a:p>
        </p:txBody>
      </p:sp>
      <p:sp>
        <p:nvSpPr>
          <p:cNvPr id="14" name="Shape 12">
            <a:extLst>
              <a:ext uri="{C183D7F6-B498-43B3-948B-1728B52AA6E4}">
                <adec:decorative xmlns:adec="http://schemas.microsoft.com/office/drawing/2017/decorative" val="1"/>
              </a:ext>
            </a:extLst>
          </p:cNvPr>
          <p:cNvSpPr/>
          <p:nvPr/>
        </p:nvSpPr>
        <p:spPr>
          <a:xfrm>
            <a:off x="7059168" y="1828800"/>
            <a:ext cx="2249424" cy="1362456"/>
          </a:xfrm>
          <a:prstGeom prst="chevron">
            <a:avLst/>
          </a:prstGeom>
          <a:solidFill>
            <a:srgbClr val="A28BC3"/>
          </a:solidFill>
          <a:ln w="12700">
            <a:solidFill>
              <a:srgbClr val="A28BC3"/>
            </a:solidFill>
            <a:prstDash val="solid"/>
          </a:ln>
        </p:spPr>
        <p:txBody>
          <a:bodyPr/>
          <a:lstStyle/>
          <a:p>
            <a:endParaRPr lang="en-US"/>
          </a:p>
        </p:txBody>
      </p:sp>
      <p:sp>
        <p:nvSpPr>
          <p:cNvPr id="15" name="Text 13"/>
          <p:cNvSpPr/>
          <p:nvPr/>
        </p:nvSpPr>
        <p:spPr>
          <a:xfrm>
            <a:off x="7543800" y="1984248"/>
            <a:ext cx="1261872" cy="201168"/>
          </a:xfrm>
          <a:prstGeom prst="rect">
            <a:avLst/>
          </a:prstGeom>
          <a:noFill/>
          <a:ln/>
        </p:spPr>
        <p:txBody>
          <a:bodyPr wrap="square" lIns="0" tIns="0" rIns="0" bIns="0" rtlCol="0" anchor="ctr"/>
          <a:lstStyle/>
          <a:p>
            <a:pPr marL="0" indent="0" algn="ctr">
              <a:buNone/>
            </a:pPr>
            <a:r>
              <a:rPr lang="en-US" sz="1400" b="1" dirty="0">
                <a:solidFill>
                  <a:srgbClr val="FFFFFF"/>
                </a:solidFill>
              </a:rPr>
              <a:t>SEP 22</a:t>
            </a:r>
            <a:endParaRPr lang="en-US" sz="1400" dirty="0"/>
          </a:p>
        </p:txBody>
      </p:sp>
      <p:sp>
        <p:nvSpPr>
          <p:cNvPr id="17" name="Shape 15">
            <a:extLst>
              <a:ext uri="{C183D7F6-B498-43B3-948B-1728B52AA6E4}">
                <adec:decorative xmlns:adec="http://schemas.microsoft.com/office/drawing/2017/decorative" val="1"/>
              </a:ext>
            </a:extLst>
          </p:cNvPr>
          <p:cNvSpPr/>
          <p:nvPr/>
        </p:nvSpPr>
        <p:spPr>
          <a:xfrm>
            <a:off x="9290304" y="1828800"/>
            <a:ext cx="2267712" cy="1362456"/>
          </a:xfrm>
          <a:prstGeom prst="chevron">
            <a:avLst/>
          </a:prstGeom>
          <a:solidFill>
            <a:srgbClr val="E66C5C"/>
          </a:solidFill>
          <a:ln w="12700">
            <a:solidFill>
              <a:srgbClr val="E66C5C"/>
            </a:solidFill>
            <a:prstDash val="solid"/>
          </a:ln>
        </p:spPr>
        <p:txBody>
          <a:bodyPr/>
          <a:lstStyle/>
          <a:p>
            <a:endParaRPr lang="en-US"/>
          </a:p>
        </p:txBody>
      </p:sp>
      <p:sp>
        <p:nvSpPr>
          <p:cNvPr id="18" name="Text 16"/>
          <p:cNvSpPr/>
          <p:nvPr/>
        </p:nvSpPr>
        <p:spPr>
          <a:xfrm>
            <a:off x="9793224" y="1984248"/>
            <a:ext cx="1261872" cy="201168"/>
          </a:xfrm>
          <a:prstGeom prst="rect">
            <a:avLst/>
          </a:prstGeom>
          <a:noFill/>
          <a:ln/>
        </p:spPr>
        <p:txBody>
          <a:bodyPr wrap="square" lIns="0" tIns="0" rIns="0" bIns="0" rtlCol="0" anchor="ctr"/>
          <a:lstStyle/>
          <a:p>
            <a:pPr marL="0" indent="0" algn="ctr">
              <a:buNone/>
            </a:pPr>
            <a:r>
              <a:rPr lang="en-US" sz="1400" b="1" dirty="0">
                <a:solidFill>
                  <a:srgbClr val="FFFFFF"/>
                </a:solidFill>
              </a:rPr>
              <a:t>OCT 13</a:t>
            </a:r>
            <a:endParaRPr lang="en-US" sz="1400" dirty="0"/>
          </a:p>
        </p:txBody>
      </p:sp>
      <p:sp>
        <p:nvSpPr>
          <p:cNvPr id="7" name="Text 5"/>
          <p:cNvSpPr/>
          <p:nvPr/>
        </p:nvSpPr>
        <p:spPr>
          <a:xfrm>
            <a:off x="749808" y="2258568"/>
            <a:ext cx="1417320" cy="384048"/>
          </a:xfrm>
          <a:prstGeom prst="rect">
            <a:avLst/>
          </a:prstGeom>
          <a:noFill/>
          <a:ln/>
        </p:spPr>
        <p:txBody>
          <a:bodyPr wrap="square" lIns="0" tIns="0" rIns="0" bIns="0" rtlCol="0" anchor="ctr">
            <a:normAutofit fontScale="92500" lnSpcReduction="10000"/>
          </a:bodyPr>
          <a:lstStyle/>
          <a:p>
            <a:pPr marL="0" indent="0" algn="ctr">
              <a:buNone/>
            </a:pPr>
            <a:r>
              <a:rPr lang="en-US" sz="1400" b="1" dirty="0">
                <a:solidFill>
                  <a:srgbClr val="FFFFFF"/>
                </a:solidFill>
              </a:rPr>
              <a:t>Landscape + ECTA resources</a:t>
            </a:r>
            <a:endParaRPr lang="en-US" sz="1400" dirty="0"/>
          </a:p>
        </p:txBody>
      </p:sp>
      <p:sp>
        <p:nvSpPr>
          <p:cNvPr id="10" name="Text 8"/>
          <p:cNvSpPr/>
          <p:nvPr/>
        </p:nvSpPr>
        <p:spPr>
          <a:xfrm>
            <a:off x="3163307" y="2198700"/>
            <a:ext cx="1417320" cy="622655"/>
          </a:xfrm>
          <a:prstGeom prst="rect">
            <a:avLst/>
          </a:prstGeom>
          <a:noFill/>
          <a:ln/>
        </p:spPr>
        <p:txBody>
          <a:bodyPr wrap="square" lIns="0" tIns="0" rIns="0" bIns="0" rtlCol="0" anchor="ctr">
            <a:normAutofit fontScale="92500"/>
          </a:bodyPr>
          <a:lstStyle/>
          <a:p>
            <a:pPr marL="0" indent="0" algn="ctr">
              <a:buNone/>
            </a:pPr>
            <a:r>
              <a:rPr lang="en-US" sz="1400" b="1" dirty="0">
                <a:solidFill>
                  <a:srgbClr val="FFFFFF"/>
                </a:solidFill>
              </a:rPr>
              <a:t>Compensation, incentives + public awareness</a:t>
            </a:r>
            <a:endParaRPr lang="en-US" sz="1400" dirty="0"/>
          </a:p>
        </p:txBody>
      </p:sp>
      <p:sp>
        <p:nvSpPr>
          <p:cNvPr id="13" name="Text 11"/>
          <p:cNvSpPr/>
          <p:nvPr/>
        </p:nvSpPr>
        <p:spPr>
          <a:xfrm>
            <a:off x="5248656" y="2258568"/>
            <a:ext cx="1417320" cy="384048"/>
          </a:xfrm>
          <a:prstGeom prst="rect">
            <a:avLst/>
          </a:prstGeom>
          <a:noFill/>
          <a:ln/>
        </p:spPr>
        <p:txBody>
          <a:bodyPr wrap="square" lIns="0" tIns="0" rIns="0" bIns="0" rtlCol="0" anchor="ctr">
            <a:normAutofit fontScale="92500" lnSpcReduction="10000"/>
          </a:bodyPr>
          <a:lstStyle/>
          <a:p>
            <a:pPr marL="0" indent="0" algn="ctr">
              <a:buNone/>
            </a:pPr>
            <a:r>
              <a:rPr lang="en-US" sz="1400" b="1" dirty="0">
                <a:solidFill>
                  <a:srgbClr val="FFFFFF"/>
                </a:solidFill>
              </a:rPr>
              <a:t>Grow Your Own + pathways</a:t>
            </a:r>
            <a:endParaRPr lang="en-US" sz="1400" dirty="0"/>
          </a:p>
        </p:txBody>
      </p:sp>
      <p:sp>
        <p:nvSpPr>
          <p:cNvPr id="16" name="Text 14"/>
          <p:cNvSpPr/>
          <p:nvPr/>
        </p:nvSpPr>
        <p:spPr>
          <a:xfrm>
            <a:off x="7630668" y="2183863"/>
            <a:ext cx="1417320" cy="932689"/>
          </a:xfrm>
          <a:prstGeom prst="rect">
            <a:avLst/>
          </a:prstGeom>
          <a:noFill/>
          <a:ln/>
        </p:spPr>
        <p:txBody>
          <a:bodyPr wrap="square" lIns="0" tIns="0" rIns="0" bIns="0" rtlCol="0" anchor="ctr">
            <a:normAutofit/>
          </a:bodyPr>
          <a:lstStyle/>
          <a:p>
            <a:pPr marL="0" indent="0" algn="ctr">
              <a:buNone/>
            </a:pPr>
            <a:r>
              <a:rPr lang="en-US" sz="1200" b="1" dirty="0">
                <a:solidFill>
                  <a:srgbClr val="FFFFFF"/>
                </a:solidFill>
              </a:rPr>
              <a:t>Supportive environments + professional learning</a:t>
            </a:r>
            <a:endParaRPr lang="en-US" sz="1200" dirty="0"/>
          </a:p>
        </p:txBody>
      </p:sp>
      <p:sp>
        <p:nvSpPr>
          <p:cNvPr id="19" name="Text 17"/>
          <p:cNvSpPr/>
          <p:nvPr/>
        </p:nvSpPr>
        <p:spPr>
          <a:xfrm>
            <a:off x="9880092" y="2359152"/>
            <a:ext cx="1417320" cy="384048"/>
          </a:xfrm>
          <a:prstGeom prst="rect">
            <a:avLst/>
          </a:prstGeom>
          <a:noFill/>
          <a:ln/>
        </p:spPr>
        <p:txBody>
          <a:bodyPr wrap="square" lIns="0" tIns="0" rIns="0" bIns="0" rtlCol="0" anchor="ctr">
            <a:normAutofit fontScale="92500" lnSpcReduction="10000"/>
          </a:bodyPr>
          <a:lstStyle/>
          <a:p>
            <a:pPr marL="0" indent="0" algn="ctr">
              <a:buNone/>
            </a:pPr>
            <a:r>
              <a:rPr lang="en-US" sz="1400" b="1" dirty="0">
                <a:solidFill>
                  <a:srgbClr val="FFFFFF"/>
                </a:solidFill>
              </a:rPr>
              <a:t>Leadership + action planning</a:t>
            </a:r>
            <a:endParaRPr lang="en-US" sz="1400" dirty="0"/>
          </a:p>
        </p:txBody>
      </p:sp>
      <p:sp>
        <p:nvSpPr>
          <p:cNvPr id="20" name="Text 18"/>
          <p:cNvSpPr/>
          <p:nvPr/>
        </p:nvSpPr>
        <p:spPr>
          <a:xfrm>
            <a:off x="1097280" y="3822192"/>
            <a:ext cx="9875520" cy="457200"/>
          </a:xfrm>
          <a:prstGeom prst="rect">
            <a:avLst/>
          </a:prstGeom>
          <a:noFill/>
          <a:ln/>
        </p:spPr>
        <p:txBody>
          <a:bodyPr wrap="square" lIns="0" tIns="0" rIns="0" bIns="0" rtlCol="0" anchor="ctr"/>
          <a:lstStyle/>
          <a:p>
            <a:pPr marL="0" indent="0" algn="ctr">
              <a:buNone/>
            </a:pPr>
            <a:r>
              <a:rPr lang="en-US" sz="1500" b="1" dirty="0">
                <a:solidFill>
                  <a:srgbClr val="1D3F6E"/>
                </a:solidFill>
              </a:rPr>
              <a:t>Across all sessions: state examples + interaction + data use + an evolving implementation plan</a:t>
            </a:r>
            <a:endParaRPr lang="en-US" sz="1500" dirty="0"/>
          </a:p>
        </p:txBody>
      </p:sp>
      <p:sp>
        <p:nvSpPr>
          <p:cNvPr id="21" name="Shape 19">
            <a:extLst>
              <a:ext uri="{C183D7F6-B498-43B3-948B-1728B52AA6E4}">
                <adec:decorative xmlns:adec="http://schemas.microsoft.com/office/drawing/2017/decorative" val="1"/>
              </a:ext>
            </a:extLst>
          </p:cNvPr>
          <p:cNvSpPr/>
          <p:nvPr/>
        </p:nvSpPr>
        <p:spPr>
          <a:xfrm>
            <a:off x="2029968" y="4645152"/>
            <a:ext cx="8138160" cy="822960"/>
          </a:xfrm>
          <a:prstGeom prst="roundRect">
            <a:avLst>
              <a:gd name="adj" fmla="val 8889"/>
            </a:avLst>
          </a:prstGeom>
          <a:solidFill>
            <a:srgbClr val="F5F7F8"/>
          </a:solidFill>
          <a:ln w="12700">
            <a:solidFill>
              <a:srgbClr val="DCE4E8"/>
            </a:solidFill>
            <a:prstDash val="solid"/>
          </a:ln>
        </p:spPr>
        <p:txBody>
          <a:bodyPr/>
          <a:lstStyle/>
          <a:p>
            <a:endParaRPr lang="en-US"/>
          </a:p>
        </p:txBody>
      </p:sp>
      <p:sp>
        <p:nvSpPr>
          <p:cNvPr id="22" name="Text 20"/>
          <p:cNvSpPr/>
          <p:nvPr/>
        </p:nvSpPr>
        <p:spPr>
          <a:xfrm>
            <a:off x="2286000" y="4873752"/>
            <a:ext cx="7635240" cy="320040"/>
          </a:xfrm>
          <a:prstGeom prst="rect">
            <a:avLst/>
          </a:prstGeom>
          <a:noFill/>
          <a:ln/>
        </p:spPr>
        <p:txBody>
          <a:bodyPr wrap="square" lIns="0" tIns="0" rIns="0" bIns="0" rtlCol="0" anchor="ctr">
            <a:noAutofit/>
          </a:bodyPr>
          <a:lstStyle/>
          <a:p>
            <a:pPr marL="0" indent="0" algn="ctr">
              <a:buNone/>
            </a:pPr>
            <a:r>
              <a:rPr lang="en-US" sz="1400" dirty="0">
                <a:solidFill>
                  <a:srgbClr val="27364A"/>
                </a:solidFill>
              </a:rPr>
              <a:t>Today: attract people into the field by improving the offer, reducing barriers, and communicating a compelling value proposition.</a:t>
            </a:r>
            <a:endParaRPr lang="en-US" sz="1400" dirty="0"/>
          </a:p>
        </p:txBody>
      </p:sp>
      <p:pic>
        <p:nvPicPr>
          <p:cNvPr id="24" name="Image 0" descr="ECTA logo"/>
          <p:cNvPicPr>
            <a:picLocks noChangeAspect="1"/>
          </p:cNvPicPr>
          <p:nvPr/>
        </p:nvPicPr>
        <p:blipFill>
          <a:blip r:embed="rId3"/>
          <a:stretch>
            <a:fillRect/>
          </a:stretch>
        </p:blipFill>
        <p:spPr>
          <a:xfrm>
            <a:off x="392951" y="6437376"/>
            <a:ext cx="924025" cy="137160"/>
          </a:xfrm>
          <a:prstGeom prst="rect">
            <a:avLst/>
          </a:prstGeom>
        </p:spPr>
      </p:pic>
      <p:sp>
        <p:nvSpPr>
          <p:cNvPr id="23" name="Text 21"/>
          <p:cNvSpPr/>
          <p:nvPr/>
        </p:nvSpPr>
        <p:spPr>
          <a:xfrm>
            <a:off x="11503152" y="6473952"/>
            <a:ext cx="320040" cy="164592"/>
          </a:xfrm>
          <a:prstGeom prst="rect">
            <a:avLst/>
          </a:prstGeom>
          <a:noFill/>
          <a:ln/>
        </p:spPr>
        <p:txBody>
          <a:bodyPr wrap="square" lIns="0" tIns="0" rIns="0" bIns="0" rtlCol="0" anchor="ctr"/>
          <a:lstStyle/>
          <a:p>
            <a:pPr marL="0" indent="0" algn="r">
              <a:buNone/>
            </a:pPr>
            <a:r>
              <a:rPr lang="en-US" sz="750" dirty="0">
                <a:solidFill>
                  <a:srgbClr val="AAB3BA"/>
                </a:solidFill>
              </a:rPr>
              <a:t>4</a:t>
            </a:r>
            <a:endParaRPr lang="en-US" sz="75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g373479af619_0_20"/>
          <p:cNvSpPr txBox="1">
            <a:spLocks noGrp="1"/>
          </p:cNvSpPr>
          <p:nvPr>
            <p:ph type="ctrTitle"/>
          </p:nvPr>
        </p:nvSpPr>
        <p:spPr>
          <a:xfrm>
            <a:off x="645900" y="332149"/>
            <a:ext cx="10900200" cy="12591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lt1"/>
              </a:buClr>
              <a:buSzPts val="5400"/>
              <a:buFont typeface="Arial Black"/>
              <a:buNone/>
            </a:pPr>
            <a:r>
              <a:rPr lang="en-US" sz="3700" dirty="0">
                <a:latin typeface="Arial"/>
                <a:ea typeface="Arial"/>
                <a:cs typeface="Arial"/>
                <a:sym typeface="Arial"/>
              </a:rPr>
              <a:t>TEACH Program Overview</a:t>
            </a:r>
            <a:endParaRPr sz="2300" dirty="0">
              <a:latin typeface="Arial"/>
              <a:ea typeface="Arial"/>
              <a:cs typeface="Arial"/>
              <a:sym typeface="Arial"/>
            </a:endParaRPr>
          </a:p>
        </p:txBody>
      </p:sp>
      <p:sp>
        <p:nvSpPr>
          <p:cNvPr id="126" name="Google Shape;126;g373479af619_0_20"/>
          <p:cNvSpPr txBox="1">
            <a:spLocks noGrp="1"/>
          </p:cNvSpPr>
          <p:nvPr>
            <p:ph type="ctrTitle"/>
          </p:nvPr>
        </p:nvSpPr>
        <p:spPr>
          <a:xfrm>
            <a:off x="563810" y="2734114"/>
            <a:ext cx="10900200" cy="27888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sz="3200" b="0" dirty="0">
                <a:latin typeface="Arial"/>
                <a:ea typeface="Arial"/>
                <a:cs typeface="Arial"/>
                <a:sym typeface="Arial"/>
              </a:rPr>
              <a:t>TEACH Early Childhood</a:t>
            </a:r>
            <a:r>
              <a:rPr lang="en-US" sz="3200" baseline="30000" dirty="0">
                <a:latin typeface="Arial"/>
                <a:ea typeface="Arial"/>
                <a:cs typeface="Arial"/>
                <a:sym typeface="Arial"/>
              </a:rPr>
              <a:t>®</a:t>
            </a:r>
            <a:r>
              <a:rPr lang="en-US" sz="3200" b="0" dirty="0">
                <a:latin typeface="Arial"/>
                <a:ea typeface="Arial"/>
                <a:cs typeface="Arial"/>
                <a:sym typeface="Arial"/>
              </a:rPr>
              <a:t> scholarships </a:t>
            </a:r>
            <a:endParaRPr sz="1400" b="0" dirty="0">
              <a:latin typeface="Arial"/>
              <a:ea typeface="Arial"/>
              <a:cs typeface="Arial"/>
              <a:sym typeface="Arial"/>
            </a:endParaRPr>
          </a:p>
          <a:p>
            <a:pPr marL="0" lvl="0" indent="0" algn="l" rtl="0">
              <a:spcBef>
                <a:spcPts val="0"/>
              </a:spcBef>
              <a:spcAft>
                <a:spcPts val="0"/>
              </a:spcAft>
              <a:buNone/>
            </a:pPr>
            <a:endParaRPr sz="1800" b="0" dirty="0">
              <a:latin typeface="Arial"/>
              <a:ea typeface="Arial"/>
              <a:cs typeface="Arial"/>
              <a:sym typeface="Arial"/>
            </a:endParaRPr>
          </a:p>
          <a:p>
            <a:pPr marL="457200" lvl="0" indent="-457200" algn="l" rtl="0">
              <a:spcBef>
                <a:spcPts val="0"/>
              </a:spcBef>
              <a:spcAft>
                <a:spcPts val="0"/>
              </a:spcAft>
              <a:buClr>
                <a:schemeClr val="lt1"/>
              </a:buClr>
              <a:buSzPts val="2800"/>
              <a:buFont typeface="Arial"/>
              <a:buChar char="•"/>
            </a:pPr>
            <a:r>
              <a:rPr lang="en-US" sz="2800" b="0" dirty="0">
                <a:latin typeface="Arial"/>
                <a:ea typeface="Arial"/>
                <a:cs typeface="Arial"/>
                <a:sym typeface="Arial"/>
              </a:rPr>
              <a:t>provide ECE workforce with access to debt free college education through a package of comprehensive, economic and counseling supports </a:t>
            </a:r>
            <a:endParaRPr sz="1400" b="0" dirty="0">
              <a:latin typeface="Arial"/>
              <a:ea typeface="Arial"/>
              <a:cs typeface="Arial"/>
              <a:sym typeface="Arial"/>
            </a:endParaRPr>
          </a:p>
          <a:p>
            <a:pPr marL="457200" lvl="0" indent="-279400" algn="l" rtl="0">
              <a:spcBef>
                <a:spcPts val="0"/>
              </a:spcBef>
              <a:spcAft>
                <a:spcPts val="0"/>
              </a:spcAft>
              <a:buNone/>
            </a:pPr>
            <a:endParaRPr sz="2800" b="0" dirty="0">
              <a:latin typeface="Arial"/>
              <a:ea typeface="Arial"/>
              <a:cs typeface="Arial"/>
              <a:sym typeface="Arial"/>
            </a:endParaRPr>
          </a:p>
          <a:p>
            <a:pPr marL="457200" lvl="0" indent="-457200" algn="l" rtl="0">
              <a:spcBef>
                <a:spcPts val="0"/>
              </a:spcBef>
              <a:spcAft>
                <a:spcPts val="0"/>
              </a:spcAft>
              <a:buClr>
                <a:schemeClr val="lt1"/>
              </a:buClr>
              <a:buSzPts val="2800"/>
              <a:buFont typeface="Arial"/>
              <a:buChar char="•"/>
            </a:pPr>
            <a:r>
              <a:rPr lang="en-US" sz="2800" b="0" dirty="0">
                <a:latin typeface="Arial"/>
                <a:ea typeface="Arial"/>
                <a:cs typeface="Arial"/>
                <a:sym typeface="Arial"/>
              </a:rPr>
              <a:t>support higher education, credit bearing coursework, </a:t>
            </a:r>
            <a:br>
              <a:rPr lang="en-US" sz="2800" b="0" dirty="0">
                <a:latin typeface="Arial"/>
                <a:ea typeface="Arial"/>
                <a:cs typeface="Arial"/>
                <a:sym typeface="Arial"/>
              </a:rPr>
            </a:br>
            <a:r>
              <a:rPr lang="en-US" sz="2800" b="0" dirty="0">
                <a:latin typeface="Arial"/>
                <a:ea typeface="Arial"/>
                <a:cs typeface="Arial"/>
                <a:sym typeface="Arial"/>
              </a:rPr>
              <a:t>encourage credential and degree attainment on a pathway</a:t>
            </a:r>
            <a:endParaRPr sz="1400" b="0" dirty="0">
              <a:latin typeface="Arial"/>
              <a:ea typeface="Arial"/>
              <a:cs typeface="Arial"/>
              <a:sym typeface="Arial"/>
            </a:endParaRPr>
          </a:p>
          <a:p>
            <a:pPr marL="457200" lvl="0" indent="-279400" algn="l" rtl="0">
              <a:spcBef>
                <a:spcPts val="0"/>
              </a:spcBef>
              <a:spcAft>
                <a:spcPts val="0"/>
              </a:spcAft>
              <a:buNone/>
            </a:pPr>
            <a:endParaRPr sz="2800" b="0" dirty="0">
              <a:latin typeface="Arial"/>
              <a:ea typeface="Arial"/>
              <a:cs typeface="Arial"/>
              <a:sym typeface="Arial"/>
            </a:endParaRPr>
          </a:p>
          <a:p>
            <a:pPr marL="457200" lvl="0" indent="-457200" algn="l" rtl="0">
              <a:spcBef>
                <a:spcPts val="0"/>
              </a:spcBef>
              <a:spcAft>
                <a:spcPts val="0"/>
              </a:spcAft>
              <a:buClr>
                <a:schemeClr val="lt1"/>
              </a:buClr>
              <a:buSzPts val="2800"/>
              <a:buFont typeface="Arial"/>
              <a:buChar char="•"/>
            </a:pPr>
            <a:r>
              <a:rPr lang="en-US" sz="2800" b="0" dirty="0">
                <a:latin typeface="Arial"/>
                <a:ea typeface="Arial"/>
                <a:cs typeface="Arial"/>
                <a:sym typeface="Arial"/>
              </a:rPr>
              <a:t>lead to  better education, compensation and career stability and mobility for the workforce</a:t>
            </a:r>
            <a:endParaRPr sz="2310" u="sng" dirty="0">
              <a:latin typeface="Arial"/>
              <a:ea typeface="Arial"/>
              <a:cs typeface="Arial"/>
              <a:sym typeface="Arial"/>
            </a:endParaRPr>
          </a:p>
          <a:p>
            <a:pPr marL="0" lvl="0" indent="0" algn="ctr" rtl="0">
              <a:lnSpc>
                <a:spcPct val="100000"/>
              </a:lnSpc>
              <a:spcBef>
                <a:spcPts val="0"/>
              </a:spcBef>
              <a:spcAft>
                <a:spcPts val="0"/>
              </a:spcAft>
              <a:buClr>
                <a:schemeClr val="lt1"/>
              </a:buClr>
              <a:buSzPts val="4860"/>
              <a:buFont typeface="Arial Black"/>
              <a:buNone/>
            </a:pPr>
            <a:endParaRPr sz="2610" dirty="0">
              <a:latin typeface="Arial"/>
              <a:ea typeface="Arial"/>
              <a:cs typeface="Arial"/>
              <a:sym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g373479af619_0_25"/>
          <p:cNvSpPr txBox="1">
            <a:spLocks noGrp="1"/>
          </p:cNvSpPr>
          <p:nvPr>
            <p:ph type="ctrTitle"/>
          </p:nvPr>
        </p:nvSpPr>
        <p:spPr>
          <a:xfrm>
            <a:off x="645900" y="332149"/>
            <a:ext cx="10900200" cy="12591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lt1"/>
              </a:buClr>
              <a:buSzPts val="5400"/>
              <a:buFont typeface="Arial Black"/>
              <a:buNone/>
            </a:pPr>
            <a:r>
              <a:rPr lang="en-US" sz="3700" dirty="0">
                <a:latin typeface="Arial"/>
                <a:ea typeface="Arial"/>
                <a:cs typeface="Arial"/>
                <a:sym typeface="Arial"/>
              </a:rPr>
              <a:t> States with Administrative Organizations</a:t>
            </a:r>
            <a:endParaRPr sz="2300" dirty="0">
              <a:latin typeface="Arial"/>
              <a:ea typeface="Arial"/>
              <a:cs typeface="Arial"/>
              <a:sym typeface="Arial"/>
            </a:endParaRPr>
          </a:p>
        </p:txBody>
      </p:sp>
      <p:sp>
        <p:nvSpPr>
          <p:cNvPr id="155" name="Google Shape;155;g373479af619_0_25"/>
          <p:cNvSpPr txBox="1">
            <a:spLocks noGrp="1"/>
          </p:cNvSpPr>
          <p:nvPr>
            <p:ph type="ctrTitle"/>
          </p:nvPr>
        </p:nvSpPr>
        <p:spPr>
          <a:xfrm>
            <a:off x="645908" y="2323825"/>
            <a:ext cx="2386500" cy="2788800"/>
          </a:xfrm>
          <a:prstGeom prst="rect">
            <a:avLst/>
          </a:prstGeom>
          <a:noFill/>
          <a:ln>
            <a:noFill/>
          </a:ln>
        </p:spPr>
        <p:txBody>
          <a:bodyPr spcFirstLastPara="1" wrap="square" lIns="91425" tIns="45700" rIns="91425" bIns="45700" anchor="ctr" anchorCtr="0">
            <a:noAutofit/>
          </a:bodyPr>
          <a:lstStyle/>
          <a:p>
            <a:pPr marL="457200" lvl="0" indent="-342900" algn="l" rtl="0">
              <a:spcBef>
                <a:spcPts val="0"/>
              </a:spcBef>
              <a:spcAft>
                <a:spcPts val="0"/>
              </a:spcAft>
              <a:buSzPts val="1800"/>
              <a:buFont typeface="Arial"/>
              <a:buChar char="●"/>
            </a:pPr>
            <a:r>
              <a:rPr lang="en-US" sz="2200" b="0" dirty="0">
                <a:latin typeface="Arial"/>
                <a:ea typeface="Arial"/>
                <a:cs typeface="Arial"/>
                <a:sym typeface="Arial"/>
              </a:rPr>
              <a:t>Alabama</a:t>
            </a:r>
            <a:endParaRPr sz="2200" b="0" dirty="0">
              <a:latin typeface="Arial"/>
              <a:ea typeface="Arial"/>
              <a:cs typeface="Arial"/>
              <a:sym typeface="Arial"/>
            </a:endParaRPr>
          </a:p>
          <a:p>
            <a:pPr marL="457200" lvl="0" indent="-368300" algn="l" rtl="0">
              <a:spcBef>
                <a:spcPts val="0"/>
              </a:spcBef>
              <a:spcAft>
                <a:spcPts val="0"/>
              </a:spcAft>
              <a:buSzPts val="2200"/>
              <a:buFont typeface="Arial"/>
              <a:buChar char="●"/>
            </a:pPr>
            <a:r>
              <a:rPr lang="en-US" sz="2200" b="0" dirty="0">
                <a:latin typeface="Arial"/>
                <a:ea typeface="Arial"/>
                <a:cs typeface="Arial"/>
                <a:sym typeface="Arial"/>
              </a:rPr>
              <a:t>Arkansas</a:t>
            </a:r>
            <a:endParaRPr sz="2200" b="0" dirty="0">
              <a:latin typeface="Arial"/>
              <a:ea typeface="Arial"/>
              <a:cs typeface="Arial"/>
              <a:sym typeface="Arial"/>
            </a:endParaRPr>
          </a:p>
          <a:p>
            <a:pPr marL="457200" lvl="0" indent="-368300" algn="l" rtl="0">
              <a:spcBef>
                <a:spcPts val="0"/>
              </a:spcBef>
              <a:spcAft>
                <a:spcPts val="0"/>
              </a:spcAft>
              <a:buSzPts val="2200"/>
              <a:buFont typeface="Arial"/>
              <a:buChar char="●"/>
            </a:pPr>
            <a:r>
              <a:rPr lang="en-US" sz="2200" b="0" dirty="0">
                <a:latin typeface="Arial"/>
                <a:ea typeface="Arial"/>
                <a:cs typeface="Arial"/>
                <a:sym typeface="Arial"/>
              </a:rPr>
              <a:t>Colorado</a:t>
            </a:r>
            <a:endParaRPr sz="2200" b="0" dirty="0">
              <a:latin typeface="Arial"/>
              <a:ea typeface="Arial"/>
              <a:cs typeface="Arial"/>
              <a:sym typeface="Arial"/>
            </a:endParaRPr>
          </a:p>
          <a:p>
            <a:pPr marL="457200" lvl="0" indent="-368300" algn="l" rtl="0">
              <a:spcBef>
                <a:spcPts val="0"/>
              </a:spcBef>
              <a:spcAft>
                <a:spcPts val="0"/>
              </a:spcAft>
              <a:buSzPts val="2200"/>
              <a:buFont typeface="Arial"/>
              <a:buChar char="●"/>
            </a:pPr>
            <a:r>
              <a:rPr lang="en-US" sz="2200" b="0" dirty="0">
                <a:latin typeface="Arial"/>
                <a:ea typeface="Arial"/>
                <a:cs typeface="Arial"/>
                <a:sym typeface="Arial"/>
              </a:rPr>
              <a:t>Florida*</a:t>
            </a:r>
            <a:endParaRPr sz="2200" b="0" dirty="0">
              <a:latin typeface="Arial"/>
              <a:ea typeface="Arial"/>
              <a:cs typeface="Arial"/>
              <a:sym typeface="Arial"/>
            </a:endParaRPr>
          </a:p>
          <a:p>
            <a:pPr marL="457200" lvl="0" indent="-368300" algn="l" rtl="0">
              <a:spcBef>
                <a:spcPts val="0"/>
              </a:spcBef>
              <a:spcAft>
                <a:spcPts val="0"/>
              </a:spcAft>
              <a:buSzPts val="2200"/>
              <a:buFont typeface="Arial"/>
              <a:buChar char="●"/>
            </a:pPr>
            <a:r>
              <a:rPr lang="en-US" sz="2200" b="0" dirty="0">
                <a:latin typeface="Arial"/>
                <a:ea typeface="Arial"/>
                <a:cs typeface="Arial"/>
                <a:sym typeface="Arial"/>
              </a:rPr>
              <a:t>Indiana</a:t>
            </a:r>
            <a:endParaRPr sz="2200" b="0" dirty="0">
              <a:latin typeface="Arial"/>
              <a:ea typeface="Arial"/>
              <a:cs typeface="Arial"/>
              <a:sym typeface="Arial"/>
            </a:endParaRPr>
          </a:p>
          <a:p>
            <a:pPr marL="457200" lvl="0" indent="-368300" algn="l" rtl="0">
              <a:spcBef>
                <a:spcPts val="0"/>
              </a:spcBef>
              <a:spcAft>
                <a:spcPts val="0"/>
              </a:spcAft>
              <a:buSzPts val="2200"/>
              <a:buFont typeface="Arial"/>
              <a:buChar char="●"/>
            </a:pPr>
            <a:r>
              <a:rPr lang="en-US" sz="2200" b="0" dirty="0">
                <a:latin typeface="Arial"/>
                <a:ea typeface="Arial"/>
                <a:cs typeface="Arial"/>
                <a:sym typeface="Arial"/>
              </a:rPr>
              <a:t>Iowa*</a:t>
            </a:r>
            <a:endParaRPr sz="2200" b="0" dirty="0">
              <a:latin typeface="Arial"/>
              <a:ea typeface="Arial"/>
              <a:cs typeface="Arial"/>
              <a:sym typeface="Arial"/>
            </a:endParaRPr>
          </a:p>
          <a:p>
            <a:pPr marL="457200" lvl="0" indent="-368300" algn="l" rtl="0">
              <a:spcBef>
                <a:spcPts val="0"/>
              </a:spcBef>
              <a:spcAft>
                <a:spcPts val="0"/>
              </a:spcAft>
              <a:buSzPts val="2200"/>
              <a:buFont typeface="Arial"/>
              <a:buChar char="●"/>
            </a:pPr>
            <a:r>
              <a:rPr lang="en-US" sz="2200" b="0" dirty="0">
                <a:latin typeface="Arial"/>
                <a:ea typeface="Arial"/>
                <a:cs typeface="Arial"/>
                <a:sym typeface="Arial"/>
              </a:rPr>
              <a:t>Maine</a:t>
            </a:r>
            <a:endParaRPr sz="2200" b="0" dirty="0">
              <a:latin typeface="Arial"/>
              <a:ea typeface="Arial"/>
              <a:cs typeface="Arial"/>
              <a:sym typeface="Arial"/>
            </a:endParaRPr>
          </a:p>
          <a:p>
            <a:pPr marL="457200" lvl="0" indent="-368300" algn="l" rtl="0">
              <a:spcBef>
                <a:spcPts val="0"/>
              </a:spcBef>
              <a:spcAft>
                <a:spcPts val="0"/>
              </a:spcAft>
              <a:buSzPts val="2200"/>
              <a:buFont typeface="Arial"/>
              <a:buChar char="●"/>
            </a:pPr>
            <a:r>
              <a:rPr lang="en-US" sz="2200" b="0" dirty="0">
                <a:latin typeface="Arial"/>
                <a:ea typeface="Arial"/>
                <a:cs typeface="Arial"/>
                <a:sym typeface="Arial"/>
              </a:rPr>
              <a:t>Michigan</a:t>
            </a:r>
            <a:endParaRPr sz="2200" b="0" dirty="0">
              <a:latin typeface="Arial"/>
              <a:ea typeface="Arial"/>
              <a:cs typeface="Arial"/>
              <a:sym typeface="Arial"/>
            </a:endParaRPr>
          </a:p>
          <a:p>
            <a:pPr marL="0" lvl="0" indent="0" algn="ctr" rtl="0">
              <a:lnSpc>
                <a:spcPct val="100000"/>
              </a:lnSpc>
              <a:spcBef>
                <a:spcPts val="0"/>
              </a:spcBef>
              <a:spcAft>
                <a:spcPts val="0"/>
              </a:spcAft>
              <a:buClr>
                <a:schemeClr val="lt1"/>
              </a:buClr>
              <a:buSzPts val="4860"/>
              <a:buFont typeface="Arial Black"/>
              <a:buNone/>
            </a:pPr>
            <a:endParaRPr sz="2610" dirty="0">
              <a:latin typeface="Arial"/>
              <a:ea typeface="Arial"/>
              <a:cs typeface="Arial"/>
              <a:sym typeface="Arial"/>
            </a:endParaRPr>
          </a:p>
        </p:txBody>
      </p:sp>
      <p:sp>
        <p:nvSpPr>
          <p:cNvPr id="156" name="Google Shape;156;g373479af619_0_25"/>
          <p:cNvSpPr txBox="1">
            <a:spLocks noGrp="1"/>
          </p:cNvSpPr>
          <p:nvPr>
            <p:ph type="ctrTitle"/>
          </p:nvPr>
        </p:nvSpPr>
        <p:spPr>
          <a:xfrm>
            <a:off x="4227324" y="2378550"/>
            <a:ext cx="2806500" cy="2788800"/>
          </a:xfrm>
          <a:prstGeom prst="rect">
            <a:avLst/>
          </a:prstGeom>
          <a:noFill/>
          <a:ln>
            <a:noFill/>
          </a:ln>
        </p:spPr>
        <p:txBody>
          <a:bodyPr spcFirstLastPara="1" wrap="square" lIns="91425" tIns="45700" rIns="91425" bIns="45700" anchor="ctr" anchorCtr="0">
            <a:noAutofit/>
          </a:bodyPr>
          <a:lstStyle/>
          <a:p>
            <a:pPr marL="457200" lvl="0" indent="-368300" algn="l" rtl="0">
              <a:spcBef>
                <a:spcPts val="0"/>
              </a:spcBef>
              <a:spcAft>
                <a:spcPts val="0"/>
              </a:spcAft>
              <a:buSzPts val="2200"/>
              <a:buFont typeface="Arial"/>
              <a:buChar char="●"/>
            </a:pPr>
            <a:r>
              <a:rPr lang="en-US" sz="2200" b="0" dirty="0">
                <a:latin typeface="Arial"/>
                <a:ea typeface="Arial"/>
                <a:cs typeface="Arial"/>
                <a:sym typeface="Arial"/>
              </a:rPr>
              <a:t>Minnesota</a:t>
            </a:r>
            <a:endParaRPr sz="2200" b="0" dirty="0">
              <a:latin typeface="Arial"/>
              <a:ea typeface="Arial"/>
              <a:cs typeface="Arial"/>
              <a:sym typeface="Arial"/>
            </a:endParaRPr>
          </a:p>
          <a:p>
            <a:pPr marL="457200" lvl="0" indent="-368300" algn="l" rtl="0">
              <a:spcBef>
                <a:spcPts val="0"/>
              </a:spcBef>
              <a:spcAft>
                <a:spcPts val="0"/>
              </a:spcAft>
              <a:buSzPts val="2200"/>
              <a:buFont typeface="Arial"/>
              <a:buChar char="●"/>
            </a:pPr>
            <a:r>
              <a:rPr lang="en-US" sz="2200" b="0" dirty="0">
                <a:latin typeface="Arial"/>
                <a:ea typeface="Arial"/>
                <a:cs typeface="Arial"/>
                <a:sym typeface="Arial"/>
              </a:rPr>
              <a:t>Missouri*</a:t>
            </a:r>
            <a:endParaRPr sz="2200" b="0" dirty="0">
              <a:latin typeface="Arial"/>
              <a:ea typeface="Arial"/>
              <a:cs typeface="Arial"/>
              <a:sym typeface="Arial"/>
            </a:endParaRPr>
          </a:p>
          <a:p>
            <a:pPr marL="457200" lvl="0" indent="-368300" algn="l" rtl="0">
              <a:spcBef>
                <a:spcPts val="0"/>
              </a:spcBef>
              <a:spcAft>
                <a:spcPts val="0"/>
              </a:spcAft>
              <a:buSzPts val="2200"/>
              <a:buFont typeface="Arial"/>
              <a:buChar char="●"/>
            </a:pPr>
            <a:r>
              <a:rPr lang="en-US" sz="2200" b="0" dirty="0">
                <a:latin typeface="Arial"/>
                <a:ea typeface="Arial"/>
                <a:cs typeface="Arial"/>
                <a:sym typeface="Arial"/>
              </a:rPr>
              <a:t>Nebraska</a:t>
            </a:r>
            <a:endParaRPr sz="2200" b="0" dirty="0">
              <a:latin typeface="Arial"/>
              <a:ea typeface="Arial"/>
              <a:cs typeface="Arial"/>
              <a:sym typeface="Arial"/>
            </a:endParaRPr>
          </a:p>
          <a:p>
            <a:pPr marL="457200" lvl="0" indent="-368300" algn="l" rtl="0">
              <a:spcBef>
                <a:spcPts val="0"/>
              </a:spcBef>
              <a:spcAft>
                <a:spcPts val="0"/>
              </a:spcAft>
              <a:buSzPts val="2200"/>
              <a:buFont typeface="Arial"/>
              <a:buChar char="●"/>
            </a:pPr>
            <a:r>
              <a:rPr lang="en-US" sz="2200" b="0" dirty="0">
                <a:latin typeface="Arial"/>
                <a:ea typeface="Arial"/>
                <a:cs typeface="Arial"/>
                <a:sym typeface="Arial"/>
              </a:rPr>
              <a:t>Nevada</a:t>
            </a:r>
            <a:endParaRPr sz="2200" b="0" dirty="0">
              <a:latin typeface="Arial"/>
              <a:ea typeface="Arial"/>
              <a:cs typeface="Arial"/>
              <a:sym typeface="Arial"/>
            </a:endParaRPr>
          </a:p>
          <a:p>
            <a:pPr marL="457200" lvl="0" indent="-368300" algn="l" rtl="0">
              <a:spcBef>
                <a:spcPts val="0"/>
              </a:spcBef>
              <a:spcAft>
                <a:spcPts val="0"/>
              </a:spcAft>
              <a:buSzPts val="2200"/>
              <a:buFont typeface="Arial"/>
              <a:buChar char="●"/>
            </a:pPr>
            <a:r>
              <a:rPr lang="en-US" sz="2200" b="0" dirty="0">
                <a:latin typeface="Arial"/>
                <a:ea typeface="Arial"/>
                <a:cs typeface="Arial"/>
                <a:sym typeface="Arial"/>
              </a:rPr>
              <a:t>New Hampshire</a:t>
            </a:r>
            <a:endParaRPr sz="2200" b="0" dirty="0">
              <a:latin typeface="Arial"/>
              <a:ea typeface="Arial"/>
              <a:cs typeface="Arial"/>
              <a:sym typeface="Arial"/>
            </a:endParaRPr>
          </a:p>
          <a:p>
            <a:pPr marL="457200" lvl="0" indent="-368300" algn="l" rtl="0">
              <a:spcBef>
                <a:spcPts val="0"/>
              </a:spcBef>
              <a:spcAft>
                <a:spcPts val="0"/>
              </a:spcAft>
              <a:buSzPts val="2200"/>
              <a:buFont typeface="Arial"/>
              <a:buChar char="●"/>
            </a:pPr>
            <a:r>
              <a:rPr lang="en-US" sz="2200" b="0" dirty="0">
                <a:latin typeface="Arial"/>
                <a:ea typeface="Arial"/>
                <a:cs typeface="Arial"/>
                <a:sym typeface="Arial"/>
              </a:rPr>
              <a:t>North Carolina*</a:t>
            </a:r>
            <a:endParaRPr sz="2200" b="0" dirty="0">
              <a:latin typeface="Arial"/>
              <a:ea typeface="Arial"/>
              <a:cs typeface="Arial"/>
              <a:sym typeface="Arial"/>
            </a:endParaRPr>
          </a:p>
          <a:p>
            <a:pPr marL="457200" lvl="0" indent="-368300" algn="l" rtl="0">
              <a:spcBef>
                <a:spcPts val="0"/>
              </a:spcBef>
              <a:spcAft>
                <a:spcPts val="0"/>
              </a:spcAft>
              <a:buSzPts val="2200"/>
              <a:buFont typeface="Arial"/>
              <a:buChar char="●"/>
            </a:pPr>
            <a:r>
              <a:rPr lang="en-US" sz="2200" b="0" dirty="0">
                <a:latin typeface="Arial"/>
                <a:ea typeface="Arial"/>
                <a:cs typeface="Arial"/>
                <a:sym typeface="Arial"/>
              </a:rPr>
              <a:t>Ohio</a:t>
            </a:r>
            <a:endParaRPr sz="2200" b="0" dirty="0">
              <a:latin typeface="Arial"/>
              <a:ea typeface="Arial"/>
              <a:cs typeface="Arial"/>
              <a:sym typeface="Arial"/>
            </a:endParaRPr>
          </a:p>
          <a:p>
            <a:pPr marL="457200" lvl="0" indent="-368300" algn="l" rtl="0">
              <a:spcBef>
                <a:spcPts val="0"/>
              </a:spcBef>
              <a:spcAft>
                <a:spcPts val="0"/>
              </a:spcAft>
              <a:buSzPts val="2200"/>
              <a:buFont typeface="Arial"/>
              <a:buChar char="●"/>
            </a:pPr>
            <a:r>
              <a:rPr lang="en-US" sz="2200" b="0" dirty="0">
                <a:latin typeface="Arial"/>
                <a:ea typeface="Arial"/>
                <a:cs typeface="Arial"/>
                <a:sym typeface="Arial"/>
              </a:rPr>
              <a:t>Pennsylvania</a:t>
            </a:r>
            <a:endParaRPr sz="2200" b="0" dirty="0">
              <a:latin typeface="Arial"/>
              <a:ea typeface="Arial"/>
              <a:cs typeface="Arial"/>
              <a:sym typeface="Arial"/>
            </a:endParaRPr>
          </a:p>
          <a:p>
            <a:pPr marL="0" lvl="0" indent="0" algn="ctr" rtl="0">
              <a:lnSpc>
                <a:spcPct val="100000"/>
              </a:lnSpc>
              <a:spcBef>
                <a:spcPts val="0"/>
              </a:spcBef>
              <a:spcAft>
                <a:spcPts val="0"/>
              </a:spcAft>
              <a:buClr>
                <a:schemeClr val="lt1"/>
              </a:buClr>
              <a:buSzPts val="4860"/>
              <a:buFont typeface="Arial Black"/>
              <a:buNone/>
            </a:pPr>
            <a:endParaRPr sz="2610" dirty="0">
              <a:latin typeface="Arial"/>
              <a:ea typeface="Arial"/>
              <a:cs typeface="Arial"/>
              <a:sym typeface="Arial"/>
            </a:endParaRPr>
          </a:p>
        </p:txBody>
      </p:sp>
      <p:sp>
        <p:nvSpPr>
          <p:cNvPr id="157" name="Google Shape;157;g373479af619_0_25"/>
          <p:cNvSpPr txBox="1">
            <a:spLocks noGrp="1"/>
          </p:cNvSpPr>
          <p:nvPr>
            <p:ph type="ctrTitle"/>
          </p:nvPr>
        </p:nvSpPr>
        <p:spPr>
          <a:xfrm>
            <a:off x="8121324" y="2378550"/>
            <a:ext cx="2806500" cy="2788800"/>
          </a:xfrm>
          <a:prstGeom prst="rect">
            <a:avLst/>
          </a:prstGeom>
          <a:noFill/>
          <a:ln>
            <a:noFill/>
          </a:ln>
        </p:spPr>
        <p:txBody>
          <a:bodyPr spcFirstLastPara="1" wrap="square" lIns="91425" tIns="45700" rIns="91425" bIns="45700" anchor="ctr" anchorCtr="0">
            <a:noAutofit/>
          </a:bodyPr>
          <a:lstStyle/>
          <a:p>
            <a:pPr marL="457200" lvl="0" indent="-368300" algn="l" rtl="0">
              <a:spcBef>
                <a:spcPts val="0"/>
              </a:spcBef>
              <a:spcAft>
                <a:spcPts val="0"/>
              </a:spcAft>
              <a:buSzPts val="2200"/>
              <a:buFont typeface="Arial"/>
              <a:buChar char="●"/>
            </a:pPr>
            <a:r>
              <a:rPr lang="en-US" sz="2200" b="0" dirty="0">
                <a:latin typeface="Arial"/>
                <a:ea typeface="Arial"/>
                <a:cs typeface="Arial"/>
                <a:sym typeface="Arial"/>
              </a:rPr>
              <a:t>Rhode Island*</a:t>
            </a:r>
            <a:endParaRPr sz="2200" b="0" dirty="0">
              <a:latin typeface="Arial"/>
              <a:ea typeface="Arial"/>
              <a:cs typeface="Arial"/>
              <a:sym typeface="Arial"/>
            </a:endParaRPr>
          </a:p>
          <a:p>
            <a:pPr marL="457200" lvl="0" indent="-368300" algn="l" rtl="0">
              <a:spcBef>
                <a:spcPts val="0"/>
              </a:spcBef>
              <a:spcAft>
                <a:spcPts val="0"/>
              </a:spcAft>
              <a:buSzPts val="2200"/>
              <a:buFont typeface="Arial"/>
              <a:buChar char="●"/>
            </a:pPr>
            <a:r>
              <a:rPr lang="en-US" sz="2200" b="0" dirty="0">
                <a:latin typeface="Arial"/>
                <a:ea typeface="Arial"/>
                <a:cs typeface="Arial"/>
                <a:sym typeface="Arial"/>
              </a:rPr>
              <a:t>South Carolina</a:t>
            </a:r>
            <a:endParaRPr sz="2200" b="0" dirty="0">
              <a:latin typeface="Arial"/>
              <a:ea typeface="Arial"/>
              <a:cs typeface="Arial"/>
              <a:sym typeface="Arial"/>
            </a:endParaRPr>
          </a:p>
          <a:p>
            <a:pPr marL="457200" lvl="0" indent="-368300" algn="l" rtl="0">
              <a:spcBef>
                <a:spcPts val="0"/>
              </a:spcBef>
              <a:spcAft>
                <a:spcPts val="0"/>
              </a:spcAft>
              <a:buSzPts val="2200"/>
              <a:buFont typeface="Arial"/>
              <a:buChar char="●"/>
            </a:pPr>
            <a:r>
              <a:rPr lang="en-US" sz="2200" b="0" dirty="0">
                <a:latin typeface="Arial"/>
                <a:ea typeface="Arial"/>
                <a:cs typeface="Arial"/>
                <a:sym typeface="Arial"/>
              </a:rPr>
              <a:t>Tennessee+</a:t>
            </a:r>
            <a:endParaRPr sz="2200" b="0" dirty="0">
              <a:latin typeface="Arial"/>
              <a:ea typeface="Arial"/>
              <a:cs typeface="Arial"/>
              <a:sym typeface="Arial"/>
            </a:endParaRPr>
          </a:p>
          <a:p>
            <a:pPr marL="457200" lvl="0" indent="-368300" algn="l" rtl="0">
              <a:spcBef>
                <a:spcPts val="0"/>
              </a:spcBef>
              <a:spcAft>
                <a:spcPts val="0"/>
              </a:spcAft>
              <a:buSzPts val="2200"/>
              <a:buFont typeface="Arial"/>
              <a:buChar char="●"/>
            </a:pPr>
            <a:r>
              <a:rPr lang="en-US" sz="2200" b="0" dirty="0">
                <a:latin typeface="Arial"/>
                <a:ea typeface="Arial"/>
                <a:cs typeface="Arial"/>
                <a:sym typeface="Arial"/>
              </a:rPr>
              <a:t>Utah</a:t>
            </a:r>
            <a:endParaRPr sz="2200" b="0" dirty="0">
              <a:latin typeface="Arial"/>
              <a:ea typeface="Arial"/>
              <a:cs typeface="Arial"/>
              <a:sym typeface="Arial"/>
            </a:endParaRPr>
          </a:p>
          <a:p>
            <a:pPr marL="457200" lvl="0" indent="-368300" algn="l" rtl="0">
              <a:spcBef>
                <a:spcPts val="0"/>
              </a:spcBef>
              <a:spcAft>
                <a:spcPts val="0"/>
              </a:spcAft>
              <a:buSzPts val="2200"/>
              <a:buFont typeface="Arial"/>
              <a:buChar char="●"/>
            </a:pPr>
            <a:r>
              <a:rPr lang="en-US" sz="2200" b="0" dirty="0">
                <a:latin typeface="Arial"/>
                <a:ea typeface="Arial"/>
                <a:cs typeface="Arial"/>
                <a:sym typeface="Arial"/>
              </a:rPr>
              <a:t>Vermont</a:t>
            </a:r>
            <a:endParaRPr sz="2200" b="0" dirty="0">
              <a:latin typeface="Arial"/>
              <a:ea typeface="Arial"/>
              <a:cs typeface="Arial"/>
              <a:sym typeface="Arial"/>
            </a:endParaRPr>
          </a:p>
          <a:p>
            <a:pPr marL="457200" lvl="0" indent="-368300" algn="l" rtl="0">
              <a:spcBef>
                <a:spcPts val="0"/>
              </a:spcBef>
              <a:spcAft>
                <a:spcPts val="0"/>
              </a:spcAft>
              <a:buSzPts val="2200"/>
              <a:buFont typeface="Arial"/>
              <a:buChar char="●"/>
            </a:pPr>
            <a:r>
              <a:rPr lang="en-US" sz="2200" b="0" dirty="0">
                <a:latin typeface="Arial"/>
                <a:ea typeface="Arial"/>
                <a:cs typeface="Arial"/>
                <a:sym typeface="Arial"/>
              </a:rPr>
              <a:t>Wisconsin</a:t>
            </a:r>
            <a:endParaRPr sz="2200" b="0" dirty="0">
              <a:latin typeface="Arial"/>
              <a:ea typeface="Arial"/>
              <a:cs typeface="Arial"/>
              <a:sym typeface="Arial"/>
            </a:endParaRPr>
          </a:p>
          <a:p>
            <a:pPr marL="0" lvl="0" indent="0" algn="ctr" rtl="0">
              <a:lnSpc>
                <a:spcPct val="100000"/>
              </a:lnSpc>
              <a:spcBef>
                <a:spcPts val="0"/>
              </a:spcBef>
              <a:spcAft>
                <a:spcPts val="0"/>
              </a:spcAft>
              <a:buClr>
                <a:schemeClr val="lt1"/>
              </a:buClr>
              <a:buSzPts val="4860"/>
              <a:buFont typeface="Arial Black"/>
              <a:buNone/>
            </a:pPr>
            <a:endParaRPr sz="2610" dirty="0">
              <a:latin typeface="Arial"/>
              <a:ea typeface="Arial"/>
              <a:cs typeface="Arial"/>
              <a:sym typeface="Arial"/>
            </a:endParaRPr>
          </a:p>
        </p:txBody>
      </p:sp>
      <p:sp>
        <p:nvSpPr>
          <p:cNvPr id="158" name="Google Shape;158;g373479af619_0_25"/>
          <p:cNvSpPr txBox="1">
            <a:spLocks noGrp="1"/>
          </p:cNvSpPr>
          <p:nvPr>
            <p:ph type="ctrTitle"/>
          </p:nvPr>
        </p:nvSpPr>
        <p:spPr>
          <a:xfrm>
            <a:off x="2304725" y="5685700"/>
            <a:ext cx="7181100" cy="5679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None/>
            </a:pPr>
            <a:r>
              <a:rPr lang="en-US" sz="2200" b="0">
                <a:latin typeface="Arial"/>
                <a:ea typeface="Arial"/>
                <a:cs typeface="Arial"/>
                <a:sym typeface="Arial"/>
              </a:rPr>
              <a:t>*Denotes TEACH and WAGE$ Programs</a:t>
            </a:r>
            <a:endParaRPr sz="2200" b="0">
              <a:latin typeface="Arial"/>
              <a:ea typeface="Arial"/>
              <a:cs typeface="Arial"/>
              <a:sym typeface="Arial"/>
            </a:endParaRPr>
          </a:p>
          <a:p>
            <a:pPr marL="457200" lvl="0" indent="-368300" algn="ctr" rtl="0">
              <a:lnSpc>
                <a:spcPct val="100000"/>
              </a:lnSpc>
              <a:spcBef>
                <a:spcPts val="0"/>
              </a:spcBef>
              <a:spcAft>
                <a:spcPts val="0"/>
              </a:spcAft>
              <a:buSzPts val="2200"/>
              <a:buFont typeface="Arial"/>
              <a:buChar char="+"/>
            </a:pPr>
            <a:r>
              <a:rPr lang="en-US" sz="2200" b="0">
                <a:latin typeface="Arial"/>
                <a:ea typeface="Arial"/>
                <a:cs typeface="Arial"/>
                <a:sym typeface="Arial"/>
              </a:rPr>
              <a:t>Denotes WAGE$ only Programs</a:t>
            </a:r>
            <a:endParaRPr sz="2200" b="0">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g373479af619_0_33"/>
          <p:cNvSpPr txBox="1">
            <a:spLocks noGrp="1"/>
          </p:cNvSpPr>
          <p:nvPr>
            <p:ph type="ctrTitle"/>
          </p:nvPr>
        </p:nvSpPr>
        <p:spPr>
          <a:xfrm>
            <a:off x="645900" y="312624"/>
            <a:ext cx="10900200" cy="12591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lt1"/>
              </a:buClr>
              <a:buSzPts val="5400"/>
              <a:buFont typeface="Arial Black"/>
              <a:buNone/>
            </a:pPr>
            <a:r>
              <a:rPr lang="en-US" sz="3700">
                <a:latin typeface="Arial"/>
                <a:ea typeface="Arial"/>
                <a:cs typeface="Arial"/>
                <a:sym typeface="Arial"/>
              </a:rPr>
              <a:t>TEACH Scholarship Components</a:t>
            </a:r>
            <a:endParaRPr sz="2300">
              <a:latin typeface="Arial"/>
              <a:ea typeface="Arial"/>
              <a:cs typeface="Arial"/>
              <a:sym typeface="Arial"/>
            </a:endParaRPr>
          </a:p>
        </p:txBody>
      </p:sp>
      <p:grpSp>
        <p:nvGrpSpPr>
          <p:cNvPr id="132" name="Google Shape;132;g373479af619_0_33">
            <a:extLst>
              <a:ext uri="{C183D7F6-B498-43B3-948B-1728B52AA6E4}">
                <adec:decorative xmlns:adec="http://schemas.microsoft.com/office/drawing/2017/decorative" val="1"/>
              </a:ext>
            </a:extLst>
          </p:cNvPr>
          <p:cNvGrpSpPr/>
          <p:nvPr/>
        </p:nvGrpSpPr>
        <p:grpSpPr>
          <a:xfrm>
            <a:off x="2273014" y="1525020"/>
            <a:ext cx="7645951" cy="4609281"/>
            <a:chOff x="321533" y="1338"/>
            <a:chExt cx="7645951" cy="4609281"/>
          </a:xfrm>
        </p:grpSpPr>
        <p:sp>
          <p:nvSpPr>
            <p:cNvPr id="133" name="Google Shape;133;g373479af619_0_33"/>
            <p:cNvSpPr/>
            <p:nvPr/>
          </p:nvSpPr>
          <p:spPr>
            <a:xfrm>
              <a:off x="3171777" y="2648319"/>
              <a:ext cx="1962300" cy="1962300"/>
            </a:xfrm>
            <a:prstGeom prst="ellipse">
              <a:avLst/>
            </a:prstGeom>
            <a:solidFill>
              <a:srgbClr val="C55A11"/>
            </a:solidFill>
            <a:ln>
              <a:noFill/>
            </a:ln>
            <a:effectLst>
              <a:outerShdw blurRad="57150" dist="19050" dir="5400000" algn="ctr" rotWithShape="0">
                <a:srgbClr val="000000">
                  <a:alpha val="6275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4" name="Google Shape;134;g373479af619_0_33"/>
            <p:cNvSpPr txBox="1"/>
            <p:nvPr/>
          </p:nvSpPr>
          <p:spPr>
            <a:xfrm>
              <a:off x="3459141" y="2935683"/>
              <a:ext cx="1387500" cy="1387500"/>
            </a:xfrm>
            <a:prstGeom prst="rect">
              <a:avLst/>
            </a:prstGeom>
            <a:noFill/>
            <a:ln>
              <a:noFill/>
            </a:ln>
          </p:spPr>
          <p:txBody>
            <a:bodyPr spcFirstLastPara="1" wrap="square" lIns="39350" tIns="39350" rIns="39350" bIns="39350"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6200"/>
                <a:buFont typeface="Calibri"/>
                <a:buNone/>
                <a:tabLst/>
                <a:defRPr/>
              </a:pPr>
              <a:r>
                <a:rPr kumimoji="0" lang="en-US" sz="6200" b="0" i="0" u="none" strike="noStrike" kern="0" cap="none" spc="0" normalizeH="0" baseline="0" noProof="0">
                  <a:ln>
                    <a:noFill/>
                  </a:ln>
                  <a:solidFill>
                    <a:srgbClr val="FFFFFF"/>
                  </a:solidFill>
                  <a:effectLst/>
                  <a:uLnTx/>
                  <a:uFillTx/>
                  <a:latin typeface="Calibri"/>
                  <a:ea typeface="Calibri"/>
                  <a:cs typeface="Calibri"/>
                  <a:sym typeface="Calibri"/>
                </a:rPr>
                <a:t>5 Cs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5" name="Google Shape;135;g373479af619_0_33"/>
            <p:cNvSpPr/>
            <p:nvPr/>
          </p:nvSpPr>
          <p:spPr>
            <a:xfrm rot="-10764156">
              <a:off x="1253616" y="3329061"/>
              <a:ext cx="1812699" cy="559229"/>
            </a:xfrm>
            <a:prstGeom prst="leftArrow">
              <a:avLst>
                <a:gd name="adj1" fmla="val 60000"/>
                <a:gd name="adj2" fmla="val 50000"/>
              </a:avLst>
            </a:prstGeom>
            <a:solidFill>
              <a:srgbClr val="C00000"/>
            </a:solidFill>
            <a:ln>
              <a:noFill/>
            </a:ln>
            <a:effectLst>
              <a:outerShdw blurRad="57150" dist="19050" dir="5400000" algn="ctr" rotWithShape="0">
                <a:srgbClr val="000000">
                  <a:alpha val="6275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6" name="Google Shape;136;g373479af619_0_33"/>
            <p:cNvSpPr/>
            <p:nvPr/>
          </p:nvSpPr>
          <p:spPr>
            <a:xfrm>
              <a:off x="321533" y="2853584"/>
              <a:ext cx="1864200" cy="1491300"/>
            </a:xfrm>
            <a:prstGeom prst="roundRect">
              <a:avLst>
                <a:gd name="adj" fmla="val 10000"/>
              </a:avLst>
            </a:prstGeom>
            <a:solidFill>
              <a:srgbClr val="C00000"/>
            </a:solidFill>
            <a:ln>
              <a:noFill/>
            </a:ln>
            <a:effectLst>
              <a:outerShdw blurRad="57150" dist="19050" dir="5400000" algn="ctr" rotWithShape="0">
                <a:srgbClr val="000000">
                  <a:alpha val="6275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7" name="Google Shape;137;g373479af619_0_33"/>
            <p:cNvSpPr txBox="1"/>
            <p:nvPr/>
          </p:nvSpPr>
          <p:spPr>
            <a:xfrm>
              <a:off x="365211" y="2927467"/>
              <a:ext cx="1917997" cy="1373796"/>
            </a:xfrm>
            <a:prstGeom prst="rect">
              <a:avLst/>
            </a:prstGeom>
            <a:noFill/>
            <a:ln>
              <a:noFill/>
            </a:ln>
          </p:spPr>
          <p:txBody>
            <a:bodyPr spcFirstLastPara="1" wrap="square" lIns="40000" tIns="40000" rIns="40000" bIns="40000"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2100"/>
                <a:buFont typeface="Calibri"/>
                <a:buNone/>
                <a:tabLst/>
                <a:defRPr/>
              </a:pPr>
              <a:r>
                <a:rPr kumimoji="0" lang="en-US" sz="2100" b="0" i="0" u="none" strike="noStrike" kern="0" cap="none" spc="0" normalizeH="0" baseline="0" noProof="0" dirty="0">
                  <a:ln>
                    <a:noFill/>
                  </a:ln>
                  <a:solidFill>
                    <a:srgbClr val="FFFFFF"/>
                  </a:solidFill>
                  <a:effectLst/>
                  <a:uLnTx/>
                  <a:uFillTx/>
                  <a:latin typeface="Calibri"/>
                  <a:ea typeface="Calibri"/>
                  <a:cs typeface="Calibri"/>
                  <a:sym typeface="Calibri"/>
                </a:rPr>
                <a:t>Comprehensive </a:t>
              </a:r>
            </a:p>
            <a:p>
              <a:pPr marL="0" marR="0" lvl="0" indent="0" algn="ctr" defTabSz="914400" rtl="0" eaLnBrk="1" fontAlgn="auto" latinLnBrk="0" hangingPunct="1">
                <a:lnSpc>
                  <a:spcPct val="90000"/>
                </a:lnSpc>
                <a:spcBef>
                  <a:spcPts val="0"/>
                </a:spcBef>
                <a:spcAft>
                  <a:spcPts val="0"/>
                </a:spcAft>
                <a:buClr>
                  <a:srgbClr val="FFFFFF"/>
                </a:buClr>
                <a:buSzPts val="2100"/>
                <a:buFont typeface="Calibri"/>
                <a:buNone/>
                <a:tabLst/>
                <a:defRPr/>
              </a:pPr>
              <a:r>
                <a:rPr kumimoji="0" lang="en-US" sz="2100" b="0" i="0" u="none" strike="noStrike" kern="0" cap="none" spc="0" normalizeH="0" baseline="0" noProof="0" dirty="0">
                  <a:ln>
                    <a:noFill/>
                  </a:ln>
                  <a:solidFill>
                    <a:srgbClr val="FFFFFF"/>
                  </a:solidFill>
                  <a:effectLst/>
                  <a:uLnTx/>
                  <a:uFillTx/>
                  <a:latin typeface="Calibri"/>
                  <a:ea typeface="Calibri"/>
                  <a:cs typeface="Calibri"/>
                  <a:sym typeface="Calibri"/>
                </a:rPr>
                <a:t>And Capped</a:t>
              </a:r>
            </a:p>
            <a:p>
              <a:pPr marL="0" marR="0" lvl="0" indent="0" algn="ctr" defTabSz="914400" rtl="0" eaLnBrk="1" fontAlgn="auto" latinLnBrk="0" hangingPunct="1">
                <a:lnSpc>
                  <a:spcPct val="90000"/>
                </a:lnSpc>
                <a:spcBef>
                  <a:spcPts val="0"/>
                </a:spcBef>
                <a:spcAft>
                  <a:spcPts val="0"/>
                </a:spcAft>
                <a:buClr>
                  <a:srgbClr val="FFFFFF"/>
                </a:buClr>
                <a:buSzPts val="2100"/>
                <a:buFont typeface="Calibri"/>
                <a:buNone/>
                <a:tabLst/>
                <a:defRPr/>
              </a:pPr>
              <a:r>
                <a:rPr kumimoji="0" lang="en-US" sz="2100" b="0" i="0" u="none" strike="noStrike" kern="0" cap="none" spc="0" normalizeH="0" baseline="0" noProof="0" dirty="0">
                  <a:ln>
                    <a:noFill/>
                  </a:ln>
                  <a:solidFill>
                    <a:srgbClr val="FFFFFF"/>
                  </a:solidFill>
                  <a:effectLst/>
                  <a:uLnTx/>
                  <a:uFillTx/>
                  <a:latin typeface="Calibri"/>
                  <a:ea typeface="Calibri"/>
                  <a:cs typeface="Calibri"/>
                  <a:sym typeface="Calibri"/>
                </a:rPr>
                <a:t>Scholarship</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38" name="Google Shape;138;g373479af619_0_33"/>
            <p:cNvSpPr/>
            <p:nvPr/>
          </p:nvSpPr>
          <p:spPr>
            <a:xfrm rot="-8100000">
              <a:off x="1851545" y="1946919"/>
              <a:ext cx="1796758" cy="559180"/>
            </a:xfrm>
            <a:prstGeom prst="leftArrow">
              <a:avLst>
                <a:gd name="adj1" fmla="val 60000"/>
                <a:gd name="adj2" fmla="val 50000"/>
              </a:avLst>
            </a:prstGeom>
            <a:solidFill>
              <a:srgbClr val="00B0F0"/>
            </a:solidFill>
            <a:ln>
              <a:noFill/>
            </a:ln>
            <a:effectLst>
              <a:outerShdw blurRad="57150" dist="19050" dir="5400000" algn="ctr" rotWithShape="0">
                <a:srgbClr val="000000">
                  <a:alpha val="6275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9" name="Google Shape;139;g373479af619_0_33"/>
            <p:cNvSpPr/>
            <p:nvPr/>
          </p:nvSpPr>
          <p:spPr>
            <a:xfrm>
              <a:off x="1182633" y="845588"/>
              <a:ext cx="1864200" cy="1491300"/>
            </a:xfrm>
            <a:prstGeom prst="roundRect">
              <a:avLst>
                <a:gd name="adj" fmla="val 10000"/>
              </a:avLst>
            </a:prstGeom>
            <a:solidFill>
              <a:srgbClr val="00B0F0"/>
            </a:solidFill>
            <a:ln>
              <a:noFill/>
            </a:ln>
            <a:effectLst>
              <a:outerShdw blurRad="57150" dist="19050" dir="5400000" algn="ctr" rotWithShape="0">
                <a:srgbClr val="000000">
                  <a:alpha val="6275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0" name="Google Shape;140;g373479af619_0_33"/>
            <p:cNvSpPr txBox="1"/>
            <p:nvPr/>
          </p:nvSpPr>
          <p:spPr>
            <a:xfrm>
              <a:off x="1226312" y="889267"/>
              <a:ext cx="1776900" cy="1404000"/>
            </a:xfrm>
            <a:prstGeom prst="rect">
              <a:avLst/>
            </a:prstGeom>
            <a:noFill/>
            <a:ln>
              <a:noFill/>
            </a:ln>
          </p:spPr>
          <p:txBody>
            <a:bodyPr spcFirstLastPara="1" wrap="square" lIns="40000" tIns="40000" rIns="40000" bIns="40000"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2100"/>
                <a:buFont typeface="Calibri"/>
                <a:buNone/>
                <a:tabLst/>
                <a:defRPr/>
              </a:pPr>
              <a:r>
                <a:rPr kumimoji="0" lang="en-US" sz="2100" b="0" i="0" u="none" strike="noStrike" kern="0" cap="none" spc="0" normalizeH="0" baseline="0" noProof="0">
                  <a:ln>
                    <a:noFill/>
                  </a:ln>
                  <a:solidFill>
                    <a:srgbClr val="FFFFFF"/>
                  </a:solidFill>
                  <a:effectLst/>
                  <a:uLnTx/>
                  <a:uFillTx/>
                  <a:latin typeface="Calibri"/>
                  <a:ea typeface="Calibri"/>
                  <a:cs typeface="Calibri"/>
                  <a:sym typeface="Calibri"/>
                </a:rPr>
                <a:t>College Education</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1" name="Google Shape;141;g373479af619_0_33"/>
            <p:cNvSpPr/>
            <p:nvPr/>
          </p:nvSpPr>
          <p:spPr>
            <a:xfrm rot="-5400000">
              <a:off x="3254530" y="1365796"/>
              <a:ext cx="1796700" cy="559200"/>
            </a:xfrm>
            <a:prstGeom prst="leftArrow">
              <a:avLst>
                <a:gd name="adj1" fmla="val 60000"/>
                <a:gd name="adj2" fmla="val 50000"/>
              </a:avLst>
            </a:prstGeom>
            <a:solidFill>
              <a:srgbClr val="7030A0"/>
            </a:solidFill>
            <a:ln>
              <a:noFill/>
            </a:ln>
            <a:effectLst>
              <a:outerShdw blurRad="57150" dist="19050" dir="5400000" algn="ctr" rotWithShape="0">
                <a:srgbClr val="000000">
                  <a:alpha val="6275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2" name="Google Shape;142;g373479af619_0_33"/>
            <p:cNvSpPr/>
            <p:nvPr/>
          </p:nvSpPr>
          <p:spPr>
            <a:xfrm>
              <a:off x="3220833" y="1338"/>
              <a:ext cx="1864200" cy="1491300"/>
            </a:xfrm>
            <a:prstGeom prst="roundRect">
              <a:avLst>
                <a:gd name="adj" fmla="val 10000"/>
              </a:avLst>
            </a:prstGeom>
            <a:solidFill>
              <a:srgbClr val="7030A0"/>
            </a:solidFill>
            <a:ln>
              <a:noFill/>
            </a:ln>
            <a:effectLst>
              <a:outerShdw blurRad="57150" dist="19050" dir="5400000" algn="ctr" rotWithShape="0">
                <a:srgbClr val="000000">
                  <a:alpha val="6275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3" name="Google Shape;143;g373479af619_0_33"/>
            <p:cNvSpPr txBox="1"/>
            <p:nvPr/>
          </p:nvSpPr>
          <p:spPr>
            <a:xfrm>
              <a:off x="3264512" y="45017"/>
              <a:ext cx="1776900" cy="1404000"/>
            </a:xfrm>
            <a:prstGeom prst="rect">
              <a:avLst/>
            </a:prstGeom>
            <a:noFill/>
            <a:ln>
              <a:noFill/>
            </a:ln>
          </p:spPr>
          <p:txBody>
            <a:bodyPr spcFirstLastPara="1" wrap="square" lIns="40000" tIns="40000" rIns="40000" bIns="40000"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2100"/>
                <a:buFont typeface="Calibri"/>
                <a:buNone/>
                <a:tabLst/>
                <a:defRPr/>
              </a:pPr>
              <a:r>
                <a:rPr kumimoji="0" lang="en-US" sz="2100" b="0" i="0" u="none" strike="noStrike" kern="0" cap="none" spc="0" normalizeH="0" baseline="0" noProof="0" dirty="0">
                  <a:ln>
                    <a:noFill/>
                  </a:ln>
                  <a:solidFill>
                    <a:srgbClr val="FFFFFF"/>
                  </a:solidFill>
                  <a:effectLst/>
                  <a:uLnTx/>
                  <a:uFillTx/>
                  <a:latin typeface="Calibri"/>
                  <a:ea typeface="Calibri"/>
                  <a:cs typeface="Calibri"/>
                  <a:sym typeface="Calibri"/>
                </a:rPr>
                <a:t>Compensation</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44" name="Google Shape;144;g373479af619_0_33"/>
            <p:cNvSpPr/>
            <p:nvPr/>
          </p:nvSpPr>
          <p:spPr>
            <a:xfrm rot="-2641560">
              <a:off x="4681051" y="1970874"/>
              <a:ext cx="1797018" cy="559049"/>
            </a:xfrm>
            <a:prstGeom prst="leftArrow">
              <a:avLst>
                <a:gd name="adj1" fmla="val 60000"/>
                <a:gd name="adj2" fmla="val 50000"/>
              </a:avLst>
            </a:prstGeom>
            <a:gradFill>
              <a:gsLst>
                <a:gs pos="0">
                  <a:srgbClr val="5E81C9"/>
                </a:gs>
                <a:gs pos="50000">
                  <a:srgbClr val="3B70C9"/>
                </a:gs>
                <a:gs pos="100000">
                  <a:srgbClr val="2E60B8"/>
                </a:gs>
              </a:gsLst>
              <a:lin ang="5400012" scaled="0"/>
            </a:gradFill>
            <a:ln>
              <a:noFill/>
            </a:ln>
            <a:effectLst>
              <a:outerShdw blurRad="57150" dist="19050" dir="5400000" algn="ctr" rotWithShape="0">
                <a:srgbClr val="000000">
                  <a:alpha val="6275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5" name="Google Shape;145;g373479af619_0_33"/>
            <p:cNvSpPr/>
            <p:nvPr/>
          </p:nvSpPr>
          <p:spPr>
            <a:xfrm>
              <a:off x="5293765" y="880300"/>
              <a:ext cx="1864200" cy="1491300"/>
            </a:xfrm>
            <a:prstGeom prst="roundRect">
              <a:avLst>
                <a:gd name="adj" fmla="val 10000"/>
              </a:avLst>
            </a:prstGeom>
            <a:solidFill>
              <a:srgbClr val="0070C0"/>
            </a:solidFill>
            <a:ln>
              <a:noFill/>
            </a:ln>
            <a:effectLst>
              <a:outerShdw blurRad="57150" dist="19050" dir="5400000" algn="ctr" rotWithShape="0">
                <a:srgbClr val="000000">
                  <a:alpha val="6275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sym typeface="Arial"/>
                </a:rPr>
                <a:t>Program Specialist</a:t>
              </a:r>
              <a:endParaRPr kumimoji="0" sz="2400" b="0"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sym typeface="Arial"/>
              </a:endParaRPr>
            </a:p>
          </p:txBody>
        </p:sp>
        <p:sp>
          <p:nvSpPr>
            <p:cNvPr id="147" name="Google Shape;147;g373479af619_0_33"/>
            <p:cNvSpPr/>
            <p:nvPr/>
          </p:nvSpPr>
          <p:spPr>
            <a:xfrm>
              <a:off x="5238595" y="3349822"/>
              <a:ext cx="1796700" cy="559200"/>
            </a:xfrm>
            <a:prstGeom prst="leftArrow">
              <a:avLst>
                <a:gd name="adj1" fmla="val 60000"/>
                <a:gd name="adj2" fmla="val 50000"/>
              </a:avLst>
            </a:prstGeom>
            <a:gradFill>
              <a:gsLst>
                <a:gs pos="0">
                  <a:srgbClr val="7FB75F"/>
                </a:gs>
                <a:gs pos="50000">
                  <a:srgbClr val="6EB141"/>
                </a:gs>
                <a:gs pos="100000">
                  <a:srgbClr val="5FA134"/>
                </a:gs>
              </a:gsLst>
              <a:lin ang="5400012" scaled="0"/>
            </a:gradFill>
            <a:ln>
              <a:noFill/>
            </a:ln>
            <a:effectLst>
              <a:outerShdw blurRad="57150" dist="19050" dir="5400000" algn="ctr" rotWithShape="0">
                <a:srgbClr val="000000">
                  <a:alpha val="6275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8" name="Google Shape;148;g373479af619_0_33"/>
            <p:cNvSpPr/>
            <p:nvPr/>
          </p:nvSpPr>
          <p:spPr>
            <a:xfrm>
              <a:off x="6103284" y="2883788"/>
              <a:ext cx="1864200" cy="1491300"/>
            </a:xfrm>
            <a:prstGeom prst="roundRect">
              <a:avLst>
                <a:gd name="adj" fmla="val 10000"/>
              </a:avLst>
            </a:prstGeom>
            <a:gradFill>
              <a:gsLst>
                <a:gs pos="0">
                  <a:srgbClr val="7FB75F"/>
                </a:gs>
                <a:gs pos="50000">
                  <a:srgbClr val="6EB141"/>
                </a:gs>
                <a:gs pos="100000">
                  <a:srgbClr val="5FA134"/>
                </a:gs>
              </a:gsLst>
              <a:lin ang="5400012" scaled="0"/>
            </a:gradFill>
            <a:ln>
              <a:noFill/>
            </a:ln>
            <a:effectLst>
              <a:outerShdw blurRad="57150" dist="19050" dir="5400000" algn="ctr" rotWithShape="0">
                <a:srgbClr val="000000">
                  <a:alpha val="6275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9" name="Google Shape;149;g373479af619_0_33"/>
            <p:cNvSpPr txBox="1"/>
            <p:nvPr/>
          </p:nvSpPr>
          <p:spPr>
            <a:xfrm>
              <a:off x="6146963" y="2927467"/>
              <a:ext cx="1776900" cy="1404000"/>
            </a:xfrm>
            <a:prstGeom prst="rect">
              <a:avLst/>
            </a:prstGeom>
            <a:noFill/>
            <a:ln>
              <a:noFill/>
            </a:ln>
          </p:spPr>
          <p:txBody>
            <a:bodyPr spcFirstLastPara="1" wrap="square" lIns="40000" tIns="40000" rIns="40000" bIns="40000"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2100"/>
                <a:buFont typeface="Calibri"/>
                <a:buNone/>
                <a:tabLst/>
                <a:defRPr/>
              </a:pPr>
              <a:r>
                <a:rPr kumimoji="0" lang="en-US" sz="2100" b="0" i="0" u="none" strike="noStrike" kern="0" cap="none" spc="0" normalizeH="0" baseline="0" noProof="0">
                  <a:ln>
                    <a:noFill/>
                  </a:ln>
                  <a:solidFill>
                    <a:srgbClr val="FFFFFF"/>
                  </a:solidFill>
                  <a:effectLst/>
                  <a:uLnTx/>
                  <a:uFillTx/>
                  <a:latin typeface="Calibri"/>
                  <a:ea typeface="Calibri"/>
                  <a:cs typeface="Calibri"/>
                  <a:sym typeface="Calibri"/>
                </a:rPr>
                <a:t>Commitment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g373479af619_0_66"/>
          <p:cNvSpPr txBox="1">
            <a:spLocks noGrp="1"/>
          </p:cNvSpPr>
          <p:nvPr>
            <p:ph type="ctrTitle"/>
          </p:nvPr>
        </p:nvSpPr>
        <p:spPr>
          <a:xfrm>
            <a:off x="645900" y="253974"/>
            <a:ext cx="10900200" cy="12591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lt1"/>
              </a:buClr>
              <a:buSzPts val="5400"/>
              <a:buFont typeface="Arial Black"/>
              <a:buNone/>
            </a:pPr>
            <a:r>
              <a:rPr lang="en-US" sz="3700" dirty="0">
                <a:latin typeface="Arial"/>
                <a:ea typeface="Arial"/>
                <a:cs typeface="Arial"/>
                <a:sym typeface="Arial"/>
              </a:rPr>
              <a:t>Types of Scholarships</a:t>
            </a:r>
            <a:br>
              <a:rPr lang="en-US" sz="3700" dirty="0">
                <a:latin typeface="Arial"/>
                <a:ea typeface="Arial"/>
                <a:cs typeface="Arial"/>
                <a:sym typeface="Arial"/>
              </a:rPr>
            </a:br>
            <a:r>
              <a:rPr lang="en-US" sz="1800" b="0" i="1" dirty="0">
                <a:latin typeface="Arial"/>
                <a:ea typeface="Arial"/>
                <a:cs typeface="Arial"/>
                <a:sym typeface="Arial"/>
              </a:rPr>
              <a:t>(          Options are determined by each state in conjunction with the TEACH National Center</a:t>
            </a:r>
            <a:endParaRPr sz="1800" b="0" i="1" dirty="0">
              <a:latin typeface="Arial"/>
              <a:ea typeface="Arial"/>
              <a:cs typeface="Arial"/>
              <a:sym typeface="Arial"/>
            </a:endParaRPr>
          </a:p>
        </p:txBody>
      </p:sp>
      <p:sp>
        <p:nvSpPr>
          <p:cNvPr id="176" name="Google Shape;176;g373479af619_0_66"/>
          <p:cNvSpPr txBox="1">
            <a:spLocks noGrp="1"/>
          </p:cNvSpPr>
          <p:nvPr>
            <p:ph type="ctrTitle"/>
          </p:nvPr>
        </p:nvSpPr>
        <p:spPr>
          <a:xfrm>
            <a:off x="563810" y="2734114"/>
            <a:ext cx="10900200" cy="2788800"/>
          </a:xfrm>
          <a:prstGeom prst="rect">
            <a:avLst/>
          </a:prstGeom>
          <a:noFill/>
          <a:ln>
            <a:noFill/>
          </a:ln>
        </p:spPr>
        <p:txBody>
          <a:bodyPr spcFirstLastPara="1" wrap="square" lIns="91425" tIns="45700" rIns="91425" bIns="45700" anchor="ctr" anchorCtr="0">
            <a:noAutofit/>
          </a:bodyPr>
          <a:lstStyle/>
          <a:p>
            <a:pPr marL="457200" lvl="0" indent="-406400" algn="l" rtl="0">
              <a:spcBef>
                <a:spcPts val="0"/>
              </a:spcBef>
              <a:spcAft>
                <a:spcPts val="0"/>
              </a:spcAft>
              <a:buClr>
                <a:schemeClr val="lt1"/>
              </a:buClr>
              <a:buSzPts val="2800"/>
              <a:buFont typeface="Arial"/>
              <a:buChar char="•"/>
            </a:pPr>
            <a:r>
              <a:rPr lang="en-US" sz="2800" b="0" dirty="0">
                <a:latin typeface="Arial"/>
                <a:ea typeface="Arial"/>
                <a:cs typeface="Arial"/>
                <a:sym typeface="Arial"/>
              </a:rPr>
              <a:t>CDA Assessment/Renewal</a:t>
            </a:r>
            <a:endParaRPr sz="1000" b="0" dirty="0">
              <a:latin typeface="Arial"/>
              <a:ea typeface="Arial"/>
              <a:cs typeface="Arial"/>
              <a:sym typeface="Arial"/>
            </a:endParaRPr>
          </a:p>
          <a:p>
            <a:pPr marL="457200" lvl="0" indent="-406400" algn="l" rtl="0">
              <a:spcBef>
                <a:spcPts val="0"/>
              </a:spcBef>
              <a:spcAft>
                <a:spcPts val="0"/>
              </a:spcAft>
              <a:buClr>
                <a:schemeClr val="lt1"/>
              </a:buClr>
              <a:buSzPts val="2800"/>
              <a:buFont typeface="Arial"/>
              <a:buChar char="•"/>
            </a:pPr>
            <a:r>
              <a:rPr lang="en-US" sz="2800" b="0" dirty="0">
                <a:latin typeface="Arial"/>
                <a:ea typeface="Arial"/>
                <a:cs typeface="Arial"/>
                <a:sym typeface="Arial"/>
              </a:rPr>
              <a:t>State Credentials</a:t>
            </a:r>
            <a:endParaRPr sz="1000" b="0" dirty="0">
              <a:latin typeface="Arial"/>
              <a:ea typeface="Arial"/>
              <a:cs typeface="Arial"/>
              <a:sym typeface="Arial"/>
            </a:endParaRPr>
          </a:p>
          <a:p>
            <a:pPr marL="457200" lvl="0" indent="-406400" algn="l" rtl="0">
              <a:spcBef>
                <a:spcPts val="0"/>
              </a:spcBef>
              <a:spcAft>
                <a:spcPts val="0"/>
              </a:spcAft>
              <a:buClr>
                <a:schemeClr val="lt1"/>
              </a:buClr>
              <a:buSzPts val="2800"/>
              <a:buFont typeface="Arial"/>
              <a:buChar char="•"/>
            </a:pPr>
            <a:r>
              <a:rPr lang="en-US" sz="2800" b="0" dirty="0">
                <a:latin typeface="Arial"/>
                <a:ea typeface="Arial"/>
                <a:cs typeface="Arial"/>
                <a:sym typeface="Arial"/>
              </a:rPr>
              <a:t>Associate Degree</a:t>
            </a:r>
            <a:endParaRPr sz="1000" b="0" dirty="0">
              <a:latin typeface="Arial"/>
              <a:ea typeface="Arial"/>
              <a:cs typeface="Arial"/>
              <a:sym typeface="Arial"/>
            </a:endParaRPr>
          </a:p>
          <a:p>
            <a:pPr marL="457200" lvl="0" indent="-406400" algn="l" rtl="0">
              <a:spcBef>
                <a:spcPts val="0"/>
              </a:spcBef>
              <a:spcAft>
                <a:spcPts val="0"/>
              </a:spcAft>
              <a:buClr>
                <a:schemeClr val="lt1"/>
              </a:buClr>
              <a:buSzPts val="2800"/>
              <a:buFont typeface="Arial"/>
              <a:buChar char="•"/>
            </a:pPr>
            <a:r>
              <a:rPr lang="en-US" sz="2800" b="0" dirty="0">
                <a:latin typeface="Arial"/>
                <a:ea typeface="Arial"/>
                <a:cs typeface="Arial"/>
                <a:sym typeface="Arial"/>
              </a:rPr>
              <a:t>Bachelor’s Degree</a:t>
            </a:r>
            <a:endParaRPr sz="1000" b="0" dirty="0">
              <a:latin typeface="Arial"/>
              <a:ea typeface="Arial"/>
              <a:cs typeface="Arial"/>
              <a:sym typeface="Arial"/>
            </a:endParaRPr>
          </a:p>
          <a:p>
            <a:pPr marL="457200" lvl="0" indent="-406400" algn="l" rtl="0">
              <a:spcBef>
                <a:spcPts val="0"/>
              </a:spcBef>
              <a:spcAft>
                <a:spcPts val="0"/>
              </a:spcAft>
              <a:buClr>
                <a:schemeClr val="lt1"/>
              </a:buClr>
              <a:buSzPts val="2800"/>
              <a:buFont typeface="Arial"/>
              <a:buChar char="•"/>
            </a:pPr>
            <a:r>
              <a:rPr lang="en-US" sz="2800" b="0" dirty="0">
                <a:latin typeface="Arial"/>
                <a:ea typeface="Arial"/>
                <a:cs typeface="Arial"/>
                <a:sym typeface="Arial"/>
              </a:rPr>
              <a:t>Teaching License</a:t>
            </a:r>
            <a:endParaRPr sz="1000" b="0" dirty="0">
              <a:latin typeface="Arial"/>
              <a:ea typeface="Arial"/>
              <a:cs typeface="Arial"/>
              <a:sym typeface="Arial"/>
            </a:endParaRPr>
          </a:p>
          <a:p>
            <a:pPr marL="457200" lvl="0" indent="-406400" algn="l" rtl="0">
              <a:spcBef>
                <a:spcPts val="0"/>
              </a:spcBef>
              <a:spcAft>
                <a:spcPts val="0"/>
              </a:spcAft>
              <a:buClr>
                <a:schemeClr val="lt1"/>
              </a:buClr>
              <a:buSzPts val="2800"/>
              <a:buFont typeface="Arial"/>
              <a:buChar char="•"/>
            </a:pPr>
            <a:r>
              <a:rPr lang="en-US" sz="2800" b="0" dirty="0">
                <a:latin typeface="Arial"/>
                <a:ea typeface="Arial"/>
                <a:cs typeface="Arial"/>
                <a:sym typeface="Arial"/>
              </a:rPr>
              <a:t>Practicum/Student Teaching</a:t>
            </a:r>
            <a:endParaRPr sz="2800" b="0" dirty="0">
              <a:latin typeface="Arial"/>
              <a:ea typeface="Arial"/>
              <a:cs typeface="Arial"/>
              <a:sym typeface="Arial"/>
            </a:endParaRPr>
          </a:p>
          <a:p>
            <a:pPr marL="457200" lvl="0" indent="-406400" algn="l" rtl="0">
              <a:spcBef>
                <a:spcPts val="0"/>
              </a:spcBef>
              <a:spcAft>
                <a:spcPts val="0"/>
              </a:spcAft>
              <a:buClr>
                <a:schemeClr val="lt1"/>
              </a:buClr>
              <a:buSzPts val="2800"/>
              <a:buFont typeface="Arial"/>
              <a:buChar char="•"/>
            </a:pPr>
            <a:r>
              <a:rPr lang="en-US" sz="2800" b="0" dirty="0">
                <a:latin typeface="Arial"/>
                <a:ea typeface="Arial"/>
                <a:cs typeface="Arial"/>
                <a:sym typeface="Arial"/>
              </a:rPr>
              <a:t>Working Scholar</a:t>
            </a:r>
            <a:endParaRPr sz="2800" b="0" dirty="0">
              <a:latin typeface="Arial"/>
              <a:ea typeface="Arial"/>
              <a:cs typeface="Arial"/>
              <a:sym typeface="Arial"/>
            </a:endParaRPr>
          </a:p>
          <a:p>
            <a:pPr marL="457200" lvl="0" indent="-406400" algn="l" rtl="0">
              <a:spcBef>
                <a:spcPts val="0"/>
              </a:spcBef>
              <a:spcAft>
                <a:spcPts val="0"/>
              </a:spcAft>
              <a:buClr>
                <a:schemeClr val="lt1"/>
              </a:buClr>
              <a:buSzPts val="2800"/>
              <a:buFont typeface="Arial"/>
              <a:buChar char="•"/>
            </a:pPr>
            <a:r>
              <a:rPr lang="en-US" sz="2800" b="0" dirty="0">
                <a:latin typeface="Arial"/>
                <a:ea typeface="Arial"/>
                <a:cs typeface="Arial"/>
                <a:sym typeface="Arial"/>
              </a:rPr>
              <a:t>Master’s Degree</a:t>
            </a:r>
            <a:endParaRPr sz="2500" b="0" dirty="0">
              <a:latin typeface="Arial"/>
              <a:ea typeface="Arial"/>
              <a:cs typeface="Arial"/>
              <a:sym typeface="Arial"/>
            </a:endParaRPr>
          </a:p>
          <a:p>
            <a:pPr marL="0" lvl="0" indent="0" algn="ctr" rtl="0">
              <a:lnSpc>
                <a:spcPct val="100000"/>
              </a:lnSpc>
              <a:spcBef>
                <a:spcPts val="0"/>
              </a:spcBef>
              <a:spcAft>
                <a:spcPts val="0"/>
              </a:spcAft>
              <a:buClr>
                <a:schemeClr val="lt1"/>
              </a:buClr>
              <a:buSzPts val="4860"/>
              <a:buFont typeface="Arial Black"/>
              <a:buNone/>
            </a:pPr>
            <a:endParaRPr sz="2010" dirty="0">
              <a:latin typeface="Arial"/>
              <a:ea typeface="Arial"/>
              <a:cs typeface="Arial"/>
              <a:sym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5"/>
          <p:cNvSpPr txBox="1">
            <a:spLocks noGrp="1"/>
          </p:cNvSpPr>
          <p:nvPr>
            <p:ph type="ctrTitle"/>
          </p:nvPr>
        </p:nvSpPr>
        <p:spPr>
          <a:xfrm>
            <a:off x="5382850" y="1397025"/>
            <a:ext cx="563700" cy="55791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accent1"/>
              </a:buClr>
              <a:buSzPts val="2800"/>
              <a:buFont typeface="Arial Black"/>
              <a:buNone/>
            </a:pPr>
            <a:r>
              <a:rPr lang="en-US" sz="3300">
                <a:latin typeface="Arial Black"/>
                <a:ea typeface="Arial Black"/>
                <a:cs typeface="Arial Black"/>
                <a:sym typeface="Arial Black"/>
              </a:rPr>
              <a:t>IMPACT</a:t>
            </a:r>
            <a:endParaRPr sz="3300"/>
          </a:p>
        </p:txBody>
      </p:sp>
      <p:pic>
        <p:nvPicPr>
          <p:cNvPr id="182" name="Google Shape;182;p5">
            <a:extLst>
              <a:ext uri="{C183D7F6-B498-43B3-948B-1728B52AA6E4}">
                <adec:decorative xmlns:adec="http://schemas.microsoft.com/office/drawing/2017/decorative" val="1"/>
              </a:ext>
            </a:extLst>
          </p:cNvPr>
          <p:cNvPicPr preferRelativeResize="0">
            <a:picLocks noGrp="1"/>
          </p:cNvPicPr>
          <p:nvPr>
            <p:ph type="pic" idx="2"/>
          </p:nvPr>
        </p:nvPicPr>
        <p:blipFill rotWithShape="1">
          <a:blip r:embed="rId3">
            <a:alphaModFix/>
          </a:blip>
          <a:srcRect/>
          <a:stretch/>
        </p:blipFill>
        <p:spPr>
          <a:xfrm flipH="1">
            <a:off x="0" y="0"/>
            <a:ext cx="5167745" cy="6400799"/>
          </a:xfrm>
          <a:prstGeom prst="rect">
            <a:avLst/>
          </a:prstGeom>
          <a:noFill/>
          <a:ln>
            <a:noFill/>
          </a:ln>
        </p:spPr>
      </p:pic>
      <p:pic>
        <p:nvPicPr>
          <p:cNvPr id="3" name="Picture 2">
            <a:extLst>
              <a:ext uri="{FF2B5EF4-FFF2-40B4-BE49-F238E27FC236}">
                <a16:creationId xmlns:a16="http://schemas.microsoft.com/office/drawing/2014/main" id="{BEA30AFD-6FBC-D1C0-60C2-AE12D8D0D5F3}"/>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178493" y="99153"/>
            <a:ext cx="4546521" cy="6221599"/>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g376a8f0b50d_0_6"/>
          <p:cNvSpPr txBox="1">
            <a:spLocks noGrp="1"/>
          </p:cNvSpPr>
          <p:nvPr>
            <p:ph type="ctrTitle"/>
          </p:nvPr>
        </p:nvSpPr>
        <p:spPr>
          <a:xfrm>
            <a:off x="645900" y="332149"/>
            <a:ext cx="10900200" cy="12591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0000"/>
              </a:buClr>
              <a:buSzPts val="4400"/>
              <a:buFont typeface="Times New Roman"/>
              <a:buNone/>
            </a:pPr>
            <a:r>
              <a:rPr lang="en-US" sz="4400" b="0" dirty="0">
                <a:latin typeface="+mj-lt"/>
                <a:ea typeface="Calibri"/>
                <a:cs typeface="Calibri"/>
                <a:sym typeface="Calibri"/>
              </a:rPr>
              <a:t>Child Care WAGE$® Program</a:t>
            </a:r>
            <a:endParaRPr sz="3700" dirty="0">
              <a:latin typeface="+mj-lt"/>
              <a:ea typeface="Arial"/>
              <a:cs typeface="Arial"/>
              <a:sym typeface="Arial"/>
            </a:endParaRPr>
          </a:p>
        </p:txBody>
      </p:sp>
      <p:sp>
        <p:nvSpPr>
          <p:cNvPr id="202" name="Google Shape;202;g376a8f0b50d_0_6"/>
          <p:cNvSpPr txBox="1">
            <a:spLocks noGrp="1"/>
          </p:cNvSpPr>
          <p:nvPr>
            <p:ph type="ctrTitle"/>
          </p:nvPr>
        </p:nvSpPr>
        <p:spPr>
          <a:xfrm>
            <a:off x="563810" y="2734114"/>
            <a:ext cx="10900200" cy="27888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sz="2800" b="0" dirty="0">
                <a:latin typeface="+mn-lt"/>
                <a:ea typeface="Calibri"/>
                <a:cs typeface="Calibri"/>
                <a:sym typeface="Calibri"/>
              </a:rPr>
              <a:t>Child Care WAGE$</a:t>
            </a:r>
            <a:r>
              <a:rPr lang="en-US" sz="2800" b="0" baseline="30000" dirty="0">
                <a:latin typeface="+mn-lt"/>
                <a:ea typeface="Calibri"/>
                <a:cs typeface="Calibri"/>
                <a:sym typeface="Calibri"/>
              </a:rPr>
              <a:t>® </a:t>
            </a:r>
            <a:r>
              <a:rPr lang="en-US" sz="2800" b="0" dirty="0">
                <a:latin typeface="+mn-lt"/>
                <a:ea typeface="Calibri"/>
                <a:cs typeface="Calibri"/>
                <a:sym typeface="Calibri"/>
              </a:rPr>
              <a:t>awards education-based salary supplements that </a:t>
            </a:r>
            <a:endParaRPr sz="1400" b="0" dirty="0">
              <a:latin typeface="+mn-lt"/>
              <a:ea typeface="Arial"/>
              <a:cs typeface="Arial"/>
              <a:sym typeface="Arial"/>
            </a:endParaRPr>
          </a:p>
          <a:p>
            <a:pPr marL="0" lvl="0" indent="0" algn="l" rtl="0">
              <a:spcBef>
                <a:spcPts val="0"/>
              </a:spcBef>
              <a:spcAft>
                <a:spcPts val="0"/>
              </a:spcAft>
              <a:buNone/>
            </a:pPr>
            <a:endParaRPr sz="2800" b="0" dirty="0">
              <a:latin typeface="+mn-lt"/>
              <a:ea typeface="Calibri"/>
              <a:cs typeface="Calibri"/>
              <a:sym typeface="Calibri"/>
            </a:endParaRPr>
          </a:p>
          <a:p>
            <a:pPr marL="231775" lvl="0" indent="-231775" algn="l" rtl="0">
              <a:spcBef>
                <a:spcPts val="0"/>
              </a:spcBef>
              <a:spcAft>
                <a:spcPts val="0"/>
              </a:spcAft>
              <a:buClr>
                <a:schemeClr val="lt1"/>
              </a:buClr>
              <a:buSzPts val="2800"/>
              <a:buFont typeface="Arial"/>
              <a:buChar char="•"/>
            </a:pPr>
            <a:r>
              <a:rPr lang="en-US" sz="2800" b="0" dirty="0">
                <a:latin typeface="+mn-lt"/>
                <a:ea typeface="Arial"/>
                <a:cs typeface="Calibri"/>
                <a:sym typeface="Calibri"/>
              </a:rPr>
              <a:t>go directly to the workforce</a:t>
            </a:r>
            <a:endParaRPr sz="1400" b="0" dirty="0">
              <a:latin typeface="+mn-lt"/>
              <a:ea typeface="Arial"/>
              <a:cs typeface="Arial"/>
              <a:sym typeface="Arial"/>
            </a:endParaRPr>
          </a:p>
          <a:p>
            <a:pPr marL="0" lvl="0" indent="0" algn="l" rtl="0">
              <a:spcBef>
                <a:spcPts val="0"/>
              </a:spcBef>
              <a:spcAft>
                <a:spcPts val="0"/>
              </a:spcAft>
              <a:buNone/>
            </a:pPr>
            <a:endParaRPr sz="2800" b="0" dirty="0">
              <a:latin typeface="+mn-lt"/>
              <a:ea typeface="Calibri"/>
              <a:cs typeface="Calibri"/>
              <a:sym typeface="Calibri"/>
            </a:endParaRPr>
          </a:p>
          <a:p>
            <a:pPr marL="231775" lvl="0" indent="-231775">
              <a:buSzPts val="2800"/>
              <a:buFont typeface="Arial"/>
              <a:buChar char="•"/>
            </a:pPr>
            <a:r>
              <a:rPr lang="en-US" sz="2800" b="0" dirty="0">
                <a:latin typeface="+mn-lt"/>
                <a:ea typeface="Calibri"/>
                <a:cs typeface="Calibri"/>
                <a:sym typeface="Calibri"/>
              </a:rPr>
              <a:t>address the key issues of under-education, poor compensation and high turnover within the workforce</a:t>
            </a:r>
            <a:br>
              <a:rPr lang="en-US" sz="1400" b="0" dirty="0">
                <a:latin typeface="+mn-lt"/>
                <a:ea typeface="Arial"/>
                <a:cs typeface="Arial"/>
                <a:sym typeface="Arial"/>
              </a:rPr>
            </a:br>
            <a:endParaRPr sz="2800" b="0" dirty="0">
              <a:latin typeface="+mn-lt"/>
              <a:ea typeface="Calibri"/>
              <a:cs typeface="Calibri"/>
              <a:sym typeface="Calibri"/>
            </a:endParaRPr>
          </a:p>
          <a:p>
            <a:pPr marL="231775" lvl="0" indent="-231775" algn="l" rtl="0">
              <a:spcBef>
                <a:spcPts val="0"/>
              </a:spcBef>
              <a:spcAft>
                <a:spcPts val="0"/>
              </a:spcAft>
              <a:buClr>
                <a:schemeClr val="lt1"/>
              </a:buClr>
              <a:buSzPts val="2800"/>
              <a:buFont typeface="Arial"/>
              <a:buChar char="•"/>
            </a:pPr>
            <a:r>
              <a:rPr lang="en-US" sz="2800" b="0" dirty="0">
                <a:latin typeface="+mn-lt"/>
                <a:ea typeface="Calibri"/>
                <a:cs typeface="Calibri"/>
                <a:sym typeface="Calibri"/>
              </a:rPr>
              <a:t>enhance teacher well-being</a:t>
            </a:r>
            <a:endParaRPr sz="3200" b="0" dirty="0">
              <a:latin typeface="+mn-lt"/>
              <a:ea typeface="Arial"/>
              <a:cs typeface="Arial"/>
              <a:sym typeface="Arial"/>
            </a:endParaRPr>
          </a:p>
          <a:p>
            <a:pPr marL="0" lvl="0" indent="0" algn="ctr" rtl="0">
              <a:lnSpc>
                <a:spcPct val="100000"/>
              </a:lnSpc>
              <a:spcBef>
                <a:spcPts val="0"/>
              </a:spcBef>
              <a:spcAft>
                <a:spcPts val="0"/>
              </a:spcAft>
              <a:buClr>
                <a:schemeClr val="lt1"/>
              </a:buClr>
              <a:buSzPts val="4860"/>
              <a:buFont typeface="Arial Black"/>
              <a:buNone/>
            </a:pPr>
            <a:endParaRPr sz="2610" dirty="0">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g376a8f0b50d_0_16"/>
          <p:cNvSpPr>
            <a:spLocks noGrp="1"/>
          </p:cNvSpPr>
          <p:nvPr>
            <p:ph type="title" idx="4294967295"/>
          </p:nvPr>
        </p:nvSpPr>
        <p:spPr>
          <a:xfrm>
            <a:off x="0" y="0"/>
            <a:ext cx="12192000" cy="1454100"/>
          </a:xfrm>
          <a:prstGeom prst="rect">
            <a:avLst/>
          </a:prstGeom>
          <a:solidFill>
            <a:srgbClr val="1E4E79"/>
          </a:solid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Pts val="4400"/>
              <a:buFont typeface="Times New Roman"/>
              <a:buNone/>
              <a:tabLst/>
              <a:defRPr/>
            </a:pPr>
            <a:r>
              <a:rPr kumimoji="0" lang="en-US" sz="4400" b="0" i="0" u="none" strike="noStrike" kern="0" cap="none" spc="0" normalizeH="0" baseline="0" noProof="0" dirty="0">
                <a:ln>
                  <a:noFill/>
                </a:ln>
                <a:solidFill>
                  <a:srgbClr val="FFFFFF"/>
                </a:solidFill>
                <a:effectLst/>
                <a:uLnTx/>
                <a:uFillTx/>
                <a:latin typeface="Calibri"/>
                <a:ea typeface="Calibri"/>
                <a:cs typeface="Calibri"/>
                <a:sym typeface="Calibri"/>
              </a:rPr>
              <a:t>WAGE$ Supplement Components</a:t>
            </a:r>
            <a:endParaRPr kumimoji="0" lang="en-US" sz="1400" b="0" i="0" u="none" strike="noStrike" kern="0" cap="none" spc="0" normalizeH="0" baseline="0" noProof="0" dirty="0">
              <a:ln>
                <a:noFill/>
              </a:ln>
              <a:solidFill>
                <a:srgbClr val="000000"/>
              </a:solidFill>
              <a:effectLst/>
              <a:uLnTx/>
              <a:uFillTx/>
              <a:latin typeface="Arial"/>
              <a:ea typeface="+mn-ea"/>
              <a:cs typeface="Arial"/>
              <a:sym typeface="Arial"/>
            </a:endParaRPr>
          </a:p>
        </p:txBody>
      </p:sp>
      <p:grpSp>
        <p:nvGrpSpPr>
          <p:cNvPr id="209" name="Google Shape;209;g376a8f0b50d_0_16">
            <a:extLst>
              <a:ext uri="{C183D7F6-B498-43B3-948B-1728B52AA6E4}">
                <adec:decorative xmlns:adec="http://schemas.microsoft.com/office/drawing/2017/decorative" val="1"/>
              </a:ext>
            </a:extLst>
          </p:cNvPr>
          <p:cNvGrpSpPr/>
          <p:nvPr/>
        </p:nvGrpSpPr>
        <p:grpSpPr>
          <a:xfrm>
            <a:off x="1939963" y="1576175"/>
            <a:ext cx="8525671" cy="4610432"/>
            <a:chOff x="277173" y="702"/>
            <a:chExt cx="7751315" cy="4610432"/>
          </a:xfrm>
        </p:grpSpPr>
        <p:sp>
          <p:nvSpPr>
            <p:cNvPr id="210" name="Google Shape;210;g376a8f0b50d_0_16"/>
            <p:cNvSpPr/>
            <p:nvPr/>
          </p:nvSpPr>
          <p:spPr>
            <a:xfrm>
              <a:off x="3031617" y="2368634"/>
              <a:ext cx="2242500" cy="2242500"/>
            </a:xfrm>
            <a:prstGeom prst="ellipse">
              <a:avLst/>
            </a:prstGeom>
            <a:gradFill>
              <a:gsLst>
                <a:gs pos="0">
                  <a:srgbClr val="6EA5DA"/>
                </a:gs>
                <a:gs pos="50000">
                  <a:srgbClr val="529BDA"/>
                </a:gs>
                <a:gs pos="100000">
                  <a:srgbClr val="4188C8"/>
                </a:gs>
              </a:gsLst>
              <a:lin ang="5400012" scaled="0"/>
            </a:gradFill>
            <a:ln>
              <a:noFill/>
            </a:ln>
            <a:effectLst>
              <a:outerShdw blurRad="57150" dist="19050" dir="5400000" algn="ctr" rotWithShape="0">
                <a:srgbClr val="000000">
                  <a:alpha val="6275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1" name="Google Shape;211;g376a8f0b50d_0_16"/>
            <p:cNvSpPr txBox="1"/>
            <p:nvPr/>
          </p:nvSpPr>
          <p:spPr>
            <a:xfrm>
              <a:off x="3360033" y="2697050"/>
              <a:ext cx="1585800" cy="1585800"/>
            </a:xfrm>
            <a:prstGeom prst="rect">
              <a:avLst/>
            </a:prstGeom>
            <a:noFill/>
            <a:ln>
              <a:noFill/>
            </a:ln>
          </p:spPr>
          <p:txBody>
            <a:bodyPr spcFirstLastPara="1" wrap="square" lIns="41275" tIns="41275" rIns="41275" bIns="41275"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6500"/>
                <a:buFont typeface="Calibri"/>
                <a:buNone/>
                <a:tabLst/>
                <a:defRPr/>
              </a:pPr>
              <a:r>
                <a:rPr kumimoji="0" lang="en-US" sz="6500" b="0" i="0" u="none" strike="noStrike" kern="0" cap="none" spc="0" normalizeH="0" baseline="0" noProof="0">
                  <a:ln>
                    <a:noFill/>
                  </a:ln>
                  <a:solidFill>
                    <a:srgbClr val="FFFFFF"/>
                  </a:solidFill>
                  <a:effectLst/>
                  <a:uLnTx/>
                  <a:uFillTx/>
                  <a:latin typeface="Calibri"/>
                  <a:ea typeface="Calibri"/>
                  <a:cs typeface="Calibri"/>
                  <a:sym typeface="Calibri"/>
                </a:rPr>
                <a:t>4 Cs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2" name="Google Shape;212;g376a8f0b50d_0_16"/>
            <p:cNvSpPr/>
            <p:nvPr/>
          </p:nvSpPr>
          <p:spPr>
            <a:xfrm rot="-9899948">
              <a:off x="1313660" y="2635953"/>
              <a:ext cx="1689888" cy="639145"/>
            </a:xfrm>
            <a:prstGeom prst="leftArrow">
              <a:avLst>
                <a:gd name="adj1" fmla="val 60000"/>
                <a:gd name="adj2" fmla="val 50000"/>
              </a:avLst>
            </a:prstGeom>
            <a:solidFill>
              <a:srgbClr val="00B050"/>
            </a:solidFill>
            <a:ln>
              <a:noFill/>
            </a:ln>
            <a:effectLst>
              <a:outerShdw blurRad="57150" dist="19050" dir="5400000" algn="ctr" rotWithShape="0">
                <a:srgbClr val="000000">
                  <a:alpha val="6275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3" name="Google Shape;213;g376a8f0b50d_0_16"/>
            <p:cNvSpPr/>
            <p:nvPr/>
          </p:nvSpPr>
          <p:spPr>
            <a:xfrm>
              <a:off x="277173" y="1884669"/>
              <a:ext cx="2130300" cy="1704300"/>
            </a:xfrm>
            <a:prstGeom prst="roundRect">
              <a:avLst>
                <a:gd name="adj" fmla="val 10000"/>
              </a:avLst>
            </a:prstGeom>
            <a:solidFill>
              <a:srgbClr val="00B050"/>
            </a:solidFill>
            <a:ln>
              <a:noFill/>
            </a:ln>
            <a:effectLst>
              <a:outerShdw blurRad="57150" dist="19050" dir="5400000" algn="ctr" rotWithShape="0">
                <a:srgbClr val="000000">
                  <a:alpha val="6275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4" name="Google Shape;214;g376a8f0b50d_0_16"/>
            <p:cNvSpPr txBox="1"/>
            <p:nvPr/>
          </p:nvSpPr>
          <p:spPr>
            <a:xfrm>
              <a:off x="327092" y="1934588"/>
              <a:ext cx="2030700" cy="1604400"/>
            </a:xfrm>
            <a:prstGeom prst="rect">
              <a:avLst/>
            </a:prstGeom>
            <a:noFill/>
            <a:ln>
              <a:noFill/>
            </a:ln>
          </p:spPr>
          <p:txBody>
            <a:bodyPr spcFirstLastPara="1" wrap="square" lIns="47625" tIns="47625" rIns="47625" bIns="47625"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2500"/>
                <a:buFont typeface="Calibri"/>
                <a:buNone/>
                <a:tabLst/>
                <a:defRPr/>
              </a:pPr>
              <a:r>
                <a:rPr kumimoji="0" lang="en-US" sz="2500" b="0" i="0" u="none" strike="noStrike" kern="0" cap="none" spc="0" normalizeH="0" baseline="0" noProof="0">
                  <a:ln>
                    <a:noFill/>
                  </a:ln>
                  <a:solidFill>
                    <a:srgbClr val="FFFFFF"/>
                  </a:solidFill>
                  <a:effectLst/>
                  <a:uLnTx/>
                  <a:uFillTx/>
                  <a:latin typeface="Calibri"/>
                  <a:ea typeface="Calibri"/>
                  <a:cs typeface="Calibri"/>
                  <a:sym typeface="Calibri"/>
                </a:rPr>
                <a:t>College Education</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5" name="Google Shape;215;g376a8f0b50d_0_16"/>
            <p:cNvSpPr/>
            <p:nvPr/>
          </p:nvSpPr>
          <p:spPr>
            <a:xfrm rot="-6900018">
              <a:off x="2435252" y="1299133"/>
              <a:ext cx="1690158" cy="639131"/>
            </a:xfrm>
            <a:prstGeom prst="leftArrow">
              <a:avLst>
                <a:gd name="adj1" fmla="val 60000"/>
                <a:gd name="adj2" fmla="val 50000"/>
              </a:avLst>
            </a:prstGeom>
            <a:solidFill>
              <a:srgbClr val="7030A0"/>
            </a:solidFill>
            <a:ln>
              <a:noFill/>
            </a:ln>
            <a:effectLst>
              <a:outerShdw blurRad="57150" dist="19050" dir="5400000" algn="ctr" rotWithShape="0">
                <a:srgbClr val="000000">
                  <a:alpha val="6275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6" name="Google Shape;216;g376a8f0b50d_0_16"/>
            <p:cNvSpPr/>
            <p:nvPr/>
          </p:nvSpPr>
          <p:spPr>
            <a:xfrm>
              <a:off x="1858009" y="702"/>
              <a:ext cx="2130300" cy="1704300"/>
            </a:xfrm>
            <a:prstGeom prst="roundRect">
              <a:avLst>
                <a:gd name="adj" fmla="val 10000"/>
              </a:avLst>
            </a:prstGeom>
            <a:solidFill>
              <a:srgbClr val="7030A0"/>
            </a:solidFill>
            <a:ln>
              <a:noFill/>
            </a:ln>
            <a:effectLst>
              <a:outerShdw blurRad="57150" dist="19050" dir="5400000" algn="ctr" rotWithShape="0">
                <a:srgbClr val="000000">
                  <a:alpha val="6275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7" name="Google Shape;217;g376a8f0b50d_0_16"/>
            <p:cNvSpPr txBox="1"/>
            <p:nvPr/>
          </p:nvSpPr>
          <p:spPr>
            <a:xfrm>
              <a:off x="1907928" y="50621"/>
              <a:ext cx="2030700" cy="1604400"/>
            </a:xfrm>
            <a:prstGeom prst="rect">
              <a:avLst/>
            </a:prstGeom>
            <a:noFill/>
            <a:ln>
              <a:noFill/>
            </a:ln>
          </p:spPr>
          <p:txBody>
            <a:bodyPr spcFirstLastPara="1" wrap="square" lIns="47625" tIns="47625" rIns="47625" bIns="47625"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2500"/>
                <a:buFont typeface="Calibri"/>
                <a:buNone/>
                <a:tabLst/>
                <a:defRPr/>
              </a:pPr>
              <a:r>
                <a:rPr kumimoji="0" lang="en-US" sz="2500" b="0" i="0" u="none" strike="noStrike" kern="0" cap="none" spc="0" normalizeH="0" baseline="0" noProof="0">
                  <a:ln>
                    <a:noFill/>
                  </a:ln>
                  <a:solidFill>
                    <a:srgbClr val="FFFFFF"/>
                  </a:solidFill>
                  <a:effectLst/>
                  <a:uLnTx/>
                  <a:uFillTx/>
                  <a:latin typeface="Calibri"/>
                  <a:ea typeface="Calibri"/>
                  <a:cs typeface="Calibri"/>
                  <a:sym typeface="Calibri"/>
                </a:rPr>
                <a:t>Compensation</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8" name="Google Shape;218;g376a8f0b50d_0_16"/>
            <p:cNvSpPr/>
            <p:nvPr/>
          </p:nvSpPr>
          <p:spPr>
            <a:xfrm rot="-3899982">
              <a:off x="4180439" y="1299024"/>
              <a:ext cx="1690158" cy="639131"/>
            </a:xfrm>
            <a:prstGeom prst="leftArrow">
              <a:avLst>
                <a:gd name="adj1" fmla="val 60000"/>
                <a:gd name="adj2" fmla="val 50000"/>
              </a:avLst>
            </a:prstGeom>
            <a:solidFill>
              <a:srgbClr val="C55A11"/>
            </a:solidFill>
            <a:ln>
              <a:noFill/>
            </a:ln>
            <a:effectLst>
              <a:outerShdw blurRad="57150" dist="19050" dir="5400000" algn="ctr" rotWithShape="0">
                <a:srgbClr val="000000">
                  <a:alpha val="6275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9" name="Google Shape;219;g376a8f0b50d_0_16"/>
            <p:cNvSpPr/>
            <p:nvPr/>
          </p:nvSpPr>
          <p:spPr>
            <a:xfrm>
              <a:off x="4317353" y="702"/>
              <a:ext cx="2130300" cy="1704300"/>
            </a:xfrm>
            <a:prstGeom prst="roundRect">
              <a:avLst>
                <a:gd name="adj" fmla="val 10000"/>
              </a:avLst>
            </a:prstGeom>
            <a:solidFill>
              <a:srgbClr val="C55A11"/>
            </a:solidFill>
            <a:ln>
              <a:noFill/>
            </a:ln>
            <a:effectLst>
              <a:outerShdw blurRad="57150" dist="19050" dir="5400000" algn="ctr" rotWithShape="0">
                <a:srgbClr val="000000">
                  <a:alpha val="6275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0" name="Google Shape;220;g376a8f0b50d_0_16"/>
            <p:cNvSpPr txBox="1"/>
            <p:nvPr/>
          </p:nvSpPr>
          <p:spPr>
            <a:xfrm>
              <a:off x="4367272" y="50621"/>
              <a:ext cx="2030700" cy="1604400"/>
            </a:xfrm>
            <a:prstGeom prst="rect">
              <a:avLst/>
            </a:prstGeom>
            <a:noFill/>
            <a:ln>
              <a:noFill/>
            </a:ln>
          </p:spPr>
          <p:txBody>
            <a:bodyPr spcFirstLastPara="1" wrap="square" lIns="47625" tIns="47625" rIns="47625" bIns="47625"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2500"/>
                <a:buFont typeface="Calibri"/>
                <a:buNone/>
                <a:tabLst/>
                <a:defRPr/>
              </a:pPr>
              <a:r>
                <a:rPr kumimoji="0" lang="en-US" sz="2500" b="0" i="0" u="none" strike="noStrike" kern="0" cap="none" spc="0" normalizeH="0" baseline="0" noProof="0">
                  <a:ln>
                    <a:noFill/>
                  </a:ln>
                  <a:solidFill>
                    <a:srgbClr val="FFFFFF"/>
                  </a:solidFill>
                  <a:effectLst/>
                  <a:uLnTx/>
                  <a:uFillTx/>
                  <a:latin typeface="Calibri"/>
                  <a:ea typeface="Calibri"/>
                  <a:cs typeface="Calibri"/>
                  <a:sym typeface="Calibri"/>
                </a:rPr>
                <a:t>Counselor</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1" name="Google Shape;221;g376a8f0b50d_0_16"/>
            <p:cNvSpPr/>
            <p:nvPr/>
          </p:nvSpPr>
          <p:spPr>
            <a:xfrm rot="-900052">
              <a:off x="5302131" y="2636000"/>
              <a:ext cx="1689888" cy="639145"/>
            </a:xfrm>
            <a:prstGeom prst="leftArrow">
              <a:avLst>
                <a:gd name="adj1" fmla="val 60000"/>
                <a:gd name="adj2" fmla="val 50000"/>
              </a:avLst>
            </a:prstGeom>
            <a:gradFill>
              <a:gsLst>
                <a:gs pos="0">
                  <a:srgbClr val="5E81C9"/>
                </a:gs>
                <a:gs pos="50000">
                  <a:srgbClr val="3B70C9"/>
                </a:gs>
                <a:gs pos="100000">
                  <a:srgbClr val="2E60B8"/>
                </a:gs>
              </a:gsLst>
              <a:lin ang="5400012" scaled="0"/>
            </a:gradFill>
            <a:ln>
              <a:noFill/>
            </a:ln>
            <a:effectLst>
              <a:outerShdw blurRad="57150" dist="19050" dir="5400000" algn="ctr" rotWithShape="0">
                <a:srgbClr val="000000">
                  <a:alpha val="6275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2" name="Google Shape;222;g376a8f0b50d_0_16"/>
            <p:cNvSpPr/>
            <p:nvPr/>
          </p:nvSpPr>
          <p:spPr>
            <a:xfrm>
              <a:off x="5898188" y="1884669"/>
              <a:ext cx="2130300" cy="1704300"/>
            </a:xfrm>
            <a:prstGeom prst="roundRect">
              <a:avLst>
                <a:gd name="adj" fmla="val 10000"/>
              </a:avLst>
            </a:prstGeom>
            <a:gradFill>
              <a:gsLst>
                <a:gs pos="0">
                  <a:srgbClr val="5E81C9"/>
                </a:gs>
                <a:gs pos="50000">
                  <a:srgbClr val="3B70C9"/>
                </a:gs>
                <a:gs pos="100000">
                  <a:srgbClr val="2E60B8"/>
                </a:gs>
              </a:gsLst>
              <a:lin ang="5400012" scaled="0"/>
            </a:gradFill>
            <a:ln>
              <a:noFill/>
            </a:ln>
            <a:effectLst>
              <a:outerShdw blurRad="57150" dist="19050" dir="5400000" algn="ctr" rotWithShape="0">
                <a:srgbClr val="000000">
                  <a:alpha val="6275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3" name="Google Shape;223;g376a8f0b50d_0_16"/>
            <p:cNvSpPr txBox="1"/>
            <p:nvPr/>
          </p:nvSpPr>
          <p:spPr>
            <a:xfrm>
              <a:off x="5948107" y="1934588"/>
              <a:ext cx="2030700" cy="1604400"/>
            </a:xfrm>
            <a:prstGeom prst="rect">
              <a:avLst/>
            </a:prstGeom>
            <a:noFill/>
            <a:ln>
              <a:noFill/>
            </a:ln>
          </p:spPr>
          <p:txBody>
            <a:bodyPr spcFirstLastPara="1" wrap="square" lIns="47625" tIns="47625" rIns="47625" bIns="47625"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2500"/>
                <a:buFont typeface="Calibri"/>
                <a:buNone/>
                <a:tabLst/>
                <a:defRPr/>
              </a:pPr>
              <a:r>
                <a:rPr kumimoji="0" lang="en-US" sz="2500" b="0" i="0" u="none" strike="noStrike" kern="0" cap="none" spc="0" normalizeH="0" baseline="0" noProof="0">
                  <a:ln>
                    <a:noFill/>
                  </a:ln>
                  <a:solidFill>
                    <a:srgbClr val="FFFFFF"/>
                  </a:solidFill>
                  <a:effectLst/>
                  <a:uLnTx/>
                  <a:uFillTx/>
                  <a:latin typeface="Calibri"/>
                  <a:ea typeface="Calibri"/>
                  <a:cs typeface="Calibri"/>
                  <a:sym typeface="Calibri"/>
                </a:rPr>
                <a:t>Commitment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224" name="Google Shape;224;g376a8f0b50d_0_16">
            <a:extLst>
              <a:ext uri="{C183D7F6-B498-43B3-948B-1728B52AA6E4}">
                <adec:decorative xmlns:adec="http://schemas.microsoft.com/office/drawing/2017/decorative" val="1"/>
              </a:ext>
            </a:extLst>
          </p:cNvPr>
          <p:cNvSpPr/>
          <p:nvPr/>
        </p:nvSpPr>
        <p:spPr>
          <a:xfrm>
            <a:off x="-2117" y="6536802"/>
            <a:ext cx="12194100" cy="321300"/>
          </a:xfrm>
          <a:prstGeom prst="rect">
            <a:avLst/>
          </a:prstGeom>
          <a:solidFill>
            <a:srgbClr val="00B05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Times New Roman"/>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25" name="Google Shape;225;g376a8f0b50d_0_16">
            <a:extLst>
              <a:ext uri="{C183D7F6-B498-43B3-948B-1728B52AA6E4}">
                <adec:decorative xmlns:adec="http://schemas.microsoft.com/office/drawing/2017/decorative" val="1"/>
              </a:ext>
            </a:extLst>
          </p:cNvPr>
          <p:cNvSpPr/>
          <p:nvPr/>
        </p:nvSpPr>
        <p:spPr>
          <a:xfrm>
            <a:off x="0" y="6208190"/>
            <a:ext cx="12192000" cy="328500"/>
          </a:xfrm>
          <a:prstGeom prst="rect">
            <a:avLst/>
          </a:prstGeom>
          <a:solidFill>
            <a:srgbClr val="1E4E79"/>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Times New Roman"/>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g376a8f0b50d_0_110"/>
          <p:cNvSpPr txBox="1">
            <a:spLocks noGrp="1"/>
          </p:cNvSpPr>
          <p:nvPr>
            <p:ph type="ctrTitle"/>
          </p:nvPr>
        </p:nvSpPr>
        <p:spPr>
          <a:xfrm>
            <a:off x="5382850" y="1397025"/>
            <a:ext cx="713150" cy="55791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accent1"/>
              </a:buClr>
              <a:buSzPts val="2800"/>
              <a:buFont typeface="Arial Black"/>
              <a:buNone/>
            </a:pPr>
            <a:r>
              <a:rPr lang="en-US" sz="3300" dirty="0">
                <a:latin typeface="Arial Black"/>
                <a:ea typeface="Arial Black"/>
                <a:cs typeface="Arial Black"/>
                <a:sym typeface="Arial Black"/>
              </a:rPr>
              <a:t>IMPACT </a:t>
            </a:r>
            <a:br>
              <a:rPr lang="en-US" sz="3300" dirty="0">
                <a:latin typeface="Arial Black"/>
                <a:ea typeface="Arial Black"/>
                <a:cs typeface="Arial Black"/>
                <a:sym typeface="Arial Black"/>
              </a:rPr>
            </a:br>
            <a:r>
              <a:rPr lang="en-US" sz="800" dirty="0">
                <a:solidFill>
                  <a:schemeClr val="bg1"/>
                </a:solidFill>
                <a:latin typeface="Arial Black"/>
                <a:ea typeface="Arial Black"/>
                <a:cs typeface="Arial Black"/>
                <a:sym typeface="Arial Black"/>
              </a:rPr>
              <a:t>2</a:t>
            </a:r>
            <a:endParaRPr sz="800" dirty="0">
              <a:solidFill>
                <a:schemeClr val="bg1"/>
              </a:solidFill>
            </a:endParaRPr>
          </a:p>
        </p:txBody>
      </p:sp>
      <p:pic>
        <p:nvPicPr>
          <p:cNvPr id="237" name="Google Shape;237;g376a8f0b50d_0_110">
            <a:extLst>
              <a:ext uri="{C183D7F6-B498-43B3-948B-1728B52AA6E4}">
                <adec:decorative xmlns:adec="http://schemas.microsoft.com/office/drawing/2017/decorative" val="1"/>
              </a:ext>
            </a:extLst>
          </p:cNvPr>
          <p:cNvPicPr preferRelativeResize="0">
            <a:picLocks noGrp="1"/>
          </p:cNvPicPr>
          <p:nvPr>
            <p:ph type="pic" idx="2"/>
          </p:nvPr>
        </p:nvPicPr>
        <p:blipFill rotWithShape="1">
          <a:blip r:embed="rId3">
            <a:alphaModFix/>
          </a:blip>
          <a:srcRect/>
          <a:stretch/>
        </p:blipFill>
        <p:spPr>
          <a:xfrm flipH="1">
            <a:off x="0" y="0"/>
            <a:ext cx="5167745" cy="6400799"/>
          </a:xfrm>
          <a:prstGeom prst="rect">
            <a:avLst/>
          </a:prstGeom>
          <a:noFill/>
          <a:ln>
            <a:noFill/>
          </a:ln>
        </p:spPr>
      </p:pic>
      <p:pic>
        <p:nvPicPr>
          <p:cNvPr id="3" name="Picture 2">
            <a:extLst>
              <a:ext uri="{FF2B5EF4-FFF2-40B4-BE49-F238E27FC236}">
                <a16:creationId xmlns:a16="http://schemas.microsoft.com/office/drawing/2014/main" id="{94D22A92-4F4F-321A-F78A-9D6C317AC97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138930" y="122270"/>
            <a:ext cx="4829257" cy="6146328"/>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g373479af619_0_56"/>
          <p:cNvSpPr txBox="1">
            <a:spLocks noGrp="1"/>
          </p:cNvSpPr>
          <p:nvPr>
            <p:ph type="ctrTitle"/>
          </p:nvPr>
        </p:nvSpPr>
        <p:spPr>
          <a:xfrm>
            <a:off x="1192975" y="918299"/>
            <a:ext cx="10900200" cy="12591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lt1"/>
              </a:buClr>
              <a:buSzPts val="5400"/>
              <a:buFont typeface="Arial Black"/>
              <a:buNone/>
            </a:pPr>
            <a:r>
              <a:rPr lang="en-US" sz="3700" dirty="0">
                <a:latin typeface="Arial"/>
                <a:ea typeface="Arial"/>
                <a:cs typeface="Arial"/>
                <a:sym typeface="Arial"/>
              </a:rPr>
              <a:t>Key Components of a TEACH or WAGE$ Operation</a:t>
            </a:r>
            <a:endParaRPr sz="2300" dirty="0">
              <a:latin typeface="Arial"/>
              <a:ea typeface="Arial"/>
              <a:cs typeface="Arial"/>
              <a:sym typeface="Arial"/>
            </a:endParaRPr>
          </a:p>
        </p:txBody>
      </p:sp>
      <p:sp>
        <p:nvSpPr>
          <p:cNvPr id="164" name="Google Shape;164;g373479af619_0_56"/>
          <p:cNvSpPr txBox="1">
            <a:spLocks noGrp="1"/>
          </p:cNvSpPr>
          <p:nvPr>
            <p:ph type="ctrTitle"/>
          </p:nvPr>
        </p:nvSpPr>
        <p:spPr>
          <a:xfrm>
            <a:off x="563810" y="2734114"/>
            <a:ext cx="10900200" cy="27888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sz="3000" b="0" dirty="0">
                <a:latin typeface="Arial"/>
                <a:ea typeface="Arial"/>
                <a:cs typeface="Arial"/>
                <a:sym typeface="Arial"/>
              </a:rPr>
              <a:t>State Programs</a:t>
            </a:r>
            <a:endParaRPr sz="800" b="0" dirty="0">
              <a:latin typeface="Arial"/>
              <a:ea typeface="Arial"/>
              <a:cs typeface="Arial"/>
              <a:sym typeface="Arial"/>
            </a:endParaRPr>
          </a:p>
          <a:p>
            <a:pPr marL="0" lvl="0" indent="0" algn="l" rtl="0">
              <a:spcBef>
                <a:spcPts val="0"/>
              </a:spcBef>
              <a:spcAft>
                <a:spcPts val="0"/>
              </a:spcAft>
              <a:buNone/>
            </a:pPr>
            <a:endParaRPr sz="500" b="0" dirty="0">
              <a:latin typeface="Arial"/>
              <a:ea typeface="Arial"/>
              <a:cs typeface="Arial"/>
              <a:sym typeface="Arial"/>
            </a:endParaRPr>
          </a:p>
          <a:p>
            <a:pPr marL="457200" lvl="0" indent="-419100" algn="l" rtl="0">
              <a:spcBef>
                <a:spcPts val="0"/>
              </a:spcBef>
              <a:spcAft>
                <a:spcPts val="0"/>
              </a:spcAft>
              <a:buClr>
                <a:schemeClr val="lt1"/>
              </a:buClr>
              <a:buSzPts val="2600"/>
              <a:buFont typeface="Arial"/>
              <a:buChar char="•"/>
            </a:pPr>
            <a:r>
              <a:rPr lang="en-US" sz="2600" b="0" dirty="0">
                <a:latin typeface="Arial"/>
                <a:ea typeface="Arial"/>
                <a:cs typeface="Arial"/>
                <a:sym typeface="Arial"/>
              </a:rPr>
              <a:t>Raise funds to support scholarships or supplements</a:t>
            </a:r>
            <a:endParaRPr sz="800" b="0" dirty="0">
              <a:latin typeface="Arial"/>
              <a:ea typeface="Arial"/>
              <a:cs typeface="Arial"/>
              <a:sym typeface="Arial"/>
            </a:endParaRPr>
          </a:p>
          <a:p>
            <a:pPr marL="457200" lvl="0" indent="-419100" algn="l" rtl="0">
              <a:spcBef>
                <a:spcPts val="0"/>
              </a:spcBef>
              <a:spcAft>
                <a:spcPts val="0"/>
              </a:spcAft>
              <a:buClr>
                <a:schemeClr val="lt1"/>
              </a:buClr>
              <a:buSzPts val="2600"/>
              <a:buFont typeface="Arial"/>
              <a:buChar char="•"/>
            </a:pPr>
            <a:r>
              <a:rPr lang="en-US" sz="2600" b="0" dirty="0">
                <a:latin typeface="Arial"/>
                <a:ea typeface="Arial"/>
                <a:cs typeface="Arial"/>
                <a:sym typeface="Arial"/>
              </a:rPr>
              <a:t>Provide public awareness</a:t>
            </a:r>
            <a:endParaRPr sz="800" b="0" dirty="0">
              <a:latin typeface="Arial"/>
              <a:ea typeface="Arial"/>
              <a:cs typeface="Arial"/>
              <a:sym typeface="Arial"/>
            </a:endParaRPr>
          </a:p>
          <a:p>
            <a:pPr marL="457200" lvl="0" indent="-419100" algn="l" rtl="0">
              <a:spcBef>
                <a:spcPts val="0"/>
              </a:spcBef>
              <a:spcAft>
                <a:spcPts val="0"/>
              </a:spcAft>
              <a:buClr>
                <a:schemeClr val="lt1"/>
              </a:buClr>
              <a:buSzPts val="2600"/>
              <a:buFont typeface="Arial"/>
              <a:buChar char="•"/>
            </a:pPr>
            <a:r>
              <a:rPr lang="en-US" sz="2600" b="0" dirty="0">
                <a:latin typeface="Arial"/>
                <a:ea typeface="Arial"/>
                <a:cs typeface="Arial"/>
                <a:sym typeface="Arial"/>
              </a:rPr>
              <a:t>Build partnerships with key stakeholders</a:t>
            </a:r>
            <a:endParaRPr sz="800" b="0" dirty="0">
              <a:latin typeface="Arial"/>
              <a:ea typeface="Arial"/>
              <a:cs typeface="Arial"/>
              <a:sym typeface="Arial"/>
            </a:endParaRPr>
          </a:p>
          <a:p>
            <a:pPr marL="457200" lvl="0" indent="-419100" algn="l" rtl="0">
              <a:spcBef>
                <a:spcPts val="0"/>
              </a:spcBef>
              <a:spcAft>
                <a:spcPts val="0"/>
              </a:spcAft>
              <a:buClr>
                <a:schemeClr val="lt1"/>
              </a:buClr>
              <a:buSzPts val="2600"/>
              <a:buFont typeface="Arial"/>
              <a:buChar char="•"/>
            </a:pPr>
            <a:r>
              <a:rPr lang="en-US" sz="2600" b="0" dirty="0">
                <a:latin typeface="Arial"/>
                <a:ea typeface="Arial"/>
                <a:cs typeface="Arial"/>
                <a:sym typeface="Arial"/>
              </a:rPr>
              <a:t>Award, implement and monitor scholarships or supplements</a:t>
            </a:r>
            <a:endParaRPr sz="800" b="0" dirty="0">
              <a:latin typeface="Arial"/>
              <a:ea typeface="Arial"/>
              <a:cs typeface="Arial"/>
              <a:sym typeface="Arial"/>
            </a:endParaRPr>
          </a:p>
          <a:p>
            <a:pPr marL="457200" lvl="0" indent="-419100" algn="l" rtl="0">
              <a:spcBef>
                <a:spcPts val="0"/>
              </a:spcBef>
              <a:spcAft>
                <a:spcPts val="0"/>
              </a:spcAft>
              <a:buClr>
                <a:schemeClr val="lt1"/>
              </a:buClr>
              <a:buSzPts val="2600"/>
              <a:buFont typeface="Arial"/>
              <a:buChar char="•"/>
            </a:pPr>
            <a:r>
              <a:rPr lang="en-US" sz="2600" b="0" dirty="0">
                <a:latin typeface="Arial"/>
                <a:ea typeface="Arial"/>
                <a:cs typeface="Arial"/>
                <a:sym typeface="Arial"/>
              </a:rPr>
              <a:t>Support recipients</a:t>
            </a:r>
            <a:endParaRPr sz="800" b="0" dirty="0">
              <a:latin typeface="Arial"/>
              <a:ea typeface="Arial"/>
              <a:cs typeface="Arial"/>
              <a:sym typeface="Arial"/>
            </a:endParaRPr>
          </a:p>
          <a:p>
            <a:pPr marL="457200" lvl="0" indent="-419100" algn="l" rtl="0">
              <a:spcBef>
                <a:spcPts val="0"/>
              </a:spcBef>
              <a:spcAft>
                <a:spcPts val="0"/>
              </a:spcAft>
              <a:buClr>
                <a:schemeClr val="lt1"/>
              </a:buClr>
              <a:buSzPts val="2600"/>
              <a:buFont typeface="Arial"/>
              <a:buChar char="•"/>
            </a:pPr>
            <a:r>
              <a:rPr lang="en-US" sz="2600" b="0" dirty="0">
                <a:latin typeface="Arial"/>
                <a:ea typeface="Arial"/>
                <a:cs typeface="Arial"/>
                <a:sym typeface="Arial"/>
              </a:rPr>
              <a:t>Work to improve workforce supports</a:t>
            </a:r>
            <a:endParaRPr sz="800" b="0" dirty="0">
              <a:latin typeface="Arial"/>
              <a:ea typeface="Arial"/>
              <a:cs typeface="Arial"/>
              <a:sym typeface="Arial"/>
            </a:endParaRPr>
          </a:p>
          <a:p>
            <a:pPr marL="457200" lvl="0" indent="-419100" algn="l" rtl="0">
              <a:spcBef>
                <a:spcPts val="0"/>
              </a:spcBef>
              <a:spcAft>
                <a:spcPts val="0"/>
              </a:spcAft>
              <a:buClr>
                <a:schemeClr val="lt1"/>
              </a:buClr>
              <a:buSzPts val="2600"/>
              <a:buFont typeface="Arial"/>
              <a:buChar char="•"/>
            </a:pPr>
            <a:r>
              <a:rPr lang="en-US" sz="2600" b="0" dirty="0">
                <a:latin typeface="Arial"/>
                <a:ea typeface="Arial"/>
                <a:cs typeface="Arial"/>
                <a:sym typeface="Arial"/>
              </a:rPr>
              <a:t>Maintain model fidelity</a:t>
            </a:r>
            <a:endParaRPr sz="800" b="0" dirty="0">
              <a:latin typeface="Arial"/>
              <a:ea typeface="Arial"/>
              <a:cs typeface="Arial"/>
              <a:sym typeface="Arial"/>
            </a:endParaRPr>
          </a:p>
          <a:p>
            <a:pPr marL="457200" lvl="0" indent="-419100" algn="l" rtl="0">
              <a:spcBef>
                <a:spcPts val="0"/>
              </a:spcBef>
              <a:spcAft>
                <a:spcPts val="0"/>
              </a:spcAft>
              <a:buClr>
                <a:schemeClr val="lt1"/>
              </a:buClr>
              <a:buSzPts val="2600"/>
              <a:buFont typeface="Arial"/>
              <a:buChar char="•"/>
            </a:pPr>
            <a:r>
              <a:rPr lang="en-US" sz="2600" b="0" dirty="0">
                <a:latin typeface="Arial"/>
                <a:ea typeface="Arial"/>
                <a:cs typeface="Arial"/>
                <a:sym typeface="Arial"/>
              </a:rPr>
              <a:t>Collect, manage and report on data</a:t>
            </a:r>
            <a:endParaRPr sz="2600" b="0" dirty="0">
              <a:latin typeface="Arial"/>
              <a:ea typeface="Arial"/>
              <a:cs typeface="Arial"/>
              <a:sym typeface="Arial"/>
            </a:endParaRPr>
          </a:p>
          <a:p>
            <a:pPr marL="0" lvl="0" indent="0" algn="ctr" rtl="0">
              <a:lnSpc>
                <a:spcPct val="100000"/>
              </a:lnSpc>
              <a:spcBef>
                <a:spcPts val="0"/>
              </a:spcBef>
              <a:spcAft>
                <a:spcPts val="0"/>
              </a:spcAft>
              <a:buClr>
                <a:schemeClr val="lt1"/>
              </a:buClr>
              <a:buSzPts val="4860"/>
              <a:buFont typeface="Arial Black"/>
              <a:buNone/>
            </a:pPr>
            <a:endParaRPr sz="2010" dirty="0">
              <a:latin typeface="Arial"/>
              <a:ea typeface="Arial"/>
              <a:cs typeface="Arial"/>
              <a:sym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g37a59434834_0_54"/>
          <p:cNvSpPr txBox="1">
            <a:spLocks noGrp="1"/>
          </p:cNvSpPr>
          <p:nvPr>
            <p:ph type="ctrTitle"/>
          </p:nvPr>
        </p:nvSpPr>
        <p:spPr>
          <a:xfrm>
            <a:off x="2108925" y="332150"/>
            <a:ext cx="9437100" cy="12591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0000"/>
              </a:buClr>
              <a:buSzPts val="4200"/>
              <a:buFont typeface="Times New Roman"/>
              <a:buNone/>
            </a:pPr>
            <a:r>
              <a:rPr lang="en-US" sz="4200" b="0" dirty="0">
                <a:latin typeface="+mj-lt"/>
                <a:ea typeface="Calibri"/>
                <a:cs typeface="Calibri"/>
                <a:sym typeface="Calibri"/>
              </a:rPr>
              <a:t>Continuous Quality Improvement</a:t>
            </a:r>
            <a:endParaRPr sz="3700" dirty="0">
              <a:latin typeface="+mj-lt"/>
              <a:ea typeface="Arial"/>
              <a:cs typeface="Arial"/>
              <a:sym typeface="Arial"/>
            </a:endParaRPr>
          </a:p>
        </p:txBody>
      </p:sp>
      <p:sp>
        <p:nvSpPr>
          <p:cNvPr id="268" name="Google Shape;268;g37a59434834_0_54"/>
          <p:cNvSpPr txBox="1">
            <a:spLocks noGrp="1"/>
          </p:cNvSpPr>
          <p:nvPr>
            <p:ph type="ctrTitle"/>
          </p:nvPr>
        </p:nvSpPr>
        <p:spPr>
          <a:xfrm>
            <a:off x="645910" y="2633031"/>
            <a:ext cx="10900200" cy="2970958"/>
          </a:xfrm>
          <a:prstGeom prst="rect">
            <a:avLst/>
          </a:prstGeom>
          <a:noFill/>
          <a:ln>
            <a:noFill/>
          </a:ln>
        </p:spPr>
        <p:txBody>
          <a:bodyPr spcFirstLastPara="1" wrap="square" lIns="91425" tIns="45700" rIns="91425" bIns="45700" anchor="ctr" anchorCtr="0">
            <a:noAutofit/>
          </a:bodyPr>
          <a:lstStyle/>
          <a:p>
            <a:pPr marL="457200" lvl="0" indent="-406400" algn="l" rtl="0">
              <a:spcBef>
                <a:spcPts val="0"/>
              </a:spcBef>
              <a:spcAft>
                <a:spcPts val="0"/>
              </a:spcAft>
              <a:buClr>
                <a:schemeClr val="lt1"/>
              </a:buClr>
              <a:buSzPts val="2800"/>
              <a:buFont typeface="Arial"/>
              <a:buChar char="•"/>
            </a:pPr>
            <a:r>
              <a:rPr lang="en-US" sz="2800" b="0" dirty="0">
                <a:latin typeface="+mn-lt"/>
                <a:ea typeface="Calibri"/>
                <a:cs typeface="Calibri"/>
                <a:sym typeface="Calibri"/>
              </a:rPr>
              <a:t>Programmatic and database training and technical assistance</a:t>
            </a:r>
            <a:endParaRPr sz="1400" b="0" dirty="0">
              <a:latin typeface="+mn-lt"/>
              <a:ea typeface="Arial"/>
              <a:cs typeface="Arial"/>
              <a:sym typeface="Arial"/>
            </a:endParaRPr>
          </a:p>
          <a:p>
            <a:pPr marL="338137" lvl="0" indent="-160337" algn="l" rtl="0">
              <a:spcBef>
                <a:spcPts val="0"/>
              </a:spcBef>
              <a:spcAft>
                <a:spcPts val="0"/>
              </a:spcAft>
              <a:buNone/>
            </a:pPr>
            <a:endParaRPr sz="2800" b="0" dirty="0">
              <a:latin typeface="+mn-lt"/>
              <a:ea typeface="Calibri"/>
              <a:cs typeface="Calibri"/>
              <a:sym typeface="Calibri"/>
            </a:endParaRPr>
          </a:p>
          <a:p>
            <a:pPr marL="457200" lvl="0" indent="-406400" algn="l" rtl="0">
              <a:spcBef>
                <a:spcPts val="0"/>
              </a:spcBef>
              <a:spcAft>
                <a:spcPts val="0"/>
              </a:spcAft>
              <a:buClr>
                <a:schemeClr val="lt1"/>
              </a:buClr>
              <a:buSzPts val="2800"/>
              <a:buFont typeface="Arial"/>
              <a:buChar char="•"/>
            </a:pPr>
            <a:r>
              <a:rPr lang="en-US" sz="2800" b="0" dirty="0">
                <a:latin typeface="+mn-lt"/>
                <a:ea typeface="Calibri"/>
                <a:cs typeface="Calibri"/>
                <a:sym typeface="Calibri"/>
              </a:rPr>
              <a:t>Required routine program and data reporting</a:t>
            </a:r>
            <a:endParaRPr sz="1400" b="0" dirty="0">
              <a:latin typeface="+mn-lt"/>
              <a:ea typeface="Arial"/>
              <a:cs typeface="Arial"/>
              <a:sym typeface="Arial"/>
            </a:endParaRPr>
          </a:p>
          <a:p>
            <a:pPr marL="0" lvl="0" indent="0" algn="l" rtl="0">
              <a:spcBef>
                <a:spcPts val="0"/>
              </a:spcBef>
              <a:spcAft>
                <a:spcPts val="0"/>
              </a:spcAft>
              <a:buNone/>
            </a:pPr>
            <a:endParaRPr sz="2800" b="0" dirty="0">
              <a:latin typeface="+mn-lt"/>
              <a:ea typeface="Calibri"/>
              <a:cs typeface="Calibri"/>
              <a:sym typeface="Calibri"/>
            </a:endParaRPr>
          </a:p>
          <a:p>
            <a:pPr marL="457200" lvl="0" indent="-406400" algn="l" rtl="0">
              <a:spcBef>
                <a:spcPts val="0"/>
              </a:spcBef>
              <a:spcAft>
                <a:spcPts val="0"/>
              </a:spcAft>
              <a:buClr>
                <a:schemeClr val="lt1"/>
              </a:buClr>
              <a:buSzPts val="2800"/>
              <a:buFont typeface="Arial"/>
              <a:buChar char="•"/>
            </a:pPr>
            <a:r>
              <a:rPr lang="en-US" sz="2800" b="0" dirty="0">
                <a:latin typeface="+mn-lt"/>
                <a:ea typeface="Calibri"/>
                <a:cs typeface="Calibri"/>
                <a:sym typeface="Calibri"/>
              </a:rPr>
              <a:t>Monitoring and Continuous Quality Assurance </a:t>
            </a:r>
            <a:endParaRPr sz="1400" b="0" dirty="0">
              <a:latin typeface="+mn-lt"/>
              <a:ea typeface="Arial"/>
              <a:cs typeface="Arial"/>
              <a:sym typeface="Arial"/>
            </a:endParaRPr>
          </a:p>
          <a:p>
            <a:pPr marL="0" lvl="0" indent="0" algn="l" rtl="0">
              <a:spcBef>
                <a:spcPts val="0"/>
              </a:spcBef>
              <a:spcAft>
                <a:spcPts val="0"/>
              </a:spcAft>
              <a:buNone/>
            </a:pPr>
            <a:endParaRPr sz="2800" b="0" dirty="0">
              <a:latin typeface="+mn-lt"/>
              <a:ea typeface="Calibri"/>
              <a:cs typeface="Calibri"/>
              <a:sym typeface="Calibri"/>
            </a:endParaRPr>
          </a:p>
          <a:p>
            <a:pPr marL="457200" lvl="0" indent="-406400" algn="l" rtl="0">
              <a:spcBef>
                <a:spcPts val="0"/>
              </a:spcBef>
              <a:spcAft>
                <a:spcPts val="0"/>
              </a:spcAft>
              <a:buClr>
                <a:schemeClr val="lt1"/>
              </a:buClr>
              <a:buSzPts val="2800"/>
              <a:buFont typeface="Arial"/>
              <a:buChar char="•"/>
            </a:pPr>
            <a:r>
              <a:rPr lang="en-US" sz="2800" b="0" dirty="0">
                <a:latin typeface="+mn-lt"/>
                <a:ea typeface="Calibri"/>
                <a:cs typeface="Calibri"/>
                <a:sym typeface="Calibri"/>
              </a:rPr>
              <a:t>Library of tools on password protected website</a:t>
            </a:r>
            <a:endParaRPr sz="1400" b="0" dirty="0">
              <a:latin typeface="+mn-lt"/>
              <a:ea typeface="Arial"/>
              <a:cs typeface="Arial"/>
              <a:sym typeface="Arial"/>
            </a:endParaRPr>
          </a:p>
          <a:p>
            <a:pPr marL="0" lvl="0" indent="0" algn="l" rtl="0">
              <a:spcBef>
                <a:spcPts val="0"/>
              </a:spcBef>
              <a:spcAft>
                <a:spcPts val="0"/>
              </a:spcAft>
              <a:buNone/>
            </a:pPr>
            <a:endParaRPr sz="2800" b="0" dirty="0">
              <a:latin typeface="+mn-lt"/>
              <a:ea typeface="Calibri"/>
              <a:cs typeface="Calibri"/>
              <a:sym typeface="Calibri"/>
            </a:endParaRPr>
          </a:p>
          <a:p>
            <a:pPr marL="457200" lvl="0" indent="-406400" algn="l" rtl="0">
              <a:spcBef>
                <a:spcPts val="0"/>
              </a:spcBef>
              <a:spcAft>
                <a:spcPts val="0"/>
              </a:spcAft>
              <a:buClr>
                <a:schemeClr val="lt1"/>
              </a:buClr>
              <a:buSzPts val="2800"/>
              <a:buFont typeface="Arial"/>
              <a:buChar char="•"/>
            </a:pPr>
            <a:r>
              <a:rPr lang="en-US" sz="2800" b="0" dirty="0">
                <a:latin typeface="+mn-lt"/>
                <a:ea typeface="Calibri"/>
                <a:cs typeface="Calibri"/>
                <a:sym typeface="Calibri"/>
              </a:rPr>
              <a:t>Continual resource, product &amp; strategy development</a:t>
            </a:r>
            <a:endParaRPr sz="2800" b="0" dirty="0">
              <a:latin typeface="+mn-lt"/>
              <a:ea typeface="Calibri"/>
              <a:cs typeface="Calibri"/>
              <a:sym typeface="Calibri"/>
            </a:endParaRPr>
          </a:p>
          <a:p>
            <a:pPr marL="0" lvl="0" indent="0" algn="ctr" rtl="0">
              <a:lnSpc>
                <a:spcPct val="100000"/>
              </a:lnSpc>
              <a:spcBef>
                <a:spcPts val="0"/>
              </a:spcBef>
              <a:spcAft>
                <a:spcPts val="0"/>
              </a:spcAft>
              <a:buClr>
                <a:schemeClr val="lt1"/>
              </a:buClr>
              <a:buSzPts val="4860"/>
              <a:buFont typeface="Arial Black"/>
              <a:buNone/>
            </a:pPr>
            <a:endParaRPr sz="2610" dirty="0">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3" name="Text 1"/>
          <p:cNvSpPr>
            <a:spLocks noGrp="1"/>
          </p:cNvSpPr>
          <p:nvPr>
            <p:ph type="title" idx="4294967295"/>
          </p:nvPr>
        </p:nvSpPr>
        <p:spPr>
          <a:xfrm>
            <a:off x="402336" y="256032"/>
            <a:ext cx="10881360" cy="384048"/>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D3F6E"/>
                </a:solidFill>
                <a:effectLst/>
                <a:uLnTx/>
                <a:uFillTx/>
                <a:latin typeface="Aptos Display" pitchFamily="34" charset="0"/>
                <a:ea typeface="Aptos Display" pitchFamily="34" charset="-122"/>
                <a:cs typeface="Aptos Display" pitchFamily="34" charset="-120"/>
              </a:rPr>
              <a:t>From “What is the problem?” to “What can we change?”</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2" name="Text 0"/>
          <p:cNvSpPr/>
          <p:nvPr/>
        </p:nvSpPr>
        <p:spPr>
          <a:xfrm>
            <a:off x="411480" y="73152"/>
            <a:ext cx="3840480" cy="164592"/>
          </a:xfrm>
          <a:prstGeom prst="rect">
            <a:avLst/>
          </a:prstGeom>
          <a:noFill/>
          <a:ln/>
        </p:spPr>
        <p:txBody>
          <a:bodyPr wrap="square" lIns="0" tIns="0" rIns="0" bIns="0" rtlCol="0" anchor="ctr"/>
          <a:lstStyle/>
          <a:p>
            <a:pPr marL="0" indent="0">
              <a:buNone/>
            </a:pPr>
            <a:r>
              <a:rPr lang="en-US" sz="800" b="1" dirty="0">
                <a:solidFill>
                  <a:srgbClr val="1C9A99"/>
                </a:solidFill>
              </a:rPr>
              <a:t>BRIDGE FROM SESSION 1</a:t>
            </a:r>
            <a:endParaRPr lang="en-US" sz="800" dirty="0"/>
          </a:p>
        </p:txBody>
      </p:sp>
      <p:sp>
        <p:nvSpPr>
          <p:cNvPr id="4" name="Text 2"/>
          <p:cNvSpPr/>
          <p:nvPr/>
        </p:nvSpPr>
        <p:spPr>
          <a:xfrm>
            <a:off x="420624" y="713232"/>
            <a:ext cx="10881360" cy="320040"/>
          </a:xfrm>
          <a:prstGeom prst="rect">
            <a:avLst/>
          </a:prstGeom>
          <a:noFill/>
          <a:ln/>
        </p:spPr>
        <p:txBody>
          <a:bodyPr wrap="square" lIns="0" tIns="0" rIns="0" bIns="0" rtlCol="0" anchor="ctr">
            <a:normAutofit/>
          </a:bodyPr>
          <a:lstStyle/>
          <a:p>
            <a:pPr marL="0" indent="0">
              <a:buNone/>
            </a:pPr>
            <a:r>
              <a:rPr lang="en-US" sz="1400" dirty="0">
                <a:solidFill>
                  <a:srgbClr val="5E6B78"/>
                </a:solidFill>
              </a:rPr>
              <a:t>Session 1 established a systems view; Session 2 begins selecting levers.</a:t>
            </a:r>
            <a:endParaRPr lang="en-US" sz="1400" dirty="0"/>
          </a:p>
        </p:txBody>
      </p:sp>
      <p:sp>
        <p:nvSpPr>
          <p:cNvPr id="5" name="Shape 3">
            <a:extLst>
              <a:ext uri="{C183D7F6-B498-43B3-948B-1728B52AA6E4}">
                <adec:decorative xmlns:adec="http://schemas.microsoft.com/office/drawing/2017/decorative" val="1"/>
              </a:ext>
            </a:extLst>
          </p:cNvPr>
          <p:cNvSpPr/>
          <p:nvPr/>
        </p:nvSpPr>
        <p:spPr>
          <a:xfrm>
            <a:off x="731520" y="1554480"/>
            <a:ext cx="3337560" cy="3474720"/>
          </a:xfrm>
          <a:prstGeom prst="roundRect">
            <a:avLst>
              <a:gd name="adj" fmla="val 1918"/>
            </a:avLst>
          </a:prstGeom>
          <a:solidFill>
            <a:srgbClr val="F2F6FB"/>
          </a:solidFill>
          <a:ln w="10160">
            <a:solidFill>
              <a:srgbClr val="DCE4E8"/>
            </a:solidFill>
            <a:prstDash val="solid"/>
          </a:ln>
        </p:spPr>
        <p:txBody>
          <a:bodyPr/>
          <a:lstStyle/>
          <a:p>
            <a:endParaRPr lang="en-US"/>
          </a:p>
        </p:txBody>
      </p:sp>
      <p:sp>
        <p:nvSpPr>
          <p:cNvPr id="6" name="Shape 4">
            <a:extLst>
              <a:ext uri="{C183D7F6-B498-43B3-948B-1728B52AA6E4}">
                <adec:decorative xmlns:adec="http://schemas.microsoft.com/office/drawing/2017/decorative" val="1"/>
              </a:ext>
            </a:extLst>
          </p:cNvPr>
          <p:cNvSpPr/>
          <p:nvPr/>
        </p:nvSpPr>
        <p:spPr>
          <a:xfrm>
            <a:off x="731520" y="1554480"/>
            <a:ext cx="54864" cy="3474720"/>
          </a:xfrm>
          <a:prstGeom prst="rect">
            <a:avLst/>
          </a:prstGeom>
          <a:solidFill>
            <a:srgbClr val="2669A8"/>
          </a:solidFill>
          <a:ln w="12700">
            <a:solidFill>
              <a:srgbClr val="2669A8"/>
            </a:solidFill>
            <a:prstDash val="solid"/>
          </a:ln>
        </p:spPr>
        <p:txBody>
          <a:bodyPr/>
          <a:lstStyle/>
          <a:p>
            <a:endParaRPr lang="en-US"/>
          </a:p>
        </p:txBody>
      </p:sp>
      <p:sp>
        <p:nvSpPr>
          <p:cNvPr id="10" name="Shape 8">
            <a:extLst>
              <a:ext uri="{C183D7F6-B498-43B3-948B-1728B52AA6E4}">
                <adec:decorative xmlns:adec="http://schemas.microsoft.com/office/drawing/2017/decorative" val="1"/>
              </a:ext>
            </a:extLst>
          </p:cNvPr>
          <p:cNvSpPr/>
          <p:nvPr/>
        </p:nvSpPr>
        <p:spPr>
          <a:xfrm>
            <a:off x="4526280" y="1554480"/>
            <a:ext cx="3337560" cy="3474720"/>
          </a:xfrm>
          <a:prstGeom prst="roundRect">
            <a:avLst>
              <a:gd name="adj" fmla="val 1918"/>
            </a:avLst>
          </a:prstGeom>
          <a:solidFill>
            <a:srgbClr val="EFF8F7"/>
          </a:solidFill>
          <a:ln w="10160">
            <a:solidFill>
              <a:srgbClr val="DCE4E8"/>
            </a:solidFill>
            <a:prstDash val="solid"/>
          </a:ln>
        </p:spPr>
        <p:txBody>
          <a:bodyPr/>
          <a:lstStyle/>
          <a:p>
            <a:endParaRPr lang="en-US"/>
          </a:p>
        </p:txBody>
      </p:sp>
      <p:sp>
        <p:nvSpPr>
          <p:cNvPr id="11" name="Shape 9">
            <a:extLst>
              <a:ext uri="{C183D7F6-B498-43B3-948B-1728B52AA6E4}">
                <adec:decorative xmlns:adec="http://schemas.microsoft.com/office/drawing/2017/decorative" val="1"/>
              </a:ext>
            </a:extLst>
          </p:cNvPr>
          <p:cNvSpPr/>
          <p:nvPr/>
        </p:nvSpPr>
        <p:spPr>
          <a:xfrm>
            <a:off x="4526280" y="1554480"/>
            <a:ext cx="54864" cy="3474720"/>
          </a:xfrm>
          <a:prstGeom prst="rect">
            <a:avLst/>
          </a:prstGeom>
          <a:solidFill>
            <a:srgbClr val="1C9A99"/>
          </a:solidFill>
          <a:ln w="12700">
            <a:solidFill>
              <a:srgbClr val="1C9A99"/>
            </a:solidFill>
            <a:prstDash val="solid"/>
          </a:ln>
        </p:spPr>
        <p:txBody>
          <a:bodyPr/>
          <a:lstStyle/>
          <a:p>
            <a:endParaRPr lang="en-US"/>
          </a:p>
        </p:txBody>
      </p:sp>
      <p:sp>
        <p:nvSpPr>
          <p:cNvPr id="15" name="Shape 13">
            <a:extLst>
              <a:ext uri="{C183D7F6-B498-43B3-948B-1728B52AA6E4}">
                <adec:decorative xmlns:adec="http://schemas.microsoft.com/office/drawing/2017/decorative" val="1"/>
              </a:ext>
            </a:extLst>
          </p:cNvPr>
          <p:cNvSpPr/>
          <p:nvPr/>
        </p:nvSpPr>
        <p:spPr>
          <a:xfrm>
            <a:off x="8321040" y="1554480"/>
            <a:ext cx="3337560" cy="3474720"/>
          </a:xfrm>
          <a:prstGeom prst="roundRect">
            <a:avLst>
              <a:gd name="adj" fmla="val 1918"/>
            </a:avLst>
          </a:prstGeom>
          <a:solidFill>
            <a:srgbClr val="FFF7EB"/>
          </a:solidFill>
          <a:ln w="10160">
            <a:solidFill>
              <a:srgbClr val="DCE4E8"/>
            </a:solidFill>
            <a:prstDash val="solid"/>
          </a:ln>
        </p:spPr>
        <p:txBody>
          <a:bodyPr/>
          <a:lstStyle/>
          <a:p>
            <a:endParaRPr lang="en-US"/>
          </a:p>
        </p:txBody>
      </p:sp>
      <p:sp>
        <p:nvSpPr>
          <p:cNvPr id="16" name="Shape 14">
            <a:extLst>
              <a:ext uri="{C183D7F6-B498-43B3-948B-1728B52AA6E4}">
                <adec:decorative xmlns:adec="http://schemas.microsoft.com/office/drawing/2017/decorative" val="1"/>
              </a:ext>
            </a:extLst>
          </p:cNvPr>
          <p:cNvSpPr/>
          <p:nvPr/>
        </p:nvSpPr>
        <p:spPr>
          <a:xfrm>
            <a:off x="8321040" y="1554480"/>
            <a:ext cx="54864" cy="3474720"/>
          </a:xfrm>
          <a:prstGeom prst="rect">
            <a:avLst/>
          </a:prstGeom>
          <a:solidFill>
            <a:srgbClr val="F4A340"/>
          </a:solidFill>
          <a:ln w="12700">
            <a:solidFill>
              <a:srgbClr val="F4A340"/>
            </a:solidFill>
            <a:prstDash val="solid"/>
          </a:ln>
        </p:spPr>
        <p:txBody>
          <a:bodyPr/>
          <a:lstStyle/>
          <a:p>
            <a:endParaRPr lang="en-US"/>
          </a:p>
        </p:txBody>
      </p:sp>
      <p:sp>
        <p:nvSpPr>
          <p:cNvPr id="7" name="Text 5"/>
          <p:cNvSpPr/>
          <p:nvPr/>
        </p:nvSpPr>
        <p:spPr>
          <a:xfrm>
            <a:off x="896112" y="1700784"/>
            <a:ext cx="3017520" cy="256032"/>
          </a:xfrm>
          <a:prstGeom prst="rect">
            <a:avLst/>
          </a:prstGeom>
          <a:noFill/>
          <a:ln/>
        </p:spPr>
        <p:txBody>
          <a:bodyPr wrap="square" lIns="0" tIns="0" rIns="0" bIns="0" rtlCol="0" anchor="ctr">
            <a:normAutofit/>
          </a:bodyPr>
          <a:lstStyle/>
          <a:p>
            <a:pPr marL="0" indent="0">
              <a:buNone/>
            </a:pPr>
            <a:r>
              <a:rPr lang="en-US" sz="1600" b="1" dirty="0">
                <a:solidFill>
                  <a:srgbClr val="1D3F6E"/>
                </a:solidFill>
              </a:rPr>
              <a:t>Session 1  |  Define the challenge</a:t>
            </a:r>
            <a:endParaRPr lang="en-US" sz="1600" dirty="0"/>
          </a:p>
        </p:txBody>
      </p:sp>
      <p:sp>
        <p:nvSpPr>
          <p:cNvPr id="8" name="Text 6"/>
          <p:cNvSpPr/>
          <p:nvPr/>
        </p:nvSpPr>
        <p:spPr>
          <a:xfrm>
            <a:off x="896112" y="2057400"/>
            <a:ext cx="3017520" cy="2852928"/>
          </a:xfrm>
          <a:prstGeom prst="rect">
            <a:avLst/>
          </a:prstGeom>
          <a:noFill/>
          <a:ln/>
        </p:spPr>
        <p:txBody>
          <a:bodyPr wrap="square" lIns="254" tIns="254" rIns="254" bIns="254" rtlCol="0" anchor="t">
            <a:normAutofit/>
          </a:bodyPr>
          <a:lstStyle/>
          <a:p>
            <a:pPr marL="0" indent="0">
              <a:buNone/>
            </a:pPr>
            <a:r>
              <a:rPr lang="en-US" sz="1400" dirty="0">
                <a:solidFill>
                  <a:srgbClr val="27364A"/>
                </a:solidFill>
              </a:rPr>
              <a:t>Vacancies, turnover, pathway gaps, workload, compensation, access, data.</a:t>
            </a:r>
            <a:endParaRPr lang="en-US" sz="1400" dirty="0"/>
          </a:p>
        </p:txBody>
      </p:sp>
      <p:sp>
        <p:nvSpPr>
          <p:cNvPr id="12" name="Text 10"/>
          <p:cNvSpPr/>
          <p:nvPr/>
        </p:nvSpPr>
        <p:spPr>
          <a:xfrm>
            <a:off x="4690872" y="1700784"/>
            <a:ext cx="3017520" cy="256032"/>
          </a:xfrm>
          <a:prstGeom prst="rect">
            <a:avLst/>
          </a:prstGeom>
          <a:noFill/>
          <a:ln/>
        </p:spPr>
        <p:txBody>
          <a:bodyPr wrap="square" lIns="0" tIns="0" rIns="0" bIns="0" rtlCol="0" anchor="ctr">
            <a:noAutofit/>
          </a:bodyPr>
          <a:lstStyle/>
          <a:p>
            <a:pPr marL="0" indent="0">
              <a:buNone/>
            </a:pPr>
            <a:r>
              <a:rPr lang="en-US" sz="1600" b="1" dirty="0">
                <a:solidFill>
                  <a:srgbClr val="1D3F6E"/>
                </a:solidFill>
              </a:rPr>
              <a:t>Between sessions  |  Bring evidence</a:t>
            </a:r>
            <a:endParaRPr lang="en-US" sz="1600" dirty="0"/>
          </a:p>
        </p:txBody>
      </p:sp>
      <p:sp>
        <p:nvSpPr>
          <p:cNvPr id="17" name="Text 15"/>
          <p:cNvSpPr/>
          <p:nvPr/>
        </p:nvSpPr>
        <p:spPr>
          <a:xfrm>
            <a:off x="8485632" y="1700784"/>
            <a:ext cx="3017520" cy="256032"/>
          </a:xfrm>
          <a:prstGeom prst="rect">
            <a:avLst/>
          </a:prstGeom>
          <a:noFill/>
          <a:ln/>
        </p:spPr>
        <p:txBody>
          <a:bodyPr wrap="square" lIns="0" tIns="0" rIns="0" bIns="0" rtlCol="0" anchor="ctr">
            <a:noAutofit/>
          </a:bodyPr>
          <a:lstStyle/>
          <a:p>
            <a:pPr marL="0" indent="0">
              <a:buNone/>
            </a:pPr>
            <a:r>
              <a:rPr lang="en-US" sz="1600" b="1" dirty="0">
                <a:solidFill>
                  <a:srgbClr val="1D3F6E"/>
                </a:solidFill>
              </a:rPr>
              <a:t>Session 2  |  Test attraction levers</a:t>
            </a:r>
            <a:endParaRPr lang="en-US" sz="1600" dirty="0"/>
          </a:p>
        </p:txBody>
      </p:sp>
      <p:sp>
        <p:nvSpPr>
          <p:cNvPr id="13" name="Text 11"/>
          <p:cNvSpPr/>
          <p:nvPr/>
        </p:nvSpPr>
        <p:spPr>
          <a:xfrm>
            <a:off x="4690872" y="2103120"/>
            <a:ext cx="3017520" cy="2807208"/>
          </a:xfrm>
          <a:prstGeom prst="rect">
            <a:avLst/>
          </a:prstGeom>
          <a:noFill/>
          <a:ln/>
        </p:spPr>
        <p:txBody>
          <a:bodyPr wrap="square" lIns="254" tIns="254" rIns="254" bIns="254" rtlCol="0" anchor="t">
            <a:normAutofit/>
          </a:bodyPr>
          <a:lstStyle/>
          <a:p>
            <a:pPr marL="0" indent="0">
              <a:buNone/>
            </a:pPr>
            <a:r>
              <a:rPr lang="en-US" sz="1400" dirty="0">
                <a:solidFill>
                  <a:srgbClr val="27364A"/>
                </a:solidFill>
              </a:rPr>
              <a:t>One data point + one partner perspective + one strategy/resource to explore.</a:t>
            </a:r>
            <a:endParaRPr lang="en-US" sz="1400" dirty="0"/>
          </a:p>
        </p:txBody>
      </p:sp>
      <p:sp>
        <p:nvSpPr>
          <p:cNvPr id="18" name="Text 16"/>
          <p:cNvSpPr/>
          <p:nvPr/>
        </p:nvSpPr>
        <p:spPr>
          <a:xfrm>
            <a:off x="8485632" y="2103120"/>
            <a:ext cx="3017520" cy="2807208"/>
          </a:xfrm>
          <a:prstGeom prst="rect">
            <a:avLst/>
          </a:prstGeom>
          <a:noFill/>
          <a:ln/>
        </p:spPr>
        <p:txBody>
          <a:bodyPr wrap="square" lIns="254" tIns="254" rIns="254" bIns="254" rtlCol="0" anchor="t">
            <a:normAutofit/>
          </a:bodyPr>
          <a:lstStyle/>
          <a:p>
            <a:pPr marL="0" indent="0">
              <a:buNone/>
            </a:pPr>
            <a:r>
              <a:rPr lang="en-US" sz="1400" dirty="0">
                <a:solidFill>
                  <a:srgbClr val="27364A"/>
                </a:solidFill>
              </a:rPr>
              <a:t>Match financial and awareness strategies to root causes and target audiences.</a:t>
            </a:r>
            <a:endParaRPr lang="en-US" sz="1400" dirty="0"/>
          </a:p>
        </p:txBody>
      </p:sp>
      <p:sp>
        <p:nvSpPr>
          <p:cNvPr id="9" name="Shape 7">
            <a:extLst>
              <a:ext uri="{C183D7F6-B498-43B3-948B-1728B52AA6E4}">
                <adec:decorative xmlns:adec="http://schemas.microsoft.com/office/drawing/2017/decorative" val="1"/>
              </a:ext>
            </a:extLst>
          </p:cNvPr>
          <p:cNvSpPr/>
          <p:nvPr/>
        </p:nvSpPr>
        <p:spPr>
          <a:xfrm>
            <a:off x="4073652" y="2752344"/>
            <a:ext cx="502920" cy="594360"/>
          </a:xfrm>
          <a:prstGeom prst="chevron">
            <a:avLst/>
          </a:prstGeom>
          <a:solidFill>
            <a:srgbClr val="DCE4E8"/>
          </a:solidFill>
          <a:ln w="12700">
            <a:solidFill>
              <a:srgbClr val="DCE4E8"/>
            </a:solidFill>
            <a:prstDash val="solid"/>
          </a:ln>
        </p:spPr>
        <p:txBody>
          <a:bodyPr/>
          <a:lstStyle/>
          <a:p>
            <a:endParaRPr lang="en-US"/>
          </a:p>
        </p:txBody>
      </p:sp>
      <p:sp>
        <p:nvSpPr>
          <p:cNvPr id="14" name="Shape 12">
            <a:extLst>
              <a:ext uri="{C183D7F6-B498-43B3-948B-1728B52AA6E4}">
                <adec:decorative xmlns:adec="http://schemas.microsoft.com/office/drawing/2017/decorative" val="1"/>
              </a:ext>
            </a:extLst>
          </p:cNvPr>
          <p:cNvSpPr/>
          <p:nvPr/>
        </p:nvSpPr>
        <p:spPr>
          <a:xfrm>
            <a:off x="7863840" y="2743200"/>
            <a:ext cx="502920" cy="594360"/>
          </a:xfrm>
          <a:prstGeom prst="chevron">
            <a:avLst/>
          </a:prstGeom>
          <a:solidFill>
            <a:srgbClr val="DCE4E8"/>
          </a:solidFill>
          <a:ln w="12700">
            <a:solidFill>
              <a:srgbClr val="DCE4E8"/>
            </a:solidFill>
            <a:prstDash val="solid"/>
          </a:ln>
        </p:spPr>
        <p:txBody>
          <a:bodyPr/>
          <a:lstStyle/>
          <a:p>
            <a:endParaRPr lang="en-US"/>
          </a:p>
        </p:txBody>
      </p:sp>
      <p:sp>
        <p:nvSpPr>
          <p:cNvPr id="19" name="Text 17"/>
          <p:cNvSpPr/>
          <p:nvPr/>
        </p:nvSpPr>
        <p:spPr>
          <a:xfrm>
            <a:off x="1828800" y="5650992"/>
            <a:ext cx="8503920" cy="393192"/>
          </a:xfrm>
          <a:prstGeom prst="rect">
            <a:avLst/>
          </a:prstGeom>
          <a:noFill/>
          <a:ln/>
        </p:spPr>
        <p:txBody>
          <a:bodyPr wrap="square" lIns="0" tIns="0" rIns="0" bIns="0" rtlCol="0" anchor="ctr"/>
          <a:lstStyle/>
          <a:p>
            <a:pPr marL="0" indent="0" algn="ctr">
              <a:buNone/>
            </a:pPr>
            <a:r>
              <a:rPr lang="en-US" sz="1400" b="1" dirty="0">
                <a:solidFill>
                  <a:srgbClr val="1D3F6E"/>
                </a:solidFill>
              </a:rPr>
              <a:t>Chat prompt: What is one workforce challenge you are carrying into today’s session?</a:t>
            </a:r>
            <a:endParaRPr lang="en-US" sz="1400" dirty="0"/>
          </a:p>
        </p:txBody>
      </p:sp>
      <p:pic>
        <p:nvPicPr>
          <p:cNvPr id="21" name="Image 0" descr="ECTA logo"/>
          <p:cNvPicPr>
            <a:picLocks noChangeAspect="1"/>
          </p:cNvPicPr>
          <p:nvPr/>
        </p:nvPicPr>
        <p:blipFill>
          <a:blip r:embed="rId3"/>
          <a:stretch>
            <a:fillRect/>
          </a:stretch>
        </p:blipFill>
        <p:spPr>
          <a:xfrm>
            <a:off x="392951" y="6437376"/>
            <a:ext cx="924025" cy="137160"/>
          </a:xfrm>
          <a:prstGeom prst="rect">
            <a:avLst/>
          </a:prstGeom>
        </p:spPr>
      </p:pic>
      <p:sp>
        <p:nvSpPr>
          <p:cNvPr id="20" name="Text 18"/>
          <p:cNvSpPr/>
          <p:nvPr/>
        </p:nvSpPr>
        <p:spPr>
          <a:xfrm>
            <a:off x="11503152" y="6473952"/>
            <a:ext cx="320040" cy="164592"/>
          </a:xfrm>
          <a:prstGeom prst="rect">
            <a:avLst/>
          </a:prstGeom>
          <a:noFill/>
          <a:ln/>
        </p:spPr>
        <p:txBody>
          <a:bodyPr wrap="square" lIns="0" tIns="0" rIns="0" bIns="0" rtlCol="0" anchor="ctr"/>
          <a:lstStyle/>
          <a:p>
            <a:pPr marL="0" indent="0" algn="r">
              <a:buNone/>
            </a:pPr>
            <a:r>
              <a:rPr lang="en-US" sz="750" dirty="0">
                <a:solidFill>
                  <a:srgbClr val="AAB3BA"/>
                </a:solidFill>
              </a:rPr>
              <a:t>5</a:t>
            </a:r>
            <a:endParaRPr lang="en-US" sz="75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8"/>
          <p:cNvSpPr txBox="1">
            <a:spLocks noGrp="1"/>
          </p:cNvSpPr>
          <p:nvPr>
            <p:ph type="ctrTitle"/>
          </p:nvPr>
        </p:nvSpPr>
        <p:spPr>
          <a:xfrm>
            <a:off x="1102450" y="83875"/>
            <a:ext cx="9153000" cy="14364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accent2"/>
              </a:buClr>
              <a:buSzPts val="6000"/>
              <a:buFont typeface="Poppins"/>
              <a:buNone/>
            </a:pPr>
            <a:r>
              <a:rPr lang="en-US" sz="6900"/>
              <a:t>Thank </a:t>
            </a:r>
            <a:r>
              <a:rPr lang="en-US" sz="6900">
                <a:latin typeface="Arial Black"/>
                <a:ea typeface="Arial Black"/>
                <a:cs typeface="Arial Black"/>
                <a:sym typeface="Arial Black"/>
              </a:rPr>
              <a:t>You</a:t>
            </a:r>
            <a:r>
              <a:rPr lang="en-US" sz="6900"/>
              <a:t>!</a:t>
            </a:r>
            <a:endParaRPr sz="6900"/>
          </a:p>
        </p:txBody>
      </p:sp>
      <p:sp>
        <p:nvSpPr>
          <p:cNvPr id="285" name="Google Shape;285;p8"/>
          <p:cNvSpPr txBox="1">
            <a:spLocks noGrp="1"/>
          </p:cNvSpPr>
          <p:nvPr>
            <p:ph type="body" idx="2"/>
          </p:nvPr>
        </p:nvSpPr>
        <p:spPr>
          <a:xfrm>
            <a:off x="1102450" y="1688300"/>
            <a:ext cx="5732400" cy="36597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1000"/>
              </a:spcBef>
              <a:spcAft>
                <a:spcPts val="0"/>
              </a:spcAft>
              <a:buClr>
                <a:schemeClr val="accent3"/>
              </a:buClr>
              <a:buSzPts val="1400"/>
              <a:buNone/>
            </a:pPr>
            <a:endParaRPr lang="en-US" sz="2900" b="1" dirty="0">
              <a:latin typeface="Arial"/>
              <a:ea typeface="Arial"/>
              <a:cs typeface="Arial"/>
              <a:sym typeface="Arial"/>
            </a:endParaRPr>
          </a:p>
          <a:p>
            <a:pPr marL="0" lvl="0" indent="0" algn="ctr" rtl="0">
              <a:lnSpc>
                <a:spcPct val="90000"/>
              </a:lnSpc>
              <a:spcBef>
                <a:spcPts val="1000"/>
              </a:spcBef>
              <a:spcAft>
                <a:spcPts val="0"/>
              </a:spcAft>
              <a:buClr>
                <a:schemeClr val="accent3"/>
              </a:buClr>
              <a:buSzPts val="1400"/>
              <a:buNone/>
            </a:pPr>
            <a:r>
              <a:rPr lang="en-US" sz="2900" b="1" dirty="0">
                <a:latin typeface="Arial"/>
                <a:ea typeface="Arial"/>
                <a:cs typeface="Arial"/>
                <a:sym typeface="Arial"/>
              </a:rPr>
              <a:t>Allison Miller</a:t>
            </a:r>
            <a:endParaRPr sz="2900" b="1" dirty="0">
              <a:latin typeface="Arial"/>
              <a:ea typeface="Arial"/>
              <a:cs typeface="Arial"/>
              <a:sym typeface="Arial"/>
            </a:endParaRPr>
          </a:p>
          <a:p>
            <a:pPr marL="0" lvl="0" indent="0" algn="ctr" rtl="0">
              <a:lnSpc>
                <a:spcPct val="90000"/>
              </a:lnSpc>
              <a:spcBef>
                <a:spcPts val="1000"/>
              </a:spcBef>
              <a:spcAft>
                <a:spcPts val="0"/>
              </a:spcAft>
              <a:buClr>
                <a:schemeClr val="accent3"/>
              </a:buClr>
              <a:buSzPts val="1400"/>
              <a:buNone/>
            </a:pPr>
            <a:r>
              <a:rPr lang="en-US" sz="2900" b="1" u="sng" dirty="0" err="1">
                <a:solidFill>
                  <a:schemeClr val="hlink"/>
                </a:solidFill>
                <a:latin typeface="Arial"/>
                <a:ea typeface="Arial"/>
                <a:cs typeface="Arial"/>
                <a:sym typeface="Arial"/>
              </a:rPr>
              <a:t>allisonm@earlyyearsnc.org</a:t>
            </a:r>
            <a:endParaRPr sz="2900" b="1" dirty="0">
              <a:latin typeface="Arial"/>
              <a:ea typeface="Arial"/>
              <a:cs typeface="Arial"/>
              <a:sym typeface="Arial"/>
            </a:endParaRPr>
          </a:p>
          <a:p>
            <a:pPr marL="0" lvl="0" indent="0" algn="ctr" rtl="0">
              <a:lnSpc>
                <a:spcPct val="90000"/>
              </a:lnSpc>
              <a:spcBef>
                <a:spcPts val="1000"/>
              </a:spcBef>
              <a:spcAft>
                <a:spcPts val="0"/>
              </a:spcAft>
              <a:buClr>
                <a:schemeClr val="accent3"/>
              </a:buClr>
              <a:buSzPts val="1400"/>
              <a:buNone/>
            </a:pPr>
            <a:r>
              <a:rPr lang="en-US" sz="2900" b="1" dirty="0">
                <a:latin typeface="Arial"/>
                <a:ea typeface="Arial"/>
                <a:cs typeface="Arial"/>
                <a:sym typeface="Arial"/>
              </a:rPr>
              <a:t>Edith Locke</a:t>
            </a:r>
            <a:endParaRPr sz="2900" b="1" dirty="0">
              <a:latin typeface="Arial"/>
              <a:ea typeface="Arial"/>
              <a:cs typeface="Arial"/>
              <a:sym typeface="Arial"/>
            </a:endParaRPr>
          </a:p>
          <a:p>
            <a:pPr marL="0" lvl="0" indent="0" algn="ctr" rtl="0">
              <a:lnSpc>
                <a:spcPct val="90000"/>
              </a:lnSpc>
              <a:spcBef>
                <a:spcPts val="1000"/>
              </a:spcBef>
              <a:spcAft>
                <a:spcPts val="0"/>
              </a:spcAft>
              <a:buClr>
                <a:schemeClr val="accent3"/>
              </a:buClr>
              <a:buSzPts val="1400"/>
              <a:buNone/>
            </a:pPr>
            <a:r>
              <a:rPr lang="en-US" sz="2900" b="1" u="sng" dirty="0" err="1">
                <a:solidFill>
                  <a:schemeClr val="hlink"/>
                </a:solidFill>
                <a:latin typeface="Arial"/>
                <a:ea typeface="Arial"/>
                <a:cs typeface="Arial"/>
                <a:sym typeface="Arial"/>
              </a:rPr>
              <a:t>edithl@earlyyearsnc.org</a:t>
            </a:r>
            <a:endParaRPr sz="2900" b="1" dirty="0">
              <a:latin typeface="Arial"/>
              <a:ea typeface="Arial"/>
              <a:cs typeface="Arial"/>
              <a:sym typeface="Arial"/>
            </a:endParaRPr>
          </a:p>
          <a:p>
            <a:pPr marL="228600" lvl="0" indent="-114300" algn="ctr" rtl="0">
              <a:lnSpc>
                <a:spcPct val="90000"/>
              </a:lnSpc>
              <a:spcBef>
                <a:spcPts val="1000"/>
              </a:spcBef>
              <a:spcAft>
                <a:spcPts val="0"/>
              </a:spcAft>
              <a:buClr>
                <a:schemeClr val="lt1"/>
              </a:buClr>
              <a:buSzPts val="1800"/>
              <a:buNone/>
            </a:pPr>
            <a:endParaRPr sz="2100" dirty="0">
              <a:latin typeface="Arial"/>
              <a:ea typeface="Arial"/>
              <a:cs typeface="Arial"/>
              <a:sym typeface="Arial"/>
            </a:endParaRPr>
          </a:p>
          <a:p>
            <a:pPr marL="228600" lvl="0" indent="-114300" algn="ctr" rtl="0">
              <a:lnSpc>
                <a:spcPct val="90000"/>
              </a:lnSpc>
              <a:spcBef>
                <a:spcPts val="1000"/>
              </a:spcBef>
              <a:spcAft>
                <a:spcPts val="0"/>
              </a:spcAft>
              <a:buClr>
                <a:schemeClr val="lt1"/>
              </a:buClr>
              <a:buSzPts val="1800"/>
              <a:buNone/>
            </a:pPr>
            <a:endParaRPr sz="2100" dirty="0">
              <a:latin typeface="Arial"/>
              <a:ea typeface="Arial"/>
              <a:cs typeface="Arial"/>
              <a:sym typeface="Arial"/>
            </a:endParaRPr>
          </a:p>
          <a:p>
            <a:pPr marL="0" lvl="0" indent="0" algn="l" rtl="0">
              <a:lnSpc>
                <a:spcPct val="90000"/>
              </a:lnSpc>
              <a:spcBef>
                <a:spcPts val="1000"/>
              </a:spcBef>
              <a:spcAft>
                <a:spcPts val="0"/>
              </a:spcAft>
              <a:buClr>
                <a:schemeClr val="lt1"/>
              </a:buClr>
              <a:buSzPts val="1800"/>
              <a:buNone/>
            </a:pPr>
            <a:endParaRPr dirty="0">
              <a:latin typeface="Arial"/>
              <a:ea typeface="Arial"/>
              <a:cs typeface="Arial"/>
              <a:sym typeface="Aria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a:effectLst/>
      </p:bgPr>
    </p:bg>
    <p:spTree>
      <p:nvGrpSpPr>
        <p:cNvPr id="1" name=""/>
        <p:cNvGrpSpPr/>
        <p:nvPr/>
      </p:nvGrpSpPr>
      <p:grpSpPr>
        <a:xfrm>
          <a:off x="0" y="0"/>
          <a:ext cx="0" cy="0"/>
          <a:chOff x="0" y="0"/>
          <a:chExt cx="0" cy="0"/>
        </a:xfrm>
      </p:grpSpPr>
      <p:sp>
        <p:nvSpPr>
          <p:cNvPr id="3" name="Text 1"/>
          <p:cNvSpPr>
            <a:spLocks noGrp="1"/>
          </p:cNvSpPr>
          <p:nvPr>
            <p:ph type="title" idx="4294967295"/>
          </p:nvPr>
        </p:nvSpPr>
        <p:spPr>
          <a:xfrm>
            <a:off x="402336" y="256032"/>
            <a:ext cx="10881360" cy="384048"/>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D3F6E"/>
                </a:solidFill>
                <a:effectLst/>
                <a:uLnTx/>
                <a:uFillTx/>
                <a:latin typeface="Aptos Display" pitchFamily="34" charset="0"/>
                <a:ea typeface="Aptos Display" pitchFamily="34" charset="-122"/>
                <a:cs typeface="Aptos Display" pitchFamily="34" charset="-120"/>
              </a:rPr>
              <a:t>What can EI/ECSE borrow from T.E.A.C.H. and WAGE$?</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2" name="Text 0"/>
          <p:cNvSpPr/>
          <p:nvPr/>
        </p:nvSpPr>
        <p:spPr>
          <a:xfrm>
            <a:off x="411480" y="73152"/>
            <a:ext cx="3840480" cy="164592"/>
          </a:xfrm>
          <a:prstGeom prst="rect">
            <a:avLst/>
          </a:prstGeom>
          <a:noFill/>
          <a:ln/>
        </p:spPr>
        <p:txBody>
          <a:bodyPr wrap="square" lIns="0" tIns="0" rIns="0" bIns="0" rtlCol="0" anchor="ctr"/>
          <a:lstStyle/>
          <a:p>
            <a:pPr marL="0" indent="0">
              <a:buNone/>
            </a:pPr>
            <a:r>
              <a:rPr lang="en-US" sz="800" b="1" dirty="0">
                <a:solidFill>
                  <a:srgbClr val="1C9A99"/>
                </a:solidFill>
              </a:rPr>
              <a:t>TRANSFER LESSONS</a:t>
            </a:r>
            <a:endParaRPr lang="en-US" sz="800" dirty="0"/>
          </a:p>
        </p:txBody>
      </p:sp>
      <p:sp>
        <p:nvSpPr>
          <p:cNvPr id="4" name="Text 2"/>
          <p:cNvSpPr/>
          <p:nvPr/>
        </p:nvSpPr>
        <p:spPr>
          <a:xfrm>
            <a:off x="420624" y="713232"/>
            <a:ext cx="10881360" cy="320040"/>
          </a:xfrm>
          <a:prstGeom prst="rect">
            <a:avLst/>
          </a:prstGeom>
          <a:noFill/>
          <a:ln/>
        </p:spPr>
        <p:txBody>
          <a:bodyPr wrap="square" lIns="0" tIns="0" rIns="0" bIns="0" rtlCol="0" anchor="ctr">
            <a:normAutofit/>
          </a:bodyPr>
          <a:lstStyle/>
          <a:p>
            <a:pPr marL="0" indent="0">
              <a:buNone/>
            </a:pPr>
            <a:r>
              <a:rPr lang="en-US" sz="1600" dirty="0">
                <a:solidFill>
                  <a:srgbClr val="5E6B78"/>
                </a:solidFill>
              </a:rPr>
              <a:t>Focus on design principles, not program replication.</a:t>
            </a:r>
            <a:endParaRPr lang="en-US" sz="1600" dirty="0"/>
          </a:p>
        </p:txBody>
      </p:sp>
      <p:sp>
        <p:nvSpPr>
          <p:cNvPr id="5" name="Shape 3">
            <a:extLst>
              <a:ext uri="{C183D7F6-B498-43B3-948B-1728B52AA6E4}">
                <adec:decorative xmlns:adec="http://schemas.microsoft.com/office/drawing/2017/decorative" val="1"/>
              </a:ext>
            </a:extLst>
          </p:cNvPr>
          <p:cNvSpPr/>
          <p:nvPr/>
        </p:nvSpPr>
        <p:spPr>
          <a:xfrm>
            <a:off x="621792" y="1444752"/>
            <a:ext cx="2560320" cy="4023360"/>
          </a:xfrm>
          <a:prstGeom prst="roundRect">
            <a:avLst>
              <a:gd name="adj" fmla="val 2500"/>
            </a:avLst>
          </a:prstGeom>
          <a:solidFill>
            <a:srgbClr val="FFFFFF"/>
          </a:solidFill>
          <a:ln w="10160">
            <a:solidFill>
              <a:srgbClr val="DCE4E8"/>
            </a:solidFill>
            <a:prstDash val="solid"/>
          </a:ln>
        </p:spPr>
        <p:txBody>
          <a:bodyPr/>
          <a:lstStyle/>
          <a:p>
            <a:endParaRPr lang="en-US"/>
          </a:p>
        </p:txBody>
      </p:sp>
      <p:sp>
        <p:nvSpPr>
          <p:cNvPr id="6" name="Shape 4">
            <a:extLst>
              <a:ext uri="{C183D7F6-B498-43B3-948B-1728B52AA6E4}">
                <adec:decorative xmlns:adec="http://schemas.microsoft.com/office/drawing/2017/decorative" val="1"/>
              </a:ext>
            </a:extLst>
          </p:cNvPr>
          <p:cNvSpPr/>
          <p:nvPr/>
        </p:nvSpPr>
        <p:spPr>
          <a:xfrm>
            <a:off x="621792" y="1444752"/>
            <a:ext cx="54864" cy="4023360"/>
          </a:xfrm>
          <a:prstGeom prst="rect">
            <a:avLst/>
          </a:prstGeom>
          <a:solidFill>
            <a:srgbClr val="1C9A99"/>
          </a:solidFill>
          <a:ln w="12700">
            <a:solidFill>
              <a:srgbClr val="1C9A99"/>
            </a:solidFill>
            <a:prstDash val="solid"/>
          </a:ln>
        </p:spPr>
        <p:txBody>
          <a:bodyPr/>
          <a:lstStyle/>
          <a:p>
            <a:endParaRPr lang="en-US"/>
          </a:p>
        </p:txBody>
      </p:sp>
      <p:sp>
        <p:nvSpPr>
          <p:cNvPr id="7" name="Text 5"/>
          <p:cNvSpPr/>
          <p:nvPr/>
        </p:nvSpPr>
        <p:spPr>
          <a:xfrm>
            <a:off x="786384" y="1591056"/>
            <a:ext cx="2240280" cy="256032"/>
          </a:xfrm>
          <a:prstGeom prst="rect">
            <a:avLst/>
          </a:prstGeom>
          <a:noFill/>
          <a:ln/>
        </p:spPr>
        <p:txBody>
          <a:bodyPr wrap="square" lIns="0" tIns="0" rIns="0" bIns="0" rtlCol="0" anchor="ctr">
            <a:normAutofit/>
          </a:bodyPr>
          <a:lstStyle/>
          <a:p>
            <a:pPr marL="0" indent="0">
              <a:buNone/>
            </a:pPr>
            <a:r>
              <a:rPr lang="en-US" sz="1600" b="1" dirty="0">
                <a:solidFill>
                  <a:srgbClr val="1D3F6E"/>
                </a:solidFill>
              </a:rPr>
              <a:t>Bundle supports</a:t>
            </a:r>
            <a:endParaRPr lang="en-US" sz="1600" dirty="0"/>
          </a:p>
        </p:txBody>
      </p:sp>
      <p:sp>
        <p:nvSpPr>
          <p:cNvPr id="9" name="Shape 7">
            <a:extLst>
              <a:ext uri="{C183D7F6-B498-43B3-948B-1728B52AA6E4}">
                <adec:decorative xmlns:adec="http://schemas.microsoft.com/office/drawing/2017/decorative" val="1"/>
              </a:ext>
            </a:extLst>
          </p:cNvPr>
          <p:cNvSpPr/>
          <p:nvPr/>
        </p:nvSpPr>
        <p:spPr>
          <a:xfrm>
            <a:off x="3456432" y="1444752"/>
            <a:ext cx="2560320" cy="4023360"/>
          </a:xfrm>
          <a:prstGeom prst="roundRect">
            <a:avLst>
              <a:gd name="adj" fmla="val 2500"/>
            </a:avLst>
          </a:prstGeom>
          <a:solidFill>
            <a:srgbClr val="FFFFFF"/>
          </a:solidFill>
          <a:ln w="10160">
            <a:solidFill>
              <a:srgbClr val="DCE4E8"/>
            </a:solidFill>
            <a:prstDash val="solid"/>
          </a:ln>
        </p:spPr>
        <p:txBody>
          <a:bodyPr/>
          <a:lstStyle/>
          <a:p>
            <a:endParaRPr lang="en-US"/>
          </a:p>
        </p:txBody>
      </p:sp>
      <p:sp>
        <p:nvSpPr>
          <p:cNvPr id="10" name="Shape 8">
            <a:extLst>
              <a:ext uri="{C183D7F6-B498-43B3-948B-1728B52AA6E4}">
                <adec:decorative xmlns:adec="http://schemas.microsoft.com/office/drawing/2017/decorative" val="1"/>
              </a:ext>
            </a:extLst>
          </p:cNvPr>
          <p:cNvSpPr/>
          <p:nvPr/>
        </p:nvSpPr>
        <p:spPr>
          <a:xfrm>
            <a:off x="3456432" y="1444752"/>
            <a:ext cx="54864" cy="4023360"/>
          </a:xfrm>
          <a:prstGeom prst="rect">
            <a:avLst/>
          </a:prstGeom>
          <a:solidFill>
            <a:srgbClr val="F4A340"/>
          </a:solidFill>
          <a:ln w="12700">
            <a:solidFill>
              <a:srgbClr val="F4A340"/>
            </a:solidFill>
            <a:prstDash val="solid"/>
          </a:ln>
        </p:spPr>
        <p:txBody>
          <a:bodyPr/>
          <a:lstStyle/>
          <a:p>
            <a:endParaRPr lang="en-US"/>
          </a:p>
        </p:txBody>
      </p:sp>
      <p:sp>
        <p:nvSpPr>
          <p:cNvPr id="11" name="Text 9"/>
          <p:cNvSpPr/>
          <p:nvPr/>
        </p:nvSpPr>
        <p:spPr>
          <a:xfrm>
            <a:off x="3621024" y="1591056"/>
            <a:ext cx="2240280" cy="256032"/>
          </a:xfrm>
          <a:prstGeom prst="rect">
            <a:avLst/>
          </a:prstGeom>
          <a:noFill/>
          <a:ln/>
        </p:spPr>
        <p:txBody>
          <a:bodyPr wrap="square" lIns="0" tIns="0" rIns="0" bIns="0" rtlCol="0" anchor="ctr">
            <a:normAutofit/>
          </a:bodyPr>
          <a:lstStyle/>
          <a:p>
            <a:pPr marL="0" indent="0">
              <a:buNone/>
            </a:pPr>
            <a:r>
              <a:rPr lang="en-US" sz="1600" b="1" dirty="0">
                <a:solidFill>
                  <a:srgbClr val="1D3F6E"/>
                </a:solidFill>
              </a:rPr>
              <a:t>Reward progression</a:t>
            </a:r>
            <a:endParaRPr lang="en-US" sz="1600" dirty="0"/>
          </a:p>
        </p:txBody>
      </p:sp>
      <p:sp>
        <p:nvSpPr>
          <p:cNvPr id="13" name="Shape 11">
            <a:extLst>
              <a:ext uri="{C183D7F6-B498-43B3-948B-1728B52AA6E4}">
                <adec:decorative xmlns:adec="http://schemas.microsoft.com/office/drawing/2017/decorative" val="1"/>
              </a:ext>
            </a:extLst>
          </p:cNvPr>
          <p:cNvSpPr/>
          <p:nvPr/>
        </p:nvSpPr>
        <p:spPr>
          <a:xfrm>
            <a:off x="6291072" y="1444752"/>
            <a:ext cx="2560320" cy="4023360"/>
          </a:xfrm>
          <a:prstGeom prst="roundRect">
            <a:avLst>
              <a:gd name="adj" fmla="val 2500"/>
            </a:avLst>
          </a:prstGeom>
          <a:solidFill>
            <a:srgbClr val="FFFFFF"/>
          </a:solidFill>
          <a:ln w="10160">
            <a:solidFill>
              <a:srgbClr val="DCE4E8"/>
            </a:solidFill>
            <a:prstDash val="solid"/>
          </a:ln>
        </p:spPr>
        <p:txBody>
          <a:bodyPr/>
          <a:lstStyle/>
          <a:p>
            <a:endParaRPr lang="en-US"/>
          </a:p>
        </p:txBody>
      </p:sp>
      <p:sp>
        <p:nvSpPr>
          <p:cNvPr id="14" name="Shape 12">
            <a:extLst>
              <a:ext uri="{C183D7F6-B498-43B3-948B-1728B52AA6E4}">
                <adec:decorative xmlns:adec="http://schemas.microsoft.com/office/drawing/2017/decorative" val="1"/>
              </a:ext>
            </a:extLst>
          </p:cNvPr>
          <p:cNvSpPr/>
          <p:nvPr/>
        </p:nvSpPr>
        <p:spPr>
          <a:xfrm>
            <a:off x="6291072" y="1444752"/>
            <a:ext cx="54864" cy="4023360"/>
          </a:xfrm>
          <a:prstGeom prst="rect">
            <a:avLst/>
          </a:prstGeom>
          <a:solidFill>
            <a:srgbClr val="2669A8"/>
          </a:solidFill>
          <a:ln w="12700">
            <a:solidFill>
              <a:srgbClr val="2669A8"/>
            </a:solidFill>
            <a:prstDash val="solid"/>
          </a:ln>
        </p:spPr>
        <p:txBody>
          <a:bodyPr/>
          <a:lstStyle/>
          <a:p>
            <a:endParaRPr lang="en-US"/>
          </a:p>
        </p:txBody>
      </p:sp>
      <p:sp>
        <p:nvSpPr>
          <p:cNvPr id="15" name="Text 13"/>
          <p:cNvSpPr/>
          <p:nvPr/>
        </p:nvSpPr>
        <p:spPr>
          <a:xfrm>
            <a:off x="6455664" y="1591056"/>
            <a:ext cx="2240280" cy="256032"/>
          </a:xfrm>
          <a:prstGeom prst="rect">
            <a:avLst/>
          </a:prstGeom>
          <a:noFill/>
          <a:ln/>
        </p:spPr>
        <p:txBody>
          <a:bodyPr wrap="square" lIns="0" tIns="0" rIns="0" bIns="0" rtlCol="0" anchor="ctr">
            <a:normAutofit/>
          </a:bodyPr>
          <a:lstStyle/>
          <a:p>
            <a:pPr marL="0" indent="0">
              <a:buNone/>
            </a:pPr>
            <a:r>
              <a:rPr lang="en-US" sz="1600" b="1" dirty="0">
                <a:solidFill>
                  <a:srgbClr val="1D3F6E"/>
                </a:solidFill>
              </a:rPr>
              <a:t>Share responsibility</a:t>
            </a:r>
            <a:endParaRPr lang="en-US" sz="1600" dirty="0"/>
          </a:p>
        </p:txBody>
      </p:sp>
      <p:sp>
        <p:nvSpPr>
          <p:cNvPr id="17" name="Shape 15">
            <a:extLst>
              <a:ext uri="{C183D7F6-B498-43B3-948B-1728B52AA6E4}">
                <adec:decorative xmlns:adec="http://schemas.microsoft.com/office/drawing/2017/decorative" val="1"/>
              </a:ext>
            </a:extLst>
          </p:cNvPr>
          <p:cNvSpPr/>
          <p:nvPr/>
        </p:nvSpPr>
        <p:spPr>
          <a:xfrm>
            <a:off x="9125712" y="1444752"/>
            <a:ext cx="2560320" cy="4023360"/>
          </a:xfrm>
          <a:prstGeom prst="roundRect">
            <a:avLst>
              <a:gd name="adj" fmla="val 2500"/>
            </a:avLst>
          </a:prstGeom>
          <a:solidFill>
            <a:srgbClr val="FFFFFF"/>
          </a:solidFill>
          <a:ln w="10160">
            <a:solidFill>
              <a:srgbClr val="DCE4E8"/>
            </a:solidFill>
            <a:prstDash val="solid"/>
          </a:ln>
        </p:spPr>
        <p:txBody>
          <a:bodyPr/>
          <a:lstStyle/>
          <a:p>
            <a:endParaRPr lang="en-US"/>
          </a:p>
        </p:txBody>
      </p:sp>
      <p:sp>
        <p:nvSpPr>
          <p:cNvPr id="18" name="Shape 16">
            <a:extLst>
              <a:ext uri="{C183D7F6-B498-43B3-948B-1728B52AA6E4}">
                <adec:decorative xmlns:adec="http://schemas.microsoft.com/office/drawing/2017/decorative" val="1"/>
              </a:ext>
            </a:extLst>
          </p:cNvPr>
          <p:cNvSpPr/>
          <p:nvPr/>
        </p:nvSpPr>
        <p:spPr>
          <a:xfrm>
            <a:off x="9125712" y="1444752"/>
            <a:ext cx="54864" cy="4023360"/>
          </a:xfrm>
          <a:prstGeom prst="rect">
            <a:avLst/>
          </a:prstGeom>
          <a:solidFill>
            <a:srgbClr val="49B563"/>
          </a:solidFill>
          <a:ln w="12700">
            <a:solidFill>
              <a:srgbClr val="49B563"/>
            </a:solidFill>
            <a:prstDash val="solid"/>
          </a:ln>
        </p:spPr>
        <p:txBody>
          <a:bodyPr/>
          <a:lstStyle/>
          <a:p>
            <a:endParaRPr lang="en-US"/>
          </a:p>
        </p:txBody>
      </p:sp>
      <p:sp>
        <p:nvSpPr>
          <p:cNvPr id="19" name="Text 17"/>
          <p:cNvSpPr/>
          <p:nvPr/>
        </p:nvSpPr>
        <p:spPr>
          <a:xfrm>
            <a:off x="9290304" y="1591056"/>
            <a:ext cx="2240280" cy="256032"/>
          </a:xfrm>
          <a:prstGeom prst="rect">
            <a:avLst/>
          </a:prstGeom>
          <a:noFill/>
          <a:ln/>
        </p:spPr>
        <p:txBody>
          <a:bodyPr wrap="square" lIns="0" tIns="0" rIns="0" bIns="0" rtlCol="0" anchor="ctr">
            <a:normAutofit/>
          </a:bodyPr>
          <a:lstStyle/>
          <a:p>
            <a:pPr marL="0" indent="0">
              <a:buNone/>
            </a:pPr>
            <a:r>
              <a:rPr lang="en-US" sz="1600" b="1" dirty="0">
                <a:solidFill>
                  <a:srgbClr val="1D3F6E"/>
                </a:solidFill>
              </a:rPr>
              <a:t>Track outcomes</a:t>
            </a:r>
            <a:endParaRPr lang="en-US" sz="1600" dirty="0"/>
          </a:p>
        </p:txBody>
      </p:sp>
      <p:sp>
        <p:nvSpPr>
          <p:cNvPr id="8" name="Text 6"/>
          <p:cNvSpPr/>
          <p:nvPr/>
        </p:nvSpPr>
        <p:spPr>
          <a:xfrm>
            <a:off x="786384" y="1947672"/>
            <a:ext cx="2240280" cy="3401568"/>
          </a:xfrm>
          <a:prstGeom prst="rect">
            <a:avLst/>
          </a:prstGeom>
          <a:noFill/>
          <a:ln/>
        </p:spPr>
        <p:txBody>
          <a:bodyPr wrap="square" lIns="254" tIns="254" rIns="254" bIns="254" rtlCol="0" anchor="t">
            <a:normAutofit/>
          </a:bodyPr>
          <a:lstStyle/>
          <a:p>
            <a:pPr marL="0" indent="0">
              <a:buNone/>
            </a:pPr>
            <a:r>
              <a:rPr lang="en-US" sz="1400" dirty="0">
                <a:solidFill>
                  <a:srgbClr val="27364A"/>
                </a:solidFill>
              </a:rPr>
              <a:t>Financial aid + navigation + compensation + commitment</a:t>
            </a:r>
            <a:endParaRPr lang="en-US" sz="1400" dirty="0"/>
          </a:p>
        </p:txBody>
      </p:sp>
      <p:sp>
        <p:nvSpPr>
          <p:cNvPr id="12" name="Text 10"/>
          <p:cNvSpPr/>
          <p:nvPr/>
        </p:nvSpPr>
        <p:spPr>
          <a:xfrm>
            <a:off x="3621024" y="1947672"/>
            <a:ext cx="2240280" cy="3401568"/>
          </a:xfrm>
          <a:prstGeom prst="rect">
            <a:avLst/>
          </a:prstGeom>
          <a:noFill/>
          <a:ln/>
        </p:spPr>
        <p:txBody>
          <a:bodyPr wrap="square" lIns="254" tIns="254" rIns="254" bIns="254" rtlCol="0" anchor="t">
            <a:normAutofit/>
          </a:bodyPr>
          <a:lstStyle/>
          <a:p>
            <a:pPr marL="0" indent="0">
              <a:buNone/>
            </a:pPr>
            <a:r>
              <a:rPr lang="en-US" sz="1400" dirty="0">
                <a:solidFill>
                  <a:srgbClr val="27364A"/>
                </a:solidFill>
              </a:rPr>
              <a:t>Make career advancement visible and economically meaningful</a:t>
            </a:r>
            <a:endParaRPr lang="en-US" sz="1400" dirty="0"/>
          </a:p>
        </p:txBody>
      </p:sp>
      <p:sp>
        <p:nvSpPr>
          <p:cNvPr id="16" name="Text 14"/>
          <p:cNvSpPr/>
          <p:nvPr/>
        </p:nvSpPr>
        <p:spPr>
          <a:xfrm>
            <a:off x="6455664" y="1947672"/>
            <a:ext cx="2240280" cy="3401568"/>
          </a:xfrm>
          <a:prstGeom prst="rect">
            <a:avLst/>
          </a:prstGeom>
          <a:noFill/>
          <a:ln/>
        </p:spPr>
        <p:txBody>
          <a:bodyPr wrap="square" lIns="254" tIns="254" rIns="254" bIns="254" rtlCol="0" anchor="t">
            <a:normAutofit/>
          </a:bodyPr>
          <a:lstStyle/>
          <a:p>
            <a:pPr marL="0" indent="0">
              <a:buNone/>
            </a:pPr>
            <a:r>
              <a:rPr lang="en-US" sz="1200" dirty="0">
                <a:solidFill>
                  <a:srgbClr val="27364A"/>
                </a:solidFill>
              </a:rPr>
              <a:t>Use partnerships among public funds, employers, higher education, and workforce organizations</a:t>
            </a:r>
            <a:endParaRPr lang="en-US" sz="1200" dirty="0"/>
          </a:p>
        </p:txBody>
      </p:sp>
      <p:sp>
        <p:nvSpPr>
          <p:cNvPr id="20" name="Text 18"/>
          <p:cNvSpPr/>
          <p:nvPr/>
        </p:nvSpPr>
        <p:spPr>
          <a:xfrm>
            <a:off x="9290304" y="1947672"/>
            <a:ext cx="2240280" cy="3401568"/>
          </a:xfrm>
          <a:prstGeom prst="rect">
            <a:avLst/>
          </a:prstGeom>
          <a:noFill/>
          <a:ln/>
        </p:spPr>
        <p:txBody>
          <a:bodyPr wrap="square" lIns="254" tIns="254" rIns="254" bIns="254" rtlCol="0" anchor="t">
            <a:normAutofit/>
          </a:bodyPr>
          <a:lstStyle/>
          <a:p>
            <a:pPr marL="0" indent="0">
              <a:buNone/>
            </a:pPr>
            <a:r>
              <a:rPr lang="en-US" sz="1400" dirty="0">
                <a:solidFill>
                  <a:srgbClr val="27364A"/>
                </a:solidFill>
              </a:rPr>
              <a:t>Education progress, compensation gains, retention, and participation by demographic group</a:t>
            </a:r>
            <a:endParaRPr lang="en-US" sz="1400" dirty="0"/>
          </a:p>
        </p:txBody>
      </p:sp>
      <p:pic>
        <p:nvPicPr>
          <p:cNvPr id="22" name="Image 0" descr="ECTA logo"/>
          <p:cNvPicPr>
            <a:picLocks noChangeAspect="1"/>
          </p:cNvPicPr>
          <p:nvPr/>
        </p:nvPicPr>
        <p:blipFill>
          <a:blip r:embed="rId3"/>
          <a:stretch>
            <a:fillRect/>
          </a:stretch>
        </p:blipFill>
        <p:spPr>
          <a:xfrm>
            <a:off x="392951" y="6437376"/>
            <a:ext cx="924025" cy="137160"/>
          </a:xfrm>
          <a:prstGeom prst="rect">
            <a:avLst/>
          </a:prstGeom>
        </p:spPr>
      </p:pic>
      <p:sp>
        <p:nvSpPr>
          <p:cNvPr id="21" name="Text 19"/>
          <p:cNvSpPr/>
          <p:nvPr/>
        </p:nvSpPr>
        <p:spPr>
          <a:xfrm>
            <a:off x="11503152" y="6473952"/>
            <a:ext cx="320040" cy="164592"/>
          </a:xfrm>
          <a:prstGeom prst="rect">
            <a:avLst/>
          </a:prstGeom>
          <a:noFill/>
          <a:ln/>
        </p:spPr>
        <p:txBody>
          <a:bodyPr wrap="square" lIns="0" tIns="0" rIns="0" bIns="0" rtlCol="0" anchor="ctr"/>
          <a:lstStyle/>
          <a:p>
            <a:pPr marL="0" indent="0" algn="r">
              <a:buNone/>
            </a:pPr>
            <a:r>
              <a:rPr lang="en-US" sz="750" dirty="0">
                <a:solidFill>
                  <a:srgbClr val="AAB3BA"/>
                </a:solidFill>
              </a:rPr>
              <a:t>29</a:t>
            </a:r>
            <a:endParaRPr lang="en-US" sz="75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a:effectLst/>
      </p:bgPr>
    </p:bg>
    <p:spTree>
      <p:nvGrpSpPr>
        <p:cNvPr id="1" name=""/>
        <p:cNvGrpSpPr/>
        <p:nvPr/>
      </p:nvGrpSpPr>
      <p:grpSpPr>
        <a:xfrm>
          <a:off x="0" y="0"/>
          <a:ext cx="0" cy="0"/>
          <a:chOff x="0" y="0"/>
          <a:chExt cx="0" cy="0"/>
        </a:xfrm>
      </p:grpSpPr>
      <p:sp>
        <p:nvSpPr>
          <p:cNvPr id="5" name="Text 2"/>
          <p:cNvSpPr>
            <a:spLocks noGrp="1"/>
          </p:cNvSpPr>
          <p:nvPr>
            <p:ph type="title" idx="4294967295"/>
          </p:nvPr>
        </p:nvSpPr>
        <p:spPr>
          <a:xfrm>
            <a:off x="4251960" y="1645920"/>
            <a:ext cx="7086600" cy="123444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100" b="1" i="0" u="none" strike="noStrike" kern="1200" cap="none" spc="0" normalizeH="0" baseline="0" noProof="0" dirty="0">
                <a:ln>
                  <a:noFill/>
                </a:ln>
                <a:solidFill>
                  <a:srgbClr val="1D3F6E"/>
                </a:solidFill>
                <a:effectLst/>
                <a:uLnTx/>
                <a:uFillTx/>
                <a:latin typeface="+mn-lt"/>
                <a:ea typeface="+mn-ea"/>
                <a:cs typeface="+mn-cs"/>
              </a:rPr>
              <a:t>Shift potential applicant perceptions</a:t>
            </a:r>
            <a:endParaRPr kumimoji="0" lang="en-US" sz="3100" b="0" i="0" u="none" strike="noStrike" kern="1200" cap="none" spc="0" normalizeH="0" baseline="0" noProof="0" dirty="0">
              <a:ln>
                <a:noFill/>
              </a:ln>
              <a:solidFill>
                <a:schemeClr val="tx1"/>
              </a:solidFill>
              <a:effectLst/>
              <a:uLnTx/>
              <a:uFillTx/>
              <a:latin typeface="+mn-lt"/>
              <a:ea typeface="+mn-ea"/>
              <a:cs typeface="+mn-cs"/>
            </a:endParaRPr>
          </a:p>
        </p:txBody>
      </p:sp>
      <p:sp>
        <p:nvSpPr>
          <p:cNvPr id="2" name="Shape 0">
            <a:extLst>
              <a:ext uri="{C183D7F6-B498-43B3-948B-1728B52AA6E4}">
                <adec:decorative xmlns:adec="http://schemas.microsoft.com/office/drawing/2017/decorative" val="1"/>
              </a:ext>
            </a:extLst>
          </p:cNvPr>
          <p:cNvSpPr/>
          <p:nvPr/>
        </p:nvSpPr>
        <p:spPr>
          <a:xfrm>
            <a:off x="0" y="0"/>
            <a:ext cx="3794760" cy="6858000"/>
          </a:xfrm>
          <a:prstGeom prst="rect">
            <a:avLst/>
          </a:prstGeom>
          <a:solidFill>
            <a:srgbClr val="E66C5C"/>
          </a:solidFill>
          <a:ln w="12700">
            <a:solidFill>
              <a:srgbClr val="E66C5C"/>
            </a:solidFill>
            <a:prstDash val="solid"/>
          </a:ln>
        </p:spPr>
        <p:txBody>
          <a:bodyPr/>
          <a:lstStyle/>
          <a:p>
            <a:endParaRPr lang="en-US"/>
          </a:p>
        </p:txBody>
      </p:sp>
      <p:pic>
        <p:nvPicPr>
          <p:cNvPr id="3" name="Image 0" descr="ECTA logo"/>
          <p:cNvPicPr>
            <a:picLocks noChangeAspect="1"/>
          </p:cNvPicPr>
          <p:nvPr/>
        </p:nvPicPr>
        <p:blipFill>
          <a:blip r:embed="rId3"/>
          <a:stretch>
            <a:fillRect/>
          </a:stretch>
        </p:blipFill>
        <p:spPr>
          <a:xfrm>
            <a:off x="502920" y="438912"/>
            <a:ext cx="2468880" cy="365760"/>
          </a:xfrm>
          <a:prstGeom prst="rect">
            <a:avLst/>
          </a:prstGeom>
        </p:spPr>
      </p:pic>
      <p:sp>
        <p:nvSpPr>
          <p:cNvPr id="4" name="Text 1"/>
          <p:cNvSpPr/>
          <p:nvPr/>
        </p:nvSpPr>
        <p:spPr>
          <a:xfrm>
            <a:off x="4251960" y="1234440"/>
            <a:ext cx="6217920" cy="228600"/>
          </a:xfrm>
          <a:prstGeom prst="rect">
            <a:avLst/>
          </a:prstGeom>
          <a:noFill/>
          <a:ln/>
        </p:spPr>
        <p:txBody>
          <a:bodyPr wrap="square" lIns="0" tIns="0" rIns="0" bIns="0" rtlCol="0" anchor="ctr"/>
          <a:lstStyle/>
          <a:p>
            <a:pPr marL="0" indent="0">
              <a:buNone/>
            </a:pPr>
            <a:r>
              <a:rPr lang="en-US" sz="1400" b="1" dirty="0">
                <a:solidFill>
                  <a:srgbClr val="1C9A99"/>
                </a:solidFill>
              </a:rPr>
              <a:t>PUBLIC AWARENESS</a:t>
            </a:r>
            <a:endParaRPr lang="en-US" sz="1400" dirty="0"/>
          </a:p>
        </p:txBody>
      </p:sp>
      <p:sp>
        <p:nvSpPr>
          <p:cNvPr id="6" name="Text 3"/>
          <p:cNvSpPr/>
          <p:nvPr/>
        </p:nvSpPr>
        <p:spPr>
          <a:xfrm>
            <a:off x="4279392" y="3127248"/>
            <a:ext cx="6995160" cy="960120"/>
          </a:xfrm>
          <a:prstGeom prst="rect">
            <a:avLst/>
          </a:prstGeom>
          <a:noFill/>
          <a:ln/>
        </p:spPr>
        <p:txBody>
          <a:bodyPr wrap="square" lIns="0" tIns="0" rIns="0" bIns="0" rtlCol="0" anchor="ctr">
            <a:normAutofit/>
          </a:bodyPr>
          <a:lstStyle/>
          <a:p>
            <a:pPr marL="0" indent="0">
              <a:buNone/>
            </a:pPr>
            <a:r>
              <a:rPr lang="en-US" dirty="0">
                <a:solidFill>
                  <a:srgbClr val="5E6B78"/>
                </a:solidFill>
              </a:rPr>
              <a:t>Branding, storytelling, and career campaigns can reshape who sees themselves in EI/ECSE.</a:t>
            </a:r>
            <a:endParaRPr lang="en-US" dirty="0"/>
          </a:p>
        </p:txBody>
      </p:sp>
      <p:pic>
        <p:nvPicPr>
          <p:cNvPr id="8" name="Image 1" descr="ECTA logo"/>
          <p:cNvPicPr>
            <a:picLocks noChangeAspect="1"/>
          </p:cNvPicPr>
          <p:nvPr/>
        </p:nvPicPr>
        <p:blipFill>
          <a:blip r:embed="rId3"/>
          <a:stretch>
            <a:fillRect/>
          </a:stretch>
        </p:blipFill>
        <p:spPr>
          <a:xfrm>
            <a:off x="392951" y="6437376"/>
            <a:ext cx="924025" cy="137160"/>
          </a:xfrm>
          <a:prstGeom prst="rect">
            <a:avLst/>
          </a:prstGeom>
        </p:spPr>
      </p:pic>
      <p:sp>
        <p:nvSpPr>
          <p:cNvPr id="7" name="Text 4"/>
          <p:cNvSpPr/>
          <p:nvPr/>
        </p:nvSpPr>
        <p:spPr>
          <a:xfrm>
            <a:off x="11503152" y="6473952"/>
            <a:ext cx="320040" cy="164592"/>
          </a:xfrm>
          <a:prstGeom prst="rect">
            <a:avLst/>
          </a:prstGeom>
          <a:noFill/>
          <a:ln/>
        </p:spPr>
        <p:txBody>
          <a:bodyPr wrap="square" lIns="0" tIns="0" rIns="0" bIns="0" rtlCol="0" anchor="ctr"/>
          <a:lstStyle/>
          <a:p>
            <a:pPr marL="0" indent="0" algn="r">
              <a:buNone/>
            </a:pPr>
            <a:r>
              <a:rPr lang="en-US" sz="750" dirty="0">
                <a:solidFill>
                  <a:srgbClr val="AAB3BA"/>
                </a:solidFill>
              </a:rPr>
              <a:t>30</a:t>
            </a:r>
            <a:endParaRPr lang="en-US" sz="75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a:effectLst/>
      </p:bgPr>
    </p:bg>
    <p:spTree>
      <p:nvGrpSpPr>
        <p:cNvPr id="1" name=""/>
        <p:cNvGrpSpPr/>
        <p:nvPr/>
      </p:nvGrpSpPr>
      <p:grpSpPr>
        <a:xfrm>
          <a:off x="0" y="0"/>
          <a:ext cx="0" cy="0"/>
          <a:chOff x="0" y="0"/>
          <a:chExt cx="0" cy="0"/>
        </a:xfrm>
      </p:grpSpPr>
      <p:sp>
        <p:nvSpPr>
          <p:cNvPr id="3" name="Text 1"/>
          <p:cNvSpPr>
            <a:spLocks noGrp="1"/>
          </p:cNvSpPr>
          <p:nvPr>
            <p:ph type="title" idx="4294967295"/>
          </p:nvPr>
        </p:nvSpPr>
        <p:spPr>
          <a:xfrm>
            <a:off x="402336" y="256032"/>
            <a:ext cx="10881360" cy="384048"/>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D3F6E"/>
                </a:solidFill>
                <a:effectLst/>
                <a:uLnTx/>
                <a:uFillTx/>
                <a:latin typeface="Aptos Display" pitchFamily="34" charset="0"/>
                <a:ea typeface="Aptos Display" pitchFamily="34" charset="-122"/>
                <a:cs typeface="Aptos Display" pitchFamily="34" charset="-120"/>
              </a:rPr>
              <a:t>People cannot choose a career they cannot see—or understand</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2" name="Text 0"/>
          <p:cNvSpPr/>
          <p:nvPr/>
        </p:nvSpPr>
        <p:spPr>
          <a:xfrm>
            <a:off x="411480" y="73152"/>
            <a:ext cx="3840480" cy="164592"/>
          </a:xfrm>
          <a:prstGeom prst="rect">
            <a:avLst/>
          </a:prstGeom>
          <a:noFill/>
          <a:ln/>
        </p:spPr>
        <p:txBody>
          <a:bodyPr wrap="square" lIns="0" tIns="0" rIns="0" bIns="0" rtlCol="0" anchor="ctr"/>
          <a:lstStyle/>
          <a:p>
            <a:pPr marL="0" indent="0">
              <a:buNone/>
            </a:pPr>
            <a:r>
              <a:rPr lang="en-US" sz="800" b="1" dirty="0">
                <a:solidFill>
                  <a:srgbClr val="1C9A99"/>
                </a:solidFill>
              </a:rPr>
              <a:t>PUBLIC AWARENESS</a:t>
            </a:r>
            <a:endParaRPr lang="en-US" sz="800" dirty="0"/>
          </a:p>
        </p:txBody>
      </p:sp>
      <p:sp>
        <p:nvSpPr>
          <p:cNvPr id="4" name="Text 2"/>
          <p:cNvSpPr/>
          <p:nvPr/>
        </p:nvSpPr>
        <p:spPr>
          <a:xfrm>
            <a:off x="420624" y="713232"/>
            <a:ext cx="10881360" cy="320040"/>
          </a:xfrm>
          <a:prstGeom prst="rect">
            <a:avLst/>
          </a:prstGeom>
          <a:noFill/>
          <a:ln/>
        </p:spPr>
        <p:txBody>
          <a:bodyPr wrap="square" lIns="0" tIns="0" rIns="0" bIns="0" rtlCol="0" anchor="ctr">
            <a:normAutofit/>
          </a:bodyPr>
          <a:lstStyle/>
          <a:p>
            <a:pPr marL="0" indent="0">
              <a:buNone/>
            </a:pPr>
            <a:r>
              <a:rPr lang="en-US" sz="1600" dirty="0">
                <a:solidFill>
                  <a:srgbClr val="5E6B78"/>
                </a:solidFill>
              </a:rPr>
              <a:t>Recruitment messages often fail because the field is invisible, fragmented, or described in institutional language.</a:t>
            </a:r>
            <a:endParaRPr lang="en-US" sz="1600" dirty="0"/>
          </a:p>
        </p:txBody>
      </p:sp>
      <p:sp>
        <p:nvSpPr>
          <p:cNvPr id="5" name="Text 3"/>
          <p:cNvSpPr/>
          <p:nvPr/>
        </p:nvSpPr>
        <p:spPr>
          <a:xfrm>
            <a:off x="868680" y="1353312"/>
            <a:ext cx="3840480" cy="256032"/>
          </a:xfrm>
          <a:prstGeom prst="rect">
            <a:avLst/>
          </a:prstGeom>
          <a:noFill/>
          <a:ln/>
        </p:spPr>
        <p:txBody>
          <a:bodyPr wrap="square" lIns="0" tIns="0" rIns="0" bIns="0" rtlCol="0" anchor="ctr"/>
          <a:lstStyle/>
          <a:p>
            <a:pPr marL="0" indent="0">
              <a:buNone/>
            </a:pPr>
            <a:r>
              <a:rPr lang="en-US" sz="1080" b="1" dirty="0">
                <a:solidFill>
                  <a:srgbClr val="5E6B78"/>
                </a:solidFill>
              </a:rPr>
              <a:t>SYSTEM LANGUAGE</a:t>
            </a:r>
            <a:endParaRPr lang="en-US" sz="1080" dirty="0"/>
          </a:p>
        </p:txBody>
      </p:sp>
      <p:sp>
        <p:nvSpPr>
          <p:cNvPr id="6" name="Text 4"/>
          <p:cNvSpPr/>
          <p:nvPr/>
        </p:nvSpPr>
        <p:spPr>
          <a:xfrm>
            <a:off x="6446520" y="1353312"/>
            <a:ext cx="3840480" cy="256032"/>
          </a:xfrm>
          <a:prstGeom prst="rect">
            <a:avLst/>
          </a:prstGeom>
          <a:noFill/>
          <a:ln/>
        </p:spPr>
        <p:txBody>
          <a:bodyPr wrap="square" lIns="0" tIns="0" rIns="0" bIns="0" rtlCol="0" anchor="ctr"/>
          <a:lstStyle/>
          <a:p>
            <a:pPr marL="0" indent="0">
              <a:buNone/>
            </a:pPr>
            <a:r>
              <a:rPr lang="en-US" sz="1080" b="1" dirty="0">
                <a:solidFill>
                  <a:srgbClr val="1C9A99"/>
                </a:solidFill>
              </a:rPr>
              <a:t>CAREER VALUE</a:t>
            </a:r>
            <a:endParaRPr lang="en-US" sz="1080" dirty="0"/>
          </a:p>
        </p:txBody>
      </p:sp>
      <p:sp>
        <p:nvSpPr>
          <p:cNvPr id="7" name="Text 5"/>
          <p:cNvSpPr/>
          <p:nvPr/>
        </p:nvSpPr>
        <p:spPr>
          <a:xfrm>
            <a:off x="868680" y="1874520"/>
            <a:ext cx="3657600" cy="384048"/>
          </a:xfrm>
          <a:prstGeom prst="rect">
            <a:avLst/>
          </a:prstGeom>
          <a:noFill/>
          <a:ln/>
        </p:spPr>
        <p:txBody>
          <a:bodyPr wrap="square" lIns="0" tIns="0" rIns="0" bIns="0" rtlCol="0" anchor="ctr"/>
          <a:lstStyle/>
          <a:p>
            <a:pPr marL="0" indent="0">
              <a:buNone/>
            </a:pPr>
            <a:r>
              <a:rPr lang="en-US" sz="1600" b="1" dirty="0">
                <a:solidFill>
                  <a:srgbClr val="1D3F6E"/>
                </a:solidFill>
              </a:rPr>
              <a:t>“Part C provider”</a:t>
            </a:r>
            <a:endParaRPr lang="en-US" sz="1600" dirty="0"/>
          </a:p>
        </p:txBody>
      </p:sp>
      <p:sp>
        <p:nvSpPr>
          <p:cNvPr id="8" name="Shape 6">
            <a:extLst>
              <a:ext uri="{C183D7F6-B498-43B3-948B-1728B52AA6E4}">
                <adec:decorative xmlns:adec="http://schemas.microsoft.com/office/drawing/2017/decorative" val="1"/>
              </a:ext>
            </a:extLst>
          </p:cNvPr>
          <p:cNvSpPr/>
          <p:nvPr/>
        </p:nvSpPr>
        <p:spPr>
          <a:xfrm>
            <a:off x="4983480" y="1892808"/>
            <a:ext cx="685800" cy="457200"/>
          </a:xfrm>
          <a:prstGeom prst="chevron">
            <a:avLst/>
          </a:prstGeom>
          <a:solidFill>
            <a:srgbClr val="DCE4E8"/>
          </a:solidFill>
          <a:ln w="12700">
            <a:solidFill>
              <a:srgbClr val="DCE4E8"/>
            </a:solidFill>
            <a:prstDash val="solid"/>
          </a:ln>
        </p:spPr>
        <p:txBody>
          <a:bodyPr/>
          <a:lstStyle/>
          <a:p>
            <a:endParaRPr lang="en-US"/>
          </a:p>
        </p:txBody>
      </p:sp>
      <p:sp>
        <p:nvSpPr>
          <p:cNvPr id="9" name="Text 7"/>
          <p:cNvSpPr/>
          <p:nvPr/>
        </p:nvSpPr>
        <p:spPr>
          <a:xfrm>
            <a:off x="6172200" y="1856232"/>
            <a:ext cx="4937760" cy="502920"/>
          </a:xfrm>
          <a:prstGeom prst="rect">
            <a:avLst/>
          </a:prstGeom>
          <a:noFill/>
          <a:ln/>
        </p:spPr>
        <p:txBody>
          <a:bodyPr wrap="square" lIns="0" tIns="0" rIns="0" bIns="0" rtlCol="0" anchor="ctr">
            <a:normAutofit/>
          </a:bodyPr>
          <a:lstStyle/>
          <a:p>
            <a:pPr marL="0" indent="0">
              <a:buNone/>
            </a:pPr>
            <a:r>
              <a:rPr lang="en-US" sz="1400" dirty="0">
                <a:solidFill>
                  <a:srgbClr val="27364A"/>
                </a:solidFill>
              </a:rPr>
              <a:t>Help families support learning in everyday routines</a:t>
            </a:r>
            <a:endParaRPr lang="en-US" sz="1400" dirty="0"/>
          </a:p>
        </p:txBody>
      </p:sp>
      <p:sp>
        <p:nvSpPr>
          <p:cNvPr id="10" name="Text 8"/>
          <p:cNvSpPr/>
          <p:nvPr/>
        </p:nvSpPr>
        <p:spPr>
          <a:xfrm>
            <a:off x="868680" y="2816352"/>
            <a:ext cx="3657600" cy="384048"/>
          </a:xfrm>
          <a:prstGeom prst="rect">
            <a:avLst/>
          </a:prstGeom>
          <a:noFill/>
          <a:ln/>
        </p:spPr>
        <p:txBody>
          <a:bodyPr wrap="square" lIns="0" tIns="0" rIns="0" bIns="0" rtlCol="0" anchor="ctr"/>
          <a:lstStyle/>
          <a:p>
            <a:pPr marL="0" indent="0">
              <a:buNone/>
            </a:pPr>
            <a:r>
              <a:rPr lang="en-US" sz="1600" b="1" dirty="0">
                <a:solidFill>
                  <a:srgbClr val="1D3F6E"/>
                </a:solidFill>
              </a:rPr>
              <a:t>“Service coordination”</a:t>
            </a:r>
            <a:endParaRPr lang="en-US" sz="1600" dirty="0"/>
          </a:p>
        </p:txBody>
      </p:sp>
      <p:sp>
        <p:nvSpPr>
          <p:cNvPr id="11" name="Shape 9">
            <a:extLst>
              <a:ext uri="{C183D7F6-B498-43B3-948B-1728B52AA6E4}">
                <adec:decorative xmlns:adec="http://schemas.microsoft.com/office/drawing/2017/decorative" val="1"/>
              </a:ext>
            </a:extLst>
          </p:cNvPr>
          <p:cNvSpPr/>
          <p:nvPr/>
        </p:nvSpPr>
        <p:spPr>
          <a:xfrm>
            <a:off x="4983480" y="2834640"/>
            <a:ext cx="685800" cy="457200"/>
          </a:xfrm>
          <a:prstGeom prst="chevron">
            <a:avLst/>
          </a:prstGeom>
          <a:solidFill>
            <a:srgbClr val="DCE4E8"/>
          </a:solidFill>
          <a:ln w="12700">
            <a:solidFill>
              <a:srgbClr val="DCE4E8"/>
            </a:solidFill>
            <a:prstDash val="solid"/>
          </a:ln>
        </p:spPr>
        <p:txBody>
          <a:bodyPr/>
          <a:lstStyle/>
          <a:p>
            <a:endParaRPr lang="en-US"/>
          </a:p>
        </p:txBody>
      </p:sp>
      <p:sp>
        <p:nvSpPr>
          <p:cNvPr id="12" name="Text 10"/>
          <p:cNvSpPr/>
          <p:nvPr/>
        </p:nvSpPr>
        <p:spPr>
          <a:xfrm>
            <a:off x="6172200" y="2798064"/>
            <a:ext cx="4937760" cy="502920"/>
          </a:xfrm>
          <a:prstGeom prst="rect">
            <a:avLst/>
          </a:prstGeom>
          <a:noFill/>
          <a:ln/>
        </p:spPr>
        <p:txBody>
          <a:bodyPr wrap="square" lIns="0" tIns="0" rIns="0" bIns="0" rtlCol="0" anchor="ctr">
            <a:normAutofit/>
          </a:bodyPr>
          <a:lstStyle/>
          <a:p>
            <a:pPr marL="0" indent="0">
              <a:buNone/>
            </a:pPr>
            <a:r>
              <a:rPr lang="en-US" sz="1600" dirty="0">
                <a:solidFill>
                  <a:srgbClr val="27364A"/>
                </a:solidFill>
              </a:rPr>
              <a:t>Connect families to services and make the system easier to navigate</a:t>
            </a:r>
            <a:endParaRPr lang="en-US" sz="1600" dirty="0"/>
          </a:p>
        </p:txBody>
      </p:sp>
      <p:sp>
        <p:nvSpPr>
          <p:cNvPr id="13" name="Text 11"/>
          <p:cNvSpPr/>
          <p:nvPr/>
        </p:nvSpPr>
        <p:spPr>
          <a:xfrm>
            <a:off x="868680" y="3758184"/>
            <a:ext cx="3657600" cy="384048"/>
          </a:xfrm>
          <a:prstGeom prst="rect">
            <a:avLst/>
          </a:prstGeom>
          <a:noFill/>
          <a:ln/>
        </p:spPr>
        <p:txBody>
          <a:bodyPr wrap="square" lIns="0" tIns="0" rIns="0" bIns="0" rtlCol="0" anchor="ctr"/>
          <a:lstStyle/>
          <a:p>
            <a:pPr marL="0" indent="0">
              <a:buNone/>
            </a:pPr>
            <a:r>
              <a:rPr lang="en-US" sz="1600" b="1" dirty="0">
                <a:solidFill>
                  <a:srgbClr val="1D3F6E"/>
                </a:solidFill>
              </a:rPr>
              <a:t>“Developmental intervention”</a:t>
            </a:r>
            <a:endParaRPr lang="en-US" sz="1600" dirty="0"/>
          </a:p>
        </p:txBody>
      </p:sp>
      <p:sp>
        <p:nvSpPr>
          <p:cNvPr id="14" name="Shape 12">
            <a:extLst>
              <a:ext uri="{C183D7F6-B498-43B3-948B-1728B52AA6E4}">
                <adec:decorative xmlns:adec="http://schemas.microsoft.com/office/drawing/2017/decorative" val="1"/>
              </a:ext>
            </a:extLst>
          </p:cNvPr>
          <p:cNvSpPr/>
          <p:nvPr/>
        </p:nvSpPr>
        <p:spPr>
          <a:xfrm>
            <a:off x="4983480" y="3776472"/>
            <a:ext cx="685800" cy="457200"/>
          </a:xfrm>
          <a:prstGeom prst="chevron">
            <a:avLst/>
          </a:prstGeom>
          <a:solidFill>
            <a:srgbClr val="DCE4E8"/>
          </a:solidFill>
          <a:ln w="12700">
            <a:solidFill>
              <a:srgbClr val="DCE4E8"/>
            </a:solidFill>
            <a:prstDash val="solid"/>
          </a:ln>
        </p:spPr>
        <p:txBody>
          <a:bodyPr/>
          <a:lstStyle/>
          <a:p>
            <a:endParaRPr lang="en-US"/>
          </a:p>
        </p:txBody>
      </p:sp>
      <p:sp>
        <p:nvSpPr>
          <p:cNvPr id="15" name="Text 13"/>
          <p:cNvSpPr/>
          <p:nvPr/>
        </p:nvSpPr>
        <p:spPr>
          <a:xfrm>
            <a:off x="6172200" y="3739896"/>
            <a:ext cx="4937760" cy="502920"/>
          </a:xfrm>
          <a:prstGeom prst="rect">
            <a:avLst/>
          </a:prstGeom>
          <a:noFill/>
          <a:ln/>
        </p:spPr>
        <p:txBody>
          <a:bodyPr wrap="square" lIns="0" tIns="0" rIns="0" bIns="0" rtlCol="0" anchor="ctr">
            <a:normAutofit/>
          </a:bodyPr>
          <a:lstStyle/>
          <a:p>
            <a:pPr marL="0" indent="0">
              <a:buNone/>
            </a:pPr>
            <a:r>
              <a:rPr lang="en-US" sz="1400" dirty="0">
                <a:solidFill>
                  <a:srgbClr val="27364A"/>
                </a:solidFill>
              </a:rPr>
              <a:t>Support infants and toddlers during the years of fastest development</a:t>
            </a:r>
            <a:endParaRPr lang="en-US" sz="1400" dirty="0"/>
          </a:p>
        </p:txBody>
      </p:sp>
      <p:sp>
        <p:nvSpPr>
          <p:cNvPr id="16" name="Text 14"/>
          <p:cNvSpPr/>
          <p:nvPr/>
        </p:nvSpPr>
        <p:spPr>
          <a:xfrm>
            <a:off x="868680" y="4700016"/>
            <a:ext cx="3657600" cy="384048"/>
          </a:xfrm>
          <a:prstGeom prst="rect">
            <a:avLst/>
          </a:prstGeom>
          <a:noFill/>
          <a:ln/>
        </p:spPr>
        <p:txBody>
          <a:bodyPr wrap="square" lIns="0" tIns="0" rIns="0" bIns="0" rtlCol="0" anchor="ctr"/>
          <a:lstStyle/>
          <a:p>
            <a:pPr marL="0" indent="0">
              <a:buNone/>
            </a:pPr>
            <a:r>
              <a:rPr lang="en-US" sz="1600" b="1" dirty="0">
                <a:solidFill>
                  <a:srgbClr val="1D3F6E"/>
                </a:solidFill>
              </a:rPr>
              <a:t>“619 services”</a:t>
            </a:r>
            <a:endParaRPr lang="en-US" sz="1600" dirty="0"/>
          </a:p>
        </p:txBody>
      </p:sp>
      <p:sp>
        <p:nvSpPr>
          <p:cNvPr id="17" name="Shape 15">
            <a:extLst>
              <a:ext uri="{C183D7F6-B498-43B3-948B-1728B52AA6E4}">
                <adec:decorative xmlns:adec="http://schemas.microsoft.com/office/drawing/2017/decorative" val="1"/>
              </a:ext>
            </a:extLst>
          </p:cNvPr>
          <p:cNvSpPr/>
          <p:nvPr/>
        </p:nvSpPr>
        <p:spPr>
          <a:xfrm>
            <a:off x="4983480" y="4718304"/>
            <a:ext cx="685800" cy="457200"/>
          </a:xfrm>
          <a:prstGeom prst="chevron">
            <a:avLst/>
          </a:prstGeom>
          <a:solidFill>
            <a:srgbClr val="DCE4E8"/>
          </a:solidFill>
          <a:ln w="12700">
            <a:solidFill>
              <a:srgbClr val="DCE4E8"/>
            </a:solidFill>
            <a:prstDash val="solid"/>
          </a:ln>
        </p:spPr>
        <p:txBody>
          <a:bodyPr/>
          <a:lstStyle/>
          <a:p>
            <a:endParaRPr lang="en-US"/>
          </a:p>
        </p:txBody>
      </p:sp>
      <p:sp>
        <p:nvSpPr>
          <p:cNvPr id="18" name="Text 16"/>
          <p:cNvSpPr/>
          <p:nvPr/>
        </p:nvSpPr>
        <p:spPr>
          <a:xfrm>
            <a:off x="6172200" y="4681728"/>
            <a:ext cx="4937760" cy="502920"/>
          </a:xfrm>
          <a:prstGeom prst="rect">
            <a:avLst/>
          </a:prstGeom>
          <a:noFill/>
          <a:ln/>
        </p:spPr>
        <p:txBody>
          <a:bodyPr wrap="square" lIns="0" tIns="0" rIns="0" bIns="0" rtlCol="0" anchor="ctr">
            <a:normAutofit/>
          </a:bodyPr>
          <a:lstStyle/>
          <a:p>
            <a:pPr marL="0" indent="0">
              <a:buNone/>
            </a:pPr>
            <a:r>
              <a:rPr lang="en-US" sz="1400" dirty="0">
                <a:solidFill>
                  <a:srgbClr val="27364A"/>
                </a:solidFill>
              </a:rPr>
              <a:t>Build inclusive early learning opportunities for young children with disabilities</a:t>
            </a:r>
            <a:endParaRPr lang="en-US" sz="1400" dirty="0"/>
          </a:p>
        </p:txBody>
      </p:sp>
      <p:pic>
        <p:nvPicPr>
          <p:cNvPr id="20" name="Image 0" descr="ECTA logo"/>
          <p:cNvPicPr>
            <a:picLocks noChangeAspect="1"/>
          </p:cNvPicPr>
          <p:nvPr/>
        </p:nvPicPr>
        <p:blipFill>
          <a:blip r:embed="rId3"/>
          <a:stretch>
            <a:fillRect/>
          </a:stretch>
        </p:blipFill>
        <p:spPr>
          <a:xfrm>
            <a:off x="392951" y="6437376"/>
            <a:ext cx="924025" cy="137160"/>
          </a:xfrm>
          <a:prstGeom prst="rect">
            <a:avLst/>
          </a:prstGeom>
        </p:spPr>
      </p:pic>
      <p:sp>
        <p:nvSpPr>
          <p:cNvPr id="19" name="Text 17"/>
          <p:cNvSpPr/>
          <p:nvPr/>
        </p:nvSpPr>
        <p:spPr>
          <a:xfrm>
            <a:off x="11503152" y="6473952"/>
            <a:ext cx="320040" cy="164592"/>
          </a:xfrm>
          <a:prstGeom prst="rect">
            <a:avLst/>
          </a:prstGeom>
          <a:noFill/>
          <a:ln/>
        </p:spPr>
        <p:txBody>
          <a:bodyPr wrap="square" lIns="0" tIns="0" rIns="0" bIns="0" rtlCol="0" anchor="ctr"/>
          <a:lstStyle/>
          <a:p>
            <a:pPr marL="0" indent="0" algn="r">
              <a:buNone/>
            </a:pPr>
            <a:r>
              <a:rPr lang="en-US" sz="750" dirty="0">
                <a:solidFill>
                  <a:srgbClr val="AAB3BA"/>
                </a:solidFill>
              </a:rPr>
              <a:t>31</a:t>
            </a:r>
            <a:endParaRPr lang="en-US" sz="75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a:effectLst/>
      </p:bgPr>
    </p:bg>
    <p:spTree>
      <p:nvGrpSpPr>
        <p:cNvPr id="1" name=""/>
        <p:cNvGrpSpPr/>
        <p:nvPr/>
      </p:nvGrpSpPr>
      <p:grpSpPr>
        <a:xfrm>
          <a:off x="0" y="0"/>
          <a:ext cx="0" cy="0"/>
          <a:chOff x="0" y="0"/>
          <a:chExt cx="0" cy="0"/>
        </a:xfrm>
      </p:grpSpPr>
      <p:sp>
        <p:nvSpPr>
          <p:cNvPr id="3" name="Text 1"/>
          <p:cNvSpPr>
            <a:spLocks noGrp="1"/>
          </p:cNvSpPr>
          <p:nvPr>
            <p:ph type="title" idx="4294967295"/>
          </p:nvPr>
        </p:nvSpPr>
        <p:spPr>
          <a:xfrm>
            <a:off x="402336" y="256032"/>
            <a:ext cx="10881360" cy="384048"/>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D3F6E"/>
                </a:solidFill>
                <a:effectLst/>
                <a:uLnTx/>
                <a:uFillTx/>
                <a:latin typeface="Aptos Display" pitchFamily="34" charset="0"/>
                <a:ea typeface="Aptos Display" pitchFamily="34" charset="-122"/>
                <a:cs typeface="Aptos Display" pitchFamily="34" charset="-120"/>
              </a:rPr>
              <a:t>A strong recruitment campaign answers five questions</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2" name="Text 0"/>
          <p:cNvSpPr/>
          <p:nvPr/>
        </p:nvSpPr>
        <p:spPr>
          <a:xfrm>
            <a:off x="411480" y="73152"/>
            <a:ext cx="3840480" cy="164592"/>
          </a:xfrm>
          <a:prstGeom prst="rect">
            <a:avLst/>
          </a:prstGeom>
          <a:noFill/>
          <a:ln/>
        </p:spPr>
        <p:txBody>
          <a:bodyPr wrap="square" lIns="0" tIns="0" rIns="0" bIns="0" rtlCol="0" anchor="ctr"/>
          <a:lstStyle/>
          <a:p>
            <a:pPr marL="0" indent="0">
              <a:buNone/>
            </a:pPr>
            <a:r>
              <a:rPr lang="en-US" sz="800" b="1" dirty="0">
                <a:solidFill>
                  <a:srgbClr val="1C9A99"/>
                </a:solidFill>
              </a:rPr>
              <a:t>CAMPAIGN DESIGN</a:t>
            </a:r>
            <a:endParaRPr lang="en-US" sz="800" dirty="0"/>
          </a:p>
        </p:txBody>
      </p:sp>
      <p:sp>
        <p:nvSpPr>
          <p:cNvPr id="4" name="Text 2"/>
          <p:cNvSpPr/>
          <p:nvPr/>
        </p:nvSpPr>
        <p:spPr>
          <a:xfrm>
            <a:off x="420624" y="713232"/>
            <a:ext cx="10881360" cy="320040"/>
          </a:xfrm>
          <a:prstGeom prst="rect">
            <a:avLst/>
          </a:prstGeom>
          <a:noFill/>
          <a:ln/>
        </p:spPr>
        <p:txBody>
          <a:bodyPr wrap="square" lIns="0" tIns="0" rIns="0" bIns="0" rtlCol="0" anchor="ctr">
            <a:normAutofit/>
          </a:bodyPr>
          <a:lstStyle/>
          <a:p>
            <a:pPr marL="0" indent="0">
              <a:buNone/>
            </a:pPr>
            <a:r>
              <a:rPr lang="en-US" dirty="0">
                <a:solidFill>
                  <a:srgbClr val="5E6B78"/>
                </a:solidFill>
              </a:rPr>
              <a:t>Think beyond a slogan.</a:t>
            </a:r>
            <a:endParaRPr lang="en-US" dirty="0"/>
          </a:p>
        </p:txBody>
      </p:sp>
      <p:sp>
        <p:nvSpPr>
          <p:cNvPr id="5" name="Shape 3">
            <a:extLst>
              <a:ext uri="{C183D7F6-B498-43B3-948B-1728B52AA6E4}">
                <adec:decorative xmlns:adec="http://schemas.microsoft.com/office/drawing/2017/decorative" val="1"/>
              </a:ext>
            </a:extLst>
          </p:cNvPr>
          <p:cNvSpPr/>
          <p:nvPr/>
        </p:nvSpPr>
        <p:spPr>
          <a:xfrm>
            <a:off x="502920" y="1554480"/>
            <a:ext cx="1965960" cy="3703320"/>
          </a:xfrm>
          <a:prstGeom prst="roundRect">
            <a:avLst>
              <a:gd name="adj" fmla="val 3721"/>
            </a:avLst>
          </a:prstGeom>
          <a:solidFill>
            <a:srgbClr val="F2F6FB"/>
          </a:solidFill>
          <a:ln w="12700">
            <a:solidFill>
              <a:srgbClr val="DCE4E8"/>
            </a:solidFill>
            <a:prstDash val="solid"/>
          </a:ln>
        </p:spPr>
        <p:txBody>
          <a:bodyPr/>
          <a:lstStyle/>
          <a:p>
            <a:endParaRPr lang="en-US"/>
          </a:p>
        </p:txBody>
      </p:sp>
      <p:sp>
        <p:nvSpPr>
          <p:cNvPr id="9" name="Shape 7">
            <a:extLst>
              <a:ext uri="{C183D7F6-B498-43B3-948B-1728B52AA6E4}">
                <adec:decorative xmlns:adec="http://schemas.microsoft.com/office/drawing/2017/decorative" val="1"/>
              </a:ext>
            </a:extLst>
          </p:cNvPr>
          <p:cNvSpPr/>
          <p:nvPr/>
        </p:nvSpPr>
        <p:spPr>
          <a:xfrm>
            <a:off x="2788920" y="1554480"/>
            <a:ext cx="1965960" cy="3703320"/>
          </a:xfrm>
          <a:prstGeom prst="roundRect">
            <a:avLst>
              <a:gd name="adj" fmla="val 3721"/>
            </a:avLst>
          </a:prstGeom>
          <a:solidFill>
            <a:srgbClr val="EFF8F7"/>
          </a:solidFill>
          <a:ln w="12700">
            <a:solidFill>
              <a:srgbClr val="DCE4E8"/>
            </a:solidFill>
            <a:prstDash val="solid"/>
          </a:ln>
        </p:spPr>
        <p:txBody>
          <a:bodyPr/>
          <a:lstStyle/>
          <a:p>
            <a:endParaRPr lang="en-US"/>
          </a:p>
        </p:txBody>
      </p:sp>
      <p:sp>
        <p:nvSpPr>
          <p:cNvPr id="13" name="Shape 11">
            <a:extLst>
              <a:ext uri="{C183D7F6-B498-43B3-948B-1728B52AA6E4}">
                <adec:decorative xmlns:adec="http://schemas.microsoft.com/office/drawing/2017/decorative" val="1"/>
              </a:ext>
            </a:extLst>
          </p:cNvPr>
          <p:cNvSpPr/>
          <p:nvPr/>
        </p:nvSpPr>
        <p:spPr>
          <a:xfrm>
            <a:off x="5074920" y="1554480"/>
            <a:ext cx="1965960" cy="3703320"/>
          </a:xfrm>
          <a:prstGeom prst="roundRect">
            <a:avLst>
              <a:gd name="adj" fmla="val 3721"/>
            </a:avLst>
          </a:prstGeom>
          <a:solidFill>
            <a:srgbClr val="FFF8ED"/>
          </a:solidFill>
          <a:ln w="12700">
            <a:solidFill>
              <a:srgbClr val="DCE4E8"/>
            </a:solidFill>
            <a:prstDash val="solid"/>
          </a:ln>
        </p:spPr>
        <p:txBody>
          <a:bodyPr/>
          <a:lstStyle/>
          <a:p>
            <a:endParaRPr lang="en-US"/>
          </a:p>
        </p:txBody>
      </p:sp>
      <p:sp>
        <p:nvSpPr>
          <p:cNvPr id="17" name="Shape 15">
            <a:extLst>
              <a:ext uri="{C183D7F6-B498-43B3-948B-1728B52AA6E4}">
                <adec:decorative xmlns:adec="http://schemas.microsoft.com/office/drawing/2017/decorative" val="1"/>
              </a:ext>
            </a:extLst>
          </p:cNvPr>
          <p:cNvSpPr/>
          <p:nvPr/>
        </p:nvSpPr>
        <p:spPr>
          <a:xfrm>
            <a:off x="7360920" y="1554480"/>
            <a:ext cx="1965960" cy="3703320"/>
          </a:xfrm>
          <a:prstGeom prst="roundRect">
            <a:avLst>
              <a:gd name="adj" fmla="val 3721"/>
            </a:avLst>
          </a:prstGeom>
          <a:solidFill>
            <a:srgbClr val="FBEFEC"/>
          </a:solidFill>
          <a:ln w="12700">
            <a:solidFill>
              <a:srgbClr val="DCE4E8"/>
            </a:solidFill>
            <a:prstDash val="solid"/>
          </a:ln>
        </p:spPr>
        <p:txBody>
          <a:bodyPr/>
          <a:lstStyle/>
          <a:p>
            <a:endParaRPr lang="en-US"/>
          </a:p>
        </p:txBody>
      </p:sp>
      <p:sp>
        <p:nvSpPr>
          <p:cNvPr id="21" name="Shape 19">
            <a:extLst>
              <a:ext uri="{C183D7F6-B498-43B3-948B-1728B52AA6E4}">
                <adec:decorative xmlns:adec="http://schemas.microsoft.com/office/drawing/2017/decorative" val="1"/>
              </a:ext>
            </a:extLst>
          </p:cNvPr>
          <p:cNvSpPr/>
          <p:nvPr/>
        </p:nvSpPr>
        <p:spPr>
          <a:xfrm>
            <a:off x="9646920" y="1554480"/>
            <a:ext cx="1965960" cy="3703320"/>
          </a:xfrm>
          <a:prstGeom prst="roundRect">
            <a:avLst>
              <a:gd name="adj" fmla="val 3721"/>
            </a:avLst>
          </a:prstGeom>
          <a:solidFill>
            <a:srgbClr val="F1F8F3"/>
          </a:solidFill>
          <a:ln w="12700">
            <a:solidFill>
              <a:srgbClr val="DCE4E8"/>
            </a:solidFill>
            <a:prstDash val="solid"/>
          </a:ln>
        </p:spPr>
        <p:txBody>
          <a:bodyPr/>
          <a:lstStyle/>
          <a:p>
            <a:endParaRPr lang="en-US"/>
          </a:p>
        </p:txBody>
      </p:sp>
      <p:sp>
        <p:nvSpPr>
          <p:cNvPr id="6" name="Shape 4">
            <a:extLst>
              <a:ext uri="{C183D7F6-B498-43B3-948B-1728B52AA6E4}">
                <adec:decorative xmlns:adec="http://schemas.microsoft.com/office/drawing/2017/decorative" val="1"/>
              </a:ext>
            </a:extLst>
          </p:cNvPr>
          <p:cNvSpPr/>
          <p:nvPr/>
        </p:nvSpPr>
        <p:spPr>
          <a:xfrm>
            <a:off x="932688" y="1874520"/>
            <a:ext cx="1097280" cy="310896"/>
          </a:xfrm>
          <a:prstGeom prst="roundRect">
            <a:avLst>
              <a:gd name="adj" fmla="val 29412"/>
            </a:avLst>
          </a:prstGeom>
          <a:solidFill>
            <a:srgbClr val="2669A8"/>
          </a:solidFill>
          <a:ln w="12700">
            <a:solidFill>
              <a:srgbClr val="2669A8"/>
            </a:solidFill>
            <a:prstDash val="solid"/>
          </a:ln>
        </p:spPr>
        <p:txBody>
          <a:bodyPr/>
          <a:lstStyle/>
          <a:p>
            <a:endParaRPr lang="en-US"/>
          </a:p>
        </p:txBody>
      </p:sp>
      <p:sp>
        <p:nvSpPr>
          <p:cNvPr id="7" name="Text 5"/>
          <p:cNvSpPr/>
          <p:nvPr/>
        </p:nvSpPr>
        <p:spPr>
          <a:xfrm>
            <a:off x="1005840" y="1938528"/>
            <a:ext cx="950976" cy="164592"/>
          </a:xfrm>
          <a:prstGeom prst="rect">
            <a:avLst/>
          </a:prstGeom>
          <a:noFill/>
          <a:ln/>
        </p:spPr>
        <p:txBody>
          <a:bodyPr wrap="square" lIns="0" tIns="0" rIns="0" bIns="0" rtlCol="0" anchor="ctr">
            <a:noAutofit/>
          </a:bodyPr>
          <a:lstStyle/>
          <a:p>
            <a:pPr marL="0" indent="0" algn="ctr">
              <a:buNone/>
            </a:pPr>
            <a:r>
              <a:rPr lang="en-US" sz="1400" b="1" dirty="0">
                <a:solidFill>
                  <a:srgbClr val="FFFFFF"/>
                </a:solidFill>
              </a:rPr>
              <a:t>WHO</a:t>
            </a:r>
            <a:endParaRPr lang="en-US" sz="1400" dirty="0"/>
          </a:p>
        </p:txBody>
      </p:sp>
      <p:sp>
        <p:nvSpPr>
          <p:cNvPr id="10" name="Shape 8">
            <a:extLst>
              <a:ext uri="{C183D7F6-B498-43B3-948B-1728B52AA6E4}">
                <adec:decorative xmlns:adec="http://schemas.microsoft.com/office/drawing/2017/decorative" val="1"/>
              </a:ext>
            </a:extLst>
          </p:cNvPr>
          <p:cNvSpPr/>
          <p:nvPr/>
        </p:nvSpPr>
        <p:spPr>
          <a:xfrm>
            <a:off x="3218688" y="1874520"/>
            <a:ext cx="1097280" cy="310896"/>
          </a:xfrm>
          <a:prstGeom prst="roundRect">
            <a:avLst>
              <a:gd name="adj" fmla="val 29412"/>
            </a:avLst>
          </a:prstGeom>
          <a:solidFill>
            <a:srgbClr val="1C9A99"/>
          </a:solidFill>
          <a:ln w="12700">
            <a:solidFill>
              <a:srgbClr val="1C9A99"/>
            </a:solidFill>
            <a:prstDash val="solid"/>
          </a:ln>
        </p:spPr>
        <p:txBody>
          <a:bodyPr/>
          <a:lstStyle/>
          <a:p>
            <a:endParaRPr lang="en-US"/>
          </a:p>
        </p:txBody>
      </p:sp>
      <p:sp>
        <p:nvSpPr>
          <p:cNvPr id="11" name="Text 9"/>
          <p:cNvSpPr/>
          <p:nvPr/>
        </p:nvSpPr>
        <p:spPr>
          <a:xfrm>
            <a:off x="3291840" y="1938528"/>
            <a:ext cx="950976" cy="164592"/>
          </a:xfrm>
          <a:prstGeom prst="rect">
            <a:avLst/>
          </a:prstGeom>
          <a:noFill/>
          <a:ln/>
        </p:spPr>
        <p:txBody>
          <a:bodyPr wrap="square" lIns="0" tIns="0" rIns="0" bIns="0" rtlCol="0" anchor="ctr">
            <a:noAutofit/>
          </a:bodyPr>
          <a:lstStyle/>
          <a:p>
            <a:pPr marL="0" indent="0" algn="ctr">
              <a:buNone/>
            </a:pPr>
            <a:r>
              <a:rPr lang="en-US" sz="1400" b="1" dirty="0">
                <a:solidFill>
                  <a:srgbClr val="FFFFFF"/>
                </a:solidFill>
              </a:rPr>
              <a:t>WHY</a:t>
            </a:r>
            <a:endParaRPr lang="en-US" sz="1400" dirty="0"/>
          </a:p>
        </p:txBody>
      </p:sp>
      <p:sp>
        <p:nvSpPr>
          <p:cNvPr id="14" name="Shape 12">
            <a:extLst>
              <a:ext uri="{C183D7F6-B498-43B3-948B-1728B52AA6E4}">
                <adec:decorative xmlns:adec="http://schemas.microsoft.com/office/drawing/2017/decorative" val="1"/>
              </a:ext>
            </a:extLst>
          </p:cNvPr>
          <p:cNvSpPr/>
          <p:nvPr/>
        </p:nvSpPr>
        <p:spPr>
          <a:xfrm>
            <a:off x="5504688" y="1874520"/>
            <a:ext cx="1097280" cy="310896"/>
          </a:xfrm>
          <a:prstGeom prst="roundRect">
            <a:avLst>
              <a:gd name="adj" fmla="val 29412"/>
            </a:avLst>
          </a:prstGeom>
          <a:solidFill>
            <a:srgbClr val="F4A340"/>
          </a:solidFill>
          <a:ln w="12700">
            <a:solidFill>
              <a:srgbClr val="F4A340"/>
            </a:solidFill>
            <a:prstDash val="solid"/>
          </a:ln>
        </p:spPr>
        <p:txBody>
          <a:bodyPr/>
          <a:lstStyle/>
          <a:p>
            <a:endParaRPr lang="en-US"/>
          </a:p>
        </p:txBody>
      </p:sp>
      <p:sp>
        <p:nvSpPr>
          <p:cNvPr id="15" name="Text 13"/>
          <p:cNvSpPr/>
          <p:nvPr/>
        </p:nvSpPr>
        <p:spPr>
          <a:xfrm>
            <a:off x="5577840" y="1938528"/>
            <a:ext cx="950976" cy="164592"/>
          </a:xfrm>
          <a:prstGeom prst="rect">
            <a:avLst/>
          </a:prstGeom>
          <a:noFill/>
          <a:ln/>
        </p:spPr>
        <p:txBody>
          <a:bodyPr wrap="square" lIns="0" tIns="0" rIns="0" bIns="0" rtlCol="0" anchor="ctr">
            <a:noAutofit/>
          </a:bodyPr>
          <a:lstStyle/>
          <a:p>
            <a:pPr marL="0" indent="0" algn="ctr">
              <a:buNone/>
            </a:pPr>
            <a:r>
              <a:rPr lang="en-US" sz="1400" b="1" dirty="0">
                <a:solidFill>
                  <a:srgbClr val="FFFFFF"/>
                </a:solidFill>
              </a:rPr>
              <a:t>WHAT</a:t>
            </a:r>
            <a:endParaRPr lang="en-US" sz="1400" dirty="0"/>
          </a:p>
        </p:txBody>
      </p:sp>
      <p:sp>
        <p:nvSpPr>
          <p:cNvPr id="18" name="Shape 16">
            <a:extLst>
              <a:ext uri="{C183D7F6-B498-43B3-948B-1728B52AA6E4}">
                <adec:decorative xmlns:adec="http://schemas.microsoft.com/office/drawing/2017/decorative" val="1"/>
              </a:ext>
            </a:extLst>
          </p:cNvPr>
          <p:cNvSpPr/>
          <p:nvPr/>
        </p:nvSpPr>
        <p:spPr>
          <a:xfrm>
            <a:off x="7790688" y="1874520"/>
            <a:ext cx="1097280" cy="310896"/>
          </a:xfrm>
          <a:prstGeom prst="roundRect">
            <a:avLst>
              <a:gd name="adj" fmla="val 29412"/>
            </a:avLst>
          </a:prstGeom>
          <a:solidFill>
            <a:srgbClr val="E66C5C"/>
          </a:solidFill>
          <a:ln w="12700">
            <a:solidFill>
              <a:srgbClr val="E66C5C"/>
            </a:solidFill>
            <a:prstDash val="solid"/>
          </a:ln>
        </p:spPr>
        <p:txBody>
          <a:bodyPr/>
          <a:lstStyle/>
          <a:p>
            <a:endParaRPr lang="en-US"/>
          </a:p>
        </p:txBody>
      </p:sp>
      <p:sp>
        <p:nvSpPr>
          <p:cNvPr id="19" name="Text 17"/>
          <p:cNvSpPr/>
          <p:nvPr/>
        </p:nvSpPr>
        <p:spPr>
          <a:xfrm>
            <a:off x="7863840" y="1938528"/>
            <a:ext cx="950976" cy="164592"/>
          </a:xfrm>
          <a:prstGeom prst="rect">
            <a:avLst/>
          </a:prstGeom>
          <a:noFill/>
          <a:ln/>
        </p:spPr>
        <p:txBody>
          <a:bodyPr wrap="square" lIns="0" tIns="0" rIns="0" bIns="0" rtlCol="0" anchor="ctr">
            <a:noAutofit/>
          </a:bodyPr>
          <a:lstStyle/>
          <a:p>
            <a:pPr marL="0" indent="0" algn="ctr">
              <a:buNone/>
            </a:pPr>
            <a:r>
              <a:rPr lang="en-US" sz="1400" b="1" dirty="0">
                <a:solidFill>
                  <a:srgbClr val="FFFFFF"/>
                </a:solidFill>
              </a:rPr>
              <a:t>HOW</a:t>
            </a:r>
            <a:endParaRPr lang="en-US" sz="1400" dirty="0"/>
          </a:p>
        </p:txBody>
      </p:sp>
      <p:sp>
        <p:nvSpPr>
          <p:cNvPr id="22" name="Shape 20">
            <a:extLst>
              <a:ext uri="{C183D7F6-B498-43B3-948B-1728B52AA6E4}">
                <adec:decorative xmlns:adec="http://schemas.microsoft.com/office/drawing/2017/decorative" val="1"/>
              </a:ext>
            </a:extLst>
          </p:cNvPr>
          <p:cNvSpPr/>
          <p:nvPr/>
        </p:nvSpPr>
        <p:spPr>
          <a:xfrm>
            <a:off x="10076688" y="1874520"/>
            <a:ext cx="1097280" cy="310896"/>
          </a:xfrm>
          <a:prstGeom prst="roundRect">
            <a:avLst>
              <a:gd name="adj" fmla="val 29412"/>
            </a:avLst>
          </a:prstGeom>
          <a:solidFill>
            <a:srgbClr val="49B563"/>
          </a:solidFill>
          <a:ln w="12700">
            <a:solidFill>
              <a:srgbClr val="49B563"/>
            </a:solidFill>
            <a:prstDash val="solid"/>
          </a:ln>
        </p:spPr>
        <p:txBody>
          <a:bodyPr/>
          <a:lstStyle/>
          <a:p>
            <a:endParaRPr lang="en-US"/>
          </a:p>
        </p:txBody>
      </p:sp>
      <p:sp>
        <p:nvSpPr>
          <p:cNvPr id="23" name="Text 21"/>
          <p:cNvSpPr/>
          <p:nvPr/>
        </p:nvSpPr>
        <p:spPr>
          <a:xfrm>
            <a:off x="10149840" y="1938528"/>
            <a:ext cx="950976" cy="164592"/>
          </a:xfrm>
          <a:prstGeom prst="rect">
            <a:avLst/>
          </a:prstGeom>
          <a:noFill/>
          <a:ln/>
        </p:spPr>
        <p:txBody>
          <a:bodyPr wrap="square" lIns="0" tIns="0" rIns="0" bIns="0" rtlCol="0" anchor="ctr">
            <a:noAutofit/>
          </a:bodyPr>
          <a:lstStyle/>
          <a:p>
            <a:pPr marL="0" indent="0" algn="ctr">
              <a:buNone/>
            </a:pPr>
            <a:r>
              <a:rPr lang="en-US" sz="1400" b="1" dirty="0">
                <a:solidFill>
                  <a:srgbClr val="FFFFFF"/>
                </a:solidFill>
              </a:rPr>
              <a:t>PROOF</a:t>
            </a:r>
            <a:endParaRPr lang="en-US" sz="1400" dirty="0"/>
          </a:p>
        </p:txBody>
      </p:sp>
      <p:sp>
        <p:nvSpPr>
          <p:cNvPr id="8" name="Text 6"/>
          <p:cNvSpPr/>
          <p:nvPr/>
        </p:nvSpPr>
        <p:spPr>
          <a:xfrm>
            <a:off x="731520" y="2788920"/>
            <a:ext cx="1508760" cy="1280160"/>
          </a:xfrm>
          <a:prstGeom prst="rect">
            <a:avLst/>
          </a:prstGeom>
          <a:noFill/>
          <a:ln/>
        </p:spPr>
        <p:txBody>
          <a:bodyPr wrap="square" lIns="0" tIns="0" rIns="0" bIns="0" rtlCol="0" anchor="ctr">
            <a:normAutofit/>
          </a:bodyPr>
          <a:lstStyle/>
          <a:p>
            <a:pPr marL="0" indent="0" algn="ctr">
              <a:buNone/>
            </a:pPr>
            <a:r>
              <a:rPr lang="en-US" sz="1400" b="1" dirty="0">
                <a:solidFill>
                  <a:srgbClr val="1D3F6E"/>
                </a:solidFill>
              </a:rPr>
              <a:t>Who are we trying to reach?</a:t>
            </a:r>
            <a:endParaRPr lang="en-US" sz="1400" dirty="0"/>
          </a:p>
        </p:txBody>
      </p:sp>
      <p:sp>
        <p:nvSpPr>
          <p:cNvPr id="12" name="Text 10"/>
          <p:cNvSpPr/>
          <p:nvPr/>
        </p:nvSpPr>
        <p:spPr>
          <a:xfrm>
            <a:off x="3017520" y="2788920"/>
            <a:ext cx="1508760" cy="1280160"/>
          </a:xfrm>
          <a:prstGeom prst="rect">
            <a:avLst/>
          </a:prstGeom>
          <a:noFill/>
          <a:ln/>
        </p:spPr>
        <p:txBody>
          <a:bodyPr wrap="square" lIns="0" tIns="0" rIns="0" bIns="0" rtlCol="0" anchor="ctr">
            <a:normAutofit/>
          </a:bodyPr>
          <a:lstStyle/>
          <a:p>
            <a:pPr marL="0" indent="0" algn="ctr">
              <a:buNone/>
            </a:pPr>
            <a:r>
              <a:rPr lang="en-US" sz="1400" b="1" dirty="0">
                <a:solidFill>
                  <a:srgbClr val="1D3F6E"/>
                </a:solidFill>
              </a:rPr>
              <a:t>Why would this audience care?</a:t>
            </a:r>
            <a:endParaRPr lang="en-US" sz="1400" dirty="0"/>
          </a:p>
        </p:txBody>
      </p:sp>
      <p:sp>
        <p:nvSpPr>
          <p:cNvPr id="16" name="Text 14"/>
          <p:cNvSpPr/>
          <p:nvPr/>
        </p:nvSpPr>
        <p:spPr>
          <a:xfrm>
            <a:off x="5303520" y="2788920"/>
            <a:ext cx="1508760" cy="1280160"/>
          </a:xfrm>
          <a:prstGeom prst="rect">
            <a:avLst/>
          </a:prstGeom>
          <a:noFill/>
          <a:ln/>
        </p:spPr>
        <p:txBody>
          <a:bodyPr wrap="square" lIns="0" tIns="0" rIns="0" bIns="0" rtlCol="0" anchor="ctr">
            <a:normAutofit/>
          </a:bodyPr>
          <a:lstStyle/>
          <a:p>
            <a:pPr marL="0" indent="0" algn="ctr">
              <a:buNone/>
            </a:pPr>
            <a:r>
              <a:rPr lang="en-US" sz="1400" b="1" dirty="0">
                <a:solidFill>
                  <a:srgbClr val="1D3F6E"/>
                </a:solidFill>
              </a:rPr>
              <a:t>What role or career opportunity are we offering?</a:t>
            </a:r>
            <a:endParaRPr lang="en-US" sz="1400" dirty="0"/>
          </a:p>
        </p:txBody>
      </p:sp>
      <p:sp>
        <p:nvSpPr>
          <p:cNvPr id="20" name="Text 18"/>
          <p:cNvSpPr/>
          <p:nvPr/>
        </p:nvSpPr>
        <p:spPr>
          <a:xfrm>
            <a:off x="7589520" y="2788920"/>
            <a:ext cx="1508760" cy="1280160"/>
          </a:xfrm>
          <a:prstGeom prst="rect">
            <a:avLst/>
          </a:prstGeom>
          <a:noFill/>
          <a:ln/>
        </p:spPr>
        <p:txBody>
          <a:bodyPr wrap="square" lIns="0" tIns="0" rIns="0" bIns="0" rtlCol="0" anchor="ctr">
            <a:normAutofit/>
          </a:bodyPr>
          <a:lstStyle/>
          <a:p>
            <a:pPr marL="0" indent="0" algn="ctr">
              <a:buNone/>
            </a:pPr>
            <a:r>
              <a:rPr lang="en-US" sz="1400" b="1" dirty="0">
                <a:solidFill>
                  <a:srgbClr val="1D3F6E"/>
                </a:solidFill>
              </a:rPr>
              <a:t>What is the realistic pathway to enter?</a:t>
            </a:r>
            <a:endParaRPr lang="en-US" sz="1400" dirty="0"/>
          </a:p>
        </p:txBody>
      </p:sp>
      <p:sp>
        <p:nvSpPr>
          <p:cNvPr id="24" name="Text 22"/>
          <p:cNvSpPr/>
          <p:nvPr/>
        </p:nvSpPr>
        <p:spPr>
          <a:xfrm>
            <a:off x="9875520" y="2788920"/>
            <a:ext cx="1508760" cy="1280160"/>
          </a:xfrm>
          <a:prstGeom prst="rect">
            <a:avLst/>
          </a:prstGeom>
          <a:noFill/>
          <a:ln/>
        </p:spPr>
        <p:txBody>
          <a:bodyPr wrap="square" lIns="0" tIns="0" rIns="0" bIns="0" rtlCol="0" anchor="ctr">
            <a:normAutofit/>
          </a:bodyPr>
          <a:lstStyle/>
          <a:p>
            <a:pPr marL="0" indent="0" algn="ctr">
              <a:buNone/>
            </a:pPr>
            <a:r>
              <a:rPr lang="en-US" sz="1400" b="1" dirty="0">
                <a:solidFill>
                  <a:srgbClr val="1D3F6E"/>
                </a:solidFill>
              </a:rPr>
              <a:t>What story, data, or voice makes the message credible?</a:t>
            </a:r>
            <a:endParaRPr lang="en-US" sz="1400" dirty="0"/>
          </a:p>
        </p:txBody>
      </p:sp>
      <p:pic>
        <p:nvPicPr>
          <p:cNvPr id="27" name="Image 0" descr="ECTA logo"/>
          <p:cNvPicPr>
            <a:picLocks noChangeAspect="1"/>
          </p:cNvPicPr>
          <p:nvPr/>
        </p:nvPicPr>
        <p:blipFill>
          <a:blip r:embed="rId3"/>
          <a:stretch>
            <a:fillRect/>
          </a:stretch>
        </p:blipFill>
        <p:spPr>
          <a:xfrm>
            <a:off x="392951" y="6437376"/>
            <a:ext cx="924025" cy="137160"/>
          </a:xfrm>
          <a:prstGeom prst="rect">
            <a:avLst/>
          </a:prstGeom>
        </p:spPr>
      </p:pic>
      <p:sp>
        <p:nvSpPr>
          <p:cNvPr id="26" name="Text 24"/>
          <p:cNvSpPr/>
          <p:nvPr/>
        </p:nvSpPr>
        <p:spPr>
          <a:xfrm>
            <a:off x="11503152" y="6473952"/>
            <a:ext cx="320040" cy="164592"/>
          </a:xfrm>
          <a:prstGeom prst="rect">
            <a:avLst/>
          </a:prstGeom>
          <a:noFill/>
          <a:ln/>
        </p:spPr>
        <p:txBody>
          <a:bodyPr wrap="square" lIns="0" tIns="0" rIns="0" bIns="0" rtlCol="0" anchor="ctr"/>
          <a:lstStyle/>
          <a:p>
            <a:pPr marL="0" indent="0" algn="r">
              <a:buNone/>
            </a:pPr>
            <a:r>
              <a:rPr lang="en-US" sz="750" dirty="0">
                <a:solidFill>
                  <a:srgbClr val="AAB3BA"/>
                </a:solidFill>
              </a:rPr>
              <a:t>32</a:t>
            </a:r>
            <a:endParaRPr lang="en-US" sz="75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11480" y="73152"/>
            <a:ext cx="3840480" cy="164592"/>
          </a:xfrm>
          <a:prstGeom prst="rect">
            <a:avLst/>
          </a:prstGeom>
          <a:noFill/>
          <a:ln/>
        </p:spPr>
        <p:txBody>
          <a:bodyPr wrap="square" lIns="0" tIns="0" rIns="0" bIns="0" rtlCol="0" anchor="ctr"/>
          <a:lstStyle/>
          <a:p>
            <a:pPr marL="0" indent="0">
              <a:buNone/>
            </a:pPr>
            <a:r>
              <a:rPr lang="en-US" sz="800" b="1" dirty="0">
                <a:solidFill>
                  <a:srgbClr val="1C9A99"/>
                </a:solidFill>
              </a:rPr>
              <a:t>DEC | BE PART OF EI</a:t>
            </a:r>
            <a:endParaRPr lang="en-US" sz="800" dirty="0"/>
          </a:p>
        </p:txBody>
      </p:sp>
      <p:sp>
        <p:nvSpPr>
          <p:cNvPr id="3" name="Text 1"/>
          <p:cNvSpPr>
            <a:spLocks noGrp="1"/>
          </p:cNvSpPr>
          <p:nvPr>
            <p:ph type="title" idx="4294967295"/>
          </p:nvPr>
        </p:nvSpPr>
        <p:spPr>
          <a:xfrm>
            <a:off x="402336" y="256032"/>
            <a:ext cx="10881360" cy="384048"/>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D3F6E"/>
                </a:solidFill>
                <a:effectLst/>
                <a:uLnTx/>
                <a:uFillTx/>
                <a:latin typeface="Aptos Display" pitchFamily="34" charset="0"/>
                <a:ea typeface="Aptos Display" pitchFamily="34" charset="-122"/>
                <a:cs typeface="Aptos Display" pitchFamily="34" charset="-120"/>
              </a:rPr>
              <a:t>DEC: “Be Part of Early Intervention” as a collective awareness effort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2"/>
          <p:cNvSpPr/>
          <p:nvPr/>
        </p:nvSpPr>
        <p:spPr>
          <a:xfrm>
            <a:off x="420624" y="713232"/>
            <a:ext cx="10881360" cy="320040"/>
          </a:xfrm>
          <a:prstGeom prst="rect">
            <a:avLst/>
          </a:prstGeom>
          <a:noFill/>
          <a:ln/>
        </p:spPr>
        <p:txBody>
          <a:bodyPr wrap="square" lIns="0" tIns="0" rIns="0" bIns="0" rtlCol="0" anchor="ctr">
            <a:normAutofit/>
          </a:bodyPr>
          <a:lstStyle/>
          <a:p>
            <a:pPr marL="0" indent="0">
              <a:buNone/>
            </a:pPr>
            <a:r>
              <a:rPr lang="en-US" sz="1600" dirty="0">
                <a:solidFill>
                  <a:srgbClr val="5E6B78"/>
                </a:solidFill>
              </a:rPr>
              <a:t>Use shared stories, pooled resources, and coordinated influence to elevate EI</a:t>
            </a:r>
            <a:r>
              <a:rPr lang="en-US" sz="1200" dirty="0">
                <a:solidFill>
                  <a:srgbClr val="5E6B78"/>
                </a:solidFill>
              </a:rPr>
              <a:t>.</a:t>
            </a:r>
            <a:endParaRPr lang="en-US" sz="1200" dirty="0"/>
          </a:p>
        </p:txBody>
      </p:sp>
      <p:sp>
        <p:nvSpPr>
          <p:cNvPr id="5" name="Shape 3">
            <a:extLst>
              <a:ext uri="{C183D7F6-B498-43B3-948B-1728B52AA6E4}">
                <adec:decorative xmlns:adec="http://schemas.microsoft.com/office/drawing/2017/decorative" val="1"/>
              </a:ext>
            </a:extLst>
          </p:cNvPr>
          <p:cNvSpPr/>
          <p:nvPr/>
        </p:nvSpPr>
        <p:spPr>
          <a:xfrm>
            <a:off x="640080" y="1417320"/>
            <a:ext cx="3246120" cy="4069080"/>
          </a:xfrm>
          <a:prstGeom prst="roundRect">
            <a:avLst>
              <a:gd name="adj" fmla="val 1972"/>
            </a:avLst>
          </a:prstGeom>
          <a:solidFill>
            <a:srgbClr val="FBEFEC"/>
          </a:solidFill>
          <a:ln w="10160">
            <a:solidFill>
              <a:srgbClr val="DCE4E8"/>
            </a:solidFill>
            <a:prstDash val="solid"/>
          </a:ln>
        </p:spPr>
        <p:txBody>
          <a:bodyPr/>
          <a:lstStyle/>
          <a:p>
            <a:endParaRPr lang="en-US"/>
          </a:p>
        </p:txBody>
      </p:sp>
      <p:sp>
        <p:nvSpPr>
          <p:cNvPr id="6" name="Shape 4">
            <a:extLst>
              <a:ext uri="{C183D7F6-B498-43B3-948B-1728B52AA6E4}">
                <adec:decorative xmlns:adec="http://schemas.microsoft.com/office/drawing/2017/decorative" val="1"/>
              </a:ext>
            </a:extLst>
          </p:cNvPr>
          <p:cNvSpPr/>
          <p:nvPr/>
        </p:nvSpPr>
        <p:spPr>
          <a:xfrm>
            <a:off x="640080" y="1417320"/>
            <a:ext cx="54864" cy="4069080"/>
          </a:xfrm>
          <a:prstGeom prst="rect">
            <a:avLst/>
          </a:prstGeom>
          <a:solidFill>
            <a:srgbClr val="E66C5C"/>
          </a:solidFill>
          <a:ln w="12700">
            <a:solidFill>
              <a:srgbClr val="E66C5C"/>
            </a:solidFill>
            <a:prstDash val="solid"/>
          </a:ln>
        </p:spPr>
        <p:txBody>
          <a:bodyPr/>
          <a:lstStyle/>
          <a:p>
            <a:endParaRPr lang="en-US"/>
          </a:p>
        </p:txBody>
      </p:sp>
      <p:sp>
        <p:nvSpPr>
          <p:cNvPr id="7" name="Text 5"/>
          <p:cNvSpPr/>
          <p:nvPr/>
        </p:nvSpPr>
        <p:spPr>
          <a:xfrm>
            <a:off x="804672" y="1563624"/>
            <a:ext cx="2926080" cy="256032"/>
          </a:xfrm>
          <a:prstGeom prst="rect">
            <a:avLst/>
          </a:prstGeom>
          <a:noFill/>
          <a:ln/>
        </p:spPr>
        <p:txBody>
          <a:bodyPr wrap="square" lIns="0" tIns="0" rIns="0" bIns="0" rtlCol="0" anchor="ctr">
            <a:normAutofit/>
          </a:bodyPr>
          <a:lstStyle/>
          <a:p>
            <a:pPr marL="0" indent="0">
              <a:buNone/>
            </a:pPr>
            <a:r>
              <a:rPr lang="en-US" sz="1600" b="1" dirty="0">
                <a:solidFill>
                  <a:srgbClr val="1D3F6E"/>
                </a:solidFill>
              </a:rPr>
              <a:t>Collective focus</a:t>
            </a:r>
            <a:endParaRPr lang="en-US" sz="1600" dirty="0"/>
          </a:p>
        </p:txBody>
      </p:sp>
      <p:sp>
        <p:nvSpPr>
          <p:cNvPr id="8" name="Text 6"/>
          <p:cNvSpPr/>
          <p:nvPr/>
        </p:nvSpPr>
        <p:spPr>
          <a:xfrm>
            <a:off x="804672" y="1920240"/>
            <a:ext cx="2926080" cy="3447288"/>
          </a:xfrm>
          <a:prstGeom prst="rect">
            <a:avLst/>
          </a:prstGeom>
          <a:noFill/>
          <a:ln/>
        </p:spPr>
        <p:txBody>
          <a:bodyPr wrap="square" lIns="254" tIns="254" rIns="254" bIns="254" rtlCol="0" anchor="t">
            <a:normAutofit/>
          </a:bodyPr>
          <a:lstStyle/>
          <a:p>
            <a:pPr marL="0" indent="0">
              <a:buNone/>
            </a:pPr>
            <a:r>
              <a:rPr lang="en-US" sz="1600" dirty="0">
                <a:solidFill>
                  <a:srgbClr val="27364A"/>
                </a:solidFill>
              </a:rPr>
              <a:t>DEC’s 2026 effort invites stakeholders to pool resources, share stories, expand influence, and elevate early intervention as a shared national priority.</a:t>
            </a:r>
            <a:endParaRPr lang="en-US" sz="1600" dirty="0"/>
          </a:p>
        </p:txBody>
      </p:sp>
      <p:sp>
        <p:nvSpPr>
          <p:cNvPr id="9" name="Shape 7">
            <a:extLst>
              <a:ext uri="{C183D7F6-B498-43B3-948B-1728B52AA6E4}">
                <adec:decorative xmlns:adec="http://schemas.microsoft.com/office/drawing/2017/decorative" val="1"/>
              </a:ext>
            </a:extLst>
          </p:cNvPr>
          <p:cNvSpPr/>
          <p:nvPr/>
        </p:nvSpPr>
        <p:spPr>
          <a:xfrm>
            <a:off x="4206240" y="1417320"/>
            <a:ext cx="3246120" cy="4069080"/>
          </a:xfrm>
          <a:prstGeom prst="roundRect">
            <a:avLst>
              <a:gd name="adj" fmla="val 1972"/>
            </a:avLst>
          </a:prstGeom>
          <a:solidFill>
            <a:srgbClr val="EFF8F7"/>
          </a:solidFill>
          <a:ln w="10160">
            <a:solidFill>
              <a:srgbClr val="DCE4E8"/>
            </a:solidFill>
            <a:prstDash val="solid"/>
          </a:ln>
        </p:spPr>
        <p:txBody>
          <a:bodyPr/>
          <a:lstStyle/>
          <a:p>
            <a:endParaRPr lang="en-US"/>
          </a:p>
        </p:txBody>
      </p:sp>
      <p:sp>
        <p:nvSpPr>
          <p:cNvPr id="10" name="Shape 8">
            <a:extLst>
              <a:ext uri="{C183D7F6-B498-43B3-948B-1728B52AA6E4}">
                <adec:decorative xmlns:adec="http://schemas.microsoft.com/office/drawing/2017/decorative" val="1"/>
              </a:ext>
            </a:extLst>
          </p:cNvPr>
          <p:cNvSpPr/>
          <p:nvPr/>
        </p:nvSpPr>
        <p:spPr>
          <a:xfrm>
            <a:off x="4206240" y="1417320"/>
            <a:ext cx="54864" cy="4069080"/>
          </a:xfrm>
          <a:prstGeom prst="rect">
            <a:avLst/>
          </a:prstGeom>
          <a:solidFill>
            <a:srgbClr val="1C9A99"/>
          </a:solidFill>
          <a:ln w="12700">
            <a:solidFill>
              <a:srgbClr val="1C9A99"/>
            </a:solidFill>
            <a:prstDash val="solid"/>
          </a:ln>
        </p:spPr>
        <p:txBody>
          <a:bodyPr/>
          <a:lstStyle/>
          <a:p>
            <a:endParaRPr lang="en-US"/>
          </a:p>
        </p:txBody>
      </p:sp>
      <p:sp>
        <p:nvSpPr>
          <p:cNvPr id="11" name="Text 9"/>
          <p:cNvSpPr/>
          <p:nvPr/>
        </p:nvSpPr>
        <p:spPr>
          <a:xfrm>
            <a:off x="4370832" y="1563624"/>
            <a:ext cx="2926080" cy="256032"/>
          </a:xfrm>
          <a:prstGeom prst="rect">
            <a:avLst/>
          </a:prstGeom>
          <a:noFill/>
          <a:ln/>
        </p:spPr>
        <p:txBody>
          <a:bodyPr wrap="square" lIns="0" tIns="0" rIns="0" bIns="0" rtlCol="0" anchor="ctr">
            <a:normAutofit/>
          </a:bodyPr>
          <a:lstStyle/>
          <a:p>
            <a:pPr marL="0" indent="0">
              <a:buNone/>
            </a:pPr>
            <a:r>
              <a:rPr lang="en-US" sz="1600" b="1" dirty="0">
                <a:solidFill>
                  <a:srgbClr val="1D3F6E"/>
                </a:solidFill>
              </a:rPr>
              <a:t>Audience</a:t>
            </a:r>
            <a:endParaRPr lang="en-US" sz="1600" dirty="0"/>
          </a:p>
        </p:txBody>
      </p:sp>
      <p:sp>
        <p:nvSpPr>
          <p:cNvPr id="12" name="Text 10"/>
          <p:cNvSpPr/>
          <p:nvPr/>
        </p:nvSpPr>
        <p:spPr>
          <a:xfrm>
            <a:off x="4370832" y="1920240"/>
            <a:ext cx="2926080" cy="3447288"/>
          </a:xfrm>
          <a:prstGeom prst="rect">
            <a:avLst/>
          </a:prstGeom>
          <a:noFill/>
          <a:ln/>
        </p:spPr>
        <p:txBody>
          <a:bodyPr wrap="square" lIns="254" tIns="254" rIns="254" bIns="254" rtlCol="0" anchor="t">
            <a:normAutofit/>
          </a:bodyPr>
          <a:lstStyle/>
          <a:p>
            <a:pPr marL="0" indent="0">
              <a:buNone/>
            </a:pPr>
            <a:r>
              <a:rPr lang="en-US" sz="1600" dirty="0">
                <a:solidFill>
                  <a:srgbClr val="27364A"/>
                </a:solidFill>
              </a:rPr>
              <a:t>EI leaders, family leaders, policymakers, CSPD teams, state ICC members, and other state/local partners shaping future campaigns.</a:t>
            </a:r>
            <a:endParaRPr lang="en-US" sz="1600" dirty="0"/>
          </a:p>
        </p:txBody>
      </p:sp>
      <p:sp>
        <p:nvSpPr>
          <p:cNvPr id="13" name="Shape 11">
            <a:extLst>
              <a:ext uri="{C183D7F6-B498-43B3-948B-1728B52AA6E4}">
                <adec:decorative xmlns:adec="http://schemas.microsoft.com/office/drawing/2017/decorative" val="1"/>
              </a:ext>
            </a:extLst>
          </p:cNvPr>
          <p:cNvSpPr/>
          <p:nvPr/>
        </p:nvSpPr>
        <p:spPr>
          <a:xfrm>
            <a:off x="7772400" y="1417320"/>
            <a:ext cx="3246120" cy="4069080"/>
          </a:xfrm>
          <a:prstGeom prst="roundRect">
            <a:avLst>
              <a:gd name="adj" fmla="val 1972"/>
            </a:avLst>
          </a:prstGeom>
          <a:solidFill>
            <a:srgbClr val="F2F6FB"/>
          </a:solidFill>
          <a:ln w="10160">
            <a:solidFill>
              <a:srgbClr val="DCE4E8"/>
            </a:solidFill>
            <a:prstDash val="solid"/>
          </a:ln>
        </p:spPr>
        <p:txBody>
          <a:bodyPr/>
          <a:lstStyle/>
          <a:p>
            <a:endParaRPr lang="en-US"/>
          </a:p>
        </p:txBody>
      </p:sp>
      <p:sp>
        <p:nvSpPr>
          <p:cNvPr id="14" name="Shape 12">
            <a:extLst>
              <a:ext uri="{C183D7F6-B498-43B3-948B-1728B52AA6E4}">
                <adec:decorative xmlns:adec="http://schemas.microsoft.com/office/drawing/2017/decorative" val="1"/>
              </a:ext>
            </a:extLst>
          </p:cNvPr>
          <p:cNvSpPr/>
          <p:nvPr/>
        </p:nvSpPr>
        <p:spPr>
          <a:xfrm>
            <a:off x="7772400" y="1417320"/>
            <a:ext cx="54864" cy="4069080"/>
          </a:xfrm>
          <a:prstGeom prst="rect">
            <a:avLst/>
          </a:prstGeom>
          <a:solidFill>
            <a:srgbClr val="2669A8"/>
          </a:solidFill>
          <a:ln w="12700">
            <a:solidFill>
              <a:srgbClr val="2669A8"/>
            </a:solidFill>
            <a:prstDash val="solid"/>
          </a:ln>
        </p:spPr>
        <p:txBody>
          <a:bodyPr/>
          <a:lstStyle/>
          <a:p>
            <a:endParaRPr lang="en-US"/>
          </a:p>
        </p:txBody>
      </p:sp>
      <p:sp>
        <p:nvSpPr>
          <p:cNvPr id="15" name="Text 13"/>
          <p:cNvSpPr/>
          <p:nvPr/>
        </p:nvSpPr>
        <p:spPr>
          <a:xfrm>
            <a:off x="7936992" y="1563624"/>
            <a:ext cx="2926080" cy="256032"/>
          </a:xfrm>
          <a:prstGeom prst="rect">
            <a:avLst/>
          </a:prstGeom>
          <a:noFill/>
          <a:ln/>
        </p:spPr>
        <p:txBody>
          <a:bodyPr wrap="square" lIns="0" tIns="0" rIns="0" bIns="0" rtlCol="0" anchor="ctr">
            <a:normAutofit/>
          </a:bodyPr>
          <a:lstStyle/>
          <a:p>
            <a:pPr marL="0" indent="0">
              <a:buNone/>
            </a:pPr>
            <a:r>
              <a:rPr lang="en-US" sz="1600" b="1" dirty="0">
                <a:solidFill>
                  <a:srgbClr val="1D3F6E"/>
                </a:solidFill>
              </a:rPr>
              <a:t>Recruitment opportunity</a:t>
            </a:r>
            <a:endParaRPr lang="en-US" sz="1600" dirty="0"/>
          </a:p>
        </p:txBody>
      </p:sp>
      <p:sp>
        <p:nvSpPr>
          <p:cNvPr id="16" name="Text 14"/>
          <p:cNvSpPr/>
          <p:nvPr/>
        </p:nvSpPr>
        <p:spPr>
          <a:xfrm>
            <a:off x="7936992" y="1920240"/>
            <a:ext cx="2926080" cy="3447288"/>
          </a:xfrm>
          <a:prstGeom prst="rect">
            <a:avLst/>
          </a:prstGeom>
          <a:noFill/>
          <a:ln/>
        </p:spPr>
        <p:txBody>
          <a:bodyPr wrap="square" lIns="254" tIns="254" rIns="254" bIns="254" rtlCol="0" anchor="t">
            <a:normAutofit/>
          </a:bodyPr>
          <a:lstStyle/>
          <a:p>
            <a:pPr marL="0" indent="0">
              <a:buNone/>
            </a:pPr>
            <a:r>
              <a:rPr lang="en-US" sz="1600" dirty="0">
                <a:solidFill>
                  <a:srgbClr val="27364A"/>
                </a:solidFill>
              </a:rPr>
              <a:t>Translate the campaign into career-facing assets: practitioner stories, “day in the life” content, role spotlights, pathways, and calls to action.</a:t>
            </a:r>
            <a:endParaRPr lang="en-US" sz="1600" dirty="0"/>
          </a:p>
        </p:txBody>
      </p:sp>
      <p:sp>
        <p:nvSpPr>
          <p:cNvPr id="17" name="Text 15"/>
          <p:cNvSpPr/>
          <p:nvPr/>
        </p:nvSpPr>
        <p:spPr>
          <a:xfrm>
            <a:off x="4526280" y="5623560"/>
            <a:ext cx="3108960" cy="950976"/>
          </a:xfrm>
          <a:prstGeom prst="rect">
            <a:avLst/>
          </a:prstGeom>
          <a:noFill/>
          <a:ln/>
        </p:spPr>
        <p:txBody>
          <a:bodyPr wrap="square" lIns="0" tIns="0" rIns="0" bIns="0" rtlCol="0" anchor="ctr"/>
          <a:lstStyle/>
          <a:p>
            <a:pPr marL="0" indent="0" algn="ctr">
              <a:buNone/>
            </a:pPr>
            <a:r>
              <a:rPr lang="en-US" sz="1800" b="1" dirty="0">
                <a:solidFill>
                  <a:srgbClr val="E66C5C"/>
                </a:solidFill>
              </a:rPr>
              <a:t>#BePartOfEI2026</a:t>
            </a:r>
          </a:p>
        </p:txBody>
      </p:sp>
      <p:sp>
        <p:nvSpPr>
          <p:cNvPr id="18" name="Text 16"/>
          <p:cNvSpPr/>
          <p:nvPr/>
        </p:nvSpPr>
        <p:spPr>
          <a:xfrm>
            <a:off x="361429" y="6262677"/>
            <a:ext cx="8778240" cy="146304"/>
          </a:xfrm>
          <a:prstGeom prst="rect">
            <a:avLst/>
          </a:prstGeom>
          <a:noFill/>
          <a:ln/>
        </p:spPr>
        <p:txBody>
          <a:bodyPr wrap="square" lIns="0" tIns="0" rIns="0" bIns="0" rtlCol="0" anchor="ctr">
            <a:normAutofit/>
          </a:bodyPr>
          <a:lstStyle/>
          <a:p>
            <a:pPr marL="0" indent="0">
              <a:buNone/>
            </a:pPr>
            <a:r>
              <a:rPr lang="en-US" sz="720" dirty="0">
                <a:solidFill>
                  <a:srgbClr val="7B8792"/>
                </a:solidFill>
                <a:latin typeface="Aptos" pitchFamily="34" charset="0"/>
                <a:ea typeface="Aptos" pitchFamily="34" charset="-122"/>
                <a:cs typeface="Aptos" pitchFamily="34" charset="-120"/>
              </a:rPr>
              <a:t>Source: Division for Early Childhood, “Be Part of Early Intervention: A Collective Effort” (2026).</a:t>
            </a:r>
            <a:endParaRPr lang="en-US" sz="720" dirty="0"/>
          </a:p>
        </p:txBody>
      </p:sp>
      <p:pic>
        <p:nvPicPr>
          <p:cNvPr id="20" name="Image 0" descr="ECTA logo"/>
          <p:cNvPicPr>
            <a:picLocks noChangeAspect="1"/>
          </p:cNvPicPr>
          <p:nvPr/>
        </p:nvPicPr>
        <p:blipFill>
          <a:blip r:embed="rId3"/>
          <a:stretch>
            <a:fillRect/>
          </a:stretch>
        </p:blipFill>
        <p:spPr>
          <a:xfrm>
            <a:off x="392951" y="6437376"/>
            <a:ext cx="924025" cy="137160"/>
          </a:xfrm>
          <a:prstGeom prst="rect">
            <a:avLst/>
          </a:prstGeom>
        </p:spPr>
      </p:pic>
      <p:sp>
        <p:nvSpPr>
          <p:cNvPr id="19" name="Text 17"/>
          <p:cNvSpPr/>
          <p:nvPr/>
        </p:nvSpPr>
        <p:spPr>
          <a:xfrm>
            <a:off x="11503152" y="6473952"/>
            <a:ext cx="320040" cy="164592"/>
          </a:xfrm>
          <a:prstGeom prst="rect">
            <a:avLst/>
          </a:prstGeom>
          <a:noFill/>
          <a:ln/>
        </p:spPr>
        <p:txBody>
          <a:bodyPr wrap="square" lIns="0" tIns="0" rIns="0" bIns="0" rtlCol="0" anchor="ctr"/>
          <a:lstStyle/>
          <a:p>
            <a:pPr marL="0" indent="0" algn="r">
              <a:buNone/>
            </a:pPr>
            <a:r>
              <a:rPr lang="en-US" sz="750" dirty="0">
                <a:solidFill>
                  <a:srgbClr val="AAB3BA"/>
                </a:solidFill>
              </a:rPr>
              <a:t>33</a:t>
            </a:r>
            <a:endParaRPr lang="en-US" sz="75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a:extLst>
              <a:ext uri="{C183D7F6-B498-43B3-948B-1728B52AA6E4}">
                <adec:decorative xmlns:adec="http://schemas.microsoft.com/office/drawing/2017/decorative" val="1"/>
              </a:ext>
            </a:extLst>
          </p:cNvPr>
          <p:cNvGrpSpPr/>
          <p:nvPr/>
        </p:nvGrpSpPr>
        <p:grpSpPr>
          <a:xfrm>
            <a:off x="428" y="0"/>
            <a:ext cx="12191144" cy="6857615"/>
            <a:chOff x="0" y="0"/>
            <a:chExt cx="20104100" cy="11308715"/>
          </a:xfrm>
        </p:grpSpPr>
        <p:pic>
          <p:nvPicPr>
            <p:cNvPr id="3" name="object 3"/>
            <p:cNvPicPr/>
            <p:nvPr/>
          </p:nvPicPr>
          <p:blipFill>
            <a:blip r:embed="rId2" cstate="print"/>
            <a:stretch>
              <a:fillRect/>
            </a:stretch>
          </p:blipFill>
          <p:spPr>
            <a:xfrm>
              <a:off x="0" y="0"/>
              <a:ext cx="20104100" cy="11308556"/>
            </a:xfrm>
            <a:prstGeom prst="rect">
              <a:avLst/>
            </a:prstGeom>
          </p:spPr>
        </p:pic>
        <p:sp>
          <p:nvSpPr>
            <p:cNvPr id="4" name="object 4"/>
            <p:cNvSpPr/>
            <p:nvPr/>
          </p:nvSpPr>
          <p:spPr>
            <a:xfrm>
              <a:off x="2680" y="2837"/>
              <a:ext cx="20101560" cy="11306175"/>
            </a:xfrm>
            <a:custGeom>
              <a:avLst/>
              <a:gdLst/>
              <a:ahLst/>
              <a:cxnLst/>
              <a:rect l="l" t="t" r="r" b="b"/>
              <a:pathLst>
                <a:path w="20101560" h="11306175">
                  <a:moveTo>
                    <a:pt x="20101419" y="0"/>
                  </a:moveTo>
                  <a:lnTo>
                    <a:pt x="0" y="0"/>
                  </a:lnTo>
                  <a:lnTo>
                    <a:pt x="0" y="11305718"/>
                  </a:lnTo>
                  <a:lnTo>
                    <a:pt x="20101419" y="11305718"/>
                  </a:lnTo>
                  <a:lnTo>
                    <a:pt x="20101419" y="0"/>
                  </a:lnTo>
                  <a:close/>
                </a:path>
              </a:pathLst>
            </a:custGeom>
            <a:solidFill>
              <a:srgbClr val="CBC7BA">
                <a:alpha val="18711"/>
              </a:srgbClr>
            </a:solidFill>
          </p:spPr>
          <p:txBody>
            <a:bodyPr wrap="square" lIns="0" tIns="0" rIns="0" bIns="0" rtlCol="0"/>
            <a:lstStyle/>
            <a:p>
              <a:pPr defTabSz="554492"/>
              <a:endParaRPr sz="1092" kern="0">
                <a:solidFill>
                  <a:sysClr val="windowText" lastClr="000000"/>
                </a:solidFill>
              </a:endParaRPr>
            </a:p>
          </p:txBody>
        </p:sp>
        <p:sp>
          <p:nvSpPr>
            <p:cNvPr id="5" name="object 5"/>
            <p:cNvSpPr/>
            <p:nvPr/>
          </p:nvSpPr>
          <p:spPr>
            <a:xfrm>
              <a:off x="8536671" y="5408790"/>
              <a:ext cx="3030855" cy="4903470"/>
            </a:xfrm>
            <a:custGeom>
              <a:avLst/>
              <a:gdLst/>
              <a:ahLst/>
              <a:cxnLst/>
              <a:rect l="l" t="t" r="r" b="b"/>
              <a:pathLst>
                <a:path w="3030854" h="4903470">
                  <a:moveTo>
                    <a:pt x="2870603" y="0"/>
                  </a:moveTo>
                  <a:lnTo>
                    <a:pt x="160047" y="0"/>
                  </a:lnTo>
                  <a:lnTo>
                    <a:pt x="109458" y="8158"/>
                  </a:lnTo>
                  <a:lnTo>
                    <a:pt x="65524" y="30878"/>
                  </a:lnTo>
                  <a:lnTo>
                    <a:pt x="30878" y="65521"/>
                  </a:lnTo>
                  <a:lnTo>
                    <a:pt x="8158" y="109453"/>
                  </a:lnTo>
                  <a:lnTo>
                    <a:pt x="0" y="160037"/>
                  </a:lnTo>
                  <a:lnTo>
                    <a:pt x="0" y="4742839"/>
                  </a:lnTo>
                  <a:lnTo>
                    <a:pt x="8158" y="4793428"/>
                  </a:lnTo>
                  <a:lnTo>
                    <a:pt x="30878" y="4837363"/>
                  </a:lnTo>
                  <a:lnTo>
                    <a:pt x="65524" y="4872008"/>
                  </a:lnTo>
                  <a:lnTo>
                    <a:pt x="109458" y="4894728"/>
                  </a:lnTo>
                  <a:lnTo>
                    <a:pt x="160047" y="4902887"/>
                  </a:lnTo>
                  <a:lnTo>
                    <a:pt x="2870603" y="4902887"/>
                  </a:lnTo>
                  <a:lnTo>
                    <a:pt x="2921187" y="4894728"/>
                  </a:lnTo>
                  <a:lnTo>
                    <a:pt x="2965118" y="4872008"/>
                  </a:lnTo>
                  <a:lnTo>
                    <a:pt x="2999762" y="4837363"/>
                  </a:lnTo>
                  <a:lnTo>
                    <a:pt x="3022481" y="4793428"/>
                  </a:lnTo>
                  <a:lnTo>
                    <a:pt x="3030640" y="4742839"/>
                  </a:lnTo>
                  <a:lnTo>
                    <a:pt x="3030640" y="160037"/>
                  </a:lnTo>
                  <a:lnTo>
                    <a:pt x="3022481" y="109453"/>
                  </a:lnTo>
                  <a:lnTo>
                    <a:pt x="2999762" y="65521"/>
                  </a:lnTo>
                  <a:lnTo>
                    <a:pt x="2965118" y="30878"/>
                  </a:lnTo>
                  <a:lnTo>
                    <a:pt x="2921187" y="8158"/>
                  </a:lnTo>
                  <a:lnTo>
                    <a:pt x="2870603" y="0"/>
                  </a:lnTo>
                  <a:close/>
                </a:path>
              </a:pathLst>
            </a:custGeom>
            <a:solidFill>
              <a:srgbClr val="00A0DC"/>
            </a:solidFill>
          </p:spPr>
          <p:txBody>
            <a:bodyPr wrap="square" lIns="0" tIns="0" rIns="0" bIns="0" rtlCol="0"/>
            <a:lstStyle/>
            <a:p>
              <a:pPr defTabSz="554492"/>
              <a:endParaRPr sz="1092" kern="0">
                <a:solidFill>
                  <a:sysClr val="windowText" lastClr="000000"/>
                </a:solidFill>
              </a:endParaRPr>
            </a:p>
          </p:txBody>
        </p:sp>
        <p:sp>
          <p:nvSpPr>
            <p:cNvPr id="6" name="object 6"/>
            <p:cNvSpPr/>
            <p:nvPr/>
          </p:nvSpPr>
          <p:spPr>
            <a:xfrm>
              <a:off x="9003538" y="5850235"/>
              <a:ext cx="2097405" cy="4020185"/>
            </a:xfrm>
            <a:custGeom>
              <a:avLst/>
              <a:gdLst/>
              <a:ahLst/>
              <a:cxnLst/>
              <a:rect l="l" t="t" r="r" b="b"/>
              <a:pathLst>
                <a:path w="2097404" h="4020184">
                  <a:moveTo>
                    <a:pt x="323850" y="1927148"/>
                  </a:moveTo>
                  <a:lnTo>
                    <a:pt x="319214" y="1877745"/>
                  </a:lnTo>
                  <a:lnTo>
                    <a:pt x="305600" y="1836051"/>
                  </a:lnTo>
                  <a:lnTo>
                    <a:pt x="283451" y="1802650"/>
                  </a:lnTo>
                  <a:lnTo>
                    <a:pt x="253187" y="1778076"/>
                  </a:lnTo>
                  <a:lnTo>
                    <a:pt x="215252" y="1762925"/>
                  </a:lnTo>
                  <a:lnTo>
                    <a:pt x="190500" y="1760093"/>
                  </a:lnTo>
                  <a:lnTo>
                    <a:pt x="190500" y="1929193"/>
                  </a:lnTo>
                  <a:lnTo>
                    <a:pt x="189166" y="1960956"/>
                  </a:lnTo>
                  <a:lnTo>
                    <a:pt x="184886" y="1981746"/>
                  </a:lnTo>
                  <a:lnTo>
                    <a:pt x="177292" y="1993099"/>
                  </a:lnTo>
                  <a:lnTo>
                    <a:pt x="166014" y="1996541"/>
                  </a:lnTo>
                  <a:lnTo>
                    <a:pt x="133350" y="1996541"/>
                  </a:lnTo>
                  <a:lnTo>
                    <a:pt x="133350" y="1863864"/>
                  </a:lnTo>
                  <a:lnTo>
                    <a:pt x="166014" y="1863864"/>
                  </a:lnTo>
                  <a:lnTo>
                    <a:pt x="189166" y="1897456"/>
                  </a:lnTo>
                  <a:lnTo>
                    <a:pt x="190500" y="1929193"/>
                  </a:lnTo>
                  <a:lnTo>
                    <a:pt x="190500" y="1760093"/>
                  </a:lnTo>
                  <a:lnTo>
                    <a:pt x="170091" y="1757743"/>
                  </a:lnTo>
                  <a:lnTo>
                    <a:pt x="12" y="1757743"/>
                  </a:lnTo>
                  <a:lnTo>
                    <a:pt x="12" y="2250998"/>
                  </a:lnTo>
                  <a:lnTo>
                    <a:pt x="133350" y="2250998"/>
                  </a:lnTo>
                  <a:lnTo>
                    <a:pt x="133350" y="2094509"/>
                  </a:lnTo>
                  <a:lnTo>
                    <a:pt x="179616" y="2094509"/>
                  </a:lnTo>
                  <a:lnTo>
                    <a:pt x="229616" y="2087232"/>
                  </a:lnTo>
                  <a:lnTo>
                    <a:pt x="269773" y="2065972"/>
                  </a:lnTo>
                  <a:lnTo>
                    <a:pt x="299339" y="2031619"/>
                  </a:lnTo>
                  <a:lnTo>
                    <a:pt x="313093" y="1996541"/>
                  </a:lnTo>
                  <a:lnTo>
                    <a:pt x="317601" y="1985048"/>
                  </a:lnTo>
                  <a:lnTo>
                    <a:pt x="323850" y="1927148"/>
                  </a:lnTo>
                  <a:close/>
                </a:path>
                <a:path w="2097404" h="4020184">
                  <a:moveTo>
                    <a:pt x="673214" y="2250998"/>
                  </a:moveTo>
                  <a:lnTo>
                    <a:pt x="651776" y="2161184"/>
                  </a:lnTo>
                  <a:lnTo>
                    <a:pt x="629373" y="2067306"/>
                  </a:lnTo>
                  <a:lnTo>
                    <a:pt x="589927" y="1901977"/>
                  </a:lnTo>
                  <a:lnTo>
                    <a:pt x="555510" y="1757756"/>
                  </a:lnTo>
                  <a:lnTo>
                    <a:pt x="505853" y="1757756"/>
                  </a:lnTo>
                  <a:lnTo>
                    <a:pt x="505853" y="2067306"/>
                  </a:lnTo>
                  <a:lnTo>
                    <a:pt x="448017" y="2067306"/>
                  </a:lnTo>
                  <a:lnTo>
                    <a:pt x="475907" y="1901977"/>
                  </a:lnTo>
                  <a:lnTo>
                    <a:pt x="477278" y="1901977"/>
                  </a:lnTo>
                  <a:lnTo>
                    <a:pt x="505853" y="2067306"/>
                  </a:lnTo>
                  <a:lnTo>
                    <a:pt x="505853" y="1757756"/>
                  </a:lnTo>
                  <a:lnTo>
                    <a:pt x="401066" y="1757756"/>
                  </a:lnTo>
                  <a:lnTo>
                    <a:pt x="283375" y="2250998"/>
                  </a:lnTo>
                  <a:lnTo>
                    <a:pt x="416725" y="2250998"/>
                  </a:lnTo>
                  <a:lnTo>
                    <a:pt x="431685" y="2161184"/>
                  </a:lnTo>
                  <a:lnTo>
                    <a:pt x="522160" y="2161184"/>
                  </a:lnTo>
                  <a:lnTo>
                    <a:pt x="537819" y="2250998"/>
                  </a:lnTo>
                  <a:lnTo>
                    <a:pt x="673214" y="2250998"/>
                  </a:lnTo>
                  <a:close/>
                </a:path>
                <a:path w="2097404" h="4020184">
                  <a:moveTo>
                    <a:pt x="911948" y="3658971"/>
                  </a:moveTo>
                  <a:lnTo>
                    <a:pt x="440245" y="3658971"/>
                  </a:lnTo>
                  <a:lnTo>
                    <a:pt x="440245" y="3346551"/>
                  </a:lnTo>
                  <a:lnTo>
                    <a:pt x="763714" y="3346551"/>
                  </a:lnTo>
                  <a:lnTo>
                    <a:pt x="763714" y="3025241"/>
                  </a:lnTo>
                  <a:lnTo>
                    <a:pt x="440245" y="3025241"/>
                  </a:lnTo>
                  <a:lnTo>
                    <a:pt x="440245" y="2759811"/>
                  </a:lnTo>
                  <a:lnTo>
                    <a:pt x="898486" y="2759811"/>
                  </a:lnTo>
                  <a:lnTo>
                    <a:pt x="898486" y="2391511"/>
                  </a:lnTo>
                  <a:lnTo>
                    <a:pt x="0" y="2391511"/>
                  </a:lnTo>
                  <a:lnTo>
                    <a:pt x="0" y="2759811"/>
                  </a:lnTo>
                  <a:lnTo>
                    <a:pt x="0" y="3025241"/>
                  </a:lnTo>
                  <a:lnTo>
                    <a:pt x="0" y="3346551"/>
                  </a:lnTo>
                  <a:lnTo>
                    <a:pt x="0" y="3658971"/>
                  </a:lnTo>
                  <a:lnTo>
                    <a:pt x="0" y="4019651"/>
                  </a:lnTo>
                  <a:lnTo>
                    <a:pt x="911948" y="4019651"/>
                  </a:lnTo>
                  <a:lnTo>
                    <a:pt x="911948" y="3658971"/>
                  </a:lnTo>
                  <a:close/>
                </a:path>
                <a:path w="2097404" h="4020184">
                  <a:moveTo>
                    <a:pt x="1035837" y="2250998"/>
                  </a:moveTo>
                  <a:lnTo>
                    <a:pt x="972032" y="2068664"/>
                  </a:lnTo>
                  <a:lnTo>
                    <a:pt x="959662" y="2033282"/>
                  </a:lnTo>
                  <a:lnTo>
                    <a:pt x="984250" y="2012569"/>
                  </a:lnTo>
                  <a:lnTo>
                    <a:pt x="1001903" y="1984463"/>
                  </a:lnTo>
                  <a:lnTo>
                    <a:pt x="1005471" y="1972729"/>
                  </a:lnTo>
                  <a:lnTo>
                    <a:pt x="1012545" y="1949462"/>
                  </a:lnTo>
                  <a:lnTo>
                    <a:pt x="1016101" y="1908098"/>
                  </a:lnTo>
                  <a:lnTo>
                    <a:pt x="1011186" y="1863191"/>
                  </a:lnTo>
                  <a:lnTo>
                    <a:pt x="1010539" y="1857184"/>
                  </a:lnTo>
                  <a:lnTo>
                    <a:pt x="993076" y="1815490"/>
                  </a:lnTo>
                  <a:lnTo>
                    <a:pt x="962621" y="1784210"/>
                  </a:lnTo>
                  <a:lnTo>
                    <a:pt x="918057" y="1764563"/>
                  </a:lnTo>
                  <a:lnTo>
                    <a:pt x="884123" y="1760702"/>
                  </a:lnTo>
                  <a:lnTo>
                    <a:pt x="884123" y="1917623"/>
                  </a:lnTo>
                  <a:lnTo>
                    <a:pt x="883107" y="1943163"/>
                  </a:lnTo>
                  <a:lnTo>
                    <a:pt x="879017" y="1960232"/>
                  </a:lnTo>
                  <a:lnTo>
                    <a:pt x="870356" y="1969770"/>
                  </a:lnTo>
                  <a:lnTo>
                    <a:pt x="855560" y="1972729"/>
                  </a:lnTo>
                  <a:lnTo>
                    <a:pt x="829017" y="1972729"/>
                  </a:lnTo>
                  <a:lnTo>
                    <a:pt x="829017" y="1863191"/>
                  </a:lnTo>
                  <a:lnTo>
                    <a:pt x="852830" y="1863191"/>
                  </a:lnTo>
                  <a:lnTo>
                    <a:pt x="867765" y="1865287"/>
                  </a:lnTo>
                  <a:lnTo>
                    <a:pt x="877404" y="1873313"/>
                  </a:lnTo>
                  <a:lnTo>
                    <a:pt x="882573" y="1889887"/>
                  </a:lnTo>
                  <a:lnTo>
                    <a:pt x="884123" y="1917623"/>
                  </a:lnTo>
                  <a:lnTo>
                    <a:pt x="884123" y="1760702"/>
                  </a:lnTo>
                  <a:lnTo>
                    <a:pt x="858278" y="1757743"/>
                  </a:lnTo>
                  <a:lnTo>
                    <a:pt x="695680" y="1757743"/>
                  </a:lnTo>
                  <a:lnTo>
                    <a:pt x="695680" y="2250998"/>
                  </a:lnTo>
                  <a:lnTo>
                    <a:pt x="829017" y="2250998"/>
                  </a:lnTo>
                  <a:lnTo>
                    <a:pt x="829017" y="2068664"/>
                  </a:lnTo>
                  <a:lnTo>
                    <a:pt x="843991" y="2068664"/>
                  </a:lnTo>
                  <a:lnTo>
                    <a:pt x="896366" y="2250998"/>
                  </a:lnTo>
                  <a:lnTo>
                    <a:pt x="1035837" y="2250998"/>
                  </a:lnTo>
                  <a:close/>
                </a:path>
                <a:path w="2097404" h="4020184">
                  <a:moveTo>
                    <a:pt x="1072984" y="1146619"/>
                  </a:moveTo>
                  <a:lnTo>
                    <a:pt x="1070825" y="1093851"/>
                  </a:lnTo>
                  <a:lnTo>
                    <a:pt x="1064272" y="1044105"/>
                  </a:lnTo>
                  <a:lnTo>
                    <a:pt x="1053236" y="997597"/>
                  </a:lnTo>
                  <a:lnTo>
                    <a:pt x="1037653" y="954773"/>
                  </a:lnTo>
                  <a:lnTo>
                    <a:pt x="1037577" y="954557"/>
                  </a:lnTo>
                  <a:lnTo>
                    <a:pt x="1017219" y="915174"/>
                  </a:lnTo>
                  <a:lnTo>
                    <a:pt x="992035" y="879665"/>
                  </a:lnTo>
                  <a:lnTo>
                    <a:pt x="961936" y="848271"/>
                  </a:lnTo>
                  <a:lnTo>
                    <a:pt x="926795" y="821169"/>
                  </a:lnTo>
                  <a:lnTo>
                    <a:pt x="886510" y="798601"/>
                  </a:lnTo>
                  <a:lnTo>
                    <a:pt x="840981" y="780757"/>
                  </a:lnTo>
                  <a:lnTo>
                    <a:pt x="840981" y="776300"/>
                  </a:lnTo>
                  <a:lnTo>
                    <a:pt x="881176" y="754316"/>
                  </a:lnTo>
                  <a:lnTo>
                    <a:pt x="915682" y="728497"/>
                  </a:lnTo>
                  <a:lnTo>
                    <a:pt x="944753" y="698804"/>
                  </a:lnTo>
                  <a:lnTo>
                    <a:pt x="968654" y="665200"/>
                  </a:lnTo>
                  <a:lnTo>
                    <a:pt x="975626" y="651383"/>
                  </a:lnTo>
                  <a:lnTo>
                    <a:pt x="987628" y="627646"/>
                  </a:lnTo>
                  <a:lnTo>
                    <a:pt x="1001928" y="586105"/>
                  </a:lnTo>
                  <a:lnTo>
                    <a:pt x="1011834" y="540550"/>
                  </a:lnTo>
                  <a:lnTo>
                    <a:pt x="1017587" y="490943"/>
                  </a:lnTo>
                  <a:lnTo>
                    <a:pt x="1019441" y="437235"/>
                  </a:lnTo>
                  <a:lnTo>
                    <a:pt x="1017993" y="394868"/>
                  </a:lnTo>
                  <a:lnTo>
                    <a:pt x="1013650" y="354685"/>
                  </a:lnTo>
                  <a:lnTo>
                    <a:pt x="1013548" y="353682"/>
                  </a:lnTo>
                  <a:lnTo>
                    <a:pt x="1006005" y="313880"/>
                  </a:lnTo>
                  <a:lnTo>
                    <a:pt x="995222" y="275640"/>
                  </a:lnTo>
                  <a:lnTo>
                    <a:pt x="981113" y="239115"/>
                  </a:lnTo>
                  <a:lnTo>
                    <a:pt x="963549" y="204495"/>
                  </a:lnTo>
                  <a:lnTo>
                    <a:pt x="942403" y="171958"/>
                  </a:lnTo>
                  <a:lnTo>
                    <a:pt x="917562" y="141668"/>
                  </a:lnTo>
                  <a:lnTo>
                    <a:pt x="888923" y="113830"/>
                  </a:lnTo>
                  <a:lnTo>
                    <a:pt x="856361" y="88595"/>
                  </a:lnTo>
                  <a:lnTo>
                    <a:pt x="819746" y="66154"/>
                  </a:lnTo>
                  <a:lnTo>
                    <a:pt x="778967" y="46672"/>
                  </a:lnTo>
                  <a:lnTo>
                    <a:pt x="733920" y="30340"/>
                  </a:lnTo>
                  <a:lnTo>
                    <a:pt x="684479" y="17335"/>
                  </a:lnTo>
                  <a:lnTo>
                    <a:pt x="642454" y="9931"/>
                  </a:lnTo>
                  <a:lnTo>
                    <a:pt x="642454" y="1115364"/>
                  </a:lnTo>
                  <a:lnTo>
                    <a:pt x="639775" y="1178953"/>
                  </a:lnTo>
                  <a:lnTo>
                    <a:pt x="630682" y="1224127"/>
                  </a:lnTo>
                  <a:lnTo>
                    <a:pt x="613549" y="1253350"/>
                  </a:lnTo>
                  <a:lnTo>
                    <a:pt x="586778" y="1269072"/>
                  </a:lnTo>
                  <a:lnTo>
                    <a:pt x="548754" y="1273759"/>
                  </a:lnTo>
                  <a:lnTo>
                    <a:pt x="426072" y="1273759"/>
                  </a:lnTo>
                  <a:lnTo>
                    <a:pt x="426072" y="954773"/>
                  </a:lnTo>
                  <a:lnTo>
                    <a:pt x="548754" y="954773"/>
                  </a:lnTo>
                  <a:lnTo>
                    <a:pt x="588492" y="957770"/>
                  </a:lnTo>
                  <a:lnTo>
                    <a:pt x="631964" y="997165"/>
                  </a:lnTo>
                  <a:lnTo>
                    <a:pt x="640207" y="1043851"/>
                  </a:lnTo>
                  <a:lnTo>
                    <a:pt x="642454" y="1115364"/>
                  </a:lnTo>
                  <a:lnTo>
                    <a:pt x="642454" y="9931"/>
                  </a:lnTo>
                  <a:lnTo>
                    <a:pt x="630529" y="7823"/>
                  </a:lnTo>
                  <a:lnTo>
                    <a:pt x="622376" y="7010"/>
                  </a:lnTo>
                  <a:lnTo>
                    <a:pt x="622376" y="495236"/>
                  </a:lnTo>
                  <a:lnTo>
                    <a:pt x="619683" y="555155"/>
                  </a:lnTo>
                  <a:lnTo>
                    <a:pt x="610463" y="599338"/>
                  </a:lnTo>
                  <a:lnTo>
                    <a:pt x="592988" y="629183"/>
                  </a:lnTo>
                  <a:lnTo>
                    <a:pt x="565556" y="646061"/>
                  </a:lnTo>
                  <a:lnTo>
                    <a:pt x="526453" y="651383"/>
                  </a:lnTo>
                  <a:lnTo>
                    <a:pt x="426072" y="651383"/>
                  </a:lnTo>
                  <a:lnTo>
                    <a:pt x="426072" y="354685"/>
                  </a:lnTo>
                  <a:lnTo>
                    <a:pt x="526453" y="354685"/>
                  </a:lnTo>
                  <a:lnTo>
                    <a:pt x="573443" y="360019"/>
                  </a:lnTo>
                  <a:lnTo>
                    <a:pt x="602856" y="380619"/>
                  </a:lnTo>
                  <a:lnTo>
                    <a:pt x="618058" y="423392"/>
                  </a:lnTo>
                  <a:lnTo>
                    <a:pt x="622376" y="495236"/>
                  </a:lnTo>
                  <a:lnTo>
                    <a:pt x="622376" y="7010"/>
                  </a:lnTo>
                  <a:lnTo>
                    <a:pt x="571944" y="1981"/>
                  </a:lnTo>
                  <a:lnTo>
                    <a:pt x="508609" y="0"/>
                  </a:lnTo>
                  <a:lnTo>
                    <a:pt x="12" y="0"/>
                  </a:lnTo>
                  <a:lnTo>
                    <a:pt x="12" y="1617294"/>
                  </a:lnTo>
                  <a:lnTo>
                    <a:pt x="573303" y="1617294"/>
                  </a:lnTo>
                  <a:lnTo>
                    <a:pt x="635800" y="1615528"/>
                  </a:lnTo>
                  <a:lnTo>
                    <a:pt x="693254" y="1610334"/>
                  </a:lnTo>
                  <a:lnTo>
                    <a:pt x="745871" y="1601787"/>
                  </a:lnTo>
                  <a:lnTo>
                    <a:pt x="793800" y="1590027"/>
                  </a:lnTo>
                  <a:lnTo>
                    <a:pt x="837234" y="1575130"/>
                  </a:lnTo>
                  <a:lnTo>
                    <a:pt x="876350" y="1557223"/>
                  </a:lnTo>
                  <a:lnTo>
                    <a:pt x="911326" y="1536420"/>
                  </a:lnTo>
                  <a:lnTo>
                    <a:pt x="942327" y="1512811"/>
                  </a:lnTo>
                  <a:lnTo>
                    <a:pt x="993140" y="1457642"/>
                  </a:lnTo>
                  <a:lnTo>
                    <a:pt x="1030185" y="1392567"/>
                  </a:lnTo>
                  <a:lnTo>
                    <a:pt x="1044003" y="1356588"/>
                  </a:lnTo>
                  <a:lnTo>
                    <a:pt x="1054912" y="1318463"/>
                  </a:lnTo>
                  <a:lnTo>
                    <a:pt x="1063078" y="1278293"/>
                  </a:lnTo>
                  <a:lnTo>
                    <a:pt x="1068705" y="1236192"/>
                  </a:lnTo>
                  <a:lnTo>
                    <a:pt x="1071943" y="1192263"/>
                  </a:lnTo>
                  <a:lnTo>
                    <a:pt x="1072984" y="1146619"/>
                  </a:lnTo>
                  <a:close/>
                </a:path>
                <a:path w="2097404" h="4020184">
                  <a:moveTo>
                    <a:pt x="1349616" y="1757743"/>
                  </a:moveTo>
                  <a:lnTo>
                    <a:pt x="1039368" y="1757743"/>
                  </a:lnTo>
                  <a:lnTo>
                    <a:pt x="1039368" y="1869503"/>
                  </a:lnTo>
                  <a:lnTo>
                    <a:pt x="1128509" y="1869503"/>
                  </a:lnTo>
                  <a:lnTo>
                    <a:pt x="1128509" y="2250503"/>
                  </a:lnTo>
                  <a:lnTo>
                    <a:pt x="1261173" y="2250503"/>
                  </a:lnTo>
                  <a:lnTo>
                    <a:pt x="1261173" y="1869503"/>
                  </a:lnTo>
                  <a:lnTo>
                    <a:pt x="1349616" y="1869503"/>
                  </a:lnTo>
                  <a:lnTo>
                    <a:pt x="1349616" y="1757743"/>
                  </a:lnTo>
                  <a:close/>
                </a:path>
                <a:path w="2097404" h="4020184">
                  <a:moveTo>
                    <a:pt x="1779841" y="1923745"/>
                  </a:moveTo>
                  <a:lnTo>
                    <a:pt x="1774952" y="1874100"/>
                  </a:lnTo>
                  <a:lnTo>
                    <a:pt x="1760385" y="1831771"/>
                  </a:lnTo>
                  <a:lnTo>
                    <a:pt x="1736382" y="1797545"/>
                  </a:lnTo>
                  <a:lnTo>
                    <a:pt x="1703146" y="1772158"/>
                  </a:lnTo>
                  <a:lnTo>
                    <a:pt x="1660855" y="1756371"/>
                  </a:lnTo>
                  <a:lnTo>
                    <a:pt x="1646504" y="1754860"/>
                  </a:lnTo>
                  <a:lnTo>
                    <a:pt x="1646504" y="1923745"/>
                  </a:lnTo>
                  <a:lnTo>
                    <a:pt x="1646504" y="2084984"/>
                  </a:lnTo>
                  <a:lnTo>
                    <a:pt x="1644586" y="2118512"/>
                  </a:lnTo>
                  <a:lnTo>
                    <a:pt x="1638338" y="2139848"/>
                  </a:lnTo>
                  <a:lnTo>
                    <a:pt x="1626971" y="2151100"/>
                  </a:lnTo>
                  <a:lnTo>
                    <a:pt x="1609750" y="2154390"/>
                  </a:lnTo>
                  <a:lnTo>
                    <a:pt x="1592821" y="2151100"/>
                  </a:lnTo>
                  <a:lnTo>
                    <a:pt x="1581442" y="2139848"/>
                  </a:lnTo>
                  <a:lnTo>
                    <a:pt x="1575028" y="2118512"/>
                  </a:lnTo>
                  <a:lnTo>
                    <a:pt x="1573022" y="2084984"/>
                  </a:lnTo>
                  <a:lnTo>
                    <a:pt x="1573022" y="1923745"/>
                  </a:lnTo>
                  <a:lnTo>
                    <a:pt x="1575028" y="1891626"/>
                  </a:lnTo>
                  <a:lnTo>
                    <a:pt x="1581442" y="1871357"/>
                  </a:lnTo>
                  <a:lnTo>
                    <a:pt x="1592821" y="1860791"/>
                  </a:lnTo>
                  <a:lnTo>
                    <a:pt x="1609750" y="1857743"/>
                  </a:lnTo>
                  <a:lnTo>
                    <a:pt x="1627263" y="1860791"/>
                  </a:lnTo>
                  <a:lnTo>
                    <a:pt x="1638592" y="1871357"/>
                  </a:lnTo>
                  <a:lnTo>
                    <a:pt x="1644675" y="1891626"/>
                  </a:lnTo>
                  <a:lnTo>
                    <a:pt x="1646504" y="1923745"/>
                  </a:lnTo>
                  <a:lnTo>
                    <a:pt x="1646504" y="1754860"/>
                  </a:lnTo>
                  <a:lnTo>
                    <a:pt x="1558696" y="1756371"/>
                  </a:lnTo>
                  <a:lnTo>
                    <a:pt x="1516545" y="1772158"/>
                  </a:lnTo>
                  <a:lnTo>
                    <a:pt x="1483474" y="1797545"/>
                  </a:lnTo>
                  <a:lnTo>
                    <a:pt x="1459636" y="1831771"/>
                  </a:lnTo>
                  <a:lnTo>
                    <a:pt x="1445209" y="1874100"/>
                  </a:lnTo>
                  <a:lnTo>
                    <a:pt x="1440357" y="1923745"/>
                  </a:lnTo>
                  <a:lnTo>
                    <a:pt x="1440357" y="2084984"/>
                  </a:lnTo>
                  <a:lnTo>
                    <a:pt x="1445209" y="2134641"/>
                  </a:lnTo>
                  <a:lnTo>
                    <a:pt x="1459636" y="2176970"/>
                  </a:lnTo>
                  <a:lnTo>
                    <a:pt x="1483474" y="2211197"/>
                  </a:lnTo>
                  <a:lnTo>
                    <a:pt x="1516545" y="2236584"/>
                  </a:lnTo>
                  <a:lnTo>
                    <a:pt x="1558696" y="2252370"/>
                  </a:lnTo>
                  <a:lnTo>
                    <a:pt x="1609750" y="2257806"/>
                  </a:lnTo>
                  <a:lnTo>
                    <a:pt x="1660855" y="2252370"/>
                  </a:lnTo>
                  <a:lnTo>
                    <a:pt x="1703146" y="2236584"/>
                  </a:lnTo>
                  <a:lnTo>
                    <a:pt x="1736382" y="2211197"/>
                  </a:lnTo>
                  <a:lnTo>
                    <a:pt x="1760385" y="2176970"/>
                  </a:lnTo>
                  <a:lnTo>
                    <a:pt x="1774952" y="2134641"/>
                  </a:lnTo>
                  <a:lnTo>
                    <a:pt x="1779841" y="2084984"/>
                  </a:lnTo>
                  <a:lnTo>
                    <a:pt x="1779841" y="1923745"/>
                  </a:lnTo>
                  <a:close/>
                </a:path>
                <a:path w="2097404" h="4020184">
                  <a:moveTo>
                    <a:pt x="2096897" y="2392032"/>
                  </a:moveTo>
                  <a:lnTo>
                    <a:pt x="1147889" y="2392032"/>
                  </a:lnTo>
                  <a:lnTo>
                    <a:pt x="1147889" y="2756522"/>
                  </a:lnTo>
                  <a:lnTo>
                    <a:pt x="1403400" y="2756522"/>
                  </a:lnTo>
                  <a:lnTo>
                    <a:pt x="1403400" y="3654412"/>
                  </a:lnTo>
                  <a:lnTo>
                    <a:pt x="1147889" y="3654412"/>
                  </a:lnTo>
                  <a:lnTo>
                    <a:pt x="1147889" y="4020172"/>
                  </a:lnTo>
                  <a:lnTo>
                    <a:pt x="2096897" y="4020172"/>
                  </a:lnTo>
                  <a:lnTo>
                    <a:pt x="2096897" y="3654412"/>
                  </a:lnTo>
                  <a:lnTo>
                    <a:pt x="1841398" y="3654412"/>
                  </a:lnTo>
                  <a:lnTo>
                    <a:pt x="1841398" y="2756522"/>
                  </a:lnTo>
                  <a:lnTo>
                    <a:pt x="2096897" y="2756522"/>
                  </a:lnTo>
                  <a:lnTo>
                    <a:pt x="2096897" y="2392032"/>
                  </a:lnTo>
                  <a:close/>
                </a:path>
                <a:path w="2097404" h="4020184">
                  <a:moveTo>
                    <a:pt x="2096897" y="1757743"/>
                  </a:moveTo>
                  <a:lnTo>
                    <a:pt x="1820672" y="1757743"/>
                  </a:lnTo>
                  <a:lnTo>
                    <a:pt x="1820672" y="1869503"/>
                  </a:lnTo>
                  <a:lnTo>
                    <a:pt x="1820672" y="1959673"/>
                  </a:lnTo>
                  <a:lnTo>
                    <a:pt x="1820672" y="2062543"/>
                  </a:lnTo>
                  <a:lnTo>
                    <a:pt x="1820672" y="2250503"/>
                  </a:lnTo>
                  <a:lnTo>
                    <a:pt x="1954022" y="2250503"/>
                  </a:lnTo>
                  <a:lnTo>
                    <a:pt x="1954022" y="2062543"/>
                  </a:lnTo>
                  <a:lnTo>
                    <a:pt x="2077161" y="2062543"/>
                  </a:lnTo>
                  <a:lnTo>
                    <a:pt x="2077161" y="1959673"/>
                  </a:lnTo>
                  <a:lnTo>
                    <a:pt x="1954022" y="1959673"/>
                  </a:lnTo>
                  <a:lnTo>
                    <a:pt x="1954022" y="1869503"/>
                  </a:lnTo>
                  <a:lnTo>
                    <a:pt x="2096897" y="1869503"/>
                  </a:lnTo>
                  <a:lnTo>
                    <a:pt x="2096897" y="1757743"/>
                  </a:lnTo>
                  <a:close/>
                </a:path>
                <a:path w="2097404" h="4020184">
                  <a:moveTo>
                    <a:pt x="2096897" y="1258582"/>
                  </a:moveTo>
                  <a:lnTo>
                    <a:pt x="1628457" y="1258582"/>
                  </a:lnTo>
                  <a:lnTo>
                    <a:pt x="1628457" y="948702"/>
                  </a:lnTo>
                  <a:lnTo>
                    <a:pt x="1949665" y="948702"/>
                  </a:lnTo>
                  <a:lnTo>
                    <a:pt x="1949665" y="628662"/>
                  </a:lnTo>
                  <a:lnTo>
                    <a:pt x="1628457" y="628662"/>
                  </a:lnTo>
                  <a:lnTo>
                    <a:pt x="1628457" y="365772"/>
                  </a:lnTo>
                  <a:lnTo>
                    <a:pt x="2083523" y="365772"/>
                  </a:lnTo>
                  <a:lnTo>
                    <a:pt x="2083523" y="12"/>
                  </a:lnTo>
                  <a:lnTo>
                    <a:pt x="1191209" y="12"/>
                  </a:lnTo>
                  <a:lnTo>
                    <a:pt x="1191209" y="365772"/>
                  </a:lnTo>
                  <a:lnTo>
                    <a:pt x="1191209" y="628662"/>
                  </a:lnTo>
                  <a:lnTo>
                    <a:pt x="1191209" y="948702"/>
                  </a:lnTo>
                  <a:lnTo>
                    <a:pt x="1191209" y="1258582"/>
                  </a:lnTo>
                  <a:lnTo>
                    <a:pt x="1191209" y="1616722"/>
                  </a:lnTo>
                  <a:lnTo>
                    <a:pt x="2096897" y="1616722"/>
                  </a:lnTo>
                  <a:lnTo>
                    <a:pt x="2096897" y="1258582"/>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grpSp>
      <p:sp>
        <p:nvSpPr>
          <p:cNvPr id="8" name="Title 7">
            <a:extLst>
              <a:ext uri="{FF2B5EF4-FFF2-40B4-BE49-F238E27FC236}">
                <a16:creationId xmlns:a16="http://schemas.microsoft.com/office/drawing/2014/main" id="{FE352D2A-42E0-39E3-8BC3-293D48620265}"/>
              </a:ext>
            </a:extLst>
          </p:cNvPr>
          <p:cNvSpPr>
            <a:spLocks noGrp="1"/>
          </p:cNvSpPr>
          <p:nvPr>
            <p:ph type="title" idx="4294967295"/>
          </p:nvPr>
        </p:nvSpPr>
        <p:spPr>
          <a:xfrm>
            <a:off x="708359" y="-3801041"/>
            <a:ext cx="9341114" cy="3801041"/>
          </a:xfrm>
        </p:spPr>
        <p:txBody>
          <a:bodyPr wrap="square" lIns="0" tIns="0" rIns="0" bIns="0" anchor="b">
            <a:spAutoFit/>
          </a:bodyPr>
          <a:lstStyle/>
          <a:p>
            <a:r>
              <a:rPr lang="en-US" dirty="0"/>
              <a:t>Be a part of EI</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descr="$PPTXTitle"/>
          <p:cNvSpPr txBox="1">
            <a:spLocks noGrp="1"/>
          </p:cNvSpPr>
          <p:nvPr>
            <p:ph type="title"/>
          </p:nvPr>
        </p:nvSpPr>
        <p:spPr>
          <a:xfrm>
            <a:off x="725670" y="1110452"/>
            <a:ext cx="2571846" cy="1565571"/>
          </a:xfrm>
          <a:prstGeom prst="rect">
            <a:avLst/>
          </a:prstGeom>
        </p:spPr>
        <p:txBody>
          <a:bodyPr vert="horz" wrap="square" lIns="0" tIns="7316" rIns="0" bIns="0" rtlCol="0">
            <a:spAutoFit/>
          </a:bodyPr>
          <a:lstStyle/>
          <a:p>
            <a:pPr marL="7701" marR="3081">
              <a:lnSpc>
                <a:spcPct val="123500"/>
              </a:lnSpc>
              <a:spcBef>
                <a:spcPts val="58"/>
              </a:spcBef>
            </a:pPr>
            <a:r>
              <a:rPr sz="2092" spc="-6" dirty="0">
                <a:solidFill>
                  <a:srgbClr val="000000"/>
                </a:solidFill>
              </a:rPr>
              <a:t>Introduction Objectives </a:t>
            </a:r>
            <a:r>
              <a:rPr sz="2092" spc="-18" dirty="0">
                <a:solidFill>
                  <a:srgbClr val="000000"/>
                </a:solidFill>
              </a:rPr>
              <a:t>Campaign</a:t>
            </a:r>
            <a:r>
              <a:rPr sz="2092" spc="-103" dirty="0">
                <a:solidFill>
                  <a:srgbClr val="000000"/>
                </a:solidFill>
              </a:rPr>
              <a:t> </a:t>
            </a:r>
            <a:r>
              <a:rPr sz="2092" spc="-18" dirty="0">
                <a:solidFill>
                  <a:srgbClr val="000000"/>
                </a:solidFill>
              </a:rPr>
              <a:t>Approach </a:t>
            </a:r>
            <a:r>
              <a:rPr sz="2092" dirty="0">
                <a:solidFill>
                  <a:srgbClr val="000000"/>
                </a:solidFill>
              </a:rPr>
              <a:t>Next</a:t>
            </a:r>
            <a:r>
              <a:rPr sz="2092" spc="24" dirty="0">
                <a:solidFill>
                  <a:srgbClr val="000000"/>
                </a:solidFill>
              </a:rPr>
              <a:t> </a:t>
            </a:r>
            <a:r>
              <a:rPr sz="2092" spc="-6" dirty="0">
                <a:solidFill>
                  <a:srgbClr val="000000"/>
                </a:solidFill>
              </a:rPr>
              <a:t>Steps</a:t>
            </a:r>
            <a:endParaRPr sz="2092" dirty="0"/>
          </a:p>
        </p:txBody>
      </p:sp>
      <p:sp>
        <p:nvSpPr>
          <p:cNvPr id="4" name="object 4"/>
          <p:cNvSpPr txBox="1"/>
          <p:nvPr/>
        </p:nvSpPr>
        <p:spPr>
          <a:xfrm>
            <a:off x="734136" y="711435"/>
            <a:ext cx="497118" cy="138453"/>
          </a:xfrm>
          <a:prstGeom prst="rect">
            <a:avLst/>
          </a:prstGeom>
        </p:spPr>
        <p:txBody>
          <a:bodyPr vert="horz" wrap="square" lIns="0" tIns="7701" rIns="0" bIns="0" rtlCol="0">
            <a:spAutoFit/>
          </a:bodyPr>
          <a:lstStyle/>
          <a:p>
            <a:pPr marL="7701" defTabSz="554492">
              <a:spcBef>
                <a:spcPts val="61"/>
              </a:spcBef>
            </a:pPr>
            <a:r>
              <a:rPr sz="849" b="1" kern="0" spc="-6" dirty="0">
                <a:solidFill>
                  <a:sysClr val="windowText" lastClr="000000"/>
                </a:solidFill>
                <a:latin typeface="Arial"/>
                <a:cs typeface="Arial"/>
              </a:rPr>
              <a:t>AGENDA</a:t>
            </a:r>
            <a:endParaRPr sz="849" kern="0">
              <a:solidFill>
                <a:sysClr val="windowText" lastClr="000000"/>
              </a:solidFill>
              <a:latin typeface="Arial"/>
              <a:cs typeface="Arial"/>
            </a:endParaRPr>
          </a:p>
        </p:txBody>
      </p:sp>
      <p:sp>
        <p:nvSpPr>
          <p:cNvPr id="2" name="object 2"/>
          <p:cNvSpPr txBox="1"/>
          <p:nvPr/>
        </p:nvSpPr>
        <p:spPr>
          <a:xfrm>
            <a:off x="734135" y="6625834"/>
            <a:ext cx="3450949" cy="99501"/>
          </a:xfrm>
          <a:prstGeom prst="rect">
            <a:avLst/>
          </a:prstGeom>
        </p:spPr>
        <p:txBody>
          <a:bodyPr vert="horz" wrap="square" lIns="0" tIns="10782" rIns="0" bIns="0" rtlCol="0">
            <a:spAutoFit/>
          </a:bodyPr>
          <a:lstStyle/>
          <a:p>
            <a:pPr marL="7701" defTabSz="554492">
              <a:spcBef>
                <a:spcPts val="85"/>
              </a:spcBef>
            </a:pPr>
            <a:r>
              <a:rPr sz="576" kern="0" spc="143" dirty="0">
                <a:solidFill>
                  <a:srgbClr val="929292"/>
                </a:solidFill>
                <a:latin typeface="Arial"/>
                <a:cs typeface="Arial"/>
              </a:rPr>
              <a:t>©</a:t>
            </a:r>
            <a:r>
              <a:rPr sz="576" kern="0" spc="21" dirty="0">
                <a:solidFill>
                  <a:srgbClr val="929292"/>
                </a:solidFill>
                <a:latin typeface="Arial"/>
                <a:cs typeface="Arial"/>
              </a:rPr>
              <a:t> </a:t>
            </a:r>
            <a:r>
              <a:rPr sz="576" kern="0" spc="33" dirty="0">
                <a:solidFill>
                  <a:srgbClr val="929292"/>
                </a:solidFill>
                <a:latin typeface="Arial"/>
                <a:cs typeface="Arial"/>
              </a:rPr>
              <a:t>2026</a:t>
            </a:r>
            <a:r>
              <a:rPr sz="576" kern="0" spc="24" dirty="0">
                <a:solidFill>
                  <a:srgbClr val="929292"/>
                </a:solidFill>
                <a:latin typeface="Arial"/>
                <a:cs typeface="Arial"/>
              </a:rPr>
              <a:t> </a:t>
            </a:r>
            <a:r>
              <a:rPr sz="576" kern="0" spc="33" dirty="0">
                <a:solidFill>
                  <a:srgbClr val="929292"/>
                </a:solidFill>
                <a:latin typeface="Arial"/>
                <a:cs typeface="Arial"/>
              </a:rPr>
              <a:t>DEC</a:t>
            </a:r>
            <a:r>
              <a:rPr sz="576" kern="0" spc="24" dirty="0">
                <a:solidFill>
                  <a:srgbClr val="929292"/>
                </a:solidFill>
                <a:latin typeface="Arial"/>
                <a:cs typeface="Arial"/>
              </a:rPr>
              <a:t> </a:t>
            </a:r>
            <a:r>
              <a:rPr sz="576" kern="0" spc="-97" dirty="0">
                <a:solidFill>
                  <a:srgbClr val="929292"/>
                </a:solidFill>
                <a:latin typeface="Arial"/>
                <a:cs typeface="Arial"/>
              </a:rPr>
              <a:t>—</a:t>
            </a:r>
            <a:r>
              <a:rPr sz="576" kern="0" spc="24" dirty="0">
                <a:solidFill>
                  <a:srgbClr val="929292"/>
                </a:solidFill>
                <a:latin typeface="Arial"/>
                <a:cs typeface="Arial"/>
              </a:rPr>
              <a:t> </a:t>
            </a:r>
            <a:r>
              <a:rPr sz="576" kern="0" dirty="0">
                <a:solidFill>
                  <a:srgbClr val="929292"/>
                </a:solidFill>
                <a:latin typeface="Arial"/>
                <a:cs typeface="Arial"/>
              </a:rPr>
              <a:t>Division</a:t>
            </a:r>
            <a:r>
              <a:rPr sz="576" kern="0" spc="15" dirty="0">
                <a:solidFill>
                  <a:srgbClr val="929292"/>
                </a:solidFill>
                <a:latin typeface="Arial"/>
                <a:cs typeface="Arial"/>
              </a:rPr>
              <a:t> </a:t>
            </a:r>
            <a:r>
              <a:rPr sz="576" kern="0" spc="58" dirty="0">
                <a:solidFill>
                  <a:srgbClr val="929292"/>
                </a:solidFill>
                <a:latin typeface="Arial"/>
                <a:cs typeface="Arial"/>
              </a:rPr>
              <a:t>for</a:t>
            </a:r>
            <a:r>
              <a:rPr sz="576" kern="0" spc="18" dirty="0">
                <a:solidFill>
                  <a:srgbClr val="929292"/>
                </a:solidFill>
                <a:latin typeface="Arial"/>
                <a:cs typeface="Arial"/>
              </a:rPr>
              <a:t> </a:t>
            </a:r>
            <a:r>
              <a:rPr sz="576" kern="0" spc="30" dirty="0">
                <a:solidFill>
                  <a:srgbClr val="929292"/>
                </a:solidFill>
                <a:latin typeface="Arial"/>
                <a:cs typeface="Arial"/>
              </a:rPr>
              <a:t>Early</a:t>
            </a:r>
            <a:r>
              <a:rPr sz="576" kern="0" spc="6" dirty="0">
                <a:solidFill>
                  <a:srgbClr val="929292"/>
                </a:solidFill>
                <a:latin typeface="Arial"/>
                <a:cs typeface="Arial"/>
              </a:rPr>
              <a:t> </a:t>
            </a:r>
            <a:r>
              <a:rPr sz="576" kern="0" spc="36" dirty="0">
                <a:solidFill>
                  <a:srgbClr val="929292"/>
                </a:solidFill>
                <a:latin typeface="Arial"/>
                <a:cs typeface="Arial"/>
              </a:rPr>
              <a:t>Childhood</a:t>
            </a:r>
            <a:r>
              <a:rPr sz="576" kern="0" spc="21" dirty="0">
                <a:solidFill>
                  <a:srgbClr val="929292"/>
                </a:solidFill>
                <a:latin typeface="Arial"/>
                <a:cs typeface="Arial"/>
              </a:rPr>
              <a:t> </a:t>
            </a:r>
            <a:r>
              <a:rPr sz="576" kern="0" spc="-97" dirty="0">
                <a:solidFill>
                  <a:srgbClr val="929292"/>
                </a:solidFill>
                <a:latin typeface="Arial"/>
                <a:cs typeface="Arial"/>
              </a:rPr>
              <a:t>—</a:t>
            </a:r>
            <a:r>
              <a:rPr sz="576" kern="0" spc="24" dirty="0">
                <a:solidFill>
                  <a:srgbClr val="929292"/>
                </a:solidFill>
                <a:latin typeface="Arial"/>
                <a:cs typeface="Arial"/>
              </a:rPr>
              <a:t> </a:t>
            </a:r>
            <a:r>
              <a:rPr sz="576" kern="0" spc="39" dirty="0">
                <a:solidFill>
                  <a:srgbClr val="929292"/>
                </a:solidFill>
                <a:latin typeface="Arial"/>
                <a:cs typeface="Arial"/>
              </a:rPr>
              <a:t>Confidential</a:t>
            </a:r>
            <a:r>
              <a:rPr sz="576" kern="0" spc="24" dirty="0">
                <a:solidFill>
                  <a:srgbClr val="929292"/>
                </a:solidFill>
                <a:latin typeface="Arial"/>
                <a:cs typeface="Arial"/>
              </a:rPr>
              <a:t> </a:t>
            </a:r>
            <a:r>
              <a:rPr sz="576" kern="0" spc="45" dirty="0">
                <a:solidFill>
                  <a:srgbClr val="929292"/>
                </a:solidFill>
                <a:latin typeface="Arial"/>
                <a:cs typeface="Arial"/>
              </a:rPr>
              <a:t>and</a:t>
            </a:r>
            <a:r>
              <a:rPr sz="576" kern="0" spc="24" dirty="0">
                <a:solidFill>
                  <a:srgbClr val="929292"/>
                </a:solidFill>
                <a:latin typeface="Arial"/>
                <a:cs typeface="Arial"/>
              </a:rPr>
              <a:t> </a:t>
            </a:r>
            <a:r>
              <a:rPr sz="576" kern="0" spc="33" dirty="0">
                <a:solidFill>
                  <a:srgbClr val="929292"/>
                </a:solidFill>
                <a:latin typeface="Arial"/>
                <a:cs typeface="Arial"/>
              </a:rPr>
              <a:t>Proprietary.</a:t>
            </a:r>
            <a:r>
              <a:rPr sz="576" kern="0" spc="12" dirty="0">
                <a:solidFill>
                  <a:srgbClr val="929292"/>
                </a:solidFill>
                <a:latin typeface="Arial"/>
                <a:cs typeface="Arial"/>
              </a:rPr>
              <a:t> </a:t>
            </a:r>
            <a:r>
              <a:rPr sz="576" kern="0" dirty="0">
                <a:solidFill>
                  <a:srgbClr val="929292"/>
                </a:solidFill>
                <a:latin typeface="Arial"/>
                <a:cs typeface="Arial"/>
              </a:rPr>
              <a:t>All</a:t>
            </a:r>
            <a:r>
              <a:rPr sz="576" kern="0" spc="24" dirty="0">
                <a:solidFill>
                  <a:srgbClr val="929292"/>
                </a:solidFill>
                <a:latin typeface="Arial"/>
                <a:cs typeface="Arial"/>
              </a:rPr>
              <a:t> </a:t>
            </a:r>
            <a:r>
              <a:rPr sz="576" kern="0" spc="42" dirty="0">
                <a:solidFill>
                  <a:srgbClr val="929292"/>
                </a:solidFill>
                <a:latin typeface="Arial"/>
                <a:cs typeface="Arial"/>
              </a:rPr>
              <a:t>rights</a:t>
            </a:r>
            <a:r>
              <a:rPr sz="576" kern="0" spc="24" dirty="0">
                <a:solidFill>
                  <a:srgbClr val="929292"/>
                </a:solidFill>
                <a:latin typeface="Arial"/>
                <a:cs typeface="Arial"/>
              </a:rPr>
              <a:t> </a:t>
            </a:r>
            <a:r>
              <a:rPr sz="576" kern="0" spc="-6" dirty="0">
                <a:solidFill>
                  <a:srgbClr val="929292"/>
                </a:solidFill>
                <a:latin typeface="Arial"/>
                <a:cs typeface="Arial"/>
              </a:rPr>
              <a:t>reserved.</a:t>
            </a:r>
            <a:endParaRPr sz="576" kern="0">
              <a:solidFill>
                <a:sysClr val="windowText" lastClr="000000"/>
              </a:solidFill>
              <a:latin typeface="Arial"/>
              <a:cs typeface="Arial"/>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a:extLst>
              <a:ext uri="{C183D7F6-B498-43B3-948B-1728B52AA6E4}">
                <adec:decorative xmlns:adec="http://schemas.microsoft.com/office/drawing/2017/decorative" val="1"/>
              </a:ext>
            </a:extLst>
          </p:cNvPr>
          <p:cNvGrpSpPr/>
          <p:nvPr/>
        </p:nvGrpSpPr>
        <p:grpSpPr>
          <a:xfrm>
            <a:off x="428" y="0"/>
            <a:ext cx="12191144" cy="6857615"/>
            <a:chOff x="0" y="0"/>
            <a:chExt cx="20104100" cy="11308715"/>
          </a:xfrm>
        </p:grpSpPr>
        <p:pic>
          <p:nvPicPr>
            <p:cNvPr id="3" name="object 3"/>
            <p:cNvPicPr/>
            <p:nvPr/>
          </p:nvPicPr>
          <p:blipFill>
            <a:blip r:embed="rId2" cstate="print"/>
            <a:stretch>
              <a:fillRect/>
            </a:stretch>
          </p:blipFill>
          <p:spPr>
            <a:xfrm>
              <a:off x="0" y="0"/>
              <a:ext cx="20104100" cy="11308556"/>
            </a:xfrm>
            <a:prstGeom prst="rect">
              <a:avLst/>
            </a:prstGeom>
          </p:spPr>
        </p:pic>
        <p:sp>
          <p:nvSpPr>
            <p:cNvPr id="4" name="object 4"/>
            <p:cNvSpPr/>
            <p:nvPr/>
          </p:nvSpPr>
          <p:spPr>
            <a:xfrm>
              <a:off x="0" y="0"/>
              <a:ext cx="20104100" cy="11308715"/>
            </a:xfrm>
            <a:custGeom>
              <a:avLst/>
              <a:gdLst/>
              <a:ahLst/>
              <a:cxnLst/>
              <a:rect l="l" t="t" r="r" b="b"/>
              <a:pathLst>
                <a:path w="20104100" h="11308715">
                  <a:moveTo>
                    <a:pt x="20104100" y="0"/>
                  </a:moveTo>
                  <a:lnTo>
                    <a:pt x="0" y="0"/>
                  </a:lnTo>
                  <a:lnTo>
                    <a:pt x="0" y="11308556"/>
                  </a:lnTo>
                  <a:lnTo>
                    <a:pt x="20104100" y="11308556"/>
                  </a:lnTo>
                  <a:lnTo>
                    <a:pt x="20104100" y="0"/>
                  </a:lnTo>
                  <a:close/>
                </a:path>
              </a:pathLst>
            </a:custGeom>
            <a:solidFill>
              <a:srgbClr val="CBC7BA">
                <a:alpha val="18711"/>
              </a:srgbClr>
            </a:solidFill>
          </p:spPr>
          <p:txBody>
            <a:bodyPr wrap="square" lIns="0" tIns="0" rIns="0" bIns="0" rtlCol="0"/>
            <a:lstStyle/>
            <a:p>
              <a:pPr defTabSz="554492"/>
              <a:endParaRPr sz="1092" kern="0">
                <a:solidFill>
                  <a:sysClr val="windowText" lastClr="000000"/>
                </a:solidFill>
              </a:endParaRPr>
            </a:p>
          </p:txBody>
        </p:sp>
      </p:grpSp>
      <p:sp>
        <p:nvSpPr>
          <p:cNvPr id="5" name="object 5"/>
          <p:cNvSpPr txBox="1">
            <a:spLocks noGrp="1"/>
          </p:cNvSpPr>
          <p:nvPr>
            <p:ph type="title" idx="4294967295"/>
          </p:nvPr>
        </p:nvSpPr>
        <p:spPr>
          <a:xfrm>
            <a:off x="425304" y="2530599"/>
            <a:ext cx="11329370" cy="4010038"/>
          </a:xfrm>
          <a:prstGeom prst="rect">
            <a:avLst/>
          </a:prstGeom>
          <a:noFill/>
          <a:ln>
            <a:noFill/>
            <a:prstDash/>
          </a:ln>
          <a:effectLst/>
        </p:spPr>
        <p:txBody>
          <a:bodyPr rot="0" spcFirstLastPara="0" vertOverflow="overflow" horzOverflow="overflow" vert="horz" wrap="square" lIns="0" tIns="8856" rIns="0" bIns="0" numCol="1" spcCol="0" rtlCol="0" fromWordArt="0" anchor="t" anchorCtr="0" forceAA="0" compatLnSpc="1">
            <a:prstTxWarp prst="textNoShape">
              <a:avLst/>
            </a:prstTxWarp>
            <a:spAutoFit/>
          </a:bodyPr>
          <a:lstStyle/>
          <a:p>
            <a:pPr marL="7701" marR="0" lvl="0" indent="0" algn="l" defTabSz="554492" rtl="0" eaLnBrk="1" fontAlgn="auto" latinLnBrk="0" hangingPunct="1">
              <a:lnSpc>
                <a:spcPts val="8195"/>
              </a:lnSpc>
              <a:spcBef>
                <a:spcPts val="69"/>
              </a:spcBef>
              <a:spcAft>
                <a:spcPts val="0"/>
              </a:spcAft>
              <a:buClrTx/>
              <a:buSzTx/>
              <a:buFontTx/>
              <a:buNone/>
              <a:tabLst/>
              <a:defRPr/>
            </a:pPr>
            <a:r>
              <a:rPr kumimoji="0" lang="en-US" sz="7489" b="1" i="0" u="none" strike="noStrike" kern="0" cap="none" spc="-185" normalizeH="0" baseline="0" noProof="0" dirty="0">
                <a:ln>
                  <a:noFill/>
                </a:ln>
                <a:solidFill>
                  <a:srgbClr val="FFFFFF"/>
                </a:solidFill>
                <a:effectLst/>
                <a:uLnTx/>
                <a:uFillTx/>
                <a:latin typeface="Arial"/>
                <a:ea typeface="+mn-ea"/>
                <a:cs typeface="Arial"/>
              </a:rPr>
              <a:t>Early</a:t>
            </a:r>
            <a:r>
              <a:rPr kumimoji="0" lang="en-US" sz="7489" b="1" i="0" u="none" strike="noStrike" kern="0" cap="none" spc="-482" normalizeH="0" baseline="0" noProof="0" dirty="0">
                <a:ln>
                  <a:noFill/>
                </a:ln>
                <a:solidFill>
                  <a:srgbClr val="FFFFFF"/>
                </a:solidFill>
                <a:effectLst/>
                <a:uLnTx/>
                <a:uFillTx/>
                <a:latin typeface="Arial"/>
                <a:ea typeface="+mn-ea"/>
                <a:cs typeface="Arial"/>
              </a:rPr>
              <a:t> </a:t>
            </a:r>
            <a:r>
              <a:rPr kumimoji="0" lang="en-US" sz="7489" b="1" i="0" u="none" strike="noStrike" kern="0" cap="none" spc="-6" normalizeH="0" baseline="0" noProof="0" dirty="0">
                <a:ln>
                  <a:noFill/>
                </a:ln>
                <a:solidFill>
                  <a:srgbClr val="FFFFFF"/>
                </a:solidFill>
                <a:effectLst/>
                <a:uLnTx/>
                <a:uFillTx/>
                <a:latin typeface="Arial"/>
                <a:ea typeface="+mn-ea"/>
                <a:cs typeface="Arial"/>
              </a:rPr>
              <a:t>Intervention</a:t>
            </a:r>
            <a:endParaRPr kumimoji="0" lang="en-US" sz="7489" b="0" i="0" u="none" strike="noStrike" kern="0" cap="none" spc="0" normalizeH="0" baseline="0" noProof="0" dirty="0">
              <a:ln>
                <a:noFill/>
              </a:ln>
              <a:solidFill>
                <a:sysClr val="windowText" lastClr="000000"/>
              </a:solidFill>
              <a:effectLst/>
              <a:uLnTx/>
              <a:uFillTx/>
              <a:latin typeface="Arial"/>
              <a:ea typeface="+mn-ea"/>
              <a:cs typeface="Arial"/>
            </a:endParaRPr>
          </a:p>
          <a:p>
            <a:pPr marL="7701" marR="3081" lvl="0" indent="0" algn="l" defTabSz="554492" rtl="0" eaLnBrk="1" fontAlgn="auto" latinLnBrk="0" hangingPunct="1">
              <a:lnSpc>
                <a:spcPts val="7404"/>
              </a:lnSpc>
              <a:spcBef>
                <a:spcPts val="773"/>
              </a:spcBef>
              <a:spcAft>
                <a:spcPts val="0"/>
              </a:spcAft>
              <a:buClrTx/>
              <a:buSzTx/>
              <a:buFontTx/>
              <a:buNone/>
              <a:tabLst/>
              <a:defRPr/>
            </a:pPr>
            <a:r>
              <a:rPr kumimoji="0" lang="en-US" sz="7489" b="1" i="0" u="none" strike="noStrike" kern="0" cap="none" spc="-42" normalizeH="0" baseline="0" noProof="0" dirty="0">
                <a:ln>
                  <a:noFill/>
                </a:ln>
                <a:solidFill>
                  <a:srgbClr val="FFFFFF"/>
                </a:solidFill>
                <a:effectLst/>
                <a:uLnTx/>
                <a:uFillTx/>
                <a:latin typeface="Arial"/>
                <a:ea typeface="+mn-ea"/>
                <a:cs typeface="Arial"/>
              </a:rPr>
              <a:t>bring</a:t>
            </a:r>
            <a:r>
              <a:rPr kumimoji="0" lang="en-US" sz="7489" b="1" i="0" u="none" strike="noStrike" kern="0" cap="none" spc="-479" normalizeH="0" baseline="0" noProof="0" dirty="0">
                <a:ln>
                  <a:noFill/>
                </a:ln>
                <a:solidFill>
                  <a:srgbClr val="FFFFFF"/>
                </a:solidFill>
                <a:effectLst/>
                <a:uLnTx/>
                <a:uFillTx/>
                <a:latin typeface="Arial"/>
                <a:ea typeface="+mn-ea"/>
                <a:cs typeface="Arial"/>
              </a:rPr>
              <a:t> </a:t>
            </a:r>
            <a:r>
              <a:rPr kumimoji="0" lang="en-US" sz="7489" b="1" i="0" u="none" strike="noStrike" kern="0" cap="none" spc="0" normalizeH="0" baseline="0" noProof="0" dirty="0">
                <a:ln>
                  <a:noFill/>
                </a:ln>
                <a:solidFill>
                  <a:srgbClr val="FFFFFF"/>
                </a:solidFill>
                <a:effectLst/>
                <a:uLnTx/>
                <a:uFillTx/>
                <a:latin typeface="Arial"/>
                <a:ea typeface="+mn-ea"/>
                <a:cs typeface="Arial"/>
              </a:rPr>
              <a:t>out</a:t>
            </a:r>
            <a:r>
              <a:rPr kumimoji="0" lang="en-US" sz="7489" b="1" i="0" u="none" strike="noStrike" kern="0" cap="none" spc="-406" normalizeH="0" baseline="0" noProof="0" dirty="0">
                <a:ln>
                  <a:noFill/>
                </a:ln>
                <a:solidFill>
                  <a:srgbClr val="FFFFFF"/>
                </a:solidFill>
                <a:effectLst/>
                <a:uLnTx/>
                <a:uFillTx/>
                <a:latin typeface="Arial"/>
                <a:ea typeface="+mn-ea"/>
                <a:cs typeface="Arial"/>
              </a:rPr>
              <a:t> </a:t>
            </a:r>
            <a:r>
              <a:rPr kumimoji="0" lang="en-US" sz="7489" b="1" i="0" u="none" strike="noStrike" kern="0" cap="none" spc="-394" normalizeH="0" baseline="0" noProof="0" dirty="0">
                <a:ln>
                  <a:noFill/>
                </a:ln>
                <a:solidFill>
                  <a:srgbClr val="FFFFFF"/>
                </a:solidFill>
                <a:effectLst/>
                <a:uLnTx/>
                <a:uFillTx/>
                <a:latin typeface="Arial"/>
                <a:ea typeface="+mn-ea"/>
                <a:cs typeface="Arial"/>
              </a:rPr>
              <a:t>so</a:t>
            </a:r>
            <a:r>
              <a:rPr kumimoji="0" lang="en-US" sz="7489" b="1" i="0" u="none" strike="noStrike" kern="0" cap="none" spc="-306" normalizeH="0" baseline="0" noProof="0" dirty="0">
                <a:ln>
                  <a:noFill/>
                </a:ln>
                <a:solidFill>
                  <a:srgbClr val="FFFFFF"/>
                </a:solidFill>
                <a:effectLst/>
                <a:uLnTx/>
                <a:uFillTx/>
                <a:latin typeface="Arial"/>
                <a:ea typeface="+mn-ea"/>
                <a:cs typeface="Arial"/>
              </a:rPr>
              <a:t> </a:t>
            </a:r>
            <a:r>
              <a:rPr kumimoji="0" lang="en-US" sz="7489" b="1" i="0" u="none" strike="noStrike" kern="0" cap="none" spc="-130" normalizeH="0" baseline="0" noProof="0" dirty="0">
                <a:ln>
                  <a:noFill/>
                </a:ln>
                <a:solidFill>
                  <a:srgbClr val="FFFFFF"/>
                </a:solidFill>
                <a:effectLst/>
                <a:uLnTx/>
                <a:uFillTx/>
                <a:latin typeface="Arial"/>
                <a:ea typeface="+mn-ea"/>
                <a:cs typeface="Arial"/>
              </a:rPr>
              <a:t>much</a:t>
            </a:r>
            <a:r>
              <a:rPr kumimoji="0" lang="en-US" sz="7489" b="1" i="0" u="none" strike="noStrike" kern="0" cap="none" spc="-388" normalizeH="0" baseline="0" noProof="0" dirty="0">
                <a:ln>
                  <a:noFill/>
                </a:ln>
                <a:solidFill>
                  <a:srgbClr val="FFFFFF"/>
                </a:solidFill>
                <a:effectLst/>
                <a:uLnTx/>
                <a:uFillTx/>
                <a:latin typeface="Arial"/>
                <a:ea typeface="+mn-ea"/>
                <a:cs typeface="Arial"/>
              </a:rPr>
              <a:t> </a:t>
            </a:r>
            <a:r>
              <a:rPr kumimoji="0" lang="en-US" sz="7489" b="1" i="0" u="none" strike="noStrike" kern="0" cap="none" spc="-318" normalizeH="0" baseline="0" noProof="0" dirty="0">
                <a:ln>
                  <a:noFill/>
                </a:ln>
                <a:solidFill>
                  <a:srgbClr val="FFFFFF"/>
                </a:solidFill>
                <a:effectLst/>
                <a:uLnTx/>
                <a:uFillTx/>
                <a:latin typeface="Arial"/>
                <a:ea typeface="+mn-ea"/>
                <a:cs typeface="Arial"/>
              </a:rPr>
              <a:t>good… </a:t>
            </a:r>
            <a:r>
              <a:rPr kumimoji="0" lang="en-US" sz="7489" b="1" i="0" u="none" strike="noStrike" kern="0" cap="none" spc="-252" normalizeH="0" baseline="0" noProof="0" dirty="0">
                <a:ln>
                  <a:noFill/>
                </a:ln>
                <a:solidFill>
                  <a:srgbClr val="FFFFFF"/>
                </a:solidFill>
                <a:effectLst/>
                <a:uLnTx/>
                <a:uFillTx/>
                <a:latin typeface="Arial"/>
                <a:ea typeface="+mn-ea"/>
                <a:cs typeface="Arial"/>
              </a:rPr>
              <a:t>But</a:t>
            </a:r>
            <a:r>
              <a:rPr kumimoji="0" lang="en-US" sz="7489" b="1" i="0" u="none" strike="noStrike" kern="0" cap="none" spc="-421" normalizeH="0" baseline="0" noProof="0" dirty="0">
                <a:ln>
                  <a:noFill/>
                </a:ln>
                <a:solidFill>
                  <a:srgbClr val="FFFFFF"/>
                </a:solidFill>
                <a:effectLst/>
                <a:uLnTx/>
                <a:uFillTx/>
                <a:latin typeface="Arial"/>
                <a:ea typeface="+mn-ea"/>
                <a:cs typeface="Arial"/>
              </a:rPr>
              <a:t> </a:t>
            </a:r>
            <a:r>
              <a:rPr kumimoji="0" lang="en-US" sz="7489" b="1" i="0" u="none" strike="noStrike" kern="0" cap="none" spc="218" normalizeH="0" baseline="0" noProof="0" dirty="0">
                <a:ln>
                  <a:noFill/>
                </a:ln>
                <a:solidFill>
                  <a:srgbClr val="FFFFFF"/>
                </a:solidFill>
                <a:effectLst/>
                <a:uLnTx/>
                <a:uFillTx/>
                <a:latin typeface="Arial"/>
                <a:ea typeface="+mn-ea"/>
                <a:cs typeface="Arial"/>
              </a:rPr>
              <a:t>we</a:t>
            </a:r>
            <a:r>
              <a:rPr kumimoji="0" lang="en-US" sz="7489" b="1" i="0" u="none" strike="noStrike" kern="0" cap="none" spc="-303" normalizeH="0" baseline="0" noProof="0" dirty="0">
                <a:ln>
                  <a:noFill/>
                </a:ln>
                <a:solidFill>
                  <a:srgbClr val="FFFFFF"/>
                </a:solidFill>
                <a:effectLst/>
                <a:uLnTx/>
                <a:uFillTx/>
                <a:latin typeface="Arial"/>
                <a:ea typeface="+mn-ea"/>
                <a:cs typeface="Arial"/>
              </a:rPr>
              <a:t> </a:t>
            </a:r>
            <a:r>
              <a:rPr kumimoji="0" lang="en-US" sz="7489" b="1" i="0" u="none" strike="noStrike" kern="0" cap="none" spc="-161" normalizeH="0" baseline="0" noProof="0" dirty="0">
                <a:ln>
                  <a:noFill/>
                </a:ln>
                <a:solidFill>
                  <a:srgbClr val="FFFFFF"/>
                </a:solidFill>
                <a:effectLst/>
                <a:uLnTx/>
                <a:uFillTx/>
                <a:latin typeface="Arial"/>
                <a:ea typeface="+mn-ea"/>
                <a:cs typeface="Arial"/>
              </a:rPr>
              <a:t>have</a:t>
            </a:r>
            <a:r>
              <a:rPr kumimoji="0" lang="en-US" sz="7489" b="1" i="0" u="none" strike="noStrike" kern="0" cap="none" spc="-437" normalizeH="0" baseline="0" noProof="0" dirty="0">
                <a:ln>
                  <a:noFill/>
                </a:ln>
                <a:solidFill>
                  <a:srgbClr val="FFFFFF"/>
                </a:solidFill>
                <a:effectLst/>
                <a:uLnTx/>
                <a:uFillTx/>
                <a:latin typeface="Arial"/>
                <a:ea typeface="+mn-ea"/>
                <a:cs typeface="Arial"/>
              </a:rPr>
              <a:t> </a:t>
            </a:r>
            <a:r>
              <a:rPr kumimoji="0" lang="en-US" sz="7489" b="1" i="0" u="none" strike="noStrike" kern="0" cap="none" spc="164" normalizeH="0" baseline="0" noProof="0" dirty="0">
                <a:ln>
                  <a:noFill/>
                </a:ln>
                <a:solidFill>
                  <a:srgbClr val="FFFFFF"/>
                </a:solidFill>
                <a:effectLst/>
                <a:uLnTx/>
                <a:uFillTx/>
                <a:latin typeface="Arial"/>
                <a:ea typeface="+mn-ea"/>
                <a:cs typeface="Arial"/>
              </a:rPr>
              <a:t>two</a:t>
            </a:r>
            <a:endParaRPr kumimoji="0" lang="en-US" sz="7489" b="0" i="0" u="none" strike="noStrike" kern="0" cap="none" spc="0" normalizeH="0" baseline="0" noProof="0" dirty="0">
              <a:ln>
                <a:noFill/>
              </a:ln>
              <a:solidFill>
                <a:sysClr val="windowText" lastClr="000000"/>
              </a:solidFill>
              <a:effectLst/>
              <a:uLnTx/>
              <a:uFillTx/>
              <a:latin typeface="Arial"/>
              <a:ea typeface="+mn-ea"/>
              <a:cs typeface="Arial"/>
            </a:endParaRPr>
          </a:p>
          <a:p>
            <a:pPr marL="7701" marR="0" lvl="0" indent="0" algn="l" defTabSz="554492" rtl="0" eaLnBrk="1" fontAlgn="auto" latinLnBrk="0" hangingPunct="1">
              <a:lnSpc>
                <a:spcPts val="7413"/>
              </a:lnSpc>
              <a:spcBef>
                <a:spcPts val="0"/>
              </a:spcBef>
              <a:spcAft>
                <a:spcPts val="0"/>
              </a:spcAft>
              <a:buClrTx/>
              <a:buSzTx/>
              <a:buFontTx/>
              <a:buNone/>
              <a:tabLst/>
              <a:defRPr/>
            </a:pPr>
            <a:r>
              <a:rPr kumimoji="0" lang="en-US" sz="7489" b="1" i="0" u="none" strike="noStrike" kern="0" cap="none" spc="-45" normalizeH="0" baseline="0" noProof="0" dirty="0">
                <a:ln>
                  <a:noFill/>
                </a:ln>
                <a:solidFill>
                  <a:srgbClr val="FFFFFF"/>
                </a:solidFill>
                <a:effectLst/>
                <a:uLnTx/>
                <a:uFillTx/>
                <a:latin typeface="Arial"/>
                <a:ea typeface="+mn-ea"/>
                <a:cs typeface="Arial"/>
              </a:rPr>
              <a:t>really</a:t>
            </a:r>
            <a:r>
              <a:rPr kumimoji="0" lang="en-US" sz="7489" b="1" i="0" u="none" strike="noStrike" kern="0" cap="none" spc="-491" normalizeH="0" baseline="0" noProof="0" dirty="0">
                <a:ln>
                  <a:noFill/>
                </a:ln>
                <a:solidFill>
                  <a:srgbClr val="FFFFFF"/>
                </a:solidFill>
                <a:effectLst/>
                <a:uLnTx/>
                <a:uFillTx/>
                <a:latin typeface="Arial"/>
                <a:ea typeface="+mn-ea"/>
                <a:cs typeface="Arial"/>
              </a:rPr>
              <a:t> </a:t>
            </a:r>
            <a:r>
              <a:rPr kumimoji="0" lang="en-US" sz="7489" b="1" i="0" u="none" strike="noStrike" kern="0" cap="none" spc="0" normalizeH="0" baseline="0" noProof="0" dirty="0">
                <a:ln>
                  <a:noFill/>
                </a:ln>
                <a:solidFill>
                  <a:srgbClr val="FFFFFF"/>
                </a:solidFill>
                <a:effectLst/>
                <a:uLnTx/>
                <a:uFillTx/>
                <a:latin typeface="Arial"/>
                <a:ea typeface="+mn-ea"/>
                <a:cs typeface="Arial"/>
              </a:rPr>
              <a:t>big</a:t>
            </a:r>
            <a:r>
              <a:rPr kumimoji="0" lang="en-US" sz="7489" b="1" i="0" u="none" strike="noStrike" kern="0" cap="none" spc="-388" normalizeH="0" baseline="0" noProof="0" dirty="0">
                <a:ln>
                  <a:noFill/>
                </a:ln>
                <a:solidFill>
                  <a:srgbClr val="FFFFFF"/>
                </a:solidFill>
                <a:effectLst/>
                <a:uLnTx/>
                <a:uFillTx/>
                <a:latin typeface="Arial"/>
                <a:ea typeface="+mn-ea"/>
                <a:cs typeface="Arial"/>
              </a:rPr>
              <a:t> </a:t>
            </a:r>
            <a:r>
              <a:rPr kumimoji="0" lang="en-US" sz="7489" b="1" i="0" u="none" strike="noStrike" kern="0" cap="none" spc="-21" normalizeH="0" baseline="0" noProof="0" dirty="0">
                <a:ln>
                  <a:noFill/>
                </a:ln>
                <a:solidFill>
                  <a:srgbClr val="FFFFFF"/>
                </a:solidFill>
                <a:effectLst/>
                <a:uLnTx/>
                <a:uFillTx/>
                <a:latin typeface="Arial"/>
                <a:ea typeface="+mn-ea"/>
                <a:cs typeface="Arial"/>
              </a:rPr>
              <a:t>problems.</a:t>
            </a:r>
            <a:endParaRPr kumimoji="0" lang="en-US" sz="7489" b="0" i="0" u="none" strike="noStrike" kern="0" cap="none" spc="0" normalizeH="0" baseline="0" noProof="0" dirty="0">
              <a:ln>
                <a:noFill/>
              </a:ln>
              <a:solidFill>
                <a:sysClr val="windowText" lastClr="000000"/>
              </a:solidFill>
              <a:effectLst/>
              <a:uLnTx/>
              <a:uFillTx/>
              <a:latin typeface="Arial"/>
              <a:ea typeface="+mn-ea"/>
              <a:cs typeface="Arial"/>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2053" y="1721"/>
            <a:ext cx="12189604" cy="6856075"/>
          </a:xfrm>
          <a:custGeom>
            <a:avLst/>
            <a:gdLst/>
            <a:ahLst/>
            <a:cxnLst/>
            <a:rect l="l" t="t" r="r" b="b"/>
            <a:pathLst>
              <a:path w="20101560" h="11306175">
                <a:moveTo>
                  <a:pt x="20101419" y="0"/>
                </a:moveTo>
                <a:lnTo>
                  <a:pt x="0" y="0"/>
                </a:lnTo>
                <a:lnTo>
                  <a:pt x="0" y="11305718"/>
                </a:lnTo>
                <a:lnTo>
                  <a:pt x="20101419" y="11305718"/>
                </a:lnTo>
                <a:lnTo>
                  <a:pt x="20101419" y="0"/>
                </a:lnTo>
                <a:close/>
              </a:path>
            </a:pathLst>
          </a:custGeom>
          <a:solidFill>
            <a:srgbClr val="2EA1DA"/>
          </a:solidFill>
        </p:spPr>
        <p:txBody>
          <a:bodyPr wrap="square" lIns="0" tIns="0" rIns="0" bIns="0" rtlCol="0"/>
          <a:lstStyle/>
          <a:p>
            <a:pPr defTabSz="554492"/>
            <a:endParaRPr sz="1092" kern="0">
              <a:solidFill>
                <a:sysClr val="windowText" lastClr="000000"/>
              </a:solidFill>
            </a:endParaRPr>
          </a:p>
        </p:txBody>
      </p:sp>
      <p:sp>
        <p:nvSpPr>
          <p:cNvPr id="3" name="object 3" descr="$PPTXTitle"/>
          <p:cNvSpPr txBox="1">
            <a:spLocks noGrp="1"/>
          </p:cNvSpPr>
          <p:nvPr>
            <p:ph type="title"/>
          </p:nvPr>
        </p:nvSpPr>
        <p:spPr>
          <a:xfrm>
            <a:off x="708737" y="924942"/>
            <a:ext cx="6287334" cy="2108310"/>
          </a:xfrm>
          <a:prstGeom prst="rect">
            <a:avLst/>
          </a:prstGeom>
        </p:spPr>
        <p:txBody>
          <a:bodyPr vert="horz" wrap="square" lIns="0" tIns="208320" rIns="0" bIns="0" rtlCol="0">
            <a:spAutoFit/>
          </a:bodyPr>
          <a:lstStyle/>
          <a:p>
            <a:pPr marL="7701" marR="3081">
              <a:lnSpc>
                <a:spcPts val="7398"/>
              </a:lnSpc>
              <a:spcBef>
                <a:spcPts val="1640"/>
              </a:spcBef>
            </a:pPr>
            <a:r>
              <a:rPr spc="-52" dirty="0"/>
              <a:t>Nomenclature </a:t>
            </a:r>
            <a:r>
              <a:rPr spc="-252" dirty="0"/>
              <a:t>Branding</a:t>
            </a:r>
          </a:p>
        </p:txBody>
      </p:sp>
      <p:sp>
        <p:nvSpPr>
          <p:cNvPr id="4" name="object 4"/>
          <p:cNvSpPr txBox="1"/>
          <p:nvPr/>
        </p:nvSpPr>
        <p:spPr>
          <a:xfrm>
            <a:off x="734135" y="711435"/>
            <a:ext cx="629196" cy="138453"/>
          </a:xfrm>
          <a:prstGeom prst="rect">
            <a:avLst/>
          </a:prstGeom>
        </p:spPr>
        <p:txBody>
          <a:bodyPr vert="horz" wrap="square" lIns="0" tIns="7701" rIns="0" bIns="0" rtlCol="0">
            <a:spAutoFit/>
          </a:bodyPr>
          <a:lstStyle/>
          <a:p>
            <a:pPr marL="7701" defTabSz="554492">
              <a:spcBef>
                <a:spcPts val="61"/>
              </a:spcBef>
            </a:pPr>
            <a:r>
              <a:rPr sz="849" b="1" kern="0" spc="-6" dirty="0">
                <a:solidFill>
                  <a:srgbClr val="FFFFFF"/>
                </a:solidFill>
                <a:latin typeface="Arial"/>
                <a:cs typeface="Arial"/>
              </a:rPr>
              <a:t>PROBLEMS</a:t>
            </a:r>
            <a:endParaRPr sz="849" kern="0">
              <a:solidFill>
                <a:sysClr val="windowText" lastClr="000000"/>
              </a:solidFill>
              <a:latin typeface="Arial"/>
              <a:cs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11480" y="73152"/>
            <a:ext cx="3840480" cy="164592"/>
          </a:xfrm>
          <a:prstGeom prst="rect">
            <a:avLst/>
          </a:prstGeom>
          <a:noFill/>
          <a:ln/>
        </p:spPr>
        <p:txBody>
          <a:bodyPr wrap="square" lIns="0" tIns="0" rIns="0" bIns="0" rtlCol="0" anchor="ctr"/>
          <a:lstStyle/>
          <a:p>
            <a:pPr marL="0" indent="0">
              <a:buNone/>
            </a:pPr>
            <a:r>
              <a:rPr lang="en-US" sz="800" b="1" dirty="0">
                <a:solidFill>
                  <a:srgbClr val="1C9A99"/>
                </a:solidFill>
              </a:rPr>
              <a:t>SESSION 1 FEEDBACK</a:t>
            </a:r>
            <a:endParaRPr lang="en-US" sz="800" dirty="0"/>
          </a:p>
        </p:txBody>
      </p:sp>
      <p:sp>
        <p:nvSpPr>
          <p:cNvPr id="3" name="Text 1"/>
          <p:cNvSpPr>
            <a:spLocks noGrp="1"/>
          </p:cNvSpPr>
          <p:nvPr>
            <p:ph type="title" idx="4294967295"/>
          </p:nvPr>
        </p:nvSpPr>
        <p:spPr>
          <a:xfrm>
            <a:off x="402336" y="256032"/>
            <a:ext cx="10881360" cy="384048"/>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D3F6E"/>
                </a:solidFill>
                <a:effectLst/>
                <a:uLnTx/>
                <a:uFillTx/>
                <a:latin typeface="Aptos Display" pitchFamily="34" charset="0"/>
                <a:ea typeface="Aptos Display" pitchFamily="34" charset="-122"/>
                <a:cs typeface="Aptos Display" pitchFamily="34" charset="-120"/>
              </a:rPr>
              <a:t>What we heard in the Session 1 chat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2"/>
          <p:cNvSpPr/>
          <p:nvPr/>
        </p:nvSpPr>
        <p:spPr>
          <a:xfrm>
            <a:off x="420624" y="713232"/>
            <a:ext cx="10881360" cy="320040"/>
          </a:xfrm>
          <a:prstGeom prst="rect">
            <a:avLst/>
          </a:prstGeom>
          <a:noFill/>
          <a:ln/>
        </p:spPr>
        <p:txBody>
          <a:bodyPr wrap="square" lIns="0" tIns="0" rIns="0" bIns="0" rtlCol="0" anchor="ctr">
            <a:normAutofit/>
          </a:bodyPr>
          <a:lstStyle/>
          <a:p>
            <a:pPr marL="0" indent="0">
              <a:buNone/>
            </a:pPr>
            <a:r>
              <a:rPr lang="en-US" sz="1400" dirty="0">
                <a:solidFill>
                  <a:srgbClr val="5E6B78"/>
                </a:solidFill>
              </a:rPr>
              <a:t>Participants reinforced a broad, systems-oriented view of the workforce.</a:t>
            </a:r>
            <a:endParaRPr lang="en-US" sz="1400" dirty="0"/>
          </a:p>
        </p:txBody>
      </p:sp>
      <p:sp>
        <p:nvSpPr>
          <p:cNvPr id="5" name="Shape 3">
            <a:extLst>
              <a:ext uri="{C183D7F6-B498-43B3-948B-1728B52AA6E4}">
                <adec:decorative xmlns:adec="http://schemas.microsoft.com/office/drawing/2017/decorative" val="1"/>
              </a:ext>
            </a:extLst>
          </p:cNvPr>
          <p:cNvSpPr/>
          <p:nvPr/>
        </p:nvSpPr>
        <p:spPr>
          <a:xfrm>
            <a:off x="640080" y="1353312"/>
            <a:ext cx="5166360" cy="1783080"/>
          </a:xfrm>
          <a:prstGeom prst="roundRect">
            <a:avLst>
              <a:gd name="adj" fmla="val 3590"/>
            </a:avLst>
          </a:prstGeom>
          <a:solidFill>
            <a:srgbClr val="EFF8F7"/>
          </a:solidFill>
          <a:ln w="10160">
            <a:solidFill>
              <a:srgbClr val="DCE4E8"/>
            </a:solidFill>
            <a:prstDash val="solid"/>
          </a:ln>
        </p:spPr>
        <p:txBody>
          <a:bodyPr/>
          <a:lstStyle/>
          <a:p>
            <a:endParaRPr lang="en-US"/>
          </a:p>
        </p:txBody>
      </p:sp>
      <p:sp>
        <p:nvSpPr>
          <p:cNvPr id="6" name="Shape 4">
            <a:extLst>
              <a:ext uri="{C183D7F6-B498-43B3-948B-1728B52AA6E4}">
                <adec:decorative xmlns:adec="http://schemas.microsoft.com/office/drawing/2017/decorative" val="1"/>
              </a:ext>
            </a:extLst>
          </p:cNvPr>
          <p:cNvSpPr/>
          <p:nvPr/>
        </p:nvSpPr>
        <p:spPr>
          <a:xfrm>
            <a:off x="640080" y="1353312"/>
            <a:ext cx="54864" cy="1783080"/>
          </a:xfrm>
          <a:prstGeom prst="rect">
            <a:avLst/>
          </a:prstGeom>
          <a:solidFill>
            <a:srgbClr val="1C9A99"/>
          </a:solidFill>
          <a:ln w="12700">
            <a:solidFill>
              <a:srgbClr val="1C9A99"/>
            </a:solidFill>
            <a:prstDash val="solid"/>
          </a:ln>
        </p:spPr>
        <p:txBody>
          <a:bodyPr/>
          <a:lstStyle/>
          <a:p>
            <a:endParaRPr lang="en-US"/>
          </a:p>
        </p:txBody>
      </p:sp>
      <p:sp>
        <p:nvSpPr>
          <p:cNvPr id="7" name="Text 5"/>
          <p:cNvSpPr/>
          <p:nvPr/>
        </p:nvSpPr>
        <p:spPr>
          <a:xfrm>
            <a:off x="804672" y="1499616"/>
            <a:ext cx="4846320" cy="256032"/>
          </a:xfrm>
          <a:prstGeom prst="rect">
            <a:avLst/>
          </a:prstGeom>
          <a:noFill/>
          <a:ln/>
        </p:spPr>
        <p:txBody>
          <a:bodyPr wrap="square" lIns="0" tIns="0" rIns="0" bIns="0" rtlCol="0" anchor="ctr">
            <a:normAutofit/>
          </a:bodyPr>
          <a:lstStyle/>
          <a:p>
            <a:pPr marL="0" indent="0">
              <a:buNone/>
            </a:pPr>
            <a:r>
              <a:rPr lang="en-US" sz="1600" b="1" dirty="0">
                <a:solidFill>
                  <a:srgbClr val="1D3F6E"/>
                </a:solidFill>
              </a:rPr>
              <a:t>The workforce is cross-system</a:t>
            </a:r>
            <a:endParaRPr lang="en-US" sz="1600" dirty="0"/>
          </a:p>
        </p:txBody>
      </p:sp>
      <p:sp>
        <p:nvSpPr>
          <p:cNvPr id="8" name="Text 6"/>
          <p:cNvSpPr/>
          <p:nvPr/>
        </p:nvSpPr>
        <p:spPr>
          <a:xfrm>
            <a:off x="804672" y="1856232"/>
            <a:ext cx="4846320" cy="1161288"/>
          </a:xfrm>
          <a:prstGeom prst="rect">
            <a:avLst/>
          </a:prstGeom>
          <a:noFill/>
          <a:ln/>
        </p:spPr>
        <p:txBody>
          <a:bodyPr wrap="square" lIns="254" tIns="254" rIns="254" bIns="254" rtlCol="0" anchor="t">
            <a:normAutofit/>
          </a:bodyPr>
          <a:lstStyle/>
          <a:p>
            <a:pPr marL="0" indent="0">
              <a:buNone/>
            </a:pPr>
            <a:r>
              <a:rPr lang="en-US" sz="1400" dirty="0">
                <a:solidFill>
                  <a:srgbClr val="27364A"/>
                </a:solidFill>
              </a:rPr>
              <a:t>Participants named teachers, service coordinators, therapists, home visitors, child care providers, medical professionals, paraprofessionals, and others who support young children and families.</a:t>
            </a:r>
            <a:endParaRPr lang="en-US" sz="1400" dirty="0"/>
          </a:p>
        </p:txBody>
      </p:sp>
      <p:sp>
        <p:nvSpPr>
          <p:cNvPr id="9" name="Shape 7">
            <a:extLst>
              <a:ext uri="{C183D7F6-B498-43B3-948B-1728B52AA6E4}">
                <adec:decorative xmlns:adec="http://schemas.microsoft.com/office/drawing/2017/decorative" val="1"/>
              </a:ext>
            </a:extLst>
          </p:cNvPr>
          <p:cNvSpPr/>
          <p:nvPr/>
        </p:nvSpPr>
        <p:spPr>
          <a:xfrm>
            <a:off x="6217920" y="1353312"/>
            <a:ext cx="5166360" cy="1783080"/>
          </a:xfrm>
          <a:prstGeom prst="roundRect">
            <a:avLst>
              <a:gd name="adj" fmla="val 3590"/>
            </a:avLst>
          </a:prstGeom>
          <a:solidFill>
            <a:srgbClr val="FFF8ED"/>
          </a:solidFill>
          <a:ln w="10160">
            <a:solidFill>
              <a:srgbClr val="DCE4E8"/>
            </a:solidFill>
            <a:prstDash val="solid"/>
          </a:ln>
        </p:spPr>
        <p:txBody>
          <a:bodyPr/>
          <a:lstStyle/>
          <a:p>
            <a:endParaRPr lang="en-US"/>
          </a:p>
        </p:txBody>
      </p:sp>
      <p:sp>
        <p:nvSpPr>
          <p:cNvPr id="10" name="Shape 8">
            <a:extLst>
              <a:ext uri="{C183D7F6-B498-43B3-948B-1728B52AA6E4}">
                <adec:decorative xmlns:adec="http://schemas.microsoft.com/office/drawing/2017/decorative" val="1"/>
              </a:ext>
            </a:extLst>
          </p:cNvPr>
          <p:cNvSpPr/>
          <p:nvPr/>
        </p:nvSpPr>
        <p:spPr>
          <a:xfrm>
            <a:off x="6217920" y="1353312"/>
            <a:ext cx="54864" cy="1783080"/>
          </a:xfrm>
          <a:prstGeom prst="rect">
            <a:avLst/>
          </a:prstGeom>
          <a:solidFill>
            <a:srgbClr val="F4A340"/>
          </a:solidFill>
          <a:ln w="12700">
            <a:solidFill>
              <a:srgbClr val="F4A340"/>
            </a:solidFill>
            <a:prstDash val="solid"/>
          </a:ln>
        </p:spPr>
        <p:txBody>
          <a:bodyPr/>
          <a:lstStyle/>
          <a:p>
            <a:endParaRPr lang="en-US"/>
          </a:p>
        </p:txBody>
      </p:sp>
      <p:sp>
        <p:nvSpPr>
          <p:cNvPr id="11" name="Text 9"/>
          <p:cNvSpPr/>
          <p:nvPr/>
        </p:nvSpPr>
        <p:spPr>
          <a:xfrm>
            <a:off x="6382512" y="1499616"/>
            <a:ext cx="4846320" cy="256032"/>
          </a:xfrm>
          <a:prstGeom prst="rect">
            <a:avLst/>
          </a:prstGeom>
          <a:noFill/>
          <a:ln/>
        </p:spPr>
        <p:txBody>
          <a:bodyPr wrap="square" lIns="0" tIns="0" rIns="0" bIns="0" rtlCol="0" anchor="ctr">
            <a:normAutofit/>
          </a:bodyPr>
          <a:lstStyle/>
          <a:p>
            <a:pPr marL="0" indent="0">
              <a:buNone/>
            </a:pPr>
            <a:r>
              <a:rPr lang="en-US" sz="1600" b="1" dirty="0">
                <a:solidFill>
                  <a:srgbClr val="1D3F6E"/>
                </a:solidFill>
              </a:rPr>
              <a:t>Workforce pathways are fragile</a:t>
            </a:r>
            <a:endParaRPr lang="en-US" sz="1600" dirty="0"/>
          </a:p>
        </p:txBody>
      </p:sp>
      <p:sp>
        <p:nvSpPr>
          <p:cNvPr id="12" name="Text 10"/>
          <p:cNvSpPr/>
          <p:nvPr/>
        </p:nvSpPr>
        <p:spPr>
          <a:xfrm>
            <a:off x="6382512" y="1856232"/>
            <a:ext cx="4846320" cy="1161288"/>
          </a:xfrm>
          <a:prstGeom prst="rect">
            <a:avLst/>
          </a:prstGeom>
          <a:noFill/>
          <a:ln/>
        </p:spPr>
        <p:txBody>
          <a:bodyPr wrap="square" lIns="254" tIns="254" rIns="254" bIns="254" rtlCol="0" anchor="t">
            <a:normAutofit/>
          </a:bodyPr>
          <a:lstStyle/>
          <a:p>
            <a:pPr marL="0" indent="0">
              <a:buNone/>
            </a:pPr>
            <a:r>
              <a:rPr lang="en-US" sz="1400" dirty="0">
                <a:solidFill>
                  <a:srgbClr val="27364A"/>
                </a:solidFill>
              </a:rPr>
              <a:t>Participants expressed concern about declining personnel preparation programs and fewer people entering credentialed professions.</a:t>
            </a:r>
            <a:endParaRPr lang="en-US" sz="1400" dirty="0"/>
          </a:p>
        </p:txBody>
      </p:sp>
      <p:sp>
        <p:nvSpPr>
          <p:cNvPr id="13" name="Shape 11">
            <a:extLst>
              <a:ext uri="{C183D7F6-B498-43B3-948B-1728B52AA6E4}">
                <adec:decorative xmlns:adec="http://schemas.microsoft.com/office/drawing/2017/decorative" val="1"/>
              </a:ext>
            </a:extLst>
          </p:cNvPr>
          <p:cNvSpPr/>
          <p:nvPr/>
        </p:nvSpPr>
        <p:spPr>
          <a:xfrm>
            <a:off x="640080" y="3502152"/>
            <a:ext cx="5166360" cy="1783080"/>
          </a:xfrm>
          <a:prstGeom prst="roundRect">
            <a:avLst>
              <a:gd name="adj" fmla="val 3590"/>
            </a:avLst>
          </a:prstGeom>
          <a:solidFill>
            <a:srgbClr val="F2F6FB"/>
          </a:solidFill>
          <a:ln w="10160">
            <a:solidFill>
              <a:srgbClr val="DCE4E8"/>
            </a:solidFill>
            <a:prstDash val="solid"/>
          </a:ln>
        </p:spPr>
        <p:txBody>
          <a:bodyPr/>
          <a:lstStyle/>
          <a:p>
            <a:endParaRPr lang="en-US"/>
          </a:p>
        </p:txBody>
      </p:sp>
      <p:sp>
        <p:nvSpPr>
          <p:cNvPr id="14" name="Shape 12">
            <a:extLst>
              <a:ext uri="{C183D7F6-B498-43B3-948B-1728B52AA6E4}">
                <adec:decorative xmlns:adec="http://schemas.microsoft.com/office/drawing/2017/decorative" val="1"/>
              </a:ext>
            </a:extLst>
          </p:cNvPr>
          <p:cNvSpPr/>
          <p:nvPr/>
        </p:nvSpPr>
        <p:spPr>
          <a:xfrm>
            <a:off x="640080" y="3502152"/>
            <a:ext cx="54864" cy="1783080"/>
          </a:xfrm>
          <a:prstGeom prst="rect">
            <a:avLst/>
          </a:prstGeom>
          <a:solidFill>
            <a:srgbClr val="2669A8"/>
          </a:solidFill>
          <a:ln w="12700">
            <a:solidFill>
              <a:srgbClr val="2669A8"/>
            </a:solidFill>
            <a:prstDash val="solid"/>
          </a:ln>
        </p:spPr>
        <p:txBody>
          <a:bodyPr/>
          <a:lstStyle/>
          <a:p>
            <a:endParaRPr lang="en-US"/>
          </a:p>
        </p:txBody>
      </p:sp>
      <p:sp>
        <p:nvSpPr>
          <p:cNvPr id="15" name="Text 13"/>
          <p:cNvSpPr/>
          <p:nvPr/>
        </p:nvSpPr>
        <p:spPr>
          <a:xfrm>
            <a:off x="804672" y="3648456"/>
            <a:ext cx="4846320" cy="256032"/>
          </a:xfrm>
          <a:prstGeom prst="rect">
            <a:avLst/>
          </a:prstGeom>
          <a:noFill/>
          <a:ln/>
        </p:spPr>
        <p:txBody>
          <a:bodyPr wrap="square" lIns="0" tIns="0" rIns="0" bIns="0" rtlCol="0" anchor="ctr">
            <a:normAutofit/>
          </a:bodyPr>
          <a:lstStyle/>
          <a:p>
            <a:pPr marL="0" indent="0">
              <a:buNone/>
            </a:pPr>
            <a:r>
              <a:rPr lang="en-US" sz="1600" b="1" dirty="0">
                <a:solidFill>
                  <a:srgbClr val="1D3F6E"/>
                </a:solidFill>
              </a:rPr>
              <a:t>State examples reduce isolation</a:t>
            </a:r>
            <a:endParaRPr lang="en-US" sz="1600" dirty="0"/>
          </a:p>
        </p:txBody>
      </p:sp>
      <p:sp>
        <p:nvSpPr>
          <p:cNvPr id="17" name="Shape 15">
            <a:extLst>
              <a:ext uri="{C183D7F6-B498-43B3-948B-1728B52AA6E4}">
                <adec:decorative xmlns:adec="http://schemas.microsoft.com/office/drawing/2017/decorative" val="1"/>
              </a:ext>
            </a:extLst>
          </p:cNvPr>
          <p:cNvSpPr/>
          <p:nvPr/>
        </p:nvSpPr>
        <p:spPr>
          <a:xfrm>
            <a:off x="6217920" y="3502152"/>
            <a:ext cx="5166360" cy="1783080"/>
          </a:xfrm>
          <a:prstGeom prst="roundRect">
            <a:avLst>
              <a:gd name="adj" fmla="val 3590"/>
            </a:avLst>
          </a:prstGeom>
          <a:solidFill>
            <a:srgbClr val="F1F8F3"/>
          </a:solidFill>
          <a:ln w="10160">
            <a:solidFill>
              <a:srgbClr val="DCE4E8"/>
            </a:solidFill>
            <a:prstDash val="solid"/>
          </a:ln>
        </p:spPr>
        <p:txBody>
          <a:bodyPr/>
          <a:lstStyle/>
          <a:p>
            <a:endParaRPr lang="en-US"/>
          </a:p>
        </p:txBody>
      </p:sp>
      <p:sp>
        <p:nvSpPr>
          <p:cNvPr id="18" name="Shape 16">
            <a:extLst>
              <a:ext uri="{C183D7F6-B498-43B3-948B-1728B52AA6E4}">
                <adec:decorative xmlns:adec="http://schemas.microsoft.com/office/drawing/2017/decorative" val="1"/>
              </a:ext>
            </a:extLst>
          </p:cNvPr>
          <p:cNvSpPr/>
          <p:nvPr/>
        </p:nvSpPr>
        <p:spPr>
          <a:xfrm>
            <a:off x="6217920" y="3502152"/>
            <a:ext cx="54864" cy="1783080"/>
          </a:xfrm>
          <a:prstGeom prst="rect">
            <a:avLst/>
          </a:prstGeom>
          <a:solidFill>
            <a:srgbClr val="49B563"/>
          </a:solidFill>
          <a:ln w="12700">
            <a:solidFill>
              <a:srgbClr val="49B563"/>
            </a:solidFill>
            <a:prstDash val="solid"/>
          </a:ln>
        </p:spPr>
        <p:txBody>
          <a:bodyPr/>
          <a:lstStyle/>
          <a:p>
            <a:endParaRPr lang="en-US"/>
          </a:p>
        </p:txBody>
      </p:sp>
      <p:sp>
        <p:nvSpPr>
          <p:cNvPr id="16" name="Text 14"/>
          <p:cNvSpPr/>
          <p:nvPr/>
        </p:nvSpPr>
        <p:spPr>
          <a:xfrm>
            <a:off x="804672" y="4005072"/>
            <a:ext cx="4846320" cy="1161288"/>
          </a:xfrm>
          <a:prstGeom prst="rect">
            <a:avLst/>
          </a:prstGeom>
          <a:noFill/>
          <a:ln/>
        </p:spPr>
        <p:txBody>
          <a:bodyPr wrap="square" lIns="254" tIns="254" rIns="254" bIns="254" rtlCol="0" anchor="t">
            <a:normAutofit/>
          </a:bodyPr>
          <a:lstStyle/>
          <a:p>
            <a:pPr marL="0" indent="0">
              <a:buNone/>
            </a:pPr>
            <a:r>
              <a:rPr lang="en-US" sz="1400" dirty="0">
                <a:solidFill>
                  <a:srgbClr val="27364A"/>
                </a:solidFill>
              </a:rPr>
              <a:t>Comments such as “We aren’t alone!” reflected strong interest in learning how peers are addressing similar recruitment and retention challenges.</a:t>
            </a:r>
            <a:endParaRPr lang="en-US" sz="1400" dirty="0"/>
          </a:p>
        </p:txBody>
      </p:sp>
      <p:sp>
        <p:nvSpPr>
          <p:cNvPr id="19" name="Text 17"/>
          <p:cNvSpPr/>
          <p:nvPr/>
        </p:nvSpPr>
        <p:spPr>
          <a:xfrm>
            <a:off x="6382512" y="3648456"/>
            <a:ext cx="4846320" cy="256032"/>
          </a:xfrm>
          <a:prstGeom prst="rect">
            <a:avLst/>
          </a:prstGeom>
          <a:noFill/>
          <a:ln/>
        </p:spPr>
        <p:txBody>
          <a:bodyPr wrap="square" lIns="0" tIns="0" rIns="0" bIns="0" rtlCol="0" anchor="ctr">
            <a:normAutofit/>
          </a:bodyPr>
          <a:lstStyle/>
          <a:p>
            <a:pPr marL="0" indent="0">
              <a:buNone/>
            </a:pPr>
            <a:r>
              <a:rPr lang="en-US" sz="1600" b="1" dirty="0">
                <a:solidFill>
                  <a:srgbClr val="1D3F6E"/>
                </a:solidFill>
              </a:rPr>
              <a:t>The challenge is local—and systemic</a:t>
            </a:r>
            <a:endParaRPr lang="en-US" sz="1600" dirty="0"/>
          </a:p>
        </p:txBody>
      </p:sp>
      <p:sp>
        <p:nvSpPr>
          <p:cNvPr id="20" name="Text 18"/>
          <p:cNvSpPr/>
          <p:nvPr/>
        </p:nvSpPr>
        <p:spPr>
          <a:xfrm>
            <a:off x="6382512" y="4005072"/>
            <a:ext cx="4846320" cy="1161288"/>
          </a:xfrm>
          <a:prstGeom prst="rect">
            <a:avLst/>
          </a:prstGeom>
          <a:noFill/>
          <a:ln/>
        </p:spPr>
        <p:txBody>
          <a:bodyPr wrap="square" lIns="254" tIns="254" rIns="254" bIns="254" rtlCol="0" anchor="t">
            <a:normAutofit/>
          </a:bodyPr>
          <a:lstStyle/>
          <a:p>
            <a:pPr marL="0" indent="0">
              <a:buNone/>
            </a:pPr>
            <a:r>
              <a:rPr lang="en-US" sz="1400" dirty="0">
                <a:solidFill>
                  <a:srgbClr val="27364A"/>
                </a:solidFill>
              </a:rPr>
              <a:t>Participants connected local shortages to broader issues in compensation, preparation, data, financing, and cross-sector coordination.</a:t>
            </a:r>
            <a:endParaRPr lang="en-US" sz="1400" dirty="0"/>
          </a:p>
        </p:txBody>
      </p:sp>
      <p:sp>
        <p:nvSpPr>
          <p:cNvPr id="21" name="Text 19"/>
          <p:cNvSpPr/>
          <p:nvPr/>
        </p:nvSpPr>
        <p:spPr>
          <a:xfrm>
            <a:off x="1874520" y="5705856"/>
            <a:ext cx="8412480" cy="329184"/>
          </a:xfrm>
          <a:prstGeom prst="rect">
            <a:avLst/>
          </a:prstGeom>
          <a:noFill/>
          <a:ln/>
        </p:spPr>
        <p:txBody>
          <a:bodyPr wrap="square" lIns="0" tIns="0" rIns="0" bIns="0" rtlCol="0" anchor="ctr">
            <a:normAutofit/>
          </a:bodyPr>
          <a:lstStyle/>
          <a:p>
            <a:pPr marL="0" indent="0" algn="ctr">
              <a:buNone/>
            </a:pPr>
            <a:r>
              <a:rPr lang="en-US" sz="1500" b="1" i="1" dirty="0">
                <a:solidFill>
                  <a:srgbClr val="1D3F6E"/>
                </a:solidFill>
              </a:rPr>
              <a:t>“Everyone that interacts with young children birth–five…”</a:t>
            </a:r>
            <a:endParaRPr lang="en-US" sz="1500" dirty="0"/>
          </a:p>
        </p:txBody>
      </p:sp>
      <p:sp>
        <p:nvSpPr>
          <p:cNvPr id="22" name="Text 20"/>
          <p:cNvSpPr/>
          <p:nvPr/>
        </p:nvSpPr>
        <p:spPr>
          <a:xfrm>
            <a:off x="384048" y="6281928"/>
            <a:ext cx="8778240" cy="146304"/>
          </a:xfrm>
          <a:prstGeom prst="rect">
            <a:avLst/>
          </a:prstGeom>
          <a:noFill/>
          <a:ln/>
        </p:spPr>
        <p:txBody>
          <a:bodyPr wrap="square" lIns="0" tIns="0" rIns="0" bIns="0" rtlCol="0" anchor="ctr">
            <a:normAutofit/>
          </a:bodyPr>
          <a:lstStyle/>
          <a:p>
            <a:pPr marL="0" indent="0">
              <a:buNone/>
            </a:pPr>
            <a:r>
              <a:rPr lang="en-US" sz="720" dirty="0">
                <a:solidFill>
                  <a:srgbClr val="7B8792"/>
                </a:solidFill>
                <a:latin typeface="Aptos" pitchFamily="34" charset="0"/>
                <a:ea typeface="Aptos" pitchFamily="34" charset="-122"/>
                <a:cs typeface="Aptos" pitchFamily="34" charset="-120"/>
              </a:rPr>
              <a:t>Source: Session 1 Zoom chat, August 11, 2026. Qualitative themes; not a formal evaluation.</a:t>
            </a:r>
            <a:endParaRPr lang="en-US" sz="720" dirty="0"/>
          </a:p>
        </p:txBody>
      </p:sp>
      <p:pic>
        <p:nvPicPr>
          <p:cNvPr id="24" name="Image 0" descr="ECTA logo"/>
          <p:cNvPicPr>
            <a:picLocks noChangeAspect="1"/>
          </p:cNvPicPr>
          <p:nvPr/>
        </p:nvPicPr>
        <p:blipFill>
          <a:blip r:embed="rId3"/>
          <a:stretch>
            <a:fillRect/>
          </a:stretch>
        </p:blipFill>
        <p:spPr>
          <a:xfrm>
            <a:off x="392951" y="6437376"/>
            <a:ext cx="924025" cy="137160"/>
          </a:xfrm>
          <a:prstGeom prst="rect">
            <a:avLst/>
          </a:prstGeom>
        </p:spPr>
      </p:pic>
      <p:sp>
        <p:nvSpPr>
          <p:cNvPr id="23" name="Text 21"/>
          <p:cNvSpPr/>
          <p:nvPr/>
        </p:nvSpPr>
        <p:spPr>
          <a:xfrm>
            <a:off x="11503152" y="6473952"/>
            <a:ext cx="320040" cy="164592"/>
          </a:xfrm>
          <a:prstGeom prst="rect">
            <a:avLst/>
          </a:prstGeom>
          <a:noFill/>
          <a:ln/>
        </p:spPr>
        <p:txBody>
          <a:bodyPr wrap="square" lIns="0" tIns="0" rIns="0" bIns="0" rtlCol="0" anchor="ctr"/>
          <a:lstStyle/>
          <a:p>
            <a:pPr marL="0" indent="0" algn="r">
              <a:buNone/>
            </a:pPr>
            <a:r>
              <a:rPr lang="en-US" sz="750" dirty="0">
                <a:solidFill>
                  <a:srgbClr val="AAB3BA"/>
                </a:solidFill>
              </a:rPr>
              <a:t>6</a:t>
            </a:r>
            <a:endParaRPr lang="en-US" sz="75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428" y="0"/>
            <a:ext cx="12191144" cy="6857615"/>
          </a:xfrm>
          <a:custGeom>
            <a:avLst/>
            <a:gdLst/>
            <a:ahLst/>
            <a:cxnLst/>
            <a:rect l="l" t="t" r="r" b="b"/>
            <a:pathLst>
              <a:path w="20104100" h="11308715">
                <a:moveTo>
                  <a:pt x="20104100" y="0"/>
                </a:moveTo>
                <a:lnTo>
                  <a:pt x="0" y="0"/>
                </a:lnTo>
                <a:lnTo>
                  <a:pt x="0" y="11308556"/>
                </a:lnTo>
                <a:lnTo>
                  <a:pt x="20104100" y="11308556"/>
                </a:lnTo>
                <a:lnTo>
                  <a:pt x="20104100" y="0"/>
                </a:lnTo>
                <a:close/>
              </a:path>
            </a:pathLst>
          </a:custGeom>
          <a:solidFill>
            <a:srgbClr val="2EA1DA"/>
          </a:solidFill>
        </p:spPr>
        <p:txBody>
          <a:bodyPr wrap="square" lIns="0" tIns="0" rIns="0" bIns="0" rtlCol="0"/>
          <a:lstStyle/>
          <a:p>
            <a:pPr defTabSz="554492"/>
            <a:endParaRPr sz="1092" kern="0">
              <a:solidFill>
                <a:sysClr val="windowText" lastClr="000000"/>
              </a:solidFill>
            </a:endParaRPr>
          </a:p>
        </p:txBody>
      </p:sp>
      <p:sp>
        <p:nvSpPr>
          <p:cNvPr id="3" name="object 3" descr="$PPTXTitle"/>
          <p:cNvSpPr txBox="1">
            <a:spLocks noGrp="1"/>
          </p:cNvSpPr>
          <p:nvPr>
            <p:ph type="title"/>
          </p:nvPr>
        </p:nvSpPr>
        <p:spPr>
          <a:xfrm>
            <a:off x="747960" y="1174611"/>
            <a:ext cx="2991182" cy="376727"/>
          </a:xfrm>
          <a:prstGeom prst="rect">
            <a:avLst/>
          </a:prstGeom>
        </p:spPr>
        <p:txBody>
          <a:bodyPr vert="horz" wrap="square" lIns="0" tIns="8086" rIns="0" bIns="0" rtlCol="0">
            <a:spAutoFit/>
          </a:bodyPr>
          <a:lstStyle/>
          <a:p>
            <a:pPr marL="7701">
              <a:spcBef>
                <a:spcPts val="64"/>
              </a:spcBef>
            </a:pPr>
            <a:r>
              <a:rPr sz="2395" b="0" spc="94" dirty="0"/>
              <a:t>—</a:t>
            </a:r>
            <a:r>
              <a:rPr sz="2395" b="0" spc="-69" dirty="0"/>
              <a:t> </a:t>
            </a:r>
            <a:r>
              <a:rPr sz="2395" spc="-30" dirty="0"/>
              <a:t>Indiana:</a:t>
            </a:r>
            <a:r>
              <a:rPr sz="2395" spc="-133" dirty="0"/>
              <a:t> </a:t>
            </a:r>
            <a:r>
              <a:rPr sz="2395" b="0" spc="-42" dirty="0"/>
              <a:t>First</a:t>
            </a:r>
            <a:r>
              <a:rPr sz="2395" b="0" spc="-67" dirty="0"/>
              <a:t> </a:t>
            </a:r>
            <a:r>
              <a:rPr sz="2395" b="0" spc="-61" dirty="0"/>
              <a:t>Steps</a:t>
            </a:r>
            <a:endParaRPr sz="2395"/>
          </a:p>
        </p:txBody>
      </p:sp>
      <p:sp>
        <p:nvSpPr>
          <p:cNvPr id="4" name="object 4"/>
          <p:cNvSpPr txBox="1"/>
          <p:nvPr/>
        </p:nvSpPr>
        <p:spPr>
          <a:xfrm>
            <a:off x="747961" y="1540345"/>
            <a:ext cx="9217290" cy="4962929"/>
          </a:xfrm>
          <a:prstGeom prst="rect">
            <a:avLst/>
          </a:prstGeom>
        </p:spPr>
        <p:txBody>
          <a:bodyPr vert="horz" wrap="square" lIns="0" tIns="207550" rIns="0" bIns="0" rtlCol="0">
            <a:spAutoFit/>
          </a:bodyPr>
          <a:lstStyle/>
          <a:p>
            <a:pPr marL="405857" indent="-398156" defTabSz="554492">
              <a:spcBef>
                <a:spcPts val="1634"/>
              </a:spcBef>
              <a:buFont typeface="Arial"/>
              <a:buChar char="—"/>
              <a:tabLst>
                <a:tab pos="405857" algn="l"/>
              </a:tabLst>
            </a:pPr>
            <a:r>
              <a:rPr sz="2395" b="1" kern="0" spc="-6" dirty="0">
                <a:solidFill>
                  <a:srgbClr val="FFFFFF"/>
                </a:solidFill>
                <a:latin typeface="Arial"/>
                <a:cs typeface="Arial"/>
              </a:rPr>
              <a:t>Michigan:</a:t>
            </a:r>
            <a:r>
              <a:rPr sz="2395" b="1" kern="0" spc="-127" dirty="0">
                <a:solidFill>
                  <a:srgbClr val="FFFFFF"/>
                </a:solidFill>
                <a:latin typeface="Arial"/>
                <a:cs typeface="Arial"/>
              </a:rPr>
              <a:t> </a:t>
            </a:r>
            <a:r>
              <a:rPr sz="2395" kern="0" spc="-109" dirty="0">
                <a:solidFill>
                  <a:srgbClr val="FFFFFF"/>
                </a:solidFill>
                <a:latin typeface="Arial"/>
                <a:cs typeface="Arial"/>
              </a:rPr>
              <a:t>Early</a:t>
            </a:r>
            <a:r>
              <a:rPr sz="2395" kern="0" spc="-91" dirty="0">
                <a:solidFill>
                  <a:srgbClr val="FFFFFF"/>
                </a:solidFill>
                <a:latin typeface="Arial"/>
                <a:cs typeface="Arial"/>
              </a:rPr>
              <a:t> </a:t>
            </a:r>
            <a:r>
              <a:rPr sz="2395" kern="0" spc="-15" dirty="0">
                <a:solidFill>
                  <a:srgbClr val="FFFFFF"/>
                </a:solidFill>
                <a:latin typeface="Arial"/>
                <a:cs typeface="Arial"/>
              </a:rPr>
              <a:t>On</a:t>
            </a:r>
            <a:endParaRPr sz="2395" kern="0">
              <a:solidFill>
                <a:sysClr val="windowText" lastClr="000000"/>
              </a:solidFill>
              <a:latin typeface="Arial"/>
              <a:cs typeface="Arial"/>
            </a:endParaRPr>
          </a:p>
          <a:p>
            <a:pPr marL="405857" indent="-398156" defTabSz="554492">
              <a:spcBef>
                <a:spcPts val="1577"/>
              </a:spcBef>
              <a:buFont typeface="Arial"/>
              <a:buChar char="—"/>
              <a:tabLst>
                <a:tab pos="405857" algn="l"/>
              </a:tabLst>
            </a:pPr>
            <a:r>
              <a:rPr sz="2395" b="1" kern="0" dirty="0">
                <a:solidFill>
                  <a:srgbClr val="FFFFFF"/>
                </a:solidFill>
                <a:latin typeface="Arial"/>
                <a:cs typeface="Arial"/>
              </a:rPr>
              <a:t>Iowa:</a:t>
            </a:r>
            <a:r>
              <a:rPr sz="2395" b="1" kern="0" spc="-121" dirty="0">
                <a:solidFill>
                  <a:srgbClr val="FFFFFF"/>
                </a:solidFill>
                <a:latin typeface="Arial"/>
                <a:cs typeface="Arial"/>
              </a:rPr>
              <a:t> </a:t>
            </a:r>
            <a:r>
              <a:rPr sz="2395" kern="0" spc="-106" dirty="0">
                <a:solidFill>
                  <a:srgbClr val="FFFFFF"/>
                </a:solidFill>
                <a:latin typeface="Arial"/>
                <a:cs typeface="Arial"/>
              </a:rPr>
              <a:t>Early</a:t>
            </a:r>
            <a:r>
              <a:rPr sz="2395" kern="0" spc="-164" dirty="0">
                <a:solidFill>
                  <a:srgbClr val="FFFFFF"/>
                </a:solidFill>
                <a:latin typeface="Arial"/>
                <a:cs typeface="Arial"/>
              </a:rPr>
              <a:t> </a:t>
            </a:r>
            <a:r>
              <a:rPr sz="2395" kern="0" spc="-6" dirty="0">
                <a:solidFill>
                  <a:srgbClr val="FFFFFF"/>
                </a:solidFill>
                <a:latin typeface="Arial"/>
                <a:cs typeface="Arial"/>
              </a:rPr>
              <a:t>Access</a:t>
            </a:r>
            <a:endParaRPr sz="2395" kern="0">
              <a:solidFill>
                <a:sysClr val="windowText" lastClr="000000"/>
              </a:solidFill>
              <a:latin typeface="Arial"/>
              <a:cs typeface="Arial"/>
            </a:endParaRPr>
          </a:p>
          <a:p>
            <a:pPr marL="405857" indent="-398156" defTabSz="554492">
              <a:spcBef>
                <a:spcPts val="1574"/>
              </a:spcBef>
              <a:buFont typeface="Arial"/>
              <a:buChar char="—"/>
              <a:tabLst>
                <a:tab pos="405857" algn="l"/>
              </a:tabLst>
            </a:pPr>
            <a:r>
              <a:rPr sz="2395" b="1" kern="0" spc="-55" dirty="0">
                <a:solidFill>
                  <a:srgbClr val="FFFFFF"/>
                </a:solidFill>
                <a:latin typeface="Arial"/>
                <a:cs typeface="Arial"/>
              </a:rPr>
              <a:t>Wisconsin:</a:t>
            </a:r>
            <a:r>
              <a:rPr sz="2395" b="1" kern="0" spc="-91" dirty="0">
                <a:solidFill>
                  <a:srgbClr val="FFFFFF"/>
                </a:solidFill>
                <a:latin typeface="Arial"/>
                <a:cs typeface="Arial"/>
              </a:rPr>
              <a:t> </a:t>
            </a:r>
            <a:r>
              <a:rPr sz="2395" kern="0" spc="-49" dirty="0">
                <a:solidFill>
                  <a:srgbClr val="FFFFFF"/>
                </a:solidFill>
                <a:latin typeface="Arial"/>
                <a:cs typeface="Arial"/>
              </a:rPr>
              <a:t>Birth</a:t>
            </a:r>
            <a:r>
              <a:rPr sz="2395" kern="0" spc="-69" dirty="0">
                <a:solidFill>
                  <a:srgbClr val="FFFFFF"/>
                </a:solidFill>
                <a:latin typeface="Arial"/>
                <a:cs typeface="Arial"/>
              </a:rPr>
              <a:t> </a:t>
            </a:r>
            <a:r>
              <a:rPr sz="2395" kern="0" spc="39" dirty="0">
                <a:solidFill>
                  <a:srgbClr val="FFFFFF"/>
                </a:solidFill>
                <a:latin typeface="Arial"/>
                <a:cs typeface="Arial"/>
              </a:rPr>
              <a:t>to</a:t>
            </a:r>
            <a:r>
              <a:rPr sz="2395" kern="0" spc="-18" dirty="0">
                <a:solidFill>
                  <a:srgbClr val="FFFFFF"/>
                </a:solidFill>
                <a:latin typeface="Arial"/>
                <a:cs typeface="Arial"/>
              </a:rPr>
              <a:t> </a:t>
            </a:r>
            <a:r>
              <a:rPr sz="2395" kern="0" dirty="0">
                <a:solidFill>
                  <a:srgbClr val="FFFFFF"/>
                </a:solidFill>
                <a:latin typeface="Arial"/>
                <a:cs typeface="Arial"/>
              </a:rPr>
              <a:t>3</a:t>
            </a:r>
            <a:r>
              <a:rPr sz="2395" kern="0" spc="-18" dirty="0">
                <a:solidFill>
                  <a:srgbClr val="FFFFFF"/>
                </a:solidFill>
                <a:latin typeface="Arial"/>
                <a:cs typeface="Arial"/>
              </a:rPr>
              <a:t> </a:t>
            </a:r>
            <a:r>
              <a:rPr sz="2395" kern="0" spc="-6" dirty="0">
                <a:solidFill>
                  <a:srgbClr val="FFFFFF"/>
                </a:solidFill>
                <a:latin typeface="Arial"/>
                <a:cs typeface="Arial"/>
              </a:rPr>
              <a:t>Program</a:t>
            </a:r>
            <a:endParaRPr sz="2395" kern="0">
              <a:solidFill>
                <a:sysClr val="windowText" lastClr="000000"/>
              </a:solidFill>
              <a:latin typeface="Arial"/>
              <a:cs typeface="Arial"/>
            </a:endParaRPr>
          </a:p>
          <a:p>
            <a:pPr marL="405857" indent="-398156" defTabSz="554492">
              <a:spcBef>
                <a:spcPts val="1577"/>
              </a:spcBef>
              <a:buFont typeface="Arial"/>
              <a:buChar char="—"/>
              <a:tabLst>
                <a:tab pos="405857" algn="l"/>
                <a:tab pos="4350453" algn="l"/>
              </a:tabLst>
            </a:pPr>
            <a:r>
              <a:rPr sz="2395" b="1" kern="0" spc="-21" dirty="0">
                <a:solidFill>
                  <a:srgbClr val="FFFFFF"/>
                </a:solidFill>
                <a:latin typeface="Arial"/>
                <a:cs typeface="Arial"/>
              </a:rPr>
              <a:t>California</a:t>
            </a:r>
            <a:r>
              <a:rPr sz="2395" b="1" kern="0" spc="-355" dirty="0">
                <a:solidFill>
                  <a:srgbClr val="FFFFFF"/>
                </a:solidFill>
                <a:latin typeface="Arial"/>
                <a:cs typeface="Arial"/>
              </a:rPr>
              <a:t> </a:t>
            </a:r>
            <a:r>
              <a:rPr sz="2395" b="1" kern="0" spc="-61" dirty="0">
                <a:solidFill>
                  <a:srgbClr val="FFFFFF"/>
                </a:solidFill>
                <a:latin typeface="Arial"/>
                <a:cs typeface="Arial"/>
              </a:rPr>
              <a:t>Early</a:t>
            </a:r>
            <a:r>
              <a:rPr sz="2395" b="1" kern="0" spc="-146" dirty="0">
                <a:solidFill>
                  <a:srgbClr val="FFFFFF"/>
                </a:solidFill>
                <a:latin typeface="Arial"/>
                <a:cs typeface="Arial"/>
              </a:rPr>
              <a:t> </a:t>
            </a:r>
            <a:r>
              <a:rPr sz="2395" b="1" kern="0" spc="-6" dirty="0">
                <a:solidFill>
                  <a:srgbClr val="FFFFFF"/>
                </a:solidFill>
                <a:latin typeface="Arial"/>
                <a:cs typeface="Arial"/>
              </a:rPr>
              <a:t>Start:</a:t>
            </a:r>
            <a:r>
              <a:rPr sz="2395" b="1" kern="0" spc="-85" dirty="0">
                <a:solidFill>
                  <a:srgbClr val="FFFFFF"/>
                </a:solidFill>
                <a:latin typeface="Arial"/>
                <a:cs typeface="Arial"/>
              </a:rPr>
              <a:t> </a:t>
            </a:r>
            <a:r>
              <a:rPr sz="2395" kern="0" spc="-185" dirty="0">
                <a:solidFill>
                  <a:srgbClr val="FFFFFF"/>
                </a:solidFill>
                <a:latin typeface="Arial"/>
                <a:cs typeface="Arial"/>
              </a:rPr>
              <a:t>Texas</a:t>
            </a:r>
            <a:r>
              <a:rPr sz="2395" kern="0" dirty="0">
                <a:solidFill>
                  <a:srgbClr val="FFFFFF"/>
                </a:solidFill>
                <a:latin typeface="Arial"/>
                <a:cs typeface="Arial"/>
              </a:rPr>
              <a:t>	</a:t>
            </a:r>
            <a:r>
              <a:rPr sz="2395" kern="0" spc="-109" dirty="0">
                <a:solidFill>
                  <a:srgbClr val="FFFFFF"/>
                </a:solidFill>
                <a:latin typeface="Arial"/>
                <a:cs typeface="Arial"/>
              </a:rPr>
              <a:t>Early</a:t>
            </a:r>
            <a:r>
              <a:rPr sz="2395" kern="0" spc="-91" dirty="0">
                <a:solidFill>
                  <a:srgbClr val="FFFFFF"/>
                </a:solidFill>
                <a:latin typeface="Arial"/>
                <a:cs typeface="Arial"/>
              </a:rPr>
              <a:t> </a:t>
            </a:r>
            <a:r>
              <a:rPr sz="2395" kern="0" dirty="0">
                <a:solidFill>
                  <a:srgbClr val="FFFFFF"/>
                </a:solidFill>
                <a:latin typeface="Arial"/>
                <a:cs typeface="Arial"/>
              </a:rPr>
              <a:t>Childhood</a:t>
            </a:r>
            <a:r>
              <a:rPr sz="2395" kern="0" spc="-127" dirty="0">
                <a:solidFill>
                  <a:srgbClr val="FFFFFF"/>
                </a:solidFill>
                <a:latin typeface="Arial"/>
                <a:cs typeface="Arial"/>
              </a:rPr>
              <a:t> </a:t>
            </a:r>
            <a:r>
              <a:rPr sz="2395" kern="0" spc="-33" dirty="0">
                <a:solidFill>
                  <a:srgbClr val="FFFFFF"/>
                </a:solidFill>
                <a:latin typeface="Arial"/>
                <a:cs typeface="Arial"/>
              </a:rPr>
              <a:t>Intervention</a:t>
            </a:r>
            <a:r>
              <a:rPr sz="2395" kern="0" spc="-79" dirty="0">
                <a:solidFill>
                  <a:srgbClr val="FFFFFF"/>
                </a:solidFill>
                <a:latin typeface="Arial"/>
                <a:cs typeface="Arial"/>
              </a:rPr>
              <a:t> </a:t>
            </a:r>
            <a:r>
              <a:rPr sz="2395" kern="0" spc="-61" dirty="0">
                <a:solidFill>
                  <a:srgbClr val="FFFFFF"/>
                </a:solidFill>
                <a:latin typeface="Arial"/>
                <a:cs typeface="Arial"/>
              </a:rPr>
              <a:t>Services</a:t>
            </a:r>
            <a:endParaRPr sz="2395" kern="0">
              <a:solidFill>
                <a:sysClr val="windowText" lastClr="000000"/>
              </a:solidFill>
              <a:latin typeface="Arial"/>
              <a:cs typeface="Arial"/>
            </a:endParaRPr>
          </a:p>
          <a:p>
            <a:pPr marL="405857" indent="-398156" defTabSz="554492">
              <a:spcBef>
                <a:spcPts val="1574"/>
              </a:spcBef>
              <a:buFont typeface="Arial"/>
              <a:buChar char="—"/>
              <a:tabLst>
                <a:tab pos="405857" algn="l"/>
              </a:tabLst>
            </a:pPr>
            <a:r>
              <a:rPr sz="2395" b="1" kern="0" spc="-45" dirty="0">
                <a:solidFill>
                  <a:srgbClr val="FFFFFF"/>
                </a:solidFill>
                <a:latin typeface="Arial"/>
                <a:cs typeface="Arial"/>
              </a:rPr>
              <a:t>Florida:</a:t>
            </a:r>
            <a:r>
              <a:rPr sz="2395" b="1" kern="0" spc="-79" dirty="0">
                <a:solidFill>
                  <a:srgbClr val="FFFFFF"/>
                </a:solidFill>
                <a:latin typeface="Arial"/>
                <a:cs typeface="Arial"/>
              </a:rPr>
              <a:t> </a:t>
            </a:r>
            <a:r>
              <a:rPr sz="2395" kern="0" spc="-109" dirty="0">
                <a:solidFill>
                  <a:srgbClr val="FFFFFF"/>
                </a:solidFill>
                <a:latin typeface="Arial"/>
                <a:cs typeface="Arial"/>
              </a:rPr>
              <a:t>Early</a:t>
            </a:r>
            <a:r>
              <a:rPr sz="2395" kern="0" spc="-69" dirty="0">
                <a:solidFill>
                  <a:srgbClr val="FFFFFF"/>
                </a:solidFill>
                <a:latin typeface="Arial"/>
                <a:cs typeface="Arial"/>
              </a:rPr>
              <a:t> </a:t>
            </a:r>
            <a:r>
              <a:rPr sz="2395" kern="0" spc="-6" dirty="0">
                <a:solidFill>
                  <a:srgbClr val="FFFFFF"/>
                </a:solidFill>
                <a:latin typeface="Arial"/>
                <a:cs typeface="Arial"/>
              </a:rPr>
              <a:t>Steps</a:t>
            </a:r>
            <a:endParaRPr sz="2395" kern="0">
              <a:solidFill>
                <a:sysClr val="windowText" lastClr="000000"/>
              </a:solidFill>
              <a:latin typeface="Arial"/>
              <a:cs typeface="Arial"/>
            </a:endParaRPr>
          </a:p>
          <a:p>
            <a:pPr marL="405857" indent="-398156" defTabSz="554492">
              <a:spcBef>
                <a:spcPts val="1577"/>
              </a:spcBef>
              <a:buFont typeface="Arial"/>
              <a:buChar char="—"/>
              <a:tabLst>
                <a:tab pos="405857" algn="l"/>
              </a:tabLst>
            </a:pPr>
            <a:r>
              <a:rPr sz="2395" b="1" kern="0" spc="-36" dirty="0">
                <a:solidFill>
                  <a:srgbClr val="FFFFFF"/>
                </a:solidFill>
                <a:latin typeface="Arial"/>
                <a:cs typeface="Arial"/>
              </a:rPr>
              <a:t>Alabama:</a:t>
            </a:r>
            <a:r>
              <a:rPr sz="2395" b="1" kern="0" spc="-103" dirty="0">
                <a:solidFill>
                  <a:srgbClr val="FFFFFF"/>
                </a:solidFill>
                <a:latin typeface="Arial"/>
                <a:cs typeface="Arial"/>
              </a:rPr>
              <a:t> </a:t>
            </a:r>
            <a:r>
              <a:rPr sz="2395" kern="0" spc="-109" dirty="0">
                <a:solidFill>
                  <a:srgbClr val="FFFFFF"/>
                </a:solidFill>
                <a:latin typeface="Arial"/>
                <a:cs typeface="Arial"/>
              </a:rPr>
              <a:t>Early</a:t>
            </a:r>
            <a:r>
              <a:rPr sz="2395" kern="0" spc="-91" dirty="0">
                <a:solidFill>
                  <a:srgbClr val="FFFFFF"/>
                </a:solidFill>
                <a:latin typeface="Arial"/>
                <a:cs typeface="Arial"/>
              </a:rPr>
              <a:t> </a:t>
            </a:r>
            <a:r>
              <a:rPr sz="2395" kern="0" spc="-6" dirty="0">
                <a:solidFill>
                  <a:srgbClr val="FFFFFF"/>
                </a:solidFill>
                <a:latin typeface="Arial"/>
                <a:cs typeface="Arial"/>
              </a:rPr>
              <a:t>Intervention</a:t>
            </a:r>
            <a:endParaRPr sz="2395" kern="0">
              <a:solidFill>
                <a:sysClr val="windowText" lastClr="000000"/>
              </a:solidFill>
              <a:latin typeface="Arial"/>
              <a:cs typeface="Arial"/>
            </a:endParaRPr>
          </a:p>
          <a:p>
            <a:pPr marL="405857" indent="-398156" defTabSz="554492">
              <a:spcBef>
                <a:spcPts val="1574"/>
              </a:spcBef>
              <a:buFont typeface="Arial"/>
              <a:buChar char="—"/>
              <a:tabLst>
                <a:tab pos="405857" algn="l"/>
              </a:tabLst>
            </a:pPr>
            <a:r>
              <a:rPr sz="2395" b="1" kern="0" dirty="0">
                <a:solidFill>
                  <a:srgbClr val="FFFFFF"/>
                </a:solidFill>
                <a:latin typeface="Arial"/>
                <a:cs typeface="Arial"/>
              </a:rPr>
              <a:t>Maine:</a:t>
            </a:r>
            <a:r>
              <a:rPr sz="2395" b="1" kern="0" spc="-149" dirty="0">
                <a:solidFill>
                  <a:srgbClr val="FFFFFF"/>
                </a:solidFill>
                <a:latin typeface="Arial"/>
                <a:cs typeface="Arial"/>
              </a:rPr>
              <a:t> </a:t>
            </a:r>
            <a:r>
              <a:rPr sz="2395" kern="0" dirty="0">
                <a:solidFill>
                  <a:srgbClr val="FFFFFF"/>
                </a:solidFill>
                <a:latin typeface="Arial"/>
                <a:cs typeface="Arial"/>
              </a:rPr>
              <a:t>Child</a:t>
            </a:r>
            <a:r>
              <a:rPr sz="2395" kern="0" spc="-82" dirty="0">
                <a:solidFill>
                  <a:srgbClr val="FFFFFF"/>
                </a:solidFill>
                <a:latin typeface="Arial"/>
                <a:cs typeface="Arial"/>
              </a:rPr>
              <a:t> </a:t>
            </a:r>
            <a:r>
              <a:rPr sz="2395" kern="0" spc="-33" dirty="0">
                <a:solidFill>
                  <a:srgbClr val="FFFFFF"/>
                </a:solidFill>
                <a:latin typeface="Arial"/>
                <a:cs typeface="Arial"/>
              </a:rPr>
              <a:t>Development</a:t>
            </a:r>
            <a:r>
              <a:rPr sz="2395" kern="0" spc="-82" dirty="0">
                <a:solidFill>
                  <a:srgbClr val="FFFFFF"/>
                </a:solidFill>
                <a:latin typeface="Arial"/>
                <a:cs typeface="Arial"/>
              </a:rPr>
              <a:t> </a:t>
            </a:r>
            <a:r>
              <a:rPr sz="2395" kern="0" spc="-6" dirty="0">
                <a:solidFill>
                  <a:srgbClr val="FFFFFF"/>
                </a:solidFill>
                <a:latin typeface="Arial"/>
                <a:cs typeface="Arial"/>
              </a:rPr>
              <a:t>Services</a:t>
            </a:r>
            <a:endParaRPr sz="2395" kern="0">
              <a:solidFill>
                <a:sysClr val="windowText" lastClr="000000"/>
              </a:solidFill>
              <a:latin typeface="Arial"/>
              <a:cs typeface="Arial"/>
            </a:endParaRPr>
          </a:p>
          <a:p>
            <a:pPr marL="405857" indent="-398156" defTabSz="554492">
              <a:spcBef>
                <a:spcPts val="1577"/>
              </a:spcBef>
              <a:buFont typeface="Arial"/>
              <a:buChar char="—"/>
              <a:tabLst>
                <a:tab pos="405857" algn="l"/>
              </a:tabLst>
            </a:pPr>
            <a:r>
              <a:rPr sz="2395" b="1" kern="0" spc="-52" dirty="0">
                <a:solidFill>
                  <a:srgbClr val="FFFFFF"/>
                </a:solidFill>
                <a:latin typeface="Arial"/>
                <a:cs typeface="Arial"/>
              </a:rPr>
              <a:t>Illinois</a:t>
            </a:r>
            <a:r>
              <a:rPr sz="2395" b="1" kern="0" spc="-261" dirty="0">
                <a:solidFill>
                  <a:srgbClr val="FFFFFF"/>
                </a:solidFill>
                <a:latin typeface="Arial"/>
                <a:cs typeface="Arial"/>
              </a:rPr>
              <a:t> </a:t>
            </a:r>
            <a:r>
              <a:rPr sz="2395" b="1" kern="0" spc="-61" dirty="0">
                <a:solidFill>
                  <a:srgbClr val="FFFFFF"/>
                </a:solidFill>
                <a:latin typeface="Arial"/>
                <a:cs typeface="Arial"/>
              </a:rPr>
              <a:t>Early</a:t>
            </a:r>
            <a:r>
              <a:rPr sz="2395" b="1" kern="0" spc="-158" dirty="0">
                <a:solidFill>
                  <a:srgbClr val="FFFFFF"/>
                </a:solidFill>
                <a:latin typeface="Arial"/>
                <a:cs typeface="Arial"/>
              </a:rPr>
              <a:t> </a:t>
            </a:r>
            <a:r>
              <a:rPr sz="2395" b="1" kern="0" spc="-6" dirty="0">
                <a:solidFill>
                  <a:srgbClr val="FFFFFF"/>
                </a:solidFill>
                <a:latin typeface="Arial"/>
                <a:cs typeface="Arial"/>
              </a:rPr>
              <a:t>Intervention:</a:t>
            </a:r>
            <a:r>
              <a:rPr sz="2395" b="1" kern="0" spc="-161" dirty="0">
                <a:solidFill>
                  <a:srgbClr val="FFFFFF"/>
                </a:solidFill>
                <a:latin typeface="Arial"/>
                <a:cs typeface="Arial"/>
              </a:rPr>
              <a:t> </a:t>
            </a:r>
            <a:r>
              <a:rPr sz="2395" kern="0" spc="-109" dirty="0">
                <a:solidFill>
                  <a:srgbClr val="FFFFFF"/>
                </a:solidFill>
                <a:latin typeface="Arial"/>
                <a:cs typeface="Arial"/>
              </a:rPr>
              <a:t>Early</a:t>
            </a:r>
            <a:r>
              <a:rPr sz="2395" kern="0" spc="-91" dirty="0">
                <a:solidFill>
                  <a:srgbClr val="FFFFFF"/>
                </a:solidFill>
                <a:latin typeface="Arial"/>
                <a:cs typeface="Arial"/>
              </a:rPr>
              <a:t> </a:t>
            </a:r>
            <a:r>
              <a:rPr sz="2395" kern="0" dirty="0">
                <a:solidFill>
                  <a:srgbClr val="FFFFFF"/>
                </a:solidFill>
                <a:latin typeface="Arial"/>
                <a:cs typeface="Arial"/>
              </a:rPr>
              <a:t>Childhood</a:t>
            </a:r>
            <a:r>
              <a:rPr sz="2395" kern="0" spc="-58" dirty="0">
                <a:solidFill>
                  <a:srgbClr val="FFFFFF"/>
                </a:solidFill>
                <a:latin typeface="Arial"/>
                <a:cs typeface="Arial"/>
              </a:rPr>
              <a:t> </a:t>
            </a:r>
            <a:r>
              <a:rPr sz="2395" kern="0" spc="-6" dirty="0">
                <a:solidFill>
                  <a:srgbClr val="FFFFFF"/>
                </a:solidFill>
                <a:latin typeface="Arial"/>
                <a:cs typeface="Arial"/>
              </a:rPr>
              <a:t>Services</a:t>
            </a:r>
            <a:endParaRPr sz="2395" kern="0">
              <a:solidFill>
                <a:sysClr val="windowText" lastClr="000000"/>
              </a:solidFill>
              <a:latin typeface="Arial"/>
              <a:cs typeface="Arial"/>
            </a:endParaRPr>
          </a:p>
        </p:txBody>
      </p:sp>
      <p:sp>
        <p:nvSpPr>
          <p:cNvPr id="5" name="object 5"/>
          <p:cNvSpPr txBox="1"/>
          <p:nvPr/>
        </p:nvSpPr>
        <p:spPr>
          <a:xfrm>
            <a:off x="734135" y="711435"/>
            <a:ext cx="1798252" cy="138453"/>
          </a:xfrm>
          <a:prstGeom prst="rect">
            <a:avLst/>
          </a:prstGeom>
        </p:spPr>
        <p:txBody>
          <a:bodyPr vert="horz" wrap="square" lIns="0" tIns="7701" rIns="0" bIns="0" rtlCol="0">
            <a:spAutoFit/>
          </a:bodyPr>
          <a:lstStyle/>
          <a:p>
            <a:pPr marL="7701" defTabSz="554492">
              <a:spcBef>
                <a:spcPts val="61"/>
              </a:spcBef>
            </a:pPr>
            <a:r>
              <a:rPr sz="849" b="1" kern="0" dirty="0">
                <a:solidFill>
                  <a:srgbClr val="FFFFFF"/>
                </a:solidFill>
                <a:latin typeface="Arial"/>
                <a:cs typeface="Arial"/>
              </a:rPr>
              <a:t>THE</a:t>
            </a:r>
            <a:r>
              <a:rPr sz="849" b="1" kern="0" spc="149" dirty="0">
                <a:solidFill>
                  <a:srgbClr val="FFFFFF"/>
                </a:solidFill>
                <a:latin typeface="Arial"/>
                <a:cs typeface="Arial"/>
              </a:rPr>
              <a:t> </a:t>
            </a:r>
            <a:r>
              <a:rPr sz="849" b="1" kern="0" dirty="0">
                <a:solidFill>
                  <a:srgbClr val="FFFFFF"/>
                </a:solidFill>
                <a:latin typeface="Arial"/>
                <a:cs typeface="Arial"/>
              </a:rPr>
              <a:t>NOMENCLATURE</a:t>
            </a:r>
            <a:r>
              <a:rPr sz="849" b="1" kern="0" spc="152" dirty="0">
                <a:solidFill>
                  <a:srgbClr val="FFFFFF"/>
                </a:solidFill>
                <a:latin typeface="Arial"/>
                <a:cs typeface="Arial"/>
              </a:rPr>
              <a:t> </a:t>
            </a:r>
            <a:r>
              <a:rPr sz="849" b="1" kern="0" spc="-6" dirty="0">
                <a:solidFill>
                  <a:srgbClr val="FFFFFF"/>
                </a:solidFill>
                <a:latin typeface="Arial"/>
                <a:cs typeface="Arial"/>
              </a:rPr>
              <a:t>PROBLEM</a:t>
            </a:r>
            <a:endParaRPr sz="849" kern="0">
              <a:solidFill>
                <a:sysClr val="windowText" lastClr="000000"/>
              </a:solidFill>
              <a:latin typeface="Arial"/>
              <a:cs typeface="Aria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428" y="0"/>
            <a:ext cx="12191144" cy="6857615"/>
          </a:xfrm>
          <a:custGeom>
            <a:avLst/>
            <a:gdLst/>
            <a:ahLst/>
            <a:cxnLst/>
            <a:rect l="l" t="t" r="r" b="b"/>
            <a:pathLst>
              <a:path w="20104100" h="11308715">
                <a:moveTo>
                  <a:pt x="20104100" y="0"/>
                </a:moveTo>
                <a:lnTo>
                  <a:pt x="0" y="0"/>
                </a:lnTo>
                <a:lnTo>
                  <a:pt x="0" y="11308556"/>
                </a:lnTo>
                <a:lnTo>
                  <a:pt x="20104100" y="11308556"/>
                </a:lnTo>
                <a:lnTo>
                  <a:pt x="20104100" y="0"/>
                </a:lnTo>
                <a:close/>
              </a:path>
            </a:pathLst>
          </a:custGeom>
          <a:solidFill>
            <a:srgbClr val="2EA1DA"/>
          </a:solidFill>
        </p:spPr>
        <p:txBody>
          <a:bodyPr wrap="square" lIns="0" tIns="0" rIns="0" bIns="0" rtlCol="0"/>
          <a:lstStyle/>
          <a:p>
            <a:pPr defTabSz="554492"/>
            <a:endParaRPr sz="1092" kern="0">
              <a:solidFill>
                <a:sysClr val="windowText" lastClr="000000"/>
              </a:solidFill>
            </a:endParaRPr>
          </a:p>
        </p:txBody>
      </p:sp>
      <p:sp>
        <p:nvSpPr>
          <p:cNvPr id="3" name="object 3" descr="$PPTXTitle"/>
          <p:cNvSpPr txBox="1">
            <a:spLocks noGrp="1"/>
          </p:cNvSpPr>
          <p:nvPr>
            <p:ph type="title"/>
          </p:nvPr>
        </p:nvSpPr>
        <p:spPr>
          <a:xfrm>
            <a:off x="747961" y="1149568"/>
            <a:ext cx="8910009" cy="3201681"/>
          </a:xfrm>
          <a:prstGeom prst="rect">
            <a:avLst/>
          </a:prstGeom>
        </p:spPr>
        <p:txBody>
          <a:bodyPr vert="horz" wrap="square" lIns="0" tIns="171739" rIns="0" bIns="0" rtlCol="0">
            <a:spAutoFit/>
          </a:bodyPr>
          <a:lstStyle/>
          <a:p>
            <a:pPr marL="7701" marR="458996">
              <a:lnSpc>
                <a:spcPts val="5882"/>
              </a:lnSpc>
              <a:spcBef>
                <a:spcPts val="1352"/>
              </a:spcBef>
            </a:pPr>
            <a:r>
              <a:rPr sz="6003" spc="-42" dirty="0"/>
              <a:t>W</a:t>
            </a:r>
            <a:r>
              <a:rPr sz="6003" spc="261" dirty="0"/>
              <a:t>e</a:t>
            </a:r>
            <a:r>
              <a:rPr sz="6003" spc="-285" dirty="0"/>
              <a:t> </a:t>
            </a:r>
            <a:r>
              <a:rPr sz="6003" spc="-67" dirty="0"/>
              <a:t>need</a:t>
            </a:r>
            <a:r>
              <a:rPr sz="6003" spc="-394" dirty="0"/>
              <a:t> </a:t>
            </a:r>
            <a:r>
              <a:rPr sz="6003" dirty="0"/>
              <a:t>to</a:t>
            </a:r>
            <a:r>
              <a:rPr sz="6003" spc="-282" dirty="0"/>
              <a:t> </a:t>
            </a:r>
            <a:r>
              <a:rPr sz="6003" spc="-97" dirty="0"/>
              <a:t>simplify</a:t>
            </a:r>
            <a:r>
              <a:rPr sz="6003" spc="-437" dirty="0"/>
              <a:t> </a:t>
            </a:r>
            <a:r>
              <a:rPr sz="6003" spc="-24" dirty="0"/>
              <a:t>and </a:t>
            </a:r>
            <a:r>
              <a:rPr sz="6003" spc="-154" dirty="0"/>
              <a:t>visualize</a:t>
            </a:r>
            <a:r>
              <a:rPr sz="6003" spc="-285" dirty="0"/>
              <a:t> </a:t>
            </a:r>
            <a:r>
              <a:rPr sz="6003" spc="-154" dirty="0"/>
              <a:t>our</a:t>
            </a:r>
            <a:r>
              <a:rPr sz="6003" spc="-403" dirty="0"/>
              <a:t> </a:t>
            </a:r>
            <a:r>
              <a:rPr sz="6003" spc="-224" dirty="0"/>
              <a:t>message</a:t>
            </a:r>
            <a:endParaRPr sz="6003"/>
          </a:p>
          <a:p>
            <a:pPr marL="172124" marR="3081" indent="-164807">
              <a:lnSpc>
                <a:spcPct val="81600"/>
              </a:lnSpc>
              <a:spcBef>
                <a:spcPts val="24"/>
              </a:spcBef>
            </a:pPr>
            <a:r>
              <a:rPr sz="6003" dirty="0"/>
              <a:t>to</a:t>
            </a:r>
            <a:r>
              <a:rPr sz="6003" spc="-300" dirty="0"/>
              <a:t> </a:t>
            </a:r>
            <a:r>
              <a:rPr sz="6003" dirty="0"/>
              <a:t>be</a:t>
            </a:r>
            <a:r>
              <a:rPr sz="6003" spc="-297" dirty="0"/>
              <a:t> </a:t>
            </a:r>
            <a:r>
              <a:rPr sz="6003" spc="-73" dirty="0"/>
              <a:t>more</a:t>
            </a:r>
            <a:r>
              <a:rPr sz="6003" spc="-297" dirty="0"/>
              <a:t> </a:t>
            </a:r>
            <a:r>
              <a:rPr sz="6003" spc="-154" dirty="0"/>
              <a:t>consistent</a:t>
            </a:r>
            <a:r>
              <a:rPr sz="6003" spc="-300" dirty="0"/>
              <a:t> </a:t>
            </a:r>
            <a:r>
              <a:rPr sz="6003" spc="-379" dirty="0"/>
              <a:t>so </a:t>
            </a:r>
            <a:r>
              <a:rPr sz="6003" spc="136" dirty="0"/>
              <a:t>we</a:t>
            </a:r>
            <a:r>
              <a:rPr sz="6003" spc="-306" dirty="0"/>
              <a:t> </a:t>
            </a:r>
            <a:r>
              <a:rPr sz="6003" spc="-143" dirty="0"/>
              <a:t>can</a:t>
            </a:r>
            <a:r>
              <a:rPr sz="6003" spc="-303" dirty="0"/>
              <a:t> </a:t>
            </a:r>
            <a:r>
              <a:rPr sz="6003" spc="-161" dirty="0"/>
              <a:t>rigorously</a:t>
            </a:r>
            <a:r>
              <a:rPr sz="6003" spc="-452" dirty="0"/>
              <a:t> </a:t>
            </a:r>
            <a:r>
              <a:rPr sz="6003" spc="-6" dirty="0"/>
              <a:t>recruit</a:t>
            </a:r>
            <a:endParaRPr sz="6003"/>
          </a:p>
        </p:txBody>
      </p:sp>
      <p:sp>
        <p:nvSpPr>
          <p:cNvPr id="4" name="object 4"/>
          <p:cNvSpPr txBox="1"/>
          <p:nvPr/>
        </p:nvSpPr>
        <p:spPr>
          <a:xfrm>
            <a:off x="747961" y="4136398"/>
            <a:ext cx="7441758" cy="1686651"/>
          </a:xfrm>
          <a:prstGeom prst="rect">
            <a:avLst/>
          </a:prstGeom>
        </p:spPr>
        <p:txBody>
          <a:bodyPr vert="horz" wrap="square" lIns="0" tIns="171739" rIns="0" bIns="0" rtlCol="0">
            <a:spAutoFit/>
          </a:bodyPr>
          <a:lstStyle/>
          <a:p>
            <a:pPr marL="7701" marR="3081" defTabSz="554492">
              <a:lnSpc>
                <a:spcPts val="5882"/>
              </a:lnSpc>
              <a:spcBef>
                <a:spcPts val="1352"/>
              </a:spcBef>
            </a:pPr>
            <a:r>
              <a:rPr sz="6003" b="1" kern="0" spc="-133" dirty="0">
                <a:solidFill>
                  <a:srgbClr val="FFFFFF"/>
                </a:solidFill>
                <a:latin typeface="Arial"/>
                <a:cs typeface="Arial"/>
              </a:rPr>
              <a:t>and</a:t>
            </a:r>
            <a:r>
              <a:rPr sz="6003" b="1" kern="0" spc="-278" dirty="0">
                <a:solidFill>
                  <a:srgbClr val="FFFFFF"/>
                </a:solidFill>
                <a:latin typeface="Arial"/>
                <a:cs typeface="Arial"/>
              </a:rPr>
              <a:t> </a:t>
            </a:r>
            <a:r>
              <a:rPr sz="6003" b="1" kern="0" spc="-42" dirty="0">
                <a:solidFill>
                  <a:srgbClr val="FFFFFF"/>
                </a:solidFill>
                <a:latin typeface="Arial"/>
                <a:cs typeface="Arial"/>
              </a:rPr>
              <a:t>actively</a:t>
            </a:r>
            <a:r>
              <a:rPr sz="6003" b="1" kern="0" spc="-428" dirty="0">
                <a:solidFill>
                  <a:srgbClr val="FFFFFF"/>
                </a:solidFill>
                <a:latin typeface="Arial"/>
                <a:cs typeface="Arial"/>
              </a:rPr>
              <a:t> </a:t>
            </a:r>
            <a:r>
              <a:rPr sz="6003" b="1" kern="0" spc="-24" dirty="0">
                <a:solidFill>
                  <a:srgbClr val="FFFFFF"/>
                </a:solidFill>
                <a:latin typeface="Arial"/>
                <a:cs typeface="Arial"/>
              </a:rPr>
              <a:t>promote </a:t>
            </a:r>
            <a:r>
              <a:rPr sz="6003" b="1" kern="0" spc="-176" dirty="0">
                <a:solidFill>
                  <a:srgbClr val="FFFFFF"/>
                </a:solidFill>
                <a:latin typeface="Arial"/>
                <a:cs typeface="Arial"/>
              </a:rPr>
              <a:t>Early</a:t>
            </a:r>
            <a:r>
              <a:rPr sz="6003" b="1" kern="0" spc="-446" dirty="0">
                <a:solidFill>
                  <a:srgbClr val="FFFFFF"/>
                </a:solidFill>
                <a:latin typeface="Arial"/>
                <a:cs typeface="Arial"/>
              </a:rPr>
              <a:t> </a:t>
            </a:r>
            <a:r>
              <a:rPr sz="6003" b="1" kern="0" spc="-6" dirty="0">
                <a:solidFill>
                  <a:srgbClr val="FFFFFF"/>
                </a:solidFill>
                <a:latin typeface="Arial"/>
                <a:cs typeface="Arial"/>
              </a:rPr>
              <a:t>Intervention.</a:t>
            </a:r>
            <a:endParaRPr sz="6003" kern="0">
              <a:solidFill>
                <a:sysClr val="windowText" lastClr="000000"/>
              </a:solidFill>
              <a:latin typeface="Arial"/>
              <a:cs typeface="Arial"/>
            </a:endParaRPr>
          </a:p>
        </p:txBody>
      </p:sp>
      <p:sp>
        <p:nvSpPr>
          <p:cNvPr id="5" name="object 5"/>
          <p:cNvSpPr txBox="1"/>
          <p:nvPr/>
        </p:nvSpPr>
        <p:spPr>
          <a:xfrm>
            <a:off x="734135" y="711435"/>
            <a:ext cx="1300748" cy="138453"/>
          </a:xfrm>
          <a:prstGeom prst="rect">
            <a:avLst/>
          </a:prstGeom>
        </p:spPr>
        <p:txBody>
          <a:bodyPr vert="horz" wrap="square" lIns="0" tIns="7701" rIns="0" bIns="0" rtlCol="0">
            <a:spAutoFit/>
          </a:bodyPr>
          <a:lstStyle/>
          <a:p>
            <a:pPr marL="7701" defTabSz="554492">
              <a:spcBef>
                <a:spcPts val="61"/>
              </a:spcBef>
            </a:pPr>
            <a:r>
              <a:rPr sz="849" b="1" kern="0" spc="36" dirty="0">
                <a:solidFill>
                  <a:srgbClr val="FFFFFF"/>
                </a:solidFill>
                <a:latin typeface="Arial"/>
                <a:cs typeface="Arial"/>
              </a:rPr>
              <a:t>WHAT</a:t>
            </a:r>
            <a:r>
              <a:rPr sz="849" b="1" kern="0" spc="24" dirty="0">
                <a:solidFill>
                  <a:srgbClr val="FFFFFF"/>
                </a:solidFill>
                <a:latin typeface="Arial"/>
                <a:cs typeface="Arial"/>
              </a:rPr>
              <a:t> </a:t>
            </a:r>
            <a:r>
              <a:rPr sz="849" b="1" kern="0" dirty="0">
                <a:solidFill>
                  <a:srgbClr val="FFFFFF"/>
                </a:solidFill>
                <a:latin typeface="Arial"/>
                <a:cs typeface="Arial"/>
              </a:rPr>
              <a:t>WE</a:t>
            </a:r>
            <a:r>
              <a:rPr sz="849" b="1" kern="0" spc="55" dirty="0">
                <a:solidFill>
                  <a:srgbClr val="FFFFFF"/>
                </a:solidFill>
                <a:latin typeface="Arial"/>
                <a:cs typeface="Arial"/>
              </a:rPr>
              <a:t> </a:t>
            </a:r>
            <a:r>
              <a:rPr sz="849" b="1" kern="0" dirty="0">
                <a:solidFill>
                  <a:srgbClr val="FFFFFF"/>
                </a:solidFill>
                <a:latin typeface="Arial"/>
                <a:cs typeface="Arial"/>
              </a:rPr>
              <a:t>NEED</a:t>
            </a:r>
            <a:r>
              <a:rPr sz="849" b="1" kern="0" spc="24" dirty="0">
                <a:solidFill>
                  <a:srgbClr val="FFFFFF"/>
                </a:solidFill>
                <a:latin typeface="Arial"/>
                <a:cs typeface="Arial"/>
              </a:rPr>
              <a:t> </a:t>
            </a:r>
            <a:r>
              <a:rPr sz="849" b="1" kern="0" dirty="0">
                <a:solidFill>
                  <a:srgbClr val="FFFFFF"/>
                </a:solidFill>
                <a:latin typeface="Arial"/>
                <a:cs typeface="Arial"/>
              </a:rPr>
              <a:t>TO</a:t>
            </a:r>
            <a:r>
              <a:rPr sz="849" b="1" kern="0" spc="55" dirty="0">
                <a:solidFill>
                  <a:srgbClr val="FFFFFF"/>
                </a:solidFill>
                <a:latin typeface="Arial"/>
                <a:cs typeface="Arial"/>
              </a:rPr>
              <a:t> </a:t>
            </a:r>
            <a:r>
              <a:rPr sz="849" b="1" kern="0" spc="30" dirty="0">
                <a:solidFill>
                  <a:srgbClr val="FFFFFF"/>
                </a:solidFill>
                <a:latin typeface="Arial"/>
                <a:cs typeface="Arial"/>
              </a:rPr>
              <a:t>DO</a:t>
            </a:r>
            <a:endParaRPr sz="849" kern="0">
              <a:solidFill>
                <a:sysClr val="windowText" lastClr="000000"/>
              </a:solidFill>
              <a:latin typeface="Arial"/>
              <a:cs typeface="Aria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p:nvPr/>
        </p:nvSpPr>
        <p:spPr>
          <a:xfrm>
            <a:off x="734135" y="711435"/>
            <a:ext cx="719301" cy="138453"/>
          </a:xfrm>
          <a:prstGeom prst="rect">
            <a:avLst/>
          </a:prstGeom>
        </p:spPr>
        <p:txBody>
          <a:bodyPr vert="horz" wrap="square" lIns="0" tIns="7701" rIns="0" bIns="0" rtlCol="0">
            <a:spAutoFit/>
          </a:bodyPr>
          <a:lstStyle/>
          <a:p>
            <a:pPr marL="7701" defTabSz="554492">
              <a:spcBef>
                <a:spcPts val="61"/>
              </a:spcBef>
            </a:pPr>
            <a:r>
              <a:rPr sz="849" b="1" kern="0" spc="-6" dirty="0">
                <a:solidFill>
                  <a:sysClr val="windowText" lastClr="000000"/>
                </a:solidFill>
                <a:latin typeface="Arial"/>
                <a:cs typeface="Arial"/>
              </a:rPr>
              <a:t>OBJECTIVES</a:t>
            </a:r>
            <a:endParaRPr sz="849" kern="0">
              <a:solidFill>
                <a:sysClr val="windowText" lastClr="000000"/>
              </a:solidFill>
              <a:latin typeface="Arial"/>
              <a:cs typeface="Arial"/>
            </a:endParaRPr>
          </a:p>
        </p:txBody>
      </p:sp>
      <p:sp>
        <p:nvSpPr>
          <p:cNvPr id="4" name="object 4" descr="$PPTXTitle"/>
          <p:cNvSpPr txBox="1">
            <a:spLocks noGrp="1"/>
          </p:cNvSpPr>
          <p:nvPr>
            <p:ph type="title"/>
          </p:nvPr>
        </p:nvSpPr>
        <p:spPr>
          <a:xfrm>
            <a:off x="747961" y="1172465"/>
            <a:ext cx="9301235" cy="971959"/>
          </a:xfrm>
          <a:prstGeom prst="rect">
            <a:avLst/>
          </a:prstGeom>
        </p:spPr>
        <p:txBody>
          <a:bodyPr vert="horz" wrap="square" lIns="0" tIns="8471" rIns="0" bIns="0" rtlCol="0">
            <a:spAutoFit/>
          </a:bodyPr>
          <a:lstStyle/>
          <a:p>
            <a:pPr marL="7701">
              <a:spcBef>
                <a:spcPts val="67"/>
              </a:spcBef>
              <a:tabLst>
                <a:tab pos="396231" algn="l"/>
              </a:tabLst>
            </a:pPr>
            <a:r>
              <a:rPr sz="2092" spc="-209" dirty="0">
                <a:solidFill>
                  <a:srgbClr val="000000"/>
                </a:solidFill>
              </a:rPr>
              <a:t>1.</a:t>
            </a:r>
            <a:r>
              <a:rPr sz="2092" dirty="0">
                <a:solidFill>
                  <a:srgbClr val="000000"/>
                </a:solidFill>
              </a:rPr>
              <a:t>	</a:t>
            </a:r>
            <a:r>
              <a:rPr sz="2092" spc="-6" dirty="0">
                <a:solidFill>
                  <a:srgbClr val="28A3DB"/>
                </a:solidFill>
              </a:rPr>
              <a:t>Develop</a:t>
            </a:r>
            <a:r>
              <a:rPr sz="2092" spc="-97" dirty="0">
                <a:solidFill>
                  <a:srgbClr val="28A3DB"/>
                </a:solidFill>
              </a:rPr>
              <a:t> </a:t>
            </a:r>
            <a:r>
              <a:rPr sz="2092" spc="-39" dirty="0">
                <a:solidFill>
                  <a:srgbClr val="28A3DB"/>
                </a:solidFill>
              </a:rPr>
              <a:t>an</a:t>
            </a:r>
            <a:r>
              <a:rPr sz="2092" spc="-88" dirty="0">
                <a:solidFill>
                  <a:srgbClr val="28A3DB"/>
                </a:solidFill>
              </a:rPr>
              <a:t> </a:t>
            </a:r>
            <a:r>
              <a:rPr sz="2092" spc="-49" dirty="0">
                <a:solidFill>
                  <a:srgbClr val="28A3DB"/>
                </a:solidFill>
              </a:rPr>
              <a:t>awareness</a:t>
            </a:r>
            <a:r>
              <a:rPr sz="2092" spc="-91" dirty="0">
                <a:solidFill>
                  <a:srgbClr val="28A3DB"/>
                </a:solidFill>
              </a:rPr>
              <a:t> </a:t>
            </a:r>
            <a:r>
              <a:rPr sz="2092" spc="-21" dirty="0">
                <a:solidFill>
                  <a:srgbClr val="28A3DB"/>
                </a:solidFill>
              </a:rPr>
              <a:t>campaign</a:t>
            </a:r>
            <a:r>
              <a:rPr sz="2092" spc="-88" dirty="0">
                <a:solidFill>
                  <a:srgbClr val="28A3DB"/>
                </a:solidFill>
              </a:rPr>
              <a:t> </a:t>
            </a:r>
            <a:r>
              <a:rPr sz="2092" dirty="0">
                <a:solidFill>
                  <a:srgbClr val="28A3DB"/>
                </a:solidFill>
              </a:rPr>
              <a:t>for</a:t>
            </a:r>
            <a:r>
              <a:rPr sz="2092" spc="-133" dirty="0">
                <a:solidFill>
                  <a:srgbClr val="28A3DB"/>
                </a:solidFill>
              </a:rPr>
              <a:t> </a:t>
            </a:r>
            <a:r>
              <a:rPr sz="2092" spc="-42" dirty="0">
                <a:solidFill>
                  <a:srgbClr val="28A3DB"/>
                </a:solidFill>
              </a:rPr>
              <a:t>Early</a:t>
            </a:r>
            <a:r>
              <a:rPr sz="2092" spc="-136" dirty="0">
                <a:solidFill>
                  <a:srgbClr val="28A3DB"/>
                </a:solidFill>
              </a:rPr>
              <a:t> </a:t>
            </a:r>
            <a:r>
              <a:rPr sz="2092" dirty="0">
                <a:solidFill>
                  <a:srgbClr val="28A3DB"/>
                </a:solidFill>
              </a:rPr>
              <a:t>Intervention</a:t>
            </a:r>
            <a:r>
              <a:rPr sz="2092" spc="-91" dirty="0">
                <a:solidFill>
                  <a:srgbClr val="28A3DB"/>
                </a:solidFill>
              </a:rPr>
              <a:t> </a:t>
            </a:r>
            <a:r>
              <a:rPr sz="2092" spc="-15" dirty="0">
                <a:solidFill>
                  <a:srgbClr val="000000"/>
                </a:solidFill>
              </a:rPr>
              <a:t>specific</a:t>
            </a:r>
            <a:r>
              <a:rPr sz="2092" spc="-127" dirty="0">
                <a:solidFill>
                  <a:srgbClr val="000000"/>
                </a:solidFill>
              </a:rPr>
              <a:t> </a:t>
            </a:r>
            <a:r>
              <a:rPr sz="2092" spc="-15" dirty="0">
                <a:solidFill>
                  <a:srgbClr val="000000"/>
                </a:solidFill>
              </a:rPr>
              <a:t>to</a:t>
            </a:r>
            <a:endParaRPr sz="2092" dirty="0"/>
          </a:p>
          <a:p>
            <a:pPr marL="396231" marR="3081">
              <a:lnSpc>
                <a:spcPct val="103499"/>
              </a:lnSpc>
              <a:spcBef>
                <a:spcPts val="3"/>
              </a:spcBef>
            </a:pPr>
            <a:r>
              <a:rPr sz="2092" spc="-12" dirty="0">
                <a:solidFill>
                  <a:srgbClr val="000000"/>
                </a:solidFill>
              </a:rPr>
              <a:t>each</a:t>
            </a:r>
            <a:r>
              <a:rPr sz="2092" spc="-94" dirty="0">
                <a:solidFill>
                  <a:srgbClr val="000000"/>
                </a:solidFill>
              </a:rPr>
              <a:t> </a:t>
            </a:r>
            <a:r>
              <a:rPr sz="2092" dirty="0">
                <a:solidFill>
                  <a:srgbClr val="000000"/>
                </a:solidFill>
              </a:rPr>
              <a:t>state,</a:t>
            </a:r>
            <a:r>
              <a:rPr sz="2092" spc="-88" dirty="0">
                <a:solidFill>
                  <a:srgbClr val="000000"/>
                </a:solidFill>
              </a:rPr>
              <a:t> </a:t>
            </a:r>
            <a:r>
              <a:rPr sz="2092" spc="-18" dirty="0">
                <a:solidFill>
                  <a:srgbClr val="000000"/>
                </a:solidFill>
              </a:rPr>
              <a:t>making</a:t>
            </a:r>
            <a:r>
              <a:rPr sz="2092" spc="-88" dirty="0">
                <a:solidFill>
                  <a:srgbClr val="000000"/>
                </a:solidFill>
              </a:rPr>
              <a:t> </a:t>
            </a:r>
            <a:r>
              <a:rPr sz="2092" spc="36" dirty="0">
                <a:solidFill>
                  <a:srgbClr val="000000"/>
                </a:solidFill>
              </a:rPr>
              <a:t>it</a:t>
            </a:r>
            <a:r>
              <a:rPr sz="2092" spc="-88" dirty="0">
                <a:solidFill>
                  <a:srgbClr val="000000"/>
                </a:solidFill>
              </a:rPr>
              <a:t> </a:t>
            </a:r>
            <a:r>
              <a:rPr sz="2092" spc="-33" dirty="0">
                <a:solidFill>
                  <a:srgbClr val="000000"/>
                </a:solidFill>
              </a:rPr>
              <a:t>unique</a:t>
            </a:r>
            <a:r>
              <a:rPr sz="2092" spc="-88" dirty="0">
                <a:solidFill>
                  <a:srgbClr val="000000"/>
                </a:solidFill>
              </a:rPr>
              <a:t> </a:t>
            </a:r>
            <a:r>
              <a:rPr sz="2092" spc="-21" dirty="0">
                <a:solidFill>
                  <a:srgbClr val="000000"/>
                </a:solidFill>
              </a:rPr>
              <a:t>by</a:t>
            </a:r>
            <a:r>
              <a:rPr sz="2092" spc="-136" dirty="0">
                <a:solidFill>
                  <a:srgbClr val="000000"/>
                </a:solidFill>
              </a:rPr>
              <a:t> </a:t>
            </a:r>
            <a:r>
              <a:rPr sz="2092" spc="-6" dirty="0">
                <a:solidFill>
                  <a:srgbClr val="000000"/>
                </a:solidFill>
              </a:rPr>
              <a:t>utilize</a:t>
            </a:r>
            <a:r>
              <a:rPr sz="2092" spc="-127" dirty="0">
                <a:solidFill>
                  <a:srgbClr val="000000"/>
                </a:solidFill>
              </a:rPr>
              <a:t> </a:t>
            </a:r>
            <a:r>
              <a:rPr sz="2092" dirty="0">
                <a:solidFill>
                  <a:srgbClr val="000000"/>
                </a:solidFill>
              </a:rPr>
              <a:t>the</a:t>
            </a:r>
            <a:r>
              <a:rPr sz="2092" spc="-88" dirty="0">
                <a:solidFill>
                  <a:srgbClr val="000000"/>
                </a:solidFill>
              </a:rPr>
              <a:t> </a:t>
            </a:r>
            <a:r>
              <a:rPr sz="2092" spc="-33" dirty="0">
                <a:solidFill>
                  <a:srgbClr val="000000"/>
                </a:solidFill>
              </a:rPr>
              <a:t>signature</a:t>
            </a:r>
            <a:r>
              <a:rPr sz="2092" spc="-88" dirty="0">
                <a:solidFill>
                  <a:srgbClr val="000000"/>
                </a:solidFill>
              </a:rPr>
              <a:t> </a:t>
            </a:r>
            <a:r>
              <a:rPr sz="2092" spc="-49" dirty="0">
                <a:solidFill>
                  <a:srgbClr val="000000"/>
                </a:solidFill>
              </a:rPr>
              <a:t>shape</a:t>
            </a:r>
            <a:r>
              <a:rPr sz="2092" spc="-88" dirty="0">
                <a:solidFill>
                  <a:srgbClr val="000000"/>
                </a:solidFill>
              </a:rPr>
              <a:t> </a:t>
            </a:r>
            <a:r>
              <a:rPr sz="2092" dirty="0">
                <a:solidFill>
                  <a:srgbClr val="000000"/>
                </a:solidFill>
              </a:rPr>
              <a:t>of</a:t>
            </a:r>
            <a:r>
              <a:rPr sz="2092" spc="-130" dirty="0">
                <a:solidFill>
                  <a:srgbClr val="000000"/>
                </a:solidFill>
              </a:rPr>
              <a:t> </a:t>
            </a:r>
            <a:r>
              <a:rPr sz="2092" spc="-12" dirty="0">
                <a:solidFill>
                  <a:srgbClr val="000000"/>
                </a:solidFill>
              </a:rPr>
              <a:t>every</a:t>
            </a:r>
            <a:r>
              <a:rPr sz="2092" spc="-136" dirty="0">
                <a:solidFill>
                  <a:srgbClr val="000000"/>
                </a:solidFill>
              </a:rPr>
              <a:t> </a:t>
            </a:r>
            <a:r>
              <a:rPr sz="2092" spc="-12" dirty="0">
                <a:solidFill>
                  <a:srgbClr val="000000"/>
                </a:solidFill>
              </a:rPr>
              <a:t>state </a:t>
            </a:r>
            <a:r>
              <a:rPr sz="2092" spc="-24" dirty="0">
                <a:solidFill>
                  <a:srgbClr val="000000"/>
                </a:solidFill>
              </a:rPr>
              <a:t>or</a:t>
            </a:r>
            <a:r>
              <a:rPr sz="2092" spc="-158" dirty="0">
                <a:solidFill>
                  <a:srgbClr val="000000"/>
                </a:solidFill>
              </a:rPr>
              <a:t> </a:t>
            </a:r>
            <a:r>
              <a:rPr sz="2092" spc="-6" dirty="0">
                <a:solidFill>
                  <a:srgbClr val="000000"/>
                </a:solidFill>
              </a:rPr>
              <a:t>territory.</a:t>
            </a:r>
            <a:endParaRPr sz="2092" dirty="0"/>
          </a:p>
        </p:txBody>
      </p:sp>
      <p:sp>
        <p:nvSpPr>
          <p:cNvPr id="5" name="object 5"/>
          <p:cNvSpPr txBox="1"/>
          <p:nvPr/>
        </p:nvSpPr>
        <p:spPr>
          <a:xfrm>
            <a:off x="747961" y="2353482"/>
            <a:ext cx="9578866" cy="2163007"/>
          </a:xfrm>
          <a:prstGeom prst="rect">
            <a:avLst/>
          </a:prstGeom>
        </p:spPr>
        <p:txBody>
          <a:bodyPr vert="horz" wrap="square" lIns="0" tIns="10012" rIns="0" bIns="0" rtlCol="0">
            <a:spAutoFit/>
          </a:bodyPr>
          <a:lstStyle/>
          <a:p>
            <a:pPr marL="396231" marR="209090" indent="-388915" defTabSz="554492">
              <a:lnSpc>
                <a:spcPts val="2601"/>
              </a:lnSpc>
              <a:spcBef>
                <a:spcPts val="79"/>
              </a:spcBef>
              <a:buClr>
                <a:srgbClr val="000000"/>
              </a:buClr>
              <a:buFontTx/>
              <a:buAutoNum type="arabicPeriod" startAt="2"/>
              <a:tabLst>
                <a:tab pos="396231" algn="l"/>
              </a:tabLst>
            </a:pPr>
            <a:r>
              <a:rPr sz="2092" b="1" kern="0" spc="-21" dirty="0">
                <a:solidFill>
                  <a:srgbClr val="28A3DB"/>
                </a:solidFill>
                <a:latin typeface="Arial"/>
                <a:cs typeface="Arial"/>
              </a:rPr>
              <a:t>Increase</a:t>
            </a:r>
            <a:r>
              <a:rPr sz="2092" b="1" kern="0" spc="-100" dirty="0">
                <a:solidFill>
                  <a:srgbClr val="28A3DB"/>
                </a:solidFill>
                <a:latin typeface="Arial"/>
                <a:cs typeface="Arial"/>
              </a:rPr>
              <a:t> </a:t>
            </a:r>
            <a:r>
              <a:rPr sz="2092" b="1" kern="0" spc="-49" dirty="0">
                <a:solidFill>
                  <a:srgbClr val="28A3DB"/>
                </a:solidFill>
                <a:latin typeface="Arial"/>
                <a:cs typeface="Arial"/>
              </a:rPr>
              <a:t>awareness</a:t>
            </a:r>
            <a:r>
              <a:rPr sz="2092" b="1" kern="0" spc="-94" dirty="0">
                <a:solidFill>
                  <a:srgbClr val="28A3DB"/>
                </a:solidFill>
                <a:latin typeface="Arial"/>
                <a:cs typeface="Arial"/>
              </a:rPr>
              <a:t> </a:t>
            </a:r>
            <a:r>
              <a:rPr sz="2092" b="1" kern="0" spc="-21" dirty="0">
                <a:solidFill>
                  <a:sysClr val="windowText" lastClr="000000"/>
                </a:solidFill>
                <a:latin typeface="Arial"/>
                <a:cs typeface="Arial"/>
              </a:rPr>
              <a:t>by</a:t>
            </a:r>
            <a:r>
              <a:rPr sz="2092" b="1" kern="0" spc="-136" dirty="0">
                <a:solidFill>
                  <a:sysClr val="windowText" lastClr="000000"/>
                </a:solidFill>
                <a:latin typeface="Arial"/>
                <a:cs typeface="Arial"/>
              </a:rPr>
              <a:t> </a:t>
            </a:r>
            <a:r>
              <a:rPr sz="2092" b="1" kern="0" spc="-21" dirty="0">
                <a:solidFill>
                  <a:sysClr val="windowText" lastClr="000000"/>
                </a:solidFill>
                <a:latin typeface="Arial"/>
                <a:cs typeface="Arial"/>
              </a:rPr>
              <a:t>reminding</a:t>
            </a:r>
            <a:r>
              <a:rPr sz="2092" b="1" kern="0" spc="-91" dirty="0">
                <a:solidFill>
                  <a:sysClr val="windowText" lastClr="000000"/>
                </a:solidFill>
                <a:latin typeface="Arial"/>
                <a:cs typeface="Arial"/>
              </a:rPr>
              <a:t> </a:t>
            </a:r>
            <a:r>
              <a:rPr sz="2092" b="1" kern="0" spc="-27" dirty="0">
                <a:solidFill>
                  <a:sysClr val="windowText" lastClr="000000"/>
                </a:solidFill>
                <a:latin typeface="Arial"/>
                <a:cs typeface="Arial"/>
              </a:rPr>
              <a:t>and</a:t>
            </a:r>
            <a:r>
              <a:rPr sz="2092" b="1" kern="0" spc="-94" dirty="0">
                <a:solidFill>
                  <a:sysClr val="windowText" lastClr="000000"/>
                </a:solidFill>
                <a:latin typeface="Arial"/>
                <a:cs typeface="Arial"/>
              </a:rPr>
              <a:t> </a:t>
            </a:r>
            <a:r>
              <a:rPr sz="2092" b="1" kern="0" spc="-33" dirty="0">
                <a:solidFill>
                  <a:sysClr val="windowText" lastClr="000000"/>
                </a:solidFill>
                <a:latin typeface="Arial"/>
                <a:cs typeface="Arial"/>
              </a:rPr>
              <a:t>encouraging</a:t>
            </a:r>
            <a:r>
              <a:rPr sz="2092" b="1" kern="0" spc="-91" dirty="0">
                <a:solidFill>
                  <a:sysClr val="windowText" lastClr="000000"/>
                </a:solidFill>
                <a:latin typeface="Arial"/>
                <a:cs typeface="Arial"/>
              </a:rPr>
              <a:t> </a:t>
            </a:r>
            <a:r>
              <a:rPr sz="2092" b="1" kern="0" spc="-30" dirty="0">
                <a:solidFill>
                  <a:sysClr val="windowText" lastClr="000000"/>
                </a:solidFill>
                <a:latin typeface="Arial"/>
                <a:cs typeface="Arial"/>
              </a:rPr>
              <a:t>students</a:t>
            </a:r>
            <a:r>
              <a:rPr sz="2092" b="1" kern="0" spc="-94" dirty="0">
                <a:solidFill>
                  <a:sysClr val="windowText" lastClr="000000"/>
                </a:solidFill>
                <a:latin typeface="Arial"/>
                <a:cs typeface="Arial"/>
              </a:rPr>
              <a:t> </a:t>
            </a:r>
            <a:r>
              <a:rPr sz="2092" b="1" kern="0" spc="-6" dirty="0">
                <a:solidFill>
                  <a:sysClr val="windowText" lastClr="000000"/>
                </a:solidFill>
                <a:latin typeface="Arial"/>
                <a:cs typeface="Arial"/>
              </a:rPr>
              <a:t>currently </a:t>
            </a:r>
            <a:r>
              <a:rPr sz="2092" b="1" kern="0" spc="-58" dirty="0">
                <a:solidFill>
                  <a:sysClr val="windowText" lastClr="000000"/>
                </a:solidFill>
                <a:latin typeface="Arial"/>
                <a:cs typeface="Arial"/>
              </a:rPr>
              <a:t>pursuing</a:t>
            </a:r>
            <a:r>
              <a:rPr sz="2092" b="1" kern="0" spc="-67" dirty="0">
                <a:solidFill>
                  <a:sysClr val="windowText" lastClr="000000"/>
                </a:solidFill>
                <a:latin typeface="Arial"/>
                <a:cs typeface="Arial"/>
              </a:rPr>
              <a:t> </a:t>
            </a:r>
            <a:r>
              <a:rPr sz="2092" b="1" kern="0" spc="-24" dirty="0">
                <a:solidFill>
                  <a:sysClr val="windowText" lastClr="000000"/>
                </a:solidFill>
                <a:latin typeface="Arial"/>
                <a:cs typeface="Arial"/>
              </a:rPr>
              <a:t>degrees</a:t>
            </a:r>
            <a:r>
              <a:rPr sz="2092" b="1" kern="0" spc="-109" dirty="0">
                <a:solidFill>
                  <a:sysClr val="windowText" lastClr="000000"/>
                </a:solidFill>
                <a:latin typeface="Arial"/>
                <a:cs typeface="Arial"/>
              </a:rPr>
              <a:t> </a:t>
            </a:r>
            <a:r>
              <a:rPr sz="2092" b="1" kern="0" dirty="0">
                <a:solidFill>
                  <a:sysClr val="windowText" lastClr="000000"/>
                </a:solidFill>
                <a:latin typeface="Arial"/>
                <a:cs typeface="Arial"/>
              </a:rPr>
              <a:t>that</a:t>
            </a:r>
            <a:r>
              <a:rPr sz="2092" b="1" kern="0" spc="-106" dirty="0">
                <a:solidFill>
                  <a:sysClr val="windowText" lastClr="000000"/>
                </a:solidFill>
                <a:latin typeface="Arial"/>
                <a:cs typeface="Arial"/>
              </a:rPr>
              <a:t> </a:t>
            </a:r>
            <a:r>
              <a:rPr sz="2092" b="1" kern="0" spc="-15" dirty="0">
                <a:solidFill>
                  <a:sysClr val="windowText" lastClr="000000"/>
                </a:solidFill>
                <a:latin typeface="Arial"/>
                <a:cs typeface="Arial"/>
              </a:rPr>
              <a:t>touch</a:t>
            </a:r>
            <a:r>
              <a:rPr sz="2092" b="1" kern="0" spc="-67" dirty="0">
                <a:solidFill>
                  <a:sysClr val="windowText" lastClr="000000"/>
                </a:solidFill>
                <a:latin typeface="Arial"/>
                <a:cs typeface="Arial"/>
              </a:rPr>
              <a:t> </a:t>
            </a:r>
            <a:r>
              <a:rPr sz="2092" b="1" kern="0" spc="-42" dirty="0">
                <a:solidFill>
                  <a:sysClr val="windowText" lastClr="000000"/>
                </a:solidFill>
                <a:latin typeface="Arial"/>
                <a:cs typeface="Arial"/>
              </a:rPr>
              <a:t>Early</a:t>
            </a:r>
            <a:r>
              <a:rPr sz="2092" b="1" kern="0" spc="-118" dirty="0">
                <a:solidFill>
                  <a:sysClr val="windowText" lastClr="000000"/>
                </a:solidFill>
                <a:latin typeface="Arial"/>
                <a:cs typeface="Arial"/>
              </a:rPr>
              <a:t> </a:t>
            </a:r>
            <a:r>
              <a:rPr sz="2092" b="1" kern="0" spc="-6" dirty="0">
                <a:solidFill>
                  <a:sysClr val="windowText" lastClr="000000"/>
                </a:solidFill>
                <a:latin typeface="Arial"/>
                <a:cs typeface="Arial"/>
              </a:rPr>
              <a:t>Intervention</a:t>
            </a:r>
            <a:r>
              <a:rPr sz="2092" b="1" kern="0" spc="-109" dirty="0">
                <a:solidFill>
                  <a:sysClr val="windowText" lastClr="000000"/>
                </a:solidFill>
                <a:latin typeface="Arial"/>
                <a:cs typeface="Arial"/>
              </a:rPr>
              <a:t> </a:t>
            </a:r>
            <a:r>
              <a:rPr sz="2092" b="1" kern="0" dirty="0">
                <a:solidFill>
                  <a:sysClr val="windowText" lastClr="000000"/>
                </a:solidFill>
                <a:latin typeface="Arial"/>
                <a:cs typeface="Arial"/>
              </a:rPr>
              <a:t>to</a:t>
            </a:r>
            <a:r>
              <a:rPr sz="2092" b="1" kern="0" spc="-64" dirty="0">
                <a:solidFill>
                  <a:sysClr val="windowText" lastClr="000000"/>
                </a:solidFill>
                <a:latin typeface="Arial"/>
                <a:cs typeface="Arial"/>
              </a:rPr>
              <a:t> </a:t>
            </a:r>
            <a:r>
              <a:rPr sz="2092" b="1" kern="0" spc="-103" dirty="0">
                <a:solidFill>
                  <a:sysClr val="windowText" lastClr="000000"/>
                </a:solidFill>
                <a:latin typeface="Arial"/>
                <a:cs typeface="Arial"/>
              </a:rPr>
              <a:t>“Be</a:t>
            </a:r>
            <a:r>
              <a:rPr sz="2092" b="1" kern="0" spc="-67" dirty="0">
                <a:solidFill>
                  <a:sysClr val="windowText" lastClr="000000"/>
                </a:solidFill>
                <a:latin typeface="Arial"/>
                <a:cs typeface="Arial"/>
              </a:rPr>
              <a:t> </a:t>
            </a:r>
            <a:r>
              <a:rPr sz="2092" b="1" kern="0" spc="-21" dirty="0">
                <a:solidFill>
                  <a:sysClr val="windowText" lastClr="000000"/>
                </a:solidFill>
                <a:latin typeface="Arial"/>
                <a:cs typeface="Arial"/>
              </a:rPr>
              <a:t>Part</a:t>
            </a:r>
            <a:r>
              <a:rPr sz="2092" b="1" kern="0" spc="-67" dirty="0">
                <a:solidFill>
                  <a:sysClr val="windowText" lastClr="000000"/>
                </a:solidFill>
                <a:latin typeface="Arial"/>
                <a:cs typeface="Arial"/>
              </a:rPr>
              <a:t> </a:t>
            </a:r>
            <a:r>
              <a:rPr sz="2092" b="1" kern="0" dirty="0">
                <a:solidFill>
                  <a:sysClr val="windowText" lastClr="000000"/>
                </a:solidFill>
                <a:latin typeface="Arial"/>
                <a:cs typeface="Arial"/>
              </a:rPr>
              <a:t>of</a:t>
            </a:r>
            <a:r>
              <a:rPr sz="2092" b="1" kern="0" spc="-112" dirty="0">
                <a:solidFill>
                  <a:sysClr val="windowText" lastClr="000000"/>
                </a:solidFill>
                <a:latin typeface="Arial"/>
                <a:cs typeface="Arial"/>
              </a:rPr>
              <a:t> </a:t>
            </a:r>
            <a:r>
              <a:rPr sz="2092" b="1" kern="0" spc="-85" dirty="0">
                <a:solidFill>
                  <a:sysClr val="windowText" lastClr="000000"/>
                </a:solidFill>
                <a:latin typeface="Arial"/>
                <a:cs typeface="Arial"/>
              </a:rPr>
              <a:t>EI”</a:t>
            </a:r>
            <a:r>
              <a:rPr sz="2092" b="1" kern="0" spc="-64" dirty="0">
                <a:solidFill>
                  <a:sysClr val="windowText" lastClr="000000"/>
                </a:solidFill>
                <a:latin typeface="Arial"/>
                <a:cs typeface="Arial"/>
              </a:rPr>
              <a:t> </a:t>
            </a:r>
            <a:r>
              <a:rPr sz="2092" b="1" kern="0" spc="-6" dirty="0">
                <a:solidFill>
                  <a:sysClr val="windowText" lastClr="000000"/>
                </a:solidFill>
                <a:latin typeface="Arial"/>
                <a:cs typeface="Arial"/>
              </a:rPr>
              <a:t>because </a:t>
            </a:r>
            <a:r>
              <a:rPr sz="2092" b="1" kern="0" dirty="0">
                <a:solidFill>
                  <a:sysClr val="windowText" lastClr="000000"/>
                </a:solidFill>
                <a:latin typeface="Arial"/>
                <a:cs typeface="Arial"/>
              </a:rPr>
              <a:t>of</a:t>
            </a:r>
            <a:r>
              <a:rPr sz="2092" b="1" kern="0" spc="-121" dirty="0">
                <a:solidFill>
                  <a:sysClr val="windowText" lastClr="000000"/>
                </a:solidFill>
                <a:latin typeface="Arial"/>
                <a:cs typeface="Arial"/>
              </a:rPr>
              <a:t> </a:t>
            </a:r>
            <a:r>
              <a:rPr sz="2092" b="1" kern="0" spc="-27" dirty="0">
                <a:solidFill>
                  <a:sysClr val="windowText" lastClr="000000"/>
                </a:solidFill>
                <a:latin typeface="Arial"/>
                <a:cs typeface="Arial"/>
              </a:rPr>
              <a:t>all</a:t>
            </a:r>
            <a:r>
              <a:rPr sz="2092" b="1" kern="0" spc="-118" dirty="0">
                <a:solidFill>
                  <a:sysClr val="windowText" lastClr="000000"/>
                </a:solidFill>
                <a:latin typeface="Arial"/>
                <a:cs typeface="Arial"/>
              </a:rPr>
              <a:t> </a:t>
            </a:r>
            <a:r>
              <a:rPr sz="2092" b="1" kern="0" dirty="0">
                <a:solidFill>
                  <a:sysClr val="windowText" lastClr="000000"/>
                </a:solidFill>
                <a:latin typeface="Arial"/>
                <a:cs typeface="Arial"/>
              </a:rPr>
              <a:t>the</a:t>
            </a:r>
            <a:r>
              <a:rPr sz="2092" b="1" kern="0" spc="-76" dirty="0">
                <a:solidFill>
                  <a:sysClr val="windowText" lastClr="000000"/>
                </a:solidFill>
                <a:latin typeface="Arial"/>
                <a:cs typeface="Arial"/>
              </a:rPr>
              <a:t> </a:t>
            </a:r>
            <a:r>
              <a:rPr sz="2092" b="1" kern="0" spc="-27" dirty="0">
                <a:solidFill>
                  <a:sysClr val="windowText" lastClr="000000"/>
                </a:solidFill>
                <a:latin typeface="Arial"/>
                <a:cs typeface="Arial"/>
              </a:rPr>
              <a:t>positive</a:t>
            </a:r>
            <a:r>
              <a:rPr sz="2092" b="1" kern="0" spc="-79" dirty="0">
                <a:solidFill>
                  <a:sysClr val="windowText" lastClr="000000"/>
                </a:solidFill>
                <a:latin typeface="Arial"/>
                <a:cs typeface="Arial"/>
              </a:rPr>
              <a:t> </a:t>
            </a:r>
            <a:r>
              <a:rPr sz="2092" b="1" kern="0" spc="-45" dirty="0">
                <a:solidFill>
                  <a:sysClr val="windowText" lastClr="000000"/>
                </a:solidFill>
                <a:latin typeface="Arial"/>
                <a:cs typeface="Arial"/>
              </a:rPr>
              <a:t>aspects</a:t>
            </a:r>
            <a:r>
              <a:rPr sz="2092" b="1" kern="0" spc="-115" dirty="0">
                <a:solidFill>
                  <a:sysClr val="windowText" lastClr="000000"/>
                </a:solidFill>
                <a:latin typeface="Arial"/>
                <a:cs typeface="Arial"/>
              </a:rPr>
              <a:t> </a:t>
            </a:r>
            <a:r>
              <a:rPr sz="2092" b="1" kern="0" dirty="0">
                <a:solidFill>
                  <a:sysClr val="windowText" lastClr="000000"/>
                </a:solidFill>
                <a:latin typeface="Arial"/>
                <a:cs typeface="Arial"/>
              </a:rPr>
              <a:t>that</a:t>
            </a:r>
            <a:r>
              <a:rPr sz="2092" b="1" kern="0" spc="-79" dirty="0">
                <a:solidFill>
                  <a:sysClr val="windowText" lastClr="000000"/>
                </a:solidFill>
                <a:latin typeface="Arial"/>
                <a:cs typeface="Arial"/>
              </a:rPr>
              <a:t> </a:t>
            </a:r>
            <a:r>
              <a:rPr sz="2092" b="1" kern="0" spc="-21" dirty="0">
                <a:solidFill>
                  <a:sysClr val="windowText" lastClr="000000"/>
                </a:solidFill>
                <a:latin typeface="Arial"/>
                <a:cs typeface="Arial"/>
              </a:rPr>
              <a:t>careers</a:t>
            </a:r>
            <a:r>
              <a:rPr sz="2092" b="1" kern="0" spc="-76" dirty="0">
                <a:solidFill>
                  <a:sysClr val="windowText" lastClr="000000"/>
                </a:solidFill>
                <a:latin typeface="Arial"/>
                <a:cs typeface="Arial"/>
              </a:rPr>
              <a:t> </a:t>
            </a:r>
            <a:r>
              <a:rPr sz="2092" b="1" kern="0" spc="-33" dirty="0">
                <a:solidFill>
                  <a:sysClr val="windowText" lastClr="000000"/>
                </a:solidFill>
                <a:latin typeface="Arial"/>
                <a:cs typeface="Arial"/>
              </a:rPr>
              <a:t>in</a:t>
            </a:r>
            <a:r>
              <a:rPr sz="2092" b="1" kern="0" spc="-76" dirty="0">
                <a:solidFill>
                  <a:sysClr val="windowText" lastClr="000000"/>
                </a:solidFill>
                <a:latin typeface="Arial"/>
                <a:cs typeface="Arial"/>
              </a:rPr>
              <a:t> </a:t>
            </a:r>
            <a:r>
              <a:rPr sz="2092" b="1" kern="0" spc="-69" dirty="0">
                <a:solidFill>
                  <a:sysClr val="windowText" lastClr="000000"/>
                </a:solidFill>
                <a:latin typeface="Arial"/>
                <a:cs typeface="Arial"/>
              </a:rPr>
              <a:t>EI</a:t>
            </a:r>
            <a:r>
              <a:rPr sz="2092" b="1" kern="0" spc="-79" dirty="0">
                <a:solidFill>
                  <a:sysClr val="windowText" lastClr="000000"/>
                </a:solidFill>
                <a:latin typeface="Arial"/>
                <a:cs typeface="Arial"/>
              </a:rPr>
              <a:t> </a:t>
            </a:r>
            <a:r>
              <a:rPr sz="2092" b="1" kern="0" spc="-27" dirty="0">
                <a:solidFill>
                  <a:sysClr val="windowText" lastClr="000000"/>
                </a:solidFill>
                <a:latin typeface="Arial"/>
                <a:cs typeface="Arial"/>
              </a:rPr>
              <a:t>can</a:t>
            </a:r>
            <a:r>
              <a:rPr sz="2092" b="1" kern="0" spc="-76" dirty="0">
                <a:solidFill>
                  <a:sysClr val="windowText" lastClr="000000"/>
                </a:solidFill>
                <a:latin typeface="Arial"/>
                <a:cs typeface="Arial"/>
              </a:rPr>
              <a:t> </a:t>
            </a:r>
            <a:r>
              <a:rPr sz="2092" b="1" kern="0" spc="-6" dirty="0">
                <a:solidFill>
                  <a:sysClr val="windowText" lastClr="000000"/>
                </a:solidFill>
                <a:latin typeface="Arial"/>
                <a:cs typeface="Arial"/>
              </a:rPr>
              <a:t>deliver.</a:t>
            </a:r>
            <a:endParaRPr sz="2092" kern="0">
              <a:solidFill>
                <a:sysClr val="windowText" lastClr="000000"/>
              </a:solidFill>
              <a:latin typeface="Arial"/>
              <a:cs typeface="Arial"/>
            </a:endParaRPr>
          </a:p>
          <a:p>
            <a:pPr marL="396231" marR="3081" indent="-388915" defTabSz="554492">
              <a:lnSpc>
                <a:spcPct val="103499"/>
              </a:lnSpc>
              <a:spcBef>
                <a:spcPts val="1395"/>
              </a:spcBef>
              <a:buClr>
                <a:srgbClr val="000000"/>
              </a:buClr>
              <a:buFontTx/>
              <a:buAutoNum type="arabicPeriod" startAt="2"/>
              <a:tabLst>
                <a:tab pos="396231" algn="l"/>
              </a:tabLst>
            </a:pPr>
            <a:r>
              <a:rPr sz="2092" b="1" kern="0" spc="-67" dirty="0">
                <a:solidFill>
                  <a:srgbClr val="28A3DB"/>
                </a:solidFill>
                <a:latin typeface="Arial"/>
                <a:cs typeface="Arial"/>
              </a:rPr>
              <a:t>Tell</a:t>
            </a:r>
            <a:r>
              <a:rPr sz="2092" b="1" kern="0" spc="-85" dirty="0">
                <a:solidFill>
                  <a:srgbClr val="28A3DB"/>
                </a:solidFill>
                <a:latin typeface="Arial"/>
                <a:cs typeface="Arial"/>
              </a:rPr>
              <a:t> </a:t>
            </a:r>
            <a:r>
              <a:rPr sz="2092" b="1" kern="0" spc="-39" dirty="0">
                <a:solidFill>
                  <a:srgbClr val="28A3DB"/>
                </a:solidFill>
                <a:latin typeface="Arial"/>
                <a:cs typeface="Arial"/>
              </a:rPr>
              <a:t>a</a:t>
            </a:r>
            <a:r>
              <a:rPr sz="2092" b="1" kern="0" spc="-136" dirty="0">
                <a:solidFill>
                  <a:srgbClr val="28A3DB"/>
                </a:solidFill>
                <a:latin typeface="Arial"/>
                <a:cs typeface="Arial"/>
              </a:rPr>
              <a:t> </a:t>
            </a:r>
            <a:r>
              <a:rPr sz="2092" b="1" kern="0" spc="-61" dirty="0">
                <a:solidFill>
                  <a:srgbClr val="28A3DB"/>
                </a:solidFill>
                <a:latin typeface="Arial"/>
                <a:cs typeface="Arial"/>
              </a:rPr>
              <a:t>visual</a:t>
            </a:r>
            <a:r>
              <a:rPr sz="2092" b="1" kern="0" spc="-85" dirty="0">
                <a:solidFill>
                  <a:srgbClr val="28A3DB"/>
                </a:solidFill>
                <a:latin typeface="Arial"/>
                <a:cs typeface="Arial"/>
              </a:rPr>
              <a:t> </a:t>
            </a:r>
            <a:r>
              <a:rPr sz="2092" b="1" kern="0" spc="-27" dirty="0">
                <a:solidFill>
                  <a:srgbClr val="28A3DB"/>
                </a:solidFill>
                <a:latin typeface="Arial"/>
                <a:cs typeface="Arial"/>
              </a:rPr>
              <a:t>story</a:t>
            </a:r>
            <a:r>
              <a:rPr sz="2092" b="1" kern="0" spc="-133" dirty="0">
                <a:solidFill>
                  <a:srgbClr val="28A3DB"/>
                </a:solidFill>
                <a:latin typeface="Arial"/>
                <a:cs typeface="Arial"/>
              </a:rPr>
              <a:t> </a:t>
            </a:r>
            <a:r>
              <a:rPr sz="2092" b="1" kern="0" spc="-21" dirty="0">
                <a:solidFill>
                  <a:sysClr val="windowText" lastClr="000000"/>
                </a:solidFill>
                <a:latin typeface="Arial"/>
                <a:cs typeface="Arial"/>
              </a:rPr>
              <a:t>by</a:t>
            </a:r>
            <a:r>
              <a:rPr sz="2092" b="1" kern="0" spc="-136" dirty="0">
                <a:solidFill>
                  <a:sysClr val="windowText" lastClr="000000"/>
                </a:solidFill>
                <a:latin typeface="Arial"/>
                <a:cs typeface="Arial"/>
              </a:rPr>
              <a:t> </a:t>
            </a:r>
            <a:r>
              <a:rPr sz="2092" b="1" kern="0" spc="-33" dirty="0">
                <a:solidFill>
                  <a:sysClr val="windowText" lastClr="000000"/>
                </a:solidFill>
                <a:latin typeface="Arial"/>
                <a:cs typeface="Arial"/>
              </a:rPr>
              <a:t>engaging</a:t>
            </a:r>
            <a:r>
              <a:rPr sz="2092" b="1" kern="0" spc="-82" dirty="0">
                <a:solidFill>
                  <a:sysClr val="windowText" lastClr="000000"/>
                </a:solidFill>
                <a:latin typeface="Arial"/>
                <a:cs typeface="Arial"/>
              </a:rPr>
              <a:t> </a:t>
            </a:r>
            <a:r>
              <a:rPr sz="2092" b="1" kern="0" spc="-33" dirty="0">
                <a:solidFill>
                  <a:sysClr val="windowText" lastClr="000000"/>
                </a:solidFill>
                <a:latin typeface="Arial"/>
                <a:cs typeface="Arial"/>
              </a:rPr>
              <a:t>students</a:t>
            </a:r>
            <a:r>
              <a:rPr sz="2092" b="1" kern="0" spc="-118" dirty="0">
                <a:solidFill>
                  <a:sysClr val="windowText" lastClr="000000"/>
                </a:solidFill>
                <a:latin typeface="Arial"/>
                <a:cs typeface="Arial"/>
              </a:rPr>
              <a:t> </a:t>
            </a:r>
            <a:r>
              <a:rPr sz="2092" b="1" kern="0" spc="30" dirty="0">
                <a:solidFill>
                  <a:sysClr val="windowText" lastClr="000000"/>
                </a:solidFill>
                <a:latin typeface="Arial"/>
                <a:cs typeface="Arial"/>
              </a:rPr>
              <a:t>with</a:t>
            </a:r>
            <a:r>
              <a:rPr sz="2092" b="1" kern="0" spc="-136" dirty="0">
                <a:solidFill>
                  <a:sysClr val="windowText" lastClr="000000"/>
                </a:solidFill>
                <a:latin typeface="Arial"/>
                <a:cs typeface="Arial"/>
              </a:rPr>
              <a:t> </a:t>
            </a:r>
            <a:r>
              <a:rPr sz="2092" b="1" kern="0" spc="-61" dirty="0">
                <a:solidFill>
                  <a:sysClr val="windowText" lastClr="000000"/>
                </a:solidFill>
                <a:latin typeface="Arial"/>
                <a:cs typeface="Arial"/>
              </a:rPr>
              <a:t>various</a:t>
            </a:r>
            <a:r>
              <a:rPr sz="2092" b="1" kern="0" spc="-85" dirty="0">
                <a:solidFill>
                  <a:sysClr val="windowText" lastClr="000000"/>
                </a:solidFill>
                <a:latin typeface="Arial"/>
                <a:cs typeface="Arial"/>
              </a:rPr>
              <a:t> </a:t>
            </a:r>
            <a:r>
              <a:rPr sz="2092" b="1" kern="0" spc="-6" dirty="0">
                <a:solidFill>
                  <a:sysClr val="windowText" lastClr="000000"/>
                </a:solidFill>
                <a:latin typeface="Arial"/>
                <a:cs typeface="Arial"/>
              </a:rPr>
              <a:t>branded</a:t>
            </a:r>
            <a:r>
              <a:rPr sz="2092" b="1" kern="0" spc="-82" dirty="0">
                <a:solidFill>
                  <a:sysClr val="windowText" lastClr="000000"/>
                </a:solidFill>
                <a:latin typeface="Arial"/>
                <a:cs typeface="Arial"/>
              </a:rPr>
              <a:t> </a:t>
            </a:r>
            <a:r>
              <a:rPr sz="2092" b="1" kern="0" spc="-6" dirty="0">
                <a:solidFill>
                  <a:sysClr val="windowText" lastClr="000000"/>
                </a:solidFill>
                <a:latin typeface="Arial"/>
                <a:cs typeface="Arial"/>
              </a:rPr>
              <a:t>elements </a:t>
            </a:r>
            <a:r>
              <a:rPr sz="2092" b="1" kern="0" dirty="0">
                <a:solidFill>
                  <a:sysClr val="windowText" lastClr="000000"/>
                </a:solidFill>
                <a:latin typeface="Arial"/>
                <a:cs typeface="Arial"/>
              </a:rPr>
              <a:t>that</a:t>
            </a:r>
            <a:r>
              <a:rPr sz="2092" b="1" kern="0" spc="-58" dirty="0">
                <a:solidFill>
                  <a:sysClr val="windowText" lastClr="000000"/>
                </a:solidFill>
                <a:latin typeface="Arial"/>
                <a:cs typeface="Arial"/>
              </a:rPr>
              <a:t> </a:t>
            </a:r>
            <a:r>
              <a:rPr sz="2092" b="1" kern="0" spc="-39" dirty="0">
                <a:solidFill>
                  <a:sysClr val="windowText" lastClr="000000"/>
                </a:solidFill>
                <a:latin typeface="Arial"/>
                <a:cs typeface="Arial"/>
              </a:rPr>
              <a:t>serve</a:t>
            </a:r>
            <a:r>
              <a:rPr sz="2092" b="1" kern="0" spc="-55" dirty="0">
                <a:solidFill>
                  <a:sysClr val="windowText" lastClr="000000"/>
                </a:solidFill>
                <a:latin typeface="Arial"/>
                <a:cs typeface="Arial"/>
              </a:rPr>
              <a:t> </a:t>
            </a:r>
            <a:r>
              <a:rPr sz="2092" b="1" kern="0" spc="-109" dirty="0">
                <a:solidFill>
                  <a:sysClr val="windowText" lastClr="000000"/>
                </a:solidFill>
                <a:latin typeface="Arial"/>
                <a:cs typeface="Arial"/>
              </a:rPr>
              <a:t>as</a:t>
            </a:r>
            <a:r>
              <a:rPr sz="2092" b="1" kern="0" spc="-58" dirty="0">
                <a:solidFill>
                  <a:sysClr val="windowText" lastClr="000000"/>
                </a:solidFill>
                <a:latin typeface="Arial"/>
                <a:cs typeface="Arial"/>
              </a:rPr>
              <a:t> </a:t>
            </a:r>
            <a:r>
              <a:rPr sz="2092" b="1" kern="0" spc="-39" dirty="0">
                <a:solidFill>
                  <a:sysClr val="windowText" lastClr="000000"/>
                </a:solidFill>
                <a:latin typeface="Arial"/>
                <a:cs typeface="Arial"/>
              </a:rPr>
              <a:t>a</a:t>
            </a:r>
            <a:r>
              <a:rPr sz="2092" b="1" kern="0" spc="-112" dirty="0">
                <a:solidFill>
                  <a:sysClr val="windowText" lastClr="000000"/>
                </a:solidFill>
                <a:latin typeface="Arial"/>
                <a:cs typeface="Arial"/>
              </a:rPr>
              <a:t> </a:t>
            </a:r>
            <a:r>
              <a:rPr sz="2092" b="1" kern="0" spc="-61" dirty="0">
                <a:solidFill>
                  <a:sysClr val="windowText" lastClr="000000"/>
                </a:solidFill>
                <a:latin typeface="Arial"/>
                <a:cs typeface="Arial"/>
              </a:rPr>
              <a:t>visual</a:t>
            </a:r>
            <a:r>
              <a:rPr sz="2092" b="1" kern="0" spc="-58" dirty="0">
                <a:solidFill>
                  <a:sysClr val="windowText" lastClr="000000"/>
                </a:solidFill>
                <a:latin typeface="Arial"/>
                <a:cs typeface="Arial"/>
              </a:rPr>
              <a:t> </a:t>
            </a:r>
            <a:r>
              <a:rPr sz="2092" b="1" kern="0" spc="-15" dirty="0">
                <a:solidFill>
                  <a:sysClr val="windowText" lastClr="000000"/>
                </a:solidFill>
                <a:latin typeface="Arial"/>
                <a:cs typeface="Arial"/>
              </a:rPr>
              <a:t>reminder</a:t>
            </a:r>
            <a:r>
              <a:rPr sz="2092" b="1" kern="0" spc="-100" dirty="0">
                <a:solidFill>
                  <a:sysClr val="windowText" lastClr="000000"/>
                </a:solidFill>
                <a:latin typeface="Arial"/>
                <a:cs typeface="Arial"/>
              </a:rPr>
              <a:t> </a:t>
            </a:r>
            <a:r>
              <a:rPr sz="2092" b="1" kern="0" dirty="0">
                <a:solidFill>
                  <a:sysClr val="windowText" lastClr="000000"/>
                </a:solidFill>
                <a:latin typeface="Arial"/>
                <a:cs typeface="Arial"/>
              </a:rPr>
              <a:t>of</a:t>
            </a:r>
            <a:r>
              <a:rPr sz="2092" b="1" kern="0" spc="-139" dirty="0">
                <a:solidFill>
                  <a:sysClr val="windowText" lastClr="000000"/>
                </a:solidFill>
                <a:latin typeface="Arial"/>
                <a:cs typeface="Arial"/>
              </a:rPr>
              <a:t> </a:t>
            </a:r>
            <a:r>
              <a:rPr sz="2092" b="1" kern="0" dirty="0">
                <a:solidFill>
                  <a:sysClr val="windowText" lastClr="000000"/>
                </a:solidFill>
                <a:latin typeface="Arial"/>
                <a:cs typeface="Arial"/>
              </a:rPr>
              <a:t>the</a:t>
            </a:r>
            <a:r>
              <a:rPr sz="2092" b="1" kern="0" spc="-55" dirty="0">
                <a:solidFill>
                  <a:sysClr val="windowText" lastClr="000000"/>
                </a:solidFill>
                <a:latin typeface="Arial"/>
                <a:cs typeface="Arial"/>
              </a:rPr>
              <a:t> </a:t>
            </a:r>
            <a:r>
              <a:rPr sz="2092" b="1" kern="0" spc="-24" dirty="0">
                <a:solidFill>
                  <a:sysClr val="windowText" lastClr="000000"/>
                </a:solidFill>
                <a:latin typeface="Arial"/>
                <a:cs typeface="Arial"/>
              </a:rPr>
              <a:t>campaign</a:t>
            </a:r>
            <a:r>
              <a:rPr sz="2092" b="1" kern="0" spc="-91" dirty="0">
                <a:solidFill>
                  <a:sysClr val="windowText" lastClr="000000"/>
                </a:solidFill>
                <a:latin typeface="Arial"/>
                <a:cs typeface="Arial"/>
              </a:rPr>
              <a:t> </a:t>
            </a:r>
            <a:r>
              <a:rPr sz="2092" b="1" kern="0" dirty="0">
                <a:solidFill>
                  <a:sysClr val="windowText" lastClr="000000"/>
                </a:solidFill>
                <a:latin typeface="Arial"/>
                <a:cs typeface="Arial"/>
              </a:rPr>
              <a:t>while</a:t>
            </a:r>
            <a:r>
              <a:rPr sz="2092" b="1" kern="0" spc="-58" dirty="0">
                <a:solidFill>
                  <a:sysClr val="windowText" lastClr="000000"/>
                </a:solidFill>
                <a:latin typeface="Arial"/>
                <a:cs typeface="Arial"/>
              </a:rPr>
              <a:t> </a:t>
            </a:r>
            <a:r>
              <a:rPr sz="2092" b="1" kern="0" spc="-15" dirty="0">
                <a:solidFill>
                  <a:sysClr val="windowText" lastClr="000000"/>
                </a:solidFill>
                <a:latin typeface="Arial"/>
                <a:cs typeface="Arial"/>
              </a:rPr>
              <a:t>concurrently</a:t>
            </a:r>
            <a:r>
              <a:rPr sz="2092" b="1" kern="0" spc="-109" dirty="0">
                <a:solidFill>
                  <a:sysClr val="windowText" lastClr="000000"/>
                </a:solidFill>
                <a:latin typeface="Arial"/>
                <a:cs typeface="Arial"/>
              </a:rPr>
              <a:t> </a:t>
            </a:r>
            <a:r>
              <a:rPr sz="2092" b="1" kern="0" spc="-6" dirty="0">
                <a:solidFill>
                  <a:sysClr val="windowText" lastClr="000000"/>
                </a:solidFill>
                <a:latin typeface="Arial"/>
                <a:cs typeface="Arial"/>
              </a:rPr>
              <a:t>inviting </a:t>
            </a:r>
            <a:r>
              <a:rPr sz="2092" b="1" kern="0" dirty="0">
                <a:solidFill>
                  <a:sysClr val="windowText" lastClr="000000"/>
                </a:solidFill>
                <a:latin typeface="Arial"/>
                <a:cs typeface="Arial"/>
              </a:rPr>
              <a:t>them</a:t>
            </a:r>
            <a:r>
              <a:rPr sz="2092" b="1" kern="0" spc="-115" dirty="0">
                <a:solidFill>
                  <a:sysClr val="windowText" lastClr="000000"/>
                </a:solidFill>
                <a:latin typeface="Arial"/>
                <a:cs typeface="Arial"/>
              </a:rPr>
              <a:t> </a:t>
            </a:r>
            <a:r>
              <a:rPr sz="2092" b="1" kern="0" dirty="0">
                <a:solidFill>
                  <a:sysClr val="windowText" lastClr="000000"/>
                </a:solidFill>
                <a:latin typeface="Arial"/>
                <a:cs typeface="Arial"/>
              </a:rPr>
              <a:t>to</a:t>
            </a:r>
            <a:r>
              <a:rPr sz="2092" b="1" kern="0" spc="-76" dirty="0">
                <a:solidFill>
                  <a:sysClr val="windowText" lastClr="000000"/>
                </a:solidFill>
                <a:latin typeface="Arial"/>
                <a:cs typeface="Arial"/>
              </a:rPr>
              <a:t> </a:t>
            </a:r>
            <a:r>
              <a:rPr sz="2092" b="1" kern="0" spc="-15" dirty="0">
                <a:solidFill>
                  <a:sysClr val="windowText" lastClr="000000"/>
                </a:solidFill>
                <a:latin typeface="Arial"/>
                <a:cs typeface="Arial"/>
              </a:rPr>
              <a:t>explore</a:t>
            </a:r>
            <a:r>
              <a:rPr sz="2092" b="1" kern="0" spc="-76" dirty="0">
                <a:solidFill>
                  <a:sysClr val="windowText" lastClr="000000"/>
                </a:solidFill>
                <a:latin typeface="Arial"/>
                <a:cs typeface="Arial"/>
              </a:rPr>
              <a:t> </a:t>
            </a:r>
            <a:r>
              <a:rPr sz="2092" b="1" kern="0" spc="-33" dirty="0">
                <a:solidFill>
                  <a:sysClr val="windowText" lastClr="000000"/>
                </a:solidFill>
                <a:latin typeface="Arial"/>
                <a:cs typeface="Arial"/>
              </a:rPr>
              <a:t>engaging</a:t>
            </a:r>
            <a:r>
              <a:rPr sz="2092" b="1" kern="0" spc="-73" dirty="0">
                <a:solidFill>
                  <a:sysClr val="windowText" lastClr="000000"/>
                </a:solidFill>
                <a:latin typeface="Arial"/>
                <a:cs typeface="Arial"/>
              </a:rPr>
              <a:t> </a:t>
            </a:r>
            <a:r>
              <a:rPr sz="2092" b="1" kern="0" spc="-30" dirty="0">
                <a:solidFill>
                  <a:sysClr val="windowText" lastClr="000000"/>
                </a:solidFill>
                <a:latin typeface="Arial"/>
                <a:cs typeface="Arial"/>
              </a:rPr>
              <a:t>online</a:t>
            </a:r>
            <a:r>
              <a:rPr sz="2092" b="1" kern="0" spc="-76" dirty="0">
                <a:solidFill>
                  <a:sysClr val="windowText" lastClr="000000"/>
                </a:solidFill>
                <a:latin typeface="Arial"/>
                <a:cs typeface="Arial"/>
              </a:rPr>
              <a:t> </a:t>
            </a:r>
            <a:r>
              <a:rPr sz="2092" b="1" kern="0" spc="-6" dirty="0">
                <a:solidFill>
                  <a:sysClr val="windowText" lastClr="000000"/>
                </a:solidFill>
                <a:latin typeface="Arial"/>
                <a:cs typeface="Arial"/>
              </a:rPr>
              <a:t>resources.</a:t>
            </a:r>
            <a:endParaRPr sz="2092" kern="0">
              <a:solidFill>
                <a:sysClr val="windowText" lastClr="000000"/>
              </a:solidFill>
              <a:latin typeface="Arial"/>
              <a:cs typeface="Arial"/>
            </a:endParaRPr>
          </a:p>
        </p:txBody>
      </p:sp>
      <p:sp>
        <p:nvSpPr>
          <p:cNvPr id="2" name="object 2"/>
          <p:cNvSpPr txBox="1"/>
          <p:nvPr/>
        </p:nvSpPr>
        <p:spPr>
          <a:xfrm>
            <a:off x="734135" y="6672186"/>
            <a:ext cx="3450949" cy="99501"/>
          </a:xfrm>
          <a:prstGeom prst="rect">
            <a:avLst/>
          </a:prstGeom>
        </p:spPr>
        <p:txBody>
          <a:bodyPr vert="horz" wrap="square" lIns="0" tIns="10782" rIns="0" bIns="0" rtlCol="0">
            <a:spAutoFit/>
          </a:bodyPr>
          <a:lstStyle/>
          <a:p>
            <a:pPr marL="7701" defTabSz="554492">
              <a:spcBef>
                <a:spcPts val="85"/>
              </a:spcBef>
            </a:pPr>
            <a:r>
              <a:rPr sz="576" kern="0" spc="143" dirty="0">
                <a:solidFill>
                  <a:srgbClr val="929292"/>
                </a:solidFill>
                <a:latin typeface="Arial"/>
                <a:cs typeface="Arial"/>
              </a:rPr>
              <a:t>©</a:t>
            </a:r>
            <a:r>
              <a:rPr sz="576" kern="0" spc="21" dirty="0">
                <a:solidFill>
                  <a:srgbClr val="929292"/>
                </a:solidFill>
                <a:latin typeface="Arial"/>
                <a:cs typeface="Arial"/>
              </a:rPr>
              <a:t> </a:t>
            </a:r>
            <a:r>
              <a:rPr sz="576" kern="0" spc="33" dirty="0">
                <a:solidFill>
                  <a:srgbClr val="929292"/>
                </a:solidFill>
                <a:latin typeface="Arial"/>
                <a:cs typeface="Arial"/>
              </a:rPr>
              <a:t>2026</a:t>
            </a:r>
            <a:r>
              <a:rPr sz="576" kern="0" spc="24" dirty="0">
                <a:solidFill>
                  <a:srgbClr val="929292"/>
                </a:solidFill>
                <a:latin typeface="Arial"/>
                <a:cs typeface="Arial"/>
              </a:rPr>
              <a:t> </a:t>
            </a:r>
            <a:r>
              <a:rPr sz="576" kern="0" spc="33" dirty="0">
                <a:solidFill>
                  <a:srgbClr val="929292"/>
                </a:solidFill>
                <a:latin typeface="Arial"/>
                <a:cs typeface="Arial"/>
              </a:rPr>
              <a:t>DEC</a:t>
            </a:r>
            <a:r>
              <a:rPr sz="576" kern="0" spc="24" dirty="0">
                <a:solidFill>
                  <a:srgbClr val="929292"/>
                </a:solidFill>
                <a:latin typeface="Arial"/>
                <a:cs typeface="Arial"/>
              </a:rPr>
              <a:t> </a:t>
            </a:r>
            <a:r>
              <a:rPr sz="576" kern="0" spc="-97" dirty="0">
                <a:solidFill>
                  <a:srgbClr val="929292"/>
                </a:solidFill>
                <a:latin typeface="Arial"/>
                <a:cs typeface="Arial"/>
              </a:rPr>
              <a:t>—</a:t>
            </a:r>
            <a:r>
              <a:rPr sz="576" kern="0" spc="24" dirty="0">
                <a:solidFill>
                  <a:srgbClr val="929292"/>
                </a:solidFill>
                <a:latin typeface="Arial"/>
                <a:cs typeface="Arial"/>
              </a:rPr>
              <a:t> </a:t>
            </a:r>
            <a:r>
              <a:rPr sz="576" kern="0" dirty="0">
                <a:solidFill>
                  <a:srgbClr val="929292"/>
                </a:solidFill>
                <a:latin typeface="Arial"/>
                <a:cs typeface="Arial"/>
              </a:rPr>
              <a:t>Division</a:t>
            </a:r>
            <a:r>
              <a:rPr sz="576" kern="0" spc="15" dirty="0">
                <a:solidFill>
                  <a:srgbClr val="929292"/>
                </a:solidFill>
                <a:latin typeface="Arial"/>
                <a:cs typeface="Arial"/>
              </a:rPr>
              <a:t> </a:t>
            </a:r>
            <a:r>
              <a:rPr sz="576" kern="0" spc="58" dirty="0">
                <a:solidFill>
                  <a:srgbClr val="929292"/>
                </a:solidFill>
                <a:latin typeface="Arial"/>
                <a:cs typeface="Arial"/>
              </a:rPr>
              <a:t>for</a:t>
            </a:r>
            <a:r>
              <a:rPr sz="576" kern="0" spc="18" dirty="0">
                <a:solidFill>
                  <a:srgbClr val="929292"/>
                </a:solidFill>
                <a:latin typeface="Arial"/>
                <a:cs typeface="Arial"/>
              </a:rPr>
              <a:t> </a:t>
            </a:r>
            <a:r>
              <a:rPr sz="576" kern="0" spc="30" dirty="0">
                <a:solidFill>
                  <a:srgbClr val="929292"/>
                </a:solidFill>
                <a:latin typeface="Arial"/>
                <a:cs typeface="Arial"/>
              </a:rPr>
              <a:t>Early</a:t>
            </a:r>
            <a:r>
              <a:rPr sz="576" kern="0" spc="6" dirty="0">
                <a:solidFill>
                  <a:srgbClr val="929292"/>
                </a:solidFill>
                <a:latin typeface="Arial"/>
                <a:cs typeface="Arial"/>
              </a:rPr>
              <a:t> </a:t>
            </a:r>
            <a:r>
              <a:rPr sz="576" kern="0" spc="36" dirty="0">
                <a:solidFill>
                  <a:srgbClr val="929292"/>
                </a:solidFill>
                <a:latin typeface="Arial"/>
                <a:cs typeface="Arial"/>
              </a:rPr>
              <a:t>Childhood</a:t>
            </a:r>
            <a:r>
              <a:rPr sz="576" kern="0" spc="21" dirty="0">
                <a:solidFill>
                  <a:srgbClr val="929292"/>
                </a:solidFill>
                <a:latin typeface="Arial"/>
                <a:cs typeface="Arial"/>
              </a:rPr>
              <a:t> </a:t>
            </a:r>
            <a:r>
              <a:rPr sz="576" kern="0" spc="-97" dirty="0">
                <a:solidFill>
                  <a:srgbClr val="929292"/>
                </a:solidFill>
                <a:latin typeface="Arial"/>
                <a:cs typeface="Arial"/>
              </a:rPr>
              <a:t>—</a:t>
            </a:r>
            <a:r>
              <a:rPr sz="576" kern="0" spc="24" dirty="0">
                <a:solidFill>
                  <a:srgbClr val="929292"/>
                </a:solidFill>
                <a:latin typeface="Arial"/>
                <a:cs typeface="Arial"/>
              </a:rPr>
              <a:t> </a:t>
            </a:r>
            <a:r>
              <a:rPr sz="576" kern="0" spc="39" dirty="0">
                <a:solidFill>
                  <a:srgbClr val="929292"/>
                </a:solidFill>
                <a:latin typeface="Arial"/>
                <a:cs typeface="Arial"/>
              </a:rPr>
              <a:t>Confidential</a:t>
            </a:r>
            <a:r>
              <a:rPr sz="576" kern="0" spc="24" dirty="0">
                <a:solidFill>
                  <a:srgbClr val="929292"/>
                </a:solidFill>
                <a:latin typeface="Arial"/>
                <a:cs typeface="Arial"/>
              </a:rPr>
              <a:t> </a:t>
            </a:r>
            <a:r>
              <a:rPr sz="576" kern="0" spc="45" dirty="0">
                <a:solidFill>
                  <a:srgbClr val="929292"/>
                </a:solidFill>
                <a:latin typeface="Arial"/>
                <a:cs typeface="Arial"/>
              </a:rPr>
              <a:t>and</a:t>
            </a:r>
            <a:r>
              <a:rPr sz="576" kern="0" spc="24" dirty="0">
                <a:solidFill>
                  <a:srgbClr val="929292"/>
                </a:solidFill>
                <a:latin typeface="Arial"/>
                <a:cs typeface="Arial"/>
              </a:rPr>
              <a:t> </a:t>
            </a:r>
            <a:r>
              <a:rPr sz="576" kern="0" spc="33" dirty="0">
                <a:solidFill>
                  <a:srgbClr val="929292"/>
                </a:solidFill>
                <a:latin typeface="Arial"/>
                <a:cs typeface="Arial"/>
              </a:rPr>
              <a:t>Proprietary.</a:t>
            </a:r>
            <a:r>
              <a:rPr sz="576" kern="0" spc="12" dirty="0">
                <a:solidFill>
                  <a:srgbClr val="929292"/>
                </a:solidFill>
                <a:latin typeface="Arial"/>
                <a:cs typeface="Arial"/>
              </a:rPr>
              <a:t> </a:t>
            </a:r>
            <a:r>
              <a:rPr sz="576" kern="0" dirty="0">
                <a:solidFill>
                  <a:srgbClr val="929292"/>
                </a:solidFill>
                <a:latin typeface="Arial"/>
                <a:cs typeface="Arial"/>
              </a:rPr>
              <a:t>All</a:t>
            </a:r>
            <a:r>
              <a:rPr sz="576" kern="0" spc="24" dirty="0">
                <a:solidFill>
                  <a:srgbClr val="929292"/>
                </a:solidFill>
                <a:latin typeface="Arial"/>
                <a:cs typeface="Arial"/>
              </a:rPr>
              <a:t> </a:t>
            </a:r>
            <a:r>
              <a:rPr sz="576" kern="0" spc="42" dirty="0">
                <a:solidFill>
                  <a:srgbClr val="929292"/>
                </a:solidFill>
                <a:latin typeface="Arial"/>
                <a:cs typeface="Arial"/>
              </a:rPr>
              <a:t>rights</a:t>
            </a:r>
            <a:r>
              <a:rPr sz="576" kern="0" spc="24" dirty="0">
                <a:solidFill>
                  <a:srgbClr val="929292"/>
                </a:solidFill>
                <a:latin typeface="Arial"/>
                <a:cs typeface="Arial"/>
              </a:rPr>
              <a:t> </a:t>
            </a:r>
            <a:r>
              <a:rPr sz="576" kern="0" spc="-6" dirty="0">
                <a:solidFill>
                  <a:srgbClr val="929292"/>
                </a:solidFill>
                <a:latin typeface="Arial"/>
                <a:cs typeface="Arial"/>
              </a:rPr>
              <a:t>reserved.</a:t>
            </a:r>
            <a:endParaRPr sz="576" kern="0">
              <a:solidFill>
                <a:sysClr val="windowText" lastClr="000000"/>
              </a:solidFill>
              <a:latin typeface="Arial"/>
              <a:cs typeface="Aria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428" y="0"/>
            <a:ext cx="12191144" cy="6857615"/>
          </a:xfrm>
          <a:custGeom>
            <a:avLst/>
            <a:gdLst/>
            <a:ahLst/>
            <a:cxnLst/>
            <a:rect l="l" t="t" r="r" b="b"/>
            <a:pathLst>
              <a:path w="20104100" h="11308715">
                <a:moveTo>
                  <a:pt x="20104100" y="0"/>
                </a:moveTo>
                <a:lnTo>
                  <a:pt x="0" y="0"/>
                </a:lnTo>
                <a:lnTo>
                  <a:pt x="0" y="11308556"/>
                </a:lnTo>
                <a:lnTo>
                  <a:pt x="20104100" y="11308556"/>
                </a:lnTo>
                <a:lnTo>
                  <a:pt x="20104100" y="0"/>
                </a:lnTo>
                <a:close/>
              </a:path>
            </a:pathLst>
          </a:custGeom>
          <a:solidFill>
            <a:srgbClr val="2EA1DA"/>
          </a:solidFill>
        </p:spPr>
        <p:txBody>
          <a:bodyPr wrap="square" lIns="0" tIns="0" rIns="0" bIns="0" rtlCol="0"/>
          <a:lstStyle/>
          <a:p>
            <a:pPr defTabSz="554492"/>
            <a:endParaRPr sz="1092" kern="0">
              <a:solidFill>
                <a:sysClr val="windowText" lastClr="000000"/>
              </a:solidFill>
            </a:endParaRPr>
          </a:p>
        </p:txBody>
      </p:sp>
      <p:sp>
        <p:nvSpPr>
          <p:cNvPr id="3" name="object 3"/>
          <p:cNvSpPr txBox="1">
            <a:spLocks noGrp="1"/>
          </p:cNvSpPr>
          <p:nvPr>
            <p:ph type="title" idx="4294967295"/>
          </p:nvPr>
        </p:nvSpPr>
        <p:spPr>
          <a:xfrm>
            <a:off x="747961" y="1149568"/>
            <a:ext cx="8544583" cy="4713120"/>
          </a:xfrm>
          <a:prstGeom prst="rect">
            <a:avLst/>
          </a:prstGeom>
          <a:noFill/>
          <a:ln>
            <a:noFill/>
            <a:prstDash/>
          </a:ln>
          <a:effectLst/>
        </p:spPr>
        <p:txBody>
          <a:bodyPr rot="0" spcFirstLastPara="0" vertOverflow="overflow" horzOverflow="overflow" vert="horz" wrap="square" lIns="0" tIns="171739" rIns="0" bIns="0" numCol="1" spcCol="0" rtlCol="0" fromWordArt="0" anchor="t" anchorCtr="0" forceAA="0" compatLnSpc="1">
            <a:prstTxWarp prst="textNoShape">
              <a:avLst/>
            </a:prstTxWarp>
            <a:spAutoFit/>
          </a:bodyPr>
          <a:lstStyle/>
          <a:p>
            <a:pPr marL="7701" marR="3466" lvl="0" indent="0" algn="l" defTabSz="554492" rtl="0" eaLnBrk="1" fontAlgn="auto" latinLnBrk="0" hangingPunct="1">
              <a:lnSpc>
                <a:spcPts val="5882"/>
              </a:lnSpc>
              <a:spcBef>
                <a:spcPts val="1352"/>
              </a:spcBef>
              <a:spcAft>
                <a:spcPts val="0"/>
              </a:spcAft>
              <a:buClrTx/>
              <a:buSzTx/>
              <a:buFontTx/>
              <a:buNone/>
              <a:tabLst/>
              <a:defRPr/>
            </a:pPr>
            <a:r>
              <a:rPr kumimoji="0" lang="en-US" sz="6003" b="1" i="0" u="none" strike="noStrike" kern="0" cap="none" spc="-258" normalizeH="0" baseline="0" noProof="0" dirty="0">
                <a:ln>
                  <a:noFill/>
                </a:ln>
                <a:solidFill>
                  <a:srgbClr val="FFFFFF"/>
                </a:solidFill>
                <a:effectLst/>
                <a:uLnTx/>
                <a:uFillTx/>
                <a:latin typeface="Arial"/>
                <a:ea typeface="+mn-ea"/>
                <a:cs typeface="Arial"/>
              </a:rPr>
              <a:t>This</a:t>
            </a:r>
            <a:r>
              <a:rPr kumimoji="0" lang="en-US" sz="6003" b="1" i="0" u="none" strike="noStrike" kern="0" cap="none" spc="-288" normalizeH="0" baseline="0" noProof="0" dirty="0">
                <a:ln>
                  <a:noFill/>
                </a:ln>
                <a:solidFill>
                  <a:srgbClr val="FFFFFF"/>
                </a:solidFill>
                <a:effectLst/>
                <a:uLnTx/>
                <a:uFillTx/>
                <a:latin typeface="Arial"/>
                <a:ea typeface="+mn-ea"/>
                <a:cs typeface="Arial"/>
              </a:rPr>
              <a:t> </a:t>
            </a:r>
            <a:r>
              <a:rPr kumimoji="0" lang="en-US" sz="6003" b="1" i="0" u="none" strike="noStrike" kern="0" cap="none" spc="-118" normalizeH="0" baseline="0" noProof="0" dirty="0">
                <a:ln>
                  <a:noFill/>
                </a:ln>
                <a:solidFill>
                  <a:srgbClr val="FFFFFF"/>
                </a:solidFill>
                <a:effectLst/>
                <a:uLnTx/>
                <a:uFillTx/>
                <a:latin typeface="Arial"/>
                <a:ea typeface="+mn-ea"/>
                <a:cs typeface="Arial"/>
              </a:rPr>
              <a:t>campaign</a:t>
            </a:r>
            <a:r>
              <a:rPr kumimoji="0" lang="en-US" sz="6003" b="1" i="0" u="none" strike="noStrike" kern="0" cap="none" spc="-382" normalizeH="0" baseline="0" noProof="0" dirty="0">
                <a:ln>
                  <a:noFill/>
                </a:ln>
                <a:solidFill>
                  <a:srgbClr val="FFFFFF"/>
                </a:solidFill>
                <a:effectLst/>
                <a:uLnTx/>
                <a:uFillTx/>
                <a:latin typeface="Arial"/>
                <a:ea typeface="+mn-ea"/>
                <a:cs typeface="Arial"/>
              </a:rPr>
              <a:t> </a:t>
            </a:r>
            <a:r>
              <a:rPr kumimoji="0" lang="en-US" sz="6003" b="1" i="0" u="none" strike="noStrike" kern="0" cap="none" spc="-15" normalizeH="0" baseline="0" noProof="0" dirty="0">
                <a:ln>
                  <a:noFill/>
                </a:ln>
                <a:solidFill>
                  <a:srgbClr val="FFFFFF"/>
                </a:solidFill>
                <a:effectLst/>
                <a:uLnTx/>
                <a:uFillTx/>
                <a:latin typeface="Arial"/>
                <a:ea typeface="+mn-ea"/>
                <a:cs typeface="Arial"/>
              </a:rPr>
              <a:t>was </a:t>
            </a:r>
            <a:r>
              <a:rPr kumimoji="0" lang="en-US" sz="6003" b="1" i="0" u="none" strike="noStrike" kern="0" cap="none" spc="-88" normalizeH="0" baseline="0" noProof="0" dirty="0">
                <a:ln>
                  <a:noFill/>
                </a:ln>
                <a:solidFill>
                  <a:srgbClr val="FFFFFF"/>
                </a:solidFill>
                <a:effectLst/>
                <a:uLnTx/>
                <a:uFillTx/>
                <a:latin typeface="Arial"/>
                <a:ea typeface="+mn-ea"/>
                <a:cs typeface="Arial"/>
              </a:rPr>
              <a:t>conceived</a:t>
            </a:r>
            <a:r>
              <a:rPr kumimoji="0" lang="en-US" sz="6003" b="1" i="0" u="none" strike="noStrike" kern="0" cap="none" spc="-385" normalizeH="0" baseline="0" noProof="0" dirty="0">
                <a:ln>
                  <a:noFill/>
                </a:ln>
                <a:solidFill>
                  <a:srgbClr val="FFFFFF"/>
                </a:solidFill>
                <a:effectLst/>
                <a:uLnTx/>
                <a:uFillTx/>
                <a:latin typeface="Arial"/>
                <a:ea typeface="+mn-ea"/>
                <a:cs typeface="Arial"/>
              </a:rPr>
              <a:t> </a:t>
            </a:r>
            <a:r>
              <a:rPr kumimoji="0" lang="en-US" sz="6003" b="1" i="0" u="none" strike="noStrike" kern="0" cap="none" spc="64" normalizeH="0" baseline="0" noProof="0" dirty="0">
                <a:ln>
                  <a:noFill/>
                </a:ln>
                <a:solidFill>
                  <a:srgbClr val="FFFFFF"/>
                </a:solidFill>
                <a:effectLst/>
                <a:uLnTx/>
                <a:uFillTx/>
                <a:latin typeface="Arial"/>
                <a:ea typeface="+mn-ea"/>
                <a:cs typeface="Arial"/>
              </a:rPr>
              <a:t>with</a:t>
            </a:r>
            <a:r>
              <a:rPr kumimoji="0" lang="en-US" sz="6003" b="1" i="0" u="none" strike="noStrike" kern="0" cap="none" spc="-394" normalizeH="0" baseline="0" noProof="0" dirty="0">
                <a:ln>
                  <a:noFill/>
                </a:ln>
                <a:solidFill>
                  <a:srgbClr val="FFFFFF"/>
                </a:solidFill>
                <a:effectLst/>
                <a:uLnTx/>
                <a:uFillTx/>
                <a:latin typeface="Arial"/>
                <a:ea typeface="+mn-ea"/>
                <a:cs typeface="Arial"/>
              </a:rPr>
              <a:t> </a:t>
            </a:r>
            <a:r>
              <a:rPr kumimoji="0" lang="en-US" sz="6003" b="1" i="0" u="none" strike="noStrike" kern="0" cap="none" spc="0" normalizeH="0" baseline="0" noProof="0" dirty="0">
                <a:ln>
                  <a:noFill/>
                </a:ln>
                <a:solidFill>
                  <a:srgbClr val="FFFFFF"/>
                </a:solidFill>
                <a:effectLst/>
                <a:uLnTx/>
                <a:uFillTx/>
                <a:latin typeface="Arial"/>
                <a:ea typeface="+mn-ea"/>
                <a:cs typeface="Arial"/>
              </a:rPr>
              <a:t>the</a:t>
            </a:r>
            <a:r>
              <a:rPr kumimoji="0" lang="en-US" sz="6003" b="1" i="0" u="none" strike="noStrike" kern="0" cap="none" spc="-288" normalizeH="0" baseline="0" noProof="0" dirty="0">
                <a:ln>
                  <a:noFill/>
                </a:ln>
                <a:solidFill>
                  <a:srgbClr val="FFFFFF"/>
                </a:solidFill>
                <a:effectLst/>
                <a:uLnTx/>
                <a:uFillTx/>
                <a:latin typeface="Arial"/>
                <a:ea typeface="+mn-ea"/>
                <a:cs typeface="Arial"/>
              </a:rPr>
              <a:t> </a:t>
            </a:r>
            <a:r>
              <a:rPr kumimoji="0" lang="en-US" sz="6003" b="1" i="0" u="none" strike="noStrike" kern="0" cap="none" spc="-12" normalizeH="0" baseline="0" noProof="0" dirty="0">
                <a:ln>
                  <a:noFill/>
                </a:ln>
                <a:solidFill>
                  <a:srgbClr val="FFFFFF"/>
                </a:solidFill>
                <a:effectLst/>
                <a:uLnTx/>
                <a:uFillTx/>
                <a:latin typeface="Arial"/>
                <a:ea typeface="+mn-ea"/>
                <a:cs typeface="Arial"/>
              </a:rPr>
              <a:t>idea </a:t>
            </a:r>
            <a:r>
              <a:rPr kumimoji="0" lang="en-US" sz="6003" b="1" i="0" u="none" strike="noStrike" kern="0" cap="none" spc="0" normalizeH="0" baseline="0" noProof="0" dirty="0">
                <a:ln>
                  <a:noFill/>
                </a:ln>
                <a:solidFill>
                  <a:srgbClr val="FFFFFF"/>
                </a:solidFill>
                <a:effectLst/>
                <a:uLnTx/>
                <a:uFillTx/>
                <a:latin typeface="Arial"/>
                <a:ea typeface="+mn-ea"/>
                <a:cs typeface="Arial"/>
              </a:rPr>
              <a:t>of</a:t>
            </a:r>
            <a:r>
              <a:rPr kumimoji="0" lang="en-US" sz="6003" b="1" i="0" u="none" strike="noStrike" kern="0" cap="none" spc="-412" normalizeH="0" baseline="0" noProof="0" dirty="0">
                <a:ln>
                  <a:noFill/>
                </a:ln>
                <a:solidFill>
                  <a:srgbClr val="FFFFFF"/>
                </a:solidFill>
                <a:effectLst/>
                <a:uLnTx/>
                <a:uFillTx/>
                <a:latin typeface="Arial"/>
                <a:ea typeface="+mn-ea"/>
                <a:cs typeface="Arial"/>
              </a:rPr>
              <a:t> </a:t>
            </a:r>
            <a:r>
              <a:rPr kumimoji="0" lang="en-US" sz="6003" b="1" i="0" u="none" strike="noStrike" kern="0" cap="none" spc="-212" normalizeH="0" baseline="0" noProof="0" dirty="0">
                <a:ln>
                  <a:noFill/>
                </a:ln>
                <a:solidFill>
                  <a:srgbClr val="FFFFFF"/>
                </a:solidFill>
                <a:effectLst/>
                <a:uLnTx/>
                <a:uFillTx/>
                <a:latin typeface="Arial"/>
                <a:ea typeface="+mn-ea"/>
                <a:cs typeface="Arial"/>
              </a:rPr>
              <a:t>sharing</a:t>
            </a:r>
            <a:r>
              <a:rPr kumimoji="0" lang="en-US" sz="6003" b="1" i="0" u="none" strike="noStrike" kern="0" cap="none" spc="-288" normalizeH="0" baseline="0" noProof="0" dirty="0">
                <a:ln>
                  <a:noFill/>
                </a:ln>
                <a:solidFill>
                  <a:srgbClr val="FFFFFF"/>
                </a:solidFill>
                <a:effectLst/>
                <a:uLnTx/>
                <a:uFillTx/>
                <a:latin typeface="Arial"/>
                <a:ea typeface="+mn-ea"/>
                <a:cs typeface="Arial"/>
              </a:rPr>
              <a:t> </a:t>
            </a:r>
            <a:r>
              <a:rPr kumimoji="0" lang="en-US" sz="6003" b="1" i="0" u="none" strike="noStrike" kern="0" cap="none" spc="-6" normalizeH="0" baseline="0" noProof="0" dirty="0">
                <a:ln>
                  <a:noFill/>
                </a:ln>
                <a:solidFill>
                  <a:srgbClr val="FFFFFF"/>
                </a:solidFill>
                <a:effectLst/>
                <a:uLnTx/>
                <a:uFillTx/>
                <a:latin typeface="Arial"/>
                <a:ea typeface="+mn-ea"/>
                <a:cs typeface="Arial"/>
              </a:rPr>
              <a:t>powerful </a:t>
            </a:r>
            <a:r>
              <a:rPr kumimoji="0" lang="en-US" sz="6003" b="1" i="0" u="none" strike="noStrike" kern="0" cap="none" spc="-200" normalizeH="0" baseline="0" noProof="0" dirty="0">
                <a:ln>
                  <a:noFill/>
                </a:ln>
                <a:solidFill>
                  <a:srgbClr val="FFFFFF"/>
                </a:solidFill>
                <a:effectLst/>
                <a:uLnTx/>
                <a:uFillTx/>
                <a:latin typeface="Arial"/>
                <a:ea typeface="+mn-ea"/>
                <a:cs typeface="Arial"/>
              </a:rPr>
              <a:t>resources</a:t>
            </a:r>
            <a:r>
              <a:rPr kumimoji="0" lang="en-US" sz="6003" b="1" i="0" u="none" strike="noStrike" kern="0" cap="none" spc="-391" normalizeH="0" baseline="0" noProof="0" dirty="0">
                <a:ln>
                  <a:noFill/>
                </a:ln>
                <a:solidFill>
                  <a:srgbClr val="FFFFFF"/>
                </a:solidFill>
                <a:effectLst/>
                <a:uLnTx/>
                <a:uFillTx/>
                <a:latin typeface="Arial"/>
                <a:ea typeface="+mn-ea"/>
                <a:cs typeface="Arial"/>
              </a:rPr>
              <a:t> </a:t>
            </a:r>
            <a:r>
              <a:rPr kumimoji="0" lang="en-US" sz="6003" b="1" i="0" u="none" strike="noStrike" kern="0" cap="none" spc="0" normalizeH="0" baseline="0" noProof="0" dirty="0">
                <a:ln>
                  <a:noFill/>
                </a:ln>
                <a:solidFill>
                  <a:srgbClr val="FFFFFF"/>
                </a:solidFill>
                <a:effectLst/>
                <a:uLnTx/>
                <a:uFillTx/>
                <a:latin typeface="Arial"/>
                <a:ea typeface="+mn-ea"/>
                <a:cs typeface="Arial"/>
              </a:rPr>
              <a:t>that</a:t>
            </a:r>
            <a:r>
              <a:rPr kumimoji="0" lang="en-US" sz="6003" b="1" i="0" u="none" strike="noStrike" kern="0" cap="none" spc="-278" normalizeH="0" baseline="0" noProof="0" dirty="0">
                <a:ln>
                  <a:noFill/>
                </a:ln>
                <a:solidFill>
                  <a:srgbClr val="FFFFFF"/>
                </a:solidFill>
                <a:effectLst/>
                <a:uLnTx/>
                <a:uFillTx/>
                <a:latin typeface="Arial"/>
                <a:ea typeface="+mn-ea"/>
                <a:cs typeface="Arial"/>
              </a:rPr>
              <a:t> </a:t>
            </a:r>
            <a:r>
              <a:rPr kumimoji="0" lang="en-US" sz="6003" b="1" i="0" u="none" strike="noStrike" kern="0" cap="none" spc="-61" normalizeH="0" baseline="0" noProof="0" dirty="0">
                <a:ln>
                  <a:noFill/>
                </a:ln>
                <a:solidFill>
                  <a:srgbClr val="FFFFFF"/>
                </a:solidFill>
                <a:effectLst/>
                <a:uLnTx/>
                <a:uFillTx/>
                <a:latin typeface="Arial"/>
                <a:ea typeface="+mn-ea"/>
                <a:cs typeface="Arial"/>
              </a:rPr>
              <a:t>maximize </a:t>
            </a:r>
            <a:r>
              <a:rPr kumimoji="0" lang="en-US" sz="6003" b="1" i="0" u="none" strike="noStrike" kern="0" cap="none" spc="-152" normalizeH="0" baseline="0" noProof="0" dirty="0">
                <a:ln>
                  <a:noFill/>
                </a:ln>
                <a:solidFill>
                  <a:srgbClr val="FFFFFF"/>
                </a:solidFill>
                <a:effectLst/>
                <a:uLnTx/>
                <a:uFillTx/>
                <a:latin typeface="Arial"/>
                <a:ea typeface="+mn-ea"/>
                <a:cs typeface="Arial"/>
              </a:rPr>
              <a:t>your</a:t>
            </a:r>
            <a:r>
              <a:rPr kumimoji="0" lang="en-US" sz="6003" b="1" i="0" u="none" strike="noStrike" kern="0" cap="none" spc="-412" normalizeH="0" baseline="0" noProof="0" dirty="0">
                <a:ln>
                  <a:noFill/>
                </a:ln>
                <a:solidFill>
                  <a:srgbClr val="FFFFFF"/>
                </a:solidFill>
                <a:effectLst/>
                <a:uLnTx/>
                <a:uFillTx/>
                <a:latin typeface="Arial"/>
                <a:ea typeface="+mn-ea"/>
                <a:cs typeface="Arial"/>
              </a:rPr>
              <a:t> </a:t>
            </a:r>
            <a:r>
              <a:rPr kumimoji="0" lang="en-US" sz="6003" b="1" i="0" u="none" strike="noStrike" kern="0" cap="none" spc="-112" normalizeH="0" baseline="0" noProof="0" dirty="0">
                <a:ln>
                  <a:noFill/>
                </a:ln>
                <a:solidFill>
                  <a:srgbClr val="FFFFFF"/>
                </a:solidFill>
                <a:effectLst/>
                <a:uLnTx/>
                <a:uFillTx/>
                <a:latin typeface="Arial"/>
                <a:ea typeface="+mn-ea"/>
                <a:cs typeface="Arial"/>
              </a:rPr>
              <a:t>funding</a:t>
            </a:r>
            <a:r>
              <a:rPr kumimoji="0" lang="en-US" sz="6003" b="1" i="0" u="none" strike="noStrike" kern="0" cap="none" spc="-293" normalizeH="0" baseline="0" noProof="0" dirty="0">
                <a:ln>
                  <a:noFill/>
                </a:ln>
                <a:solidFill>
                  <a:srgbClr val="FFFFFF"/>
                </a:solidFill>
                <a:effectLst/>
                <a:uLnTx/>
                <a:uFillTx/>
                <a:latin typeface="Arial"/>
                <a:ea typeface="+mn-ea"/>
                <a:cs typeface="Arial"/>
              </a:rPr>
              <a:t> </a:t>
            </a:r>
            <a:r>
              <a:rPr kumimoji="0" lang="en-US" sz="6003" b="1" i="0" u="none" strike="noStrike" kern="0" cap="none" spc="-143" normalizeH="0" baseline="0" noProof="0" dirty="0">
                <a:ln>
                  <a:noFill/>
                </a:ln>
                <a:solidFill>
                  <a:srgbClr val="FFFFFF"/>
                </a:solidFill>
                <a:effectLst/>
                <a:uLnTx/>
                <a:uFillTx/>
                <a:latin typeface="Arial"/>
                <a:ea typeface="+mn-ea"/>
                <a:cs typeface="Arial"/>
              </a:rPr>
              <a:t>and</a:t>
            </a:r>
            <a:r>
              <a:rPr kumimoji="0" lang="en-US" sz="6003" b="1" i="0" u="none" strike="noStrike" kern="0" cap="none" spc="-291" normalizeH="0" baseline="0" noProof="0" dirty="0">
                <a:ln>
                  <a:noFill/>
                </a:ln>
                <a:solidFill>
                  <a:srgbClr val="FFFFFF"/>
                </a:solidFill>
                <a:effectLst/>
                <a:uLnTx/>
                <a:uFillTx/>
                <a:latin typeface="Arial"/>
                <a:ea typeface="+mn-ea"/>
                <a:cs typeface="Arial"/>
              </a:rPr>
              <a:t> </a:t>
            </a:r>
            <a:r>
              <a:rPr kumimoji="0" lang="en-US" sz="6003" b="1" i="0" u="none" strike="noStrike" kern="0" cap="none" spc="-12" normalizeH="0" baseline="0" noProof="0" dirty="0">
                <a:ln>
                  <a:noFill/>
                </a:ln>
                <a:solidFill>
                  <a:srgbClr val="FFFFFF"/>
                </a:solidFill>
                <a:effectLst/>
                <a:uLnTx/>
                <a:uFillTx/>
                <a:latin typeface="Arial"/>
                <a:ea typeface="+mn-ea"/>
                <a:cs typeface="Arial"/>
              </a:rPr>
              <a:t>fuel </a:t>
            </a:r>
            <a:r>
              <a:rPr kumimoji="0" lang="en-US" sz="6003" b="1" i="0" u="none" strike="noStrike" kern="0" cap="none" spc="-152" normalizeH="0" baseline="0" noProof="0" dirty="0">
                <a:ln>
                  <a:noFill/>
                </a:ln>
                <a:solidFill>
                  <a:srgbClr val="FFFFFF"/>
                </a:solidFill>
                <a:effectLst/>
                <a:uLnTx/>
                <a:uFillTx/>
                <a:latin typeface="Arial"/>
                <a:ea typeface="+mn-ea"/>
                <a:cs typeface="Arial"/>
              </a:rPr>
              <a:t>your</a:t>
            </a:r>
            <a:r>
              <a:rPr kumimoji="0" lang="en-US" sz="6003" b="1" i="0" u="none" strike="noStrike" kern="0" cap="none" spc="-424" normalizeH="0" baseline="0" noProof="0" dirty="0">
                <a:ln>
                  <a:noFill/>
                </a:ln>
                <a:solidFill>
                  <a:srgbClr val="FFFFFF"/>
                </a:solidFill>
                <a:effectLst/>
                <a:uLnTx/>
                <a:uFillTx/>
                <a:latin typeface="Arial"/>
                <a:ea typeface="+mn-ea"/>
                <a:cs typeface="Arial"/>
              </a:rPr>
              <a:t> </a:t>
            </a:r>
            <a:r>
              <a:rPr kumimoji="0" lang="en-US" sz="6003" b="1" i="0" u="none" strike="noStrike" kern="0" cap="none" spc="-73" normalizeH="0" baseline="0" noProof="0" dirty="0">
                <a:ln>
                  <a:noFill/>
                </a:ln>
                <a:solidFill>
                  <a:srgbClr val="FFFFFF"/>
                </a:solidFill>
                <a:effectLst/>
                <a:uLnTx/>
                <a:uFillTx/>
                <a:latin typeface="Arial"/>
                <a:ea typeface="+mn-ea"/>
                <a:cs typeface="Arial"/>
              </a:rPr>
              <a:t>recruiting</a:t>
            </a:r>
            <a:r>
              <a:rPr kumimoji="0" lang="en-US" sz="6003" b="1" i="0" u="none" strike="noStrike" kern="0" cap="none" spc="-303" normalizeH="0" baseline="0" noProof="0" dirty="0">
                <a:ln>
                  <a:noFill/>
                </a:ln>
                <a:solidFill>
                  <a:srgbClr val="FFFFFF"/>
                </a:solidFill>
                <a:effectLst/>
                <a:uLnTx/>
                <a:uFillTx/>
                <a:latin typeface="Arial"/>
                <a:ea typeface="+mn-ea"/>
                <a:cs typeface="Arial"/>
              </a:rPr>
              <a:t> </a:t>
            </a:r>
            <a:r>
              <a:rPr kumimoji="0" lang="en-US" sz="6003" b="1" i="0" u="none" strike="noStrike" kern="0" cap="none" spc="-6" normalizeH="0" baseline="0" noProof="0" dirty="0">
                <a:ln>
                  <a:noFill/>
                </a:ln>
                <a:solidFill>
                  <a:srgbClr val="FFFFFF"/>
                </a:solidFill>
                <a:effectLst/>
                <a:uLnTx/>
                <a:uFillTx/>
                <a:latin typeface="Arial"/>
                <a:ea typeface="+mn-ea"/>
                <a:cs typeface="Arial"/>
              </a:rPr>
              <a:t>efforts.</a:t>
            </a:r>
            <a:endParaRPr kumimoji="0" lang="en-US" sz="6003" b="0" i="0" u="none" strike="noStrike" kern="0" cap="none" spc="0" normalizeH="0" baseline="0" noProof="0" dirty="0">
              <a:ln>
                <a:noFill/>
              </a:ln>
              <a:solidFill>
                <a:sysClr val="windowText" lastClr="000000"/>
              </a:solidFill>
              <a:effectLst/>
              <a:uLnTx/>
              <a:uFillTx/>
              <a:latin typeface="Arial"/>
              <a:ea typeface="+mn-ea"/>
              <a:cs typeface="Arial"/>
            </a:endParaRPr>
          </a:p>
        </p:txBody>
      </p:sp>
      <p:sp>
        <p:nvSpPr>
          <p:cNvPr id="4" name="object 4"/>
          <p:cNvSpPr txBox="1"/>
          <p:nvPr/>
        </p:nvSpPr>
        <p:spPr>
          <a:xfrm>
            <a:off x="734135" y="711435"/>
            <a:ext cx="1059698" cy="138453"/>
          </a:xfrm>
          <a:prstGeom prst="rect">
            <a:avLst/>
          </a:prstGeom>
        </p:spPr>
        <p:txBody>
          <a:bodyPr vert="horz" wrap="square" lIns="0" tIns="7701" rIns="0" bIns="0" rtlCol="0">
            <a:spAutoFit/>
          </a:bodyPr>
          <a:lstStyle/>
          <a:p>
            <a:pPr marL="7701" defTabSz="554492">
              <a:spcBef>
                <a:spcPts val="61"/>
              </a:spcBef>
            </a:pPr>
            <a:r>
              <a:rPr sz="849" b="1" kern="0" dirty="0">
                <a:solidFill>
                  <a:srgbClr val="FFFFFF"/>
                </a:solidFill>
                <a:latin typeface="Arial"/>
                <a:cs typeface="Arial"/>
              </a:rPr>
              <a:t>HELP</a:t>
            </a:r>
            <a:r>
              <a:rPr sz="849" b="1" kern="0" spc="-36" dirty="0">
                <a:solidFill>
                  <a:srgbClr val="FFFFFF"/>
                </a:solidFill>
                <a:latin typeface="Arial"/>
                <a:cs typeface="Arial"/>
              </a:rPr>
              <a:t> </a:t>
            </a:r>
            <a:r>
              <a:rPr sz="849" b="1" kern="0" dirty="0">
                <a:solidFill>
                  <a:srgbClr val="FFFFFF"/>
                </a:solidFill>
                <a:latin typeface="Arial"/>
                <a:cs typeface="Arial"/>
              </a:rPr>
              <a:t>US</a:t>
            </a:r>
            <a:r>
              <a:rPr sz="849" b="1" kern="0" spc="-15" dirty="0">
                <a:solidFill>
                  <a:srgbClr val="FFFFFF"/>
                </a:solidFill>
                <a:latin typeface="Arial"/>
                <a:cs typeface="Arial"/>
              </a:rPr>
              <a:t> </a:t>
            </a:r>
            <a:r>
              <a:rPr sz="849" b="1" kern="0" spc="-6" dirty="0">
                <a:solidFill>
                  <a:srgbClr val="FFFFFF"/>
                </a:solidFill>
                <a:latin typeface="Arial"/>
                <a:cs typeface="Arial"/>
              </a:rPr>
              <a:t>HELP</a:t>
            </a:r>
            <a:r>
              <a:rPr sz="849" b="1" kern="0" spc="-55" dirty="0">
                <a:solidFill>
                  <a:srgbClr val="FFFFFF"/>
                </a:solidFill>
                <a:latin typeface="Arial"/>
                <a:cs typeface="Arial"/>
              </a:rPr>
              <a:t> </a:t>
            </a:r>
            <a:r>
              <a:rPr sz="849" b="1" kern="0" spc="-15" dirty="0">
                <a:solidFill>
                  <a:srgbClr val="FFFFFF"/>
                </a:solidFill>
                <a:latin typeface="Arial"/>
                <a:cs typeface="Arial"/>
              </a:rPr>
              <a:t>YOU</a:t>
            </a:r>
            <a:endParaRPr sz="849" kern="0">
              <a:solidFill>
                <a:sysClr val="windowText" lastClr="000000"/>
              </a:solidFill>
              <a:latin typeface="Arial"/>
              <a:cs typeface="Aria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429977" y="68037"/>
            <a:ext cx="5664460" cy="3134612"/>
          </a:xfrm>
          <a:prstGeom prst="rect">
            <a:avLst/>
          </a:prstGeom>
        </p:spPr>
        <p:txBody>
          <a:bodyPr vert="horz" wrap="square" lIns="0" tIns="821599" rIns="0" bIns="0" rtlCol="0">
            <a:spAutoFit/>
          </a:bodyPr>
          <a:lstStyle/>
          <a:p>
            <a:pPr marL="7701">
              <a:spcBef>
                <a:spcPts val="69"/>
              </a:spcBef>
            </a:pPr>
            <a:r>
              <a:rPr spc="-85" dirty="0"/>
              <a:t>Campaign</a:t>
            </a:r>
            <a:r>
              <a:rPr spc="-557" dirty="0"/>
              <a:t> </a:t>
            </a:r>
            <a:r>
              <a:rPr spc="-97" dirty="0"/>
              <a:t>Approach</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p:nvPr/>
        </p:nvSpPr>
        <p:spPr>
          <a:xfrm>
            <a:off x="734136" y="711435"/>
            <a:ext cx="1229511" cy="138453"/>
          </a:xfrm>
          <a:prstGeom prst="rect">
            <a:avLst/>
          </a:prstGeom>
        </p:spPr>
        <p:txBody>
          <a:bodyPr vert="horz" wrap="square" lIns="0" tIns="7701" rIns="0" bIns="0" rtlCol="0">
            <a:spAutoFit/>
          </a:bodyPr>
          <a:lstStyle/>
          <a:p>
            <a:pPr marL="7701" defTabSz="554492">
              <a:spcBef>
                <a:spcPts val="61"/>
              </a:spcBef>
            </a:pPr>
            <a:r>
              <a:rPr sz="849" b="1" kern="0" dirty="0">
                <a:solidFill>
                  <a:sysClr val="windowText" lastClr="000000"/>
                </a:solidFill>
                <a:latin typeface="Arial"/>
                <a:cs typeface="Arial"/>
              </a:rPr>
              <a:t>CREATIVE</a:t>
            </a:r>
            <a:r>
              <a:rPr sz="849" b="1" kern="0" spc="-6" dirty="0">
                <a:solidFill>
                  <a:sysClr val="windowText" lastClr="000000"/>
                </a:solidFill>
                <a:latin typeface="Arial"/>
                <a:cs typeface="Arial"/>
              </a:rPr>
              <a:t> APPROACH</a:t>
            </a:r>
            <a:endParaRPr sz="849" kern="0">
              <a:solidFill>
                <a:sysClr val="windowText" lastClr="000000"/>
              </a:solidFill>
              <a:latin typeface="Arial"/>
              <a:cs typeface="Arial"/>
            </a:endParaRPr>
          </a:p>
        </p:txBody>
      </p:sp>
      <p:sp>
        <p:nvSpPr>
          <p:cNvPr id="2" name="object 2" descr="$PPTXTitle"/>
          <p:cNvSpPr txBox="1">
            <a:spLocks noGrp="1"/>
          </p:cNvSpPr>
          <p:nvPr>
            <p:ph type="title"/>
          </p:nvPr>
        </p:nvSpPr>
        <p:spPr>
          <a:xfrm>
            <a:off x="719320" y="1243567"/>
            <a:ext cx="7019727" cy="1714582"/>
          </a:xfrm>
          <a:prstGeom prst="rect">
            <a:avLst/>
          </a:prstGeom>
        </p:spPr>
        <p:txBody>
          <a:bodyPr vert="horz" wrap="square" lIns="0" tIns="6931" rIns="0" bIns="0" rtlCol="0">
            <a:spAutoFit/>
          </a:bodyPr>
          <a:lstStyle/>
          <a:p>
            <a:pPr marL="7701" marR="3081">
              <a:lnSpc>
                <a:spcPts val="2650"/>
              </a:lnSpc>
              <a:spcBef>
                <a:spcPts val="55"/>
              </a:spcBef>
            </a:pPr>
            <a:r>
              <a:rPr sz="2153" spc="-152" dirty="0">
                <a:solidFill>
                  <a:srgbClr val="000000"/>
                </a:solidFill>
              </a:rPr>
              <a:t>To</a:t>
            </a:r>
            <a:r>
              <a:rPr sz="2153" spc="-164" dirty="0">
                <a:solidFill>
                  <a:srgbClr val="000000"/>
                </a:solidFill>
              </a:rPr>
              <a:t> </a:t>
            </a:r>
            <a:r>
              <a:rPr sz="2153" spc="-21" dirty="0">
                <a:solidFill>
                  <a:srgbClr val="000000"/>
                </a:solidFill>
              </a:rPr>
              <a:t>truly</a:t>
            </a:r>
            <a:r>
              <a:rPr sz="2153" spc="-176" dirty="0">
                <a:solidFill>
                  <a:srgbClr val="000000"/>
                </a:solidFill>
              </a:rPr>
              <a:t> </a:t>
            </a:r>
            <a:r>
              <a:rPr sz="2153" spc="-112" dirty="0">
                <a:solidFill>
                  <a:srgbClr val="000000"/>
                </a:solidFill>
              </a:rPr>
              <a:t>‘Be</a:t>
            </a:r>
            <a:r>
              <a:rPr sz="2153" spc="-121" dirty="0">
                <a:solidFill>
                  <a:srgbClr val="000000"/>
                </a:solidFill>
              </a:rPr>
              <a:t> </a:t>
            </a:r>
            <a:r>
              <a:rPr sz="2153" spc="-55" dirty="0">
                <a:solidFill>
                  <a:srgbClr val="000000"/>
                </a:solidFill>
              </a:rPr>
              <a:t>Part</a:t>
            </a:r>
            <a:r>
              <a:rPr sz="2153" spc="-124" dirty="0">
                <a:solidFill>
                  <a:srgbClr val="000000"/>
                </a:solidFill>
              </a:rPr>
              <a:t> </a:t>
            </a:r>
            <a:r>
              <a:rPr sz="2153" dirty="0">
                <a:solidFill>
                  <a:srgbClr val="000000"/>
                </a:solidFill>
              </a:rPr>
              <a:t>of</a:t>
            </a:r>
            <a:r>
              <a:rPr sz="2153" spc="-164" dirty="0">
                <a:solidFill>
                  <a:srgbClr val="000000"/>
                </a:solidFill>
              </a:rPr>
              <a:t> </a:t>
            </a:r>
            <a:r>
              <a:rPr sz="2153" spc="-85" dirty="0">
                <a:solidFill>
                  <a:srgbClr val="000000"/>
                </a:solidFill>
              </a:rPr>
              <a:t>EI’</a:t>
            </a:r>
            <a:r>
              <a:rPr sz="2153" spc="-154" dirty="0">
                <a:solidFill>
                  <a:srgbClr val="000000"/>
                </a:solidFill>
              </a:rPr>
              <a:t> </a:t>
            </a:r>
            <a:r>
              <a:rPr sz="2153" spc="42" dirty="0">
                <a:solidFill>
                  <a:srgbClr val="000000"/>
                </a:solidFill>
              </a:rPr>
              <a:t>we</a:t>
            </a:r>
            <a:r>
              <a:rPr sz="2153" spc="-121" dirty="0">
                <a:solidFill>
                  <a:srgbClr val="000000"/>
                </a:solidFill>
              </a:rPr>
              <a:t> </a:t>
            </a:r>
            <a:r>
              <a:rPr sz="2153" spc="-49" dirty="0">
                <a:solidFill>
                  <a:srgbClr val="000000"/>
                </a:solidFill>
              </a:rPr>
              <a:t>all</a:t>
            </a:r>
            <a:r>
              <a:rPr sz="2153" spc="-121" dirty="0">
                <a:solidFill>
                  <a:srgbClr val="000000"/>
                </a:solidFill>
              </a:rPr>
              <a:t> </a:t>
            </a:r>
            <a:r>
              <a:rPr sz="2153" spc="-33" dirty="0">
                <a:solidFill>
                  <a:srgbClr val="000000"/>
                </a:solidFill>
              </a:rPr>
              <a:t>need</a:t>
            </a:r>
            <a:r>
              <a:rPr sz="2153" spc="-164" dirty="0">
                <a:solidFill>
                  <a:srgbClr val="000000"/>
                </a:solidFill>
              </a:rPr>
              <a:t> </a:t>
            </a:r>
            <a:r>
              <a:rPr sz="2153" dirty="0">
                <a:solidFill>
                  <a:srgbClr val="000000"/>
                </a:solidFill>
              </a:rPr>
              <a:t>to</a:t>
            </a:r>
            <a:r>
              <a:rPr sz="2153" spc="-121" dirty="0">
                <a:solidFill>
                  <a:srgbClr val="000000"/>
                </a:solidFill>
              </a:rPr>
              <a:t> </a:t>
            </a:r>
            <a:r>
              <a:rPr sz="2153" spc="-27" dirty="0">
                <a:solidFill>
                  <a:srgbClr val="000000"/>
                </a:solidFill>
              </a:rPr>
              <a:t>reframe</a:t>
            </a:r>
            <a:r>
              <a:rPr sz="2153" spc="-121" dirty="0">
                <a:solidFill>
                  <a:srgbClr val="000000"/>
                </a:solidFill>
              </a:rPr>
              <a:t> </a:t>
            </a:r>
            <a:r>
              <a:rPr sz="2153" spc="-58" dirty="0">
                <a:solidFill>
                  <a:srgbClr val="000000"/>
                </a:solidFill>
              </a:rPr>
              <a:t>our</a:t>
            </a:r>
            <a:r>
              <a:rPr sz="2153" spc="-206" dirty="0">
                <a:solidFill>
                  <a:srgbClr val="000000"/>
                </a:solidFill>
              </a:rPr>
              <a:t> </a:t>
            </a:r>
            <a:r>
              <a:rPr sz="2153" spc="-15" dirty="0">
                <a:solidFill>
                  <a:srgbClr val="000000"/>
                </a:solidFill>
              </a:rPr>
              <a:t>thinking </a:t>
            </a:r>
            <a:r>
              <a:rPr sz="2153" spc="-55" dirty="0">
                <a:solidFill>
                  <a:srgbClr val="000000"/>
                </a:solidFill>
              </a:rPr>
              <a:t>and</a:t>
            </a:r>
            <a:r>
              <a:rPr sz="2153" spc="-115" dirty="0">
                <a:solidFill>
                  <a:srgbClr val="000000"/>
                </a:solidFill>
              </a:rPr>
              <a:t> </a:t>
            </a:r>
            <a:r>
              <a:rPr sz="2153" spc="-67" dirty="0">
                <a:solidFill>
                  <a:srgbClr val="000000"/>
                </a:solidFill>
              </a:rPr>
              <a:t>our</a:t>
            </a:r>
            <a:r>
              <a:rPr sz="2153" spc="-154" dirty="0">
                <a:solidFill>
                  <a:srgbClr val="000000"/>
                </a:solidFill>
              </a:rPr>
              <a:t> </a:t>
            </a:r>
            <a:r>
              <a:rPr sz="2153" spc="-88" dirty="0">
                <a:solidFill>
                  <a:srgbClr val="000000"/>
                </a:solidFill>
              </a:rPr>
              <a:t>messaging</a:t>
            </a:r>
            <a:r>
              <a:rPr sz="2153" spc="-154" dirty="0">
                <a:solidFill>
                  <a:srgbClr val="000000"/>
                </a:solidFill>
              </a:rPr>
              <a:t> </a:t>
            </a:r>
            <a:r>
              <a:rPr sz="2153" dirty="0">
                <a:solidFill>
                  <a:srgbClr val="000000"/>
                </a:solidFill>
              </a:rPr>
              <a:t>to</a:t>
            </a:r>
            <a:r>
              <a:rPr sz="2153" spc="-112" dirty="0">
                <a:solidFill>
                  <a:srgbClr val="000000"/>
                </a:solidFill>
              </a:rPr>
              <a:t> </a:t>
            </a:r>
            <a:r>
              <a:rPr sz="2153" spc="-52" dirty="0">
                <a:solidFill>
                  <a:srgbClr val="000000"/>
                </a:solidFill>
              </a:rPr>
              <a:t>make</a:t>
            </a:r>
            <a:r>
              <a:rPr sz="2153" spc="-115" dirty="0">
                <a:solidFill>
                  <a:srgbClr val="000000"/>
                </a:solidFill>
              </a:rPr>
              <a:t> </a:t>
            </a:r>
            <a:r>
              <a:rPr sz="2153" dirty="0">
                <a:solidFill>
                  <a:srgbClr val="000000"/>
                </a:solidFill>
              </a:rPr>
              <a:t>it</a:t>
            </a:r>
            <a:r>
              <a:rPr sz="2153" spc="-112" dirty="0">
                <a:solidFill>
                  <a:srgbClr val="000000"/>
                </a:solidFill>
              </a:rPr>
              <a:t> </a:t>
            </a:r>
            <a:r>
              <a:rPr sz="2153" spc="-39" dirty="0">
                <a:solidFill>
                  <a:srgbClr val="000000"/>
                </a:solidFill>
              </a:rPr>
              <a:t>more</a:t>
            </a:r>
            <a:r>
              <a:rPr sz="2153" spc="-112" dirty="0">
                <a:solidFill>
                  <a:srgbClr val="000000"/>
                </a:solidFill>
              </a:rPr>
              <a:t> </a:t>
            </a:r>
            <a:r>
              <a:rPr sz="2153" spc="-12" dirty="0">
                <a:solidFill>
                  <a:srgbClr val="000000"/>
                </a:solidFill>
              </a:rPr>
              <a:t>perfectly</a:t>
            </a:r>
            <a:r>
              <a:rPr sz="2153" spc="-170" dirty="0">
                <a:solidFill>
                  <a:srgbClr val="000000"/>
                </a:solidFill>
              </a:rPr>
              <a:t> </a:t>
            </a:r>
            <a:r>
              <a:rPr sz="2153" spc="-45" dirty="0">
                <a:solidFill>
                  <a:srgbClr val="000000"/>
                </a:solidFill>
              </a:rPr>
              <a:t>clear</a:t>
            </a:r>
            <a:r>
              <a:rPr sz="2153" spc="-197" dirty="0">
                <a:solidFill>
                  <a:srgbClr val="000000"/>
                </a:solidFill>
              </a:rPr>
              <a:t> </a:t>
            </a:r>
            <a:r>
              <a:rPr sz="2153" spc="-12" dirty="0">
                <a:solidFill>
                  <a:srgbClr val="000000"/>
                </a:solidFill>
              </a:rPr>
              <a:t>that </a:t>
            </a:r>
            <a:r>
              <a:rPr sz="2153" spc="-76" dirty="0">
                <a:solidFill>
                  <a:srgbClr val="28A3DB"/>
                </a:solidFill>
              </a:rPr>
              <a:t>Early</a:t>
            </a:r>
            <a:r>
              <a:rPr sz="2153" spc="-173" dirty="0">
                <a:solidFill>
                  <a:srgbClr val="28A3DB"/>
                </a:solidFill>
              </a:rPr>
              <a:t> </a:t>
            </a:r>
            <a:r>
              <a:rPr sz="2153" spc="-36" dirty="0">
                <a:solidFill>
                  <a:srgbClr val="28A3DB"/>
                </a:solidFill>
              </a:rPr>
              <a:t>Intervention</a:t>
            </a:r>
            <a:r>
              <a:rPr sz="2153" spc="-112" dirty="0">
                <a:solidFill>
                  <a:srgbClr val="28A3DB"/>
                </a:solidFill>
              </a:rPr>
              <a:t> </a:t>
            </a:r>
            <a:r>
              <a:rPr sz="2153" spc="-124" dirty="0">
                <a:solidFill>
                  <a:srgbClr val="28A3DB"/>
                </a:solidFill>
              </a:rPr>
              <a:t>is</a:t>
            </a:r>
            <a:r>
              <a:rPr sz="2153" spc="-115" dirty="0">
                <a:solidFill>
                  <a:srgbClr val="28A3DB"/>
                </a:solidFill>
              </a:rPr>
              <a:t> </a:t>
            </a:r>
            <a:r>
              <a:rPr sz="2153" spc="-33" dirty="0">
                <a:solidFill>
                  <a:srgbClr val="28A3DB"/>
                </a:solidFill>
              </a:rPr>
              <a:t>about</a:t>
            </a:r>
            <a:r>
              <a:rPr sz="2153" spc="-112" dirty="0">
                <a:solidFill>
                  <a:srgbClr val="28A3DB"/>
                </a:solidFill>
              </a:rPr>
              <a:t> </a:t>
            </a:r>
            <a:r>
              <a:rPr sz="2153" spc="-49" dirty="0">
                <a:solidFill>
                  <a:srgbClr val="28A3DB"/>
                </a:solidFill>
              </a:rPr>
              <a:t>providing</a:t>
            </a:r>
            <a:r>
              <a:rPr sz="2153" spc="-158" dirty="0">
                <a:solidFill>
                  <a:srgbClr val="28A3DB"/>
                </a:solidFill>
              </a:rPr>
              <a:t> </a:t>
            </a:r>
            <a:r>
              <a:rPr sz="2153" dirty="0">
                <a:solidFill>
                  <a:srgbClr val="28A3DB"/>
                </a:solidFill>
              </a:rPr>
              <a:t>the</a:t>
            </a:r>
            <a:r>
              <a:rPr sz="2153" spc="-112" dirty="0">
                <a:solidFill>
                  <a:srgbClr val="28A3DB"/>
                </a:solidFill>
              </a:rPr>
              <a:t> </a:t>
            </a:r>
            <a:r>
              <a:rPr sz="2153" spc="-49" dirty="0">
                <a:solidFill>
                  <a:srgbClr val="28A3DB"/>
                </a:solidFill>
              </a:rPr>
              <a:t>guidance,</a:t>
            </a:r>
            <a:r>
              <a:rPr sz="2153" spc="-154" dirty="0">
                <a:solidFill>
                  <a:srgbClr val="28A3DB"/>
                </a:solidFill>
              </a:rPr>
              <a:t> </a:t>
            </a:r>
            <a:r>
              <a:rPr sz="2153" spc="-12" dirty="0">
                <a:solidFill>
                  <a:srgbClr val="28A3DB"/>
                </a:solidFill>
              </a:rPr>
              <a:t>tools, </a:t>
            </a:r>
            <a:r>
              <a:rPr sz="2153" spc="-55" dirty="0">
                <a:solidFill>
                  <a:srgbClr val="28A3DB"/>
                </a:solidFill>
              </a:rPr>
              <a:t>and</a:t>
            </a:r>
            <a:r>
              <a:rPr sz="2153" spc="-109" dirty="0">
                <a:solidFill>
                  <a:srgbClr val="28A3DB"/>
                </a:solidFill>
              </a:rPr>
              <a:t> </a:t>
            </a:r>
            <a:r>
              <a:rPr sz="2153" spc="-82" dirty="0">
                <a:solidFill>
                  <a:srgbClr val="28A3DB"/>
                </a:solidFill>
              </a:rPr>
              <a:t>resources</a:t>
            </a:r>
            <a:r>
              <a:rPr sz="2153" spc="-106" dirty="0">
                <a:solidFill>
                  <a:srgbClr val="28A3DB"/>
                </a:solidFill>
              </a:rPr>
              <a:t> </a:t>
            </a:r>
            <a:r>
              <a:rPr sz="2153" spc="-36" dirty="0">
                <a:solidFill>
                  <a:srgbClr val="28A3DB"/>
                </a:solidFill>
              </a:rPr>
              <a:t>needed</a:t>
            </a:r>
            <a:r>
              <a:rPr sz="2153" spc="-149" dirty="0">
                <a:solidFill>
                  <a:srgbClr val="28A3DB"/>
                </a:solidFill>
              </a:rPr>
              <a:t> </a:t>
            </a:r>
            <a:r>
              <a:rPr sz="2153" dirty="0">
                <a:solidFill>
                  <a:srgbClr val="28A3DB"/>
                </a:solidFill>
              </a:rPr>
              <a:t>to</a:t>
            </a:r>
            <a:r>
              <a:rPr sz="2153" spc="-109" dirty="0">
                <a:solidFill>
                  <a:srgbClr val="28A3DB"/>
                </a:solidFill>
              </a:rPr>
              <a:t> </a:t>
            </a:r>
            <a:r>
              <a:rPr sz="2153" spc="-36" dirty="0">
                <a:solidFill>
                  <a:srgbClr val="28A3DB"/>
                </a:solidFill>
              </a:rPr>
              <a:t>foster</a:t>
            </a:r>
            <a:r>
              <a:rPr sz="2153" spc="-152" dirty="0">
                <a:solidFill>
                  <a:srgbClr val="28A3DB"/>
                </a:solidFill>
              </a:rPr>
              <a:t> </a:t>
            </a:r>
            <a:r>
              <a:rPr sz="2153" spc="-39" dirty="0">
                <a:solidFill>
                  <a:srgbClr val="28A3DB"/>
                </a:solidFill>
              </a:rPr>
              <a:t>development,</a:t>
            </a:r>
            <a:r>
              <a:rPr sz="2153" spc="-109" dirty="0">
                <a:solidFill>
                  <a:srgbClr val="28A3DB"/>
                </a:solidFill>
              </a:rPr>
              <a:t> </a:t>
            </a:r>
            <a:r>
              <a:rPr sz="2153" spc="-6" dirty="0">
                <a:solidFill>
                  <a:srgbClr val="28A3DB"/>
                </a:solidFill>
              </a:rPr>
              <a:t>celebrate </a:t>
            </a:r>
            <a:r>
              <a:rPr sz="2153" spc="-76" dirty="0">
                <a:solidFill>
                  <a:srgbClr val="28A3DB"/>
                </a:solidFill>
              </a:rPr>
              <a:t>progress,</a:t>
            </a:r>
            <a:r>
              <a:rPr sz="2153" spc="-118" dirty="0">
                <a:solidFill>
                  <a:srgbClr val="28A3DB"/>
                </a:solidFill>
              </a:rPr>
              <a:t> </a:t>
            </a:r>
            <a:r>
              <a:rPr sz="2153" spc="-55" dirty="0">
                <a:solidFill>
                  <a:srgbClr val="28A3DB"/>
                </a:solidFill>
              </a:rPr>
              <a:t>and</a:t>
            </a:r>
            <a:r>
              <a:rPr sz="2153" spc="-115" dirty="0">
                <a:solidFill>
                  <a:srgbClr val="28A3DB"/>
                </a:solidFill>
              </a:rPr>
              <a:t> </a:t>
            </a:r>
            <a:r>
              <a:rPr sz="2153" spc="-42" dirty="0">
                <a:solidFill>
                  <a:srgbClr val="28A3DB"/>
                </a:solidFill>
              </a:rPr>
              <a:t>build</a:t>
            </a:r>
            <a:r>
              <a:rPr sz="2153" spc="-118" dirty="0">
                <a:solidFill>
                  <a:srgbClr val="28A3DB"/>
                </a:solidFill>
              </a:rPr>
              <a:t> </a:t>
            </a:r>
            <a:r>
              <a:rPr sz="2153" spc="-49" dirty="0">
                <a:solidFill>
                  <a:srgbClr val="28A3DB"/>
                </a:solidFill>
              </a:rPr>
              <a:t>meaningful</a:t>
            </a:r>
            <a:r>
              <a:rPr sz="2153" spc="-115" dirty="0">
                <a:solidFill>
                  <a:srgbClr val="28A3DB"/>
                </a:solidFill>
              </a:rPr>
              <a:t> </a:t>
            </a:r>
            <a:r>
              <a:rPr sz="2153" spc="-6" dirty="0">
                <a:solidFill>
                  <a:srgbClr val="28A3DB"/>
                </a:solidFill>
              </a:rPr>
              <a:t>skills.</a:t>
            </a:r>
            <a:endParaRPr sz="2153" dirty="0"/>
          </a:p>
        </p:txBody>
      </p:sp>
      <p:sp>
        <p:nvSpPr>
          <p:cNvPr id="3" name="object 3"/>
          <p:cNvSpPr txBox="1"/>
          <p:nvPr/>
        </p:nvSpPr>
        <p:spPr>
          <a:xfrm>
            <a:off x="719320" y="3237962"/>
            <a:ext cx="6761349" cy="1367945"/>
          </a:xfrm>
          <a:prstGeom prst="rect">
            <a:avLst/>
          </a:prstGeom>
        </p:spPr>
        <p:txBody>
          <a:bodyPr vert="horz" wrap="square" lIns="0" tIns="6546" rIns="0" bIns="0" rtlCol="0">
            <a:spAutoFit/>
          </a:bodyPr>
          <a:lstStyle/>
          <a:p>
            <a:pPr marL="7701" marR="3081" defTabSz="554492">
              <a:lnSpc>
                <a:spcPts val="2650"/>
              </a:lnSpc>
              <a:spcBef>
                <a:spcPts val="52"/>
              </a:spcBef>
            </a:pPr>
            <a:r>
              <a:rPr sz="2153" b="1" kern="0" spc="-133" dirty="0">
                <a:solidFill>
                  <a:sysClr val="windowText" lastClr="000000"/>
                </a:solidFill>
                <a:latin typeface="Arial"/>
                <a:cs typeface="Arial"/>
              </a:rPr>
              <a:t>By</a:t>
            </a:r>
            <a:r>
              <a:rPr sz="2153" b="1" kern="0" spc="-176" dirty="0">
                <a:solidFill>
                  <a:sysClr val="windowText" lastClr="000000"/>
                </a:solidFill>
                <a:latin typeface="Arial"/>
                <a:cs typeface="Arial"/>
              </a:rPr>
              <a:t> </a:t>
            </a:r>
            <a:r>
              <a:rPr sz="2153" b="1" kern="0" spc="-39" dirty="0">
                <a:solidFill>
                  <a:sysClr val="windowText" lastClr="000000"/>
                </a:solidFill>
                <a:latin typeface="Arial"/>
                <a:cs typeface="Arial"/>
              </a:rPr>
              <a:t>reframing</a:t>
            </a:r>
            <a:r>
              <a:rPr sz="2153" b="1" kern="0" spc="-118" dirty="0">
                <a:solidFill>
                  <a:sysClr val="windowText" lastClr="000000"/>
                </a:solidFill>
                <a:latin typeface="Arial"/>
                <a:cs typeface="Arial"/>
              </a:rPr>
              <a:t> </a:t>
            </a:r>
            <a:r>
              <a:rPr sz="2153" b="1" kern="0" spc="-91" dirty="0">
                <a:solidFill>
                  <a:sysClr val="windowText" lastClr="000000"/>
                </a:solidFill>
                <a:latin typeface="Arial"/>
                <a:cs typeface="Arial"/>
              </a:rPr>
              <a:t>EI</a:t>
            </a:r>
            <a:r>
              <a:rPr sz="2153" b="1" kern="0" spc="-115" dirty="0">
                <a:solidFill>
                  <a:sysClr val="windowText" lastClr="000000"/>
                </a:solidFill>
                <a:latin typeface="Arial"/>
                <a:cs typeface="Arial"/>
              </a:rPr>
              <a:t> </a:t>
            </a:r>
            <a:r>
              <a:rPr sz="2153" b="1" kern="0" spc="-136" dirty="0">
                <a:solidFill>
                  <a:sysClr val="windowText" lastClr="000000"/>
                </a:solidFill>
                <a:latin typeface="Arial"/>
                <a:cs typeface="Arial"/>
              </a:rPr>
              <a:t>as</a:t>
            </a:r>
            <a:r>
              <a:rPr sz="2153" b="1" kern="0" spc="-118" dirty="0">
                <a:solidFill>
                  <a:sysClr val="windowText" lastClr="000000"/>
                </a:solidFill>
                <a:latin typeface="Arial"/>
                <a:cs typeface="Arial"/>
              </a:rPr>
              <a:t> </a:t>
            </a:r>
            <a:r>
              <a:rPr sz="2153" b="1" kern="0" spc="-73" dirty="0">
                <a:solidFill>
                  <a:sysClr val="windowText" lastClr="000000"/>
                </a:solidFill>
                <a:latin typeface="Arial"/>
                <a:cs typeface="Arial"/>
              </a:rPr>
              <a:t>an</a:t>
            </a:r>
            <a:r>
              <a:rPr sz="2153" b="1" kern="0" spc="-118" dirty="0">
                <a:solidFill>
                  <a:sysClr val="windowText" lastClr="000000"/>
                </a:solidFill>
                <a:latin typeface="Arial"/>
                <a:cs typeface="Arial"/>
              </a:rPr>
              <a:t> </a:t>
            </a:r>
            <a:r>
              <a:rPr sz="2153" b="1" kern="0" spc="-36" dirty="0">
                <a:solidFill>
                  <a:srgbClr val="28A3DB"/>
                </a:solidFill>
                <a:latin typeface="Arial"/>
                <a:cs typeface="Arial"/>
              </a:rPr>
              <a:t>opportunity</a:t>
            </a:r>
            <a:r>
              <a:rPr sz="2153" b="1" kern="0" spc="-173" dirty="0">
                <a:solidFill>
                  <a:srgbClr val="28A3DB"/>
                </a:solidFill>
                <a:latin typeface="Arial"/>
                <a:cs typeface="Arial"/>
              </a:rPr>
              <a:t> </a:t>
            </a:r>
            <a:r>
              <a:rPr sz="2153" b="1" kern="0" spc="-18" dirty="0">
                <a:solidFill>
                  <a:srgbClr val="28A3DB"/>
                </a:solidFill>
                <a:latin typeface="Arial"/>
                <a:cs typeface="Arial"/>
              </a:rPr>
              <a:t>for</a:t>
            </a:r>
            <a:r>
              <a:rPr sz="2153" b="1" kern="0" spc="-161" dirty="0">
                <a:solidFill>
                  <a:srgbClr val="28A3DB"/>
                </a:solidFill>
                <a:latin typeface="Arial"/>
                <a:cs typeface="Arial"/>
              </a:rPr>
              <a:t> </a:t>
            </a:r>
            <a:r>
              <a:rPr sz="2153" b="1" kern="0" spc="-12" dirty="0">
                <a:solidFill>
                  <a:srgbClr val="28A3DB"/>
                </a:solidFill>
                <a:latin typeface="Arial"/>
                <a:cs typeface="Arial"/>
              </a:rPr>
              <a:t>growth</a:t>
            </a:r>
            <a:r>
              <a:rPr sz="2153" b="1" kern="0" spc="-118" dirty="0">
                <a:solidFill>
                  <a:srgbClr val="28A3DB"/>
                </a:solidFill>
                <a:latin typeface="Arial"/>
                <a:cs typeface="Arial"/>
              </a:rPr>
              <a:t> </a:t>
            </a:r>
            <a:r>
              <a:rPr sz="2153" b="1" kern="0" spc="-15" dirty="0">
                <a:solidFill>
                  <a:srgbClr val="28A3DB"/>
                </a:solidFill>
                <a:latin typeface="Arial"/>
                <a:cs typeface="Arial"/>
              </a:rPr>
              <a:t>and </a:t>
            </a:r>
            <a:r>
              <a:rPr sz="2153" b="1" kern="0" spc="-24" dirty="0">
                <a:solidFill>
                  <a:srgbClr val="28A3DB"/>
                </a:solidFill>
                <a:latin typeface="Arial"/>
                <a:cs typeface="Arial"/>
              </a:rPr>
              <a:t>comfort</a:t>
            </a:r>
            <a:r>
              <a:rPr sz="2153" b="1" kern="0" spc="-121" dirty="0">
                <a:solidFill>
                  <a:srgbClr val="28A3DB"/>
                </a:solidFill>
                <a:latin typeface="Arial"/>
                <a:cs typeface="Arial"/>
              </a:rPr>
              <a:t> </a:t>
            </a:r>
            <a:r>
              <a:rPr sz="2153" b="1" kern="0" spc="-55" dirty="0">
                <a:solidFill>
                  <a:srgbClr val="28A3DB"/>
                </a:solidFill>
                <a:latin typeface="Arial"/>
                <a:cs typeface="Arial"/>
              </a:rPr>
              <a:t>during</a:t>
            </a:r>
            <a:r>
              <a:rPr sz="2153" b="1" kern="0" spc="-121" dirty="0">
                <a:solidFill>
                  <a:srgbClr val="28A3DB"/>
                </a:solidFill>
                <a:latin typeface="Arial"/>
                <a:cs typeface="Arial"/>
              </a:rPr>
              <a:t> </a:t>
            </a:r>
            <a:r>
              <a:rPr sz="2153" b="1" kern="0" spc="-52" dirty="0">
                <a:solidFill>
                  <a:srgbClr val="28A3DB"/>
                </a:solidFill>
                <a:latin typeface="Arial"/>
                <a:cs typeface="Arial"/>
              </a:rPr>
              <a:t>a</a:t>
            </a:r>
            <a:r>
              <a:rPr sz="2153" b="1" kern="0" spc="-118" dirty="0">
                <a:solidFill>
                  <a:srgbClr val="28A3DB"/>
                </a:solidFill>
                <a:latin typeface="Arial"/>
                <a:cs typeface="Arial"/>
              </a:rPr>
              <a:t> </a:t>
            </a:r>
            <a:r>
              <a:rPr sz="2153" b="1" kern="0" spc="-55" dirty="0">
                <a:solidFill>
                  <a:srgbClr val="28A3DB"/>
                </a:solidFill>
                <a:latin typeface="Arial"/>
                <a:cs typeface="Arial"/>
              </a:rPr>
              <a:t>crucial</a:t>
            </a:r>
            <a:r>
              <a:rPr sz="2153" b="1" kern="0" spc="-161" dirty="0">
                <a:solidFill>
                  <a:srgbClr val="28A3DB"/>
                </a:solidFill>
                <a:latin typeface="Arial"/>
                <a:cs typeface="Arial"/>
              </a:rPr>
              <a:t> </a:t>
            </a:r>
            <a:r>
              <a:rPr sz="2153" b="1" kern="0" spc="-15" dirty="0">
                <a:solidFill>
                  <a:srgbClr val="28A3DB"/>
                </a:solidFill>
                <a:latin typeface="Arial"/>
                <a:cs typeface="Arial"/>
              </a:rPr>
              <a:t>time</a:t>
            </a:r>
            <a:r>
              <a:rPr sz="2153" b="1" kern="0" spc="-15" dirty="0">
                <a:solidFill>
                  <a:sysClr val="windowText" lastClr="000000"/>
                </a:solidFill>
                <a:latin typeface="Arial"/>
                <a:cs typeface="Arial"/>
              </a:rPr>
              <a:t>,</a:t>
            </a:r>
            <a:r>
              <a:rPr sz="2153" b="1" kern="0" spc="-154" dirty="0">
                <a:solidFill>
                  <a:sysClr val="windowText" lastClr="000000"/>
                </a:solidFill>
                <a:latin typeface="Arial"/>
                <a:cs typeface="Arial"/>
              </a:rPr>
              <a:t> </a:t>
            </a:r>
            <a:r>
              <a:rPr sz="2153" b="1" kern="0" spc="42" dirty="0">
                <a:solidFill>
                  <a:sysClr val="windowText" lastClr="000000"/>
                </a:solidFill>
                <a:latin typeface="Arial"/>
                <a:cs typeface="Arial"/>
              </a:rPr>
              <a:t>we</a:t>
            </a:r>
            <a:r>
              <a:rPr sz="2153" b="1" kern="0" spc="-121" dirty="0">
                <a:solidFill>
                  <a:sysClr val="windowText" lastClr="000000"/>
                </a:solidFill>
                <a:latin typeface="Arial"/>
                <a:cs typeface="Arial"/>
              </a:rPr>
              <a:t> </a:t>
            </a:r>
            <a:r>
              <a:rPr sz="2153" b="1" kern="0" spc="-58" dirty="0">
                <a:solidFill>
                  <a:sysClr val="windowText" lastClr="000000"/>
                </a:solidFill>
                <a:latin typeface="Arial"/>
                <a:cs typeface="Arial"/>
              </a:rPr>
              <a:t>can</a:t>
            </a:r>
            <a:r>
              <a:rPr sz="2153" b="1" kern="0" spc="-118" dirty="0">
                <a:solidFill>
                  <a:sysClr val="windowText" lastClr="000000"/>
                </a:solidFill>
                <a:latin typeface="Arial"/>
                <a:cs typeface="Arial"/>
              </a:rPr>
              <a:t> </a:t>
            </a:r>
            <a:r>
              <a:rPr sz="2153" b="1" kern="0" spc="-64" dirty="0">
                <a:solidFill>
                  <a:sysClr val="windowText" lastClr="000000"/>
                </a:solidFill>
                <a:latin typeface="Arial"/>
                <a:cs typeface="Arial"/>
              </a:rPr>
              <a:t>inspire</a:t>
            </a:r>
            <a:r>
              <a:rPr sz="2153" b="1" kern="0" spc="-121" dirty="0">
                <a:solidFill>
                  <a:sysClr val="windowText" lastClr="000000"/>
                </a:solidFill>
                <a:latin typeface="Arial"/>
                <a:cs typeface="Arial"/>
              </a:rPr>
              <a:t> </a:t>
            </a:r>
            <a:r>
              <a:rPr sz="2153" b="1" kern="0" spc="-45" dirty="0">
                <a:solidFill>
                  <a:sysClr val="windowText" lastClr="000000"/>
                </a:solidFill>
                <a:latin typeface="Arial"/>
                <a:cs typeface="Arial"/>
              </a:rPr>
              <a:t>hope</a:t>
            </a:r>
            <a:r>
              <a:rPr sz="2153" b="1" kern="0" spc="-118" dirty="0">
                <a:solidFill>
                  <a:sysClr val="windowText" lastClr="000000"/>
                </a:solidFill>
                <a:latin typeface="Arial"/>
                <a:cs typeface="Arial"/>
              </a:rPr>
              <a:t> </a:t>
            </a:r>
            <a:r>
              <a:rPr sz="2153" b="1" kern="0" spc="-15" dirty="0">
                <a:solidFill>
                  <a:sysClr val="windowText" lastClr="000000"/>
                </a:solidFill>
                <a:latin typeface="Arial"/>
                <a:cs typeface="Arial"/>
              </a:rPr>
              <a:t>and </a:t>
            </a:r>
            <a:r>
              <a:rPr sz="2153" b="1" kern="0" spc="-49" dirty="0">
                <a:solidFill>
                  <a:sysClr val="windowText" lastClr="000000"/>
                </a:solidFill>
                <a:latin typeface="Arial"/>
                <a:cs typeface="Arial"/>
              </a:rPr>
              <a:t>encourage</a:t>
            </a:r>
            <a:r>
              <a:rPr sz="2153" b="1" kern="0" spc="-109" dirty="0">
                <a:solidFill>
                  <a:sysClr val="windowText" lastClr="000000"/>
                </a:solidFill>
                <a:latin typeface="Arial"/>
                <a:cs typeface="Arial"/>
              </a:rPr>
              <a:t> </a:t>
            </a:r>
            <a:r>
              <a:rPr sz="2153" b="1" kern="0" spc="-55" dirty="0">
                <a:solidFill>
                  <a:sysClr val="windowText" lastClr="000000"/>
                </a:solidFill>
                <a:latin typeface="Arial"/>
                <a:cs typeface="Arial"/>
              </a:rPr>
              <a:t>families</a:t>
            </a:r>
            <a:r>
              <a:rPr sz="2153" b="1" kern="0" spc="-149" dirty="0">
                <a:solidFill>
                  <a:sysClr val="windowText" lastClr="000000"/>
                </a:solidFill>
                <a:latin typeface="Arial"/>
                <a:cs typeface="Arial"/>
              </a:rPr>
              <a:t> </a:t>
            </a:r>
            <a:r>
              <a:rPr sz="2153" b="1" kern="0" dirty="0">
                <a:solidFill>
                  <a:sysClr val="windowText" lastClr="000000"/>
                </a:solidFill>
                <a:latin typeface="Arial"/>
                <a:cs typeface="Arial"/>
              </a:rPr>
              <a:t>to</a:t>
            </a:r>
            <a:r>
              <a:rPr sz="2153" b="1" kern="0" spc="-152" dirty="0">
                <a:solidFill>
                  <a:sysClr val="windowText" lastClr="000000"/>
                </a:solidFill>
                <a:latin typeface="Arial"/>
                <a:cs typeface="Arial"/>
              </a:rPr>
              <a:t> </a:t>
            </a:r>
            <a:r>
              <a:rPr sz="2153" b="1" kern="0" spc="-27" dirty="0">
                <a:solidFill>
                  <a:sysClr val="windowText" lastClr="000000"/>
                </a:solidFill>
                <a:latin typeface="Arial"/>
                <a:cs typeface="Arial"/>
              </a:rPr>
              <a:t>take</a:t>
            </a:r>
            <a:r>
              <a:rPr sz="2153" b="1" kern="0" spc="-106" dirty="0">
                <a:solidFill>
                  <a:sysClr val="windowText" lastClr="000000"/>
                </a:solidFill>
                <a:latin typeface="Arial"/>
                <a:cs typeface="Arial"/>
              </a:rPr>
              <a:t> </a:t>
            </a:r>
            <a:r>
              <a:rPr sz="2153" b="1" kern="0" spc="-30" dirty="0">
                <a:solidFill>
                  <a:sysClr val="windowText" lastClr="000000"/>
                </a:solidFill>
                <a:latin typeface="Arial"/>
                <a:cs typeface="Arial"/>
              </a:rPr>
              <a:t>confident,</a:t>
            </a:r>
            <a:r>
              <a:rPr sz="2153" b="1" kern="0" spc="-109" dirty="0">
                <a:solidFill>
                  <a:sysClr val="windowText" lastClr="000000"/>
                </a:solidFill>
                <a:latin typeface="Arial"/>
                <a:cs typeface="Arial"/>
              </a:rPr>
              <a:t> </a:t>
            </a:r>
            <a:r>
              <a:rPr sz="2153" b="1" kern="0" spc="-36" dirty="0">
                <a:solidFill>
                  <a:sysClr val="windowText" lastClr="000000"/>
                </a:solidFill>
                <a:latin typeface="Arial"/>
                <a:cs typeface="Arial"/>
              </a:rPr>
              <a:t>proactive</a:t>
            </a:r>
            <a:r>
              <a:rPr sz="2153" b="1" kern="0" spc="-109" dirty="0">
                <a:solidFill>
                  <a:sysClr val="windowText" lastClr="000000"/>
                </a:solidFill>
                <a:latin typeface="Arial"/>
                <a:cs typeface="Arial"/>
              </a:rPr>
              <a:t> </a:t>
            </a:r>
            <a:r>
              <a:rPr sz="2153" b="1" kern="0" spc="-6" dirty="0">
                <a:solidFill>
                  <a:sysClr val="windowText" lastClr="000000"/>
                </a:solidFill>
                <a:latin typeface="Arial"/>
                <a:cs typeface="Arial"/>
              </a:rPr>
              <a:t>steps </a:t>
            </a:r>
            <a:r>
              <a:rPr sz="2153" b="1" kern="0" spc="-15" dirty="0">
                <a:solidFill>
                  <a:sysClr val="windowText" lastClr="000000"/>
                </a:solidFill>
                <a:latin typeface="Arial"/>
                <a:cs typeface="Arial"/>
              </a:rPr>
              <a:t>toward</a:t>
            </a:r>
            <a:r>
              <a:rPr sz="2153" b="1" kern="0" spc="-154" dirty="0">
                <a:solidFill>
                  <a:sysClr val="windowText" lastClr="000000"/>
                </a:solidFill>
                <a:latin typeface="Arial"/>
                <a:cs typeface="Arial"/>
              </a:rPr>
              <a:t> </a:t>
            </a:r>
            <a:r>
              <a:rPr sz="2153" b="1" kern="0" spc="-21" dirty="0">
                <a:solidFill>
                  <a:sysClr val="windowText" lastClr="000000"/>
                </a:solidFill>
                <a:latin typeface="Arial"/>
                <a:cs typeface="Arial"/>
              </a:rPr>
              <a:t>their</a:t>
            </a:r>
            <a:r>
              <a:rPr sz="2153" b="1" kern="0" spc="-158" dirty="0">
                <a:solidFill>
                  <a:sysClr val="windowText" lastClr="000000"/>
                </a:solidFill>
                <a:latin typeface="Arial"/>
                <a:cs typeface="Arial"/>
              </a:rPr>
              <a:t> </a:t>
            </a:r>
            <a:r>
              <a:rPr sz="2153" b="1" kern="0" spc="-82" dirty="0">
                <a:solidFill>
                  <a:sysClr val="windowText" lastClr="000000"/>
                </a:solidFill>
                <a:latin typeface="Arial"/>
                <a:cs typeface="Arial"/>
              </a:rPr>
              <a:t>child’s</a:t>
            </a:r>
            <a:r>
              <a:rPr sz="2153" b="1" kern="0" spc="-115" dirty="0">
                <a:solidFill>
                  <a:sysClr val="windowText" lastClr="000000"/>
                </a:solidFill>
                <a:latin typeface="Arial"/>
                <a:cs typeface="Arial"/>
              </a:rPr>
              <a:t> </a:t>
            </a:r>
            <a:r>
              <a:rPr sz="2153" b="1" kern="0" spc="-6" dirty="0">
                <a:solidFill>
                  <a:sysClr val="windowText" lastClr="000000"/>
                </a:solidFill>
                <a:latin typeface="Arial"/>
                <a:cs typeface="Arial"/>
              </a:rPr>
              <a:t>future.</a:t>
            </a:r>
            <a:endParaRPr sz="2153" kern="0">
              <a:solidFill>
                <a:sysClr val="windowText" lastClr="000000"/>
              </a:solidFill>
              <a:latin typeface="Arial"/>
              <a:cs typeface="Arial"/>
            </a:endParaRPr>
          </a:p>
        </p:txBody>
      </p:sp>
      <p:sp>
        <p:nvSpPr>
          <p:cNvPr id="5" name="object 5"/>
          <p:cNvSpPr txBox="1">
            <a:spLocks noGrp="1"/>
          </p:cNvSpPr>
          <p:nvPr>
            <p:ph type="sldNum" sz="quarter" idx="7"/>
          </p:nvPr>
        </p:nvSpPr>
        <p:spPr>
          <a:xfrm>
            <a:off x="734136" y="5522319"/>
            <a:ext cx="2100277" cy="184227"/>
          </a:xfrm>
          <a:prstGeom prst="rect">
            <a:avLst/>
          </a:prstGeom>
        </p:spPr>
        <p:txBody>
          <a:bodyPr vert="horz" wrap="square" lIns="0" tIns="6931" rIns="0" bIns="0" rtlCol="0">
            <a:spAutoFit/>
          </a:bodyPr>
          <a:lstStyle/>
          <a:p>
            <a:pPr marL="7701" defTabSz="554492">
              <a:spcBef>
                <a:spcPts val="55"/>
              </a:spcBef>
            </a:pPr>
            <a:r>
              <a:rPr kern="0" spc="143" dirty="0"/>
              <a:t>©</a:t>
            </a:r>
            <a:r>
              <a:rPr kern="0" spc="24" dirty="0"/>
              <a:t> </a:t>
            </a:r>
            <a:r>
              <a:rPr kern="0" dirty="0"/>
              <a:t>2025</a:t>
            </a:r>
            <a:r>
              <a:rPr kern="0" spc="24" dirty="0"/>
              <a:t> </a:t>
            </a:r>
            <a:r>
              <a:rPr kern="0" spc="33" dirty="0"/>
              <a:t>DEC</a:t>
            </a:r>
            <a:r>
              <a:rPr kern="0" spc="24" dirty="0"/>
              <a:t> </a:t>
            </a:r>
            <a:r>
              <a:rPr kern="0" spc="-97" dirty="0"/>
              <a:t>—</a:t>
            </a:r>
            <a:r>
              <a:rPr kern="0" spc="27" dirty="0"/>
              <a:t> </a:t>
            </a:r>
            <a:r>
              <a:rPr kern="0" dirty="0"/>
              <a:t>Division</a:t>
            </a:r>
            <a:r>
              <a:rPr kern="0" spc="15" dirty="0"/>
              <a:t> </a:t>
            </a:r>
            <a:r>
              <a:rPr kern="0" spc="58" dirty="0"/>
              <a:t>for</a:t>
            </a:r>
            <a:r>
              <a:rPr kern="0" spc="18" dirty="0"/>
              <a:t> </a:t>
            </a:r>
            <a:r>
              <a:rPr kern="0" spc="30" dirty="0"/>
              <a:t>Early</a:t>
            </a:r>
            <a:r>
              <a:rPr kern="0" spc="9" dirty="0"/>
              <a:t> </a:t>
            </a:r>
            <a:r>
              <a:rPr kern="0" spc="36" dirty="0"/>
              <a:t>Childhood</a:t>
            </a:r>
            <a:r>
              <a:rPr kern="0" spc="24" dirty="0"/>
              <a:t> </a:t>
            </a:r>
            <a:r>
              <a:rPr kern="0" spc="-97" dirty="0"/>
              <a:t>—</a:t>
            </a:r>
            <a:r>
              <a:rPr kern="0" spc="24" dirty="0"/>
              <a:t> </a:t>
            </a:r>
            <a:r>
              <a:rPr kern="0" spc="39" dirty="0"/>
              <a:t>Confidential</a:t>
            </a:r>
            <a:r>
              <a:rPr kern="0" spc="24" dirty="0"/>
              <a:t> </a:t>
            </a:r>
            <a:r>
              <a:rPr kern="0" spc="45" dirty="0"/>
              <a:t>and</a:t>
            </a:r>
            <a:r>
              <a:rPr kern="0" spc="27" dirty="0"/>
              <a:t> </a:t>
            </a:r>
            <a:r>
              <a:rPr kern="0" spc="33" dirty="0"/>
              <a:t>Proprietary.</a:t>
            </a:r>
            <a:r>
              <a:rPr kern="0" spc="12" dirty="0"/>
              <a:t> </a:t>
            </a:r>
            <a:r>
              <a:rPr kern="0" dirty="0"/>
              <a:t>All</a:t>
            </a:r>
            <a:r>
              <a:rPr kern="0" spc="27" dirty="0"/>
              <a:t> </a:t>
            </a:r>
            <a:r>
              <a:rPr kern="0" spc="42" dirty="0"/>
              <a:t>rights</a:t>
            </a:r>
            <a:r>
              <a:rPr kern="0" spc="24" dirty="0"/>
              <a:t> </a:t>
            </a:r>
            <a:r>
              <a:rPr kern="0" spc="-6" dirty="0"/>
              <a:t>reserved.</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a:extLst>
              <a:ext uri="{C183D7F6-B498-43B3-948B-1728B52AA6E4}">
                <adec:decorative xmlns:adec="http://schemas.microsoft.com/office/drawing/2017/decorative" val="1"/>
              </a:ext>
            </a:extLst>
          </p:cNvPr>
          <p:cNvGrpSpPr/>
          <p:nvPr/>
        </p:nvGrpSpPr>
        <p:grpSpPr>
          <a:xfrm>
            <a:off x="4440505" y="750529"/>
            <a:ext cx="3311170" cy="5356633"/>
            <a:chOff x="7322016" y="1237678"/>
            <a:chExt cx="5460365" cy="8833485"/>
          </a:xfrm>
        </p:grpSpPr>
        <p:sp>
          <p:nvSpPr>
            <p:cNvPr id="3" name="object 3"/>
            <p:cNvSpPr/>
            <p:nvPr/>
          </p:nvSpPr>
          <p:spPr>
            <a:xfrm>
              <a:off x="7322016" y="1237678"/>
              <a:ext cx="5460365" cy="8833485"/>
            </a:xfrm>
            <a:custGeom>
              <a:avLst/>
              <a:gdLst/>
              <a:ahLst/>
              <a:cxnLst/>
              <a:rect l="l" t="t" r="r" b="b"/>
              <a:pathLst>
                <a:path w="5460365" h="8833485">
                  <a:moveTo>
                    <a:pt x="5171737" y="0"/>
                  </a:moveTo>
                  <a:lnTo>
                    <a:pt x="288336" y="0"/>
                  </a:lnTo>
                  <a:lnTo>
                    <a:pt x="241567" y="3773"/>
                  </a:lnTo>
                  <a:lnTo>
                    <a:pt x="197201" y="14699"/>
                  </a:lnTo>
                  <a:lnTo>
                    <a:pt x="155830" y="32184"/>
                  </a:lnTo>
                  <a:lnTo>
                    <a:pt x="118050" y="55633"/>
                  </a:lnTo>
                  <a:lnTo>
                    <a:pt x="84452" y="84454"/>
                  </a:lnTo>
                  <a:lnTo>
                    <a:pt x="55633" y="118052"/>
                  </a:lnTo>
                  <a:lnTo>
                    <a:pt x="32184" y="155834"/>
                  </a:lnTo>
                  <a:lnTo>
                    <a:pt x="14699" y="197206"/>
                  </a:lnTo>
                  <a:lnTo>
                    <a:pt x="3773" y="241575"/>
                  </a:lnTo>
                  <a:lnTo>
                    <a:pt x="0" y="288347"/>
                  </a:lnTo>
                  <a:lnTo>
                    <a:pt x="0" y="8544828"/>
                  </a:lnTo>
                  <a:lnTo>
                    <a:pt x="3773" y="8591597"/>
                  </a:lnTo>
                  <a:lnTo>
                    <a:pt x="14699" y="8635964"/>
                  </a:lnTo>
                  <a:lnTo>
                    <a:pt x="32184" y="8677334"/>
                  </a:lnTo>
                  <a:lnTo>
                    <a:pt x="55633" y="8715115"/>
                  </a:lnTo>
                  <a:lnTo>
                    <a:pt x="84452" y="8748712"/>
                  </a:lnTo>
                  <a:lnTo>
                    <a:pt x="118050" y="8777532"/>
                  </a:lnTo>
                  <a:lnTo>
                    <a:pt x="155830" y="8800981"/>
                  </a:lnTo>
                  <a:lnTo>
                    <a:pt x="197201" y="8818465"/>
                  </a:lnTo>
                  <a:lnTo>
                    <a:pt x="241567" y="8829391"/>
                  </a:lnTo>
                  <a:lnTo>
                    <a:pt x="288336" y="8833165"/>
                  </a:lnTo>
                  <a:lnTo>
                    <a:pt x="5171737" y="8833165"/>
                  </a:lnTo>
                  <a:lnTo>
                    <a:pt x="5218506" y="8829391"/>
                  </a:lnTo>
                  <a:lnTo>
                    <a:pt x="5262873" y="8818465"/>
                  </a:lnTo>
                  <a:lnTo>
                    <a:pt x="5304243" y="8800981"/>
                  </a:lnTo>
                  <a:lnTo>
                    <a:pt x="5342024" y="8777532"/>
                  </a:lnTo>
                  <a:lnTo>
                    <a:pt x="5375621" y="8748712"/>
                  </a:lnTo>
                  <a:lnTo>
                    <a:pt x="5404441" y="8715115"/>
                  </a:lnTo>
                  <a:lnTo>
                    <a:pt x="5427890" y="8677334"/>
                  </a:lnTo>
                  <a:lnTo>
                    <a:pt x="5445374" y="8635964"/>
                  </a:lnTo>
                  <a:lnTo>
                    <a:pt x="5456300" y="8591597"/>
                  </a:lnTo>
                  <a:lnTo>
                    <a:pt x="5460074" y="8544828"/>
                  </a:lnTo>
                  <a:lnTo>
                    <a:pt x="5460074" y="288347"/>
                  </a:lnTo>
                  <a:lnTo>
                    <a:pt x="5456300" y="241575"/>
                  </a:lnTo>
                  <a:lnTo>
                    <a:pt x="5445374" y="197206"/>
                  </a:lnTo>
                  <a:lnTo>
                    <a:pt x="5427890" y="155834"/>
                  </a:lnTo>
                  <a:lnTo>
                    <a:pt x="5404441" y="118052"/>
                  </a:lnTo>
                  <a:lnTo>
                    <a:pt x="5375621" y="84454"/>
                  </a:lnTo>
                  <a:lnTo>
                    <a:pt x="5342024" y="55633"/>
                  </a:lnTo>
                  <a:lnTo>
                    <a:pt x="5304243" y="32184"/>
                  </a:lnTo>
                  <a:lnTo>
                    <a:pt x="5262873" y="14699"/>
                  </a:lnTo>
                  <a:lnTo>
                    <a:pt x="5218506" y="3773"/>
                  </a:lnTo>
                  <a:lnTo>
                    <a:pt x="5171737" y="0"/>
                  </a:lnTo>
                  <a:close/>
                </a:path>
              </a:pathLst>
            </a:custGeom>
            <a:solidFill>
              <a:srgbClr val="00A0DC"/>
            </a:solidFill>
          </p:spPr>
          <p:txBody>
            <a:bodyPr wrap="square" lIns="0" tIns="0" rIns="0" bIns="0" rtlCol="0"/>
            <a:lstStyle/>
            <a:p>
              <a:pPr defTabSz="554492"/>
              <a:endParaRPr sz="1092" kern="0">
                <a:solidFill>
                  <a:sysClr val="windowText" lastClr="000000"/>
                </a:solidFill>
              </a:endParaRPr>
            </a:p>
          </p:txBody>
        </p:sp>
        <p:sp>
          <p:nvSpPr>
            <p:cNvPr id="4" name="object 4"/>
            <p:cNvSpPr/>
            <p:nvPr/>
          </p:nvSpPr>
          <p:spPr>
            <a:xfrm>
              <a:off x="8163140" y="2032996"/>
              <a:ext cx="3778250" cy="7242809"/>
            </a:xfrm>
            <a:custGeom>
              <a:avLst/>
              <a:gdLst/>
              <a:ahLst/>
              <a:cxnLst/>
              <a:rect l="l" t="t" r="r" b="b"/>
              <a:pathLst>
                <a:path w="3778250" h="7242809">
                  <a:moveTo>
                    <a:pt x="583450" y="3471989"/>
                  </a:moveTo>
                  <a:lnTo>
                    <a:pt x="580504" y="3418509"/>
                  </a:lnTo>
                  <a:lnTo>
                    <a:pt x="580428" y="3416985"/>
                  </a:lnTo>
                  <a:lnTo>
                    <a:pt x="571461" y="3366833"/>
                  </a:lnTo>
                  <a:lnTo>
                    <a:pt x="556742" y="3321748"/>
                  </a:lnTo>
                  <a:lnTo>
                    <a:pt x="536422" y="3281959"/>
                  </a:lnTo>
                  <a:lnTo>
                    <a:pt x="510667" y="3247694"/>
                  </a:lnTo>
                  <a:lnTo>
                    <a:pt x="479666" y="3219158"/>
                  </a:lnTo>
                  <a:lnTo>
                    <a:pt x="443572" y="3196590"/>
                  </a:lnTo>
                  <a:lnTo>
                    <a:pt x="402551" y="3180181"/>
                  </a:lnTo>
                  <a:lnTo>
                    <a:pt x="356781" y="3170186"/>
                  </a:lnTo>
                  <a:lnTo>
                    <a:pt x="343217" y="3169285"/>
                  </a:lnTo>
                  <a:lnTo>
                    <a:pt x="343217" y="3475685"/>
                  </a:lnTo>
                  <a:lnTo>
                    <a:pt x="340804" y="3532911"/>
                  </a:lnTo>
                  <a:lnTo>
                    <a:pt x="333095" y="3570376"/>
                  </a:lnTo>
                  <a:lnTo>
                    <a:pt x="319430" y="3590823"/>
                  </a:lnTo>
                  <a:lnTo>
                    <a:pt x="299097" y="3597033"/>
                  </a:lnTo>
                  <a:lnTo>
                    <a:pt x="240258" y="3597033"/>
                  </a:lnTo>
                  <a:lnTo>
                    <a:pt x="240258" y="3357994"/>
                  </a:lnTo>
                  <a:lnTo>
                    <a:pt x="299097" y="3357994"/>
                  </a:lnTo>
                  <a:lnTo>
                    <a:pt x="319430" y="3363455"/>
                  </a:lnTo>
                  <a:lnTo>
                    <a:pt x="333095" y="3382365"/>
                  </a:lnTo>
                  <a:lnTo>
                    <a:pt x="340804" y="3418509"/>
                  </a:lnTo>
                  <a:lnTo>
                    <a:pt x="343217" y="3475685"/>
                  </a:lnTo>
                  <a:lnTo>
                    <a:pt x="343217" y="3169285"/>
                  </a:lnTo>
                  <a:lnTo>
                    <a:pt x="306438" y="3166795"/>
                  </a:lnTo>
                  <a:lnTo>
                    <a:pt x="12" y="3166795"/>
                  </a:lnTo>
                  <a:lnTo>
                    <a:pt x="12" y="4055453"/>
                  </a:lnTo>
                  <a:lnTo>
                    <a:pt x="240258" y="4055453"/>
                  </a:lnTo>
                  <a:lnTo>
                    <a:pt x="240258" y="3773538"/>
                  </a:lnTo>
                  <a:lnTo>
                    <a:pt x="323596" y="3773538"/>
                  </a:lnTo>
                  <a:lnTo>
                    <a:pt x="370789" y="3770223"/>
                  </a:lnTo>
                  <a:lnTo>
                    <a:pt x="413689" y="3760419"/>
                  </a:lnTo>
                  <a:lnTo>
                    <a:pt x="452158" y="3744315"/>
                  </a:lnTo>
                  <a:lnTo>
                    <a:pt x="486016" y="3722103"/>
                  </a:lnTo>
                  <a:lnTo>
                    <a:pt x="515112" y="3694011"/>
                  </a:lnTo>
                  <a:lnTo>
                    <a:pt x="539280" y="3660216"/>
                  </a:lnTo>
                  <a:lnTo>
                    <a:pt x="558355" y="3620909"/>
                  </a:lnTo>
                  <a:lnTo>
                    <a:pt x="572185" y="3576307"/>
                  </a:lnTo>
                  <a:lnTo>
                    <a:pt x="580605" y="3526599"/>
                  </a:lnTo>
                  <a:lnTo>
                    <a:pt x="583450" y="3471989"/>
                  </a:lnTo>
                  <a:close/>
                </a:path>
                <a:path w="3778250" h="7242809">
                  <a:moveTo>
                    <a:pt x="1212862" y="4055453"/>
                  </a:moveTo>
                  <a:lnTo>
                    <a:pt x="1174254" y="3893642"/>
                  </a:lnTo>
                  <a:lnTo>
                    <a:pt x="1133894" y="3724503"/>
                  </a:lnTo>
                  <a:lnTo>
                    <a:pt x="1062824" y="3426663"/>
                  </a:lnTo>
                  <a:lnTo>
                    <a:pt x="1000810" y="3166808"/>
                  </a:lnTo>
                  <a:lnTo>
                    <a:pt x="911339" y="3166808"/>
                  </a:lnTo>
                  <a:lnTo>
                    <a:pt x="911339" y="3724503"/>
                  </a:lnTo>
                  <a:lnTo>
                    <a:pt x="807148" y="3724503"/>
                  </a:lnTo>
                  <a:lnTo>
                    <a:pt x="857415" y="3426663"/>
                  </a:lnTo>
                  <a:lnTo>
                    <a:pt x="859866" y="3426663"/>
                  </a:lnTo>
                  <a:lnTo>
                    <a:pt x="911339" y="3724503"/>
                  </a:lnTo>
                  <a:lnTo>
                    <a:pt x="911339" y="3166808"/>
                  </a:lnTo>
                  <a:lnTo>
                    <a:pt x="722566" y="3166808"/>
                  </a:lnTo>
                  <a:lnTo>
                    <a:pt x="510514" y="4055453"/>
                  </a:lnTo>
                  <a:lnTo>
                    <a:pt x="750773" y="4055453"/>
                  </a:lnTo>
                  <a:lnTo>
                    <a:pt x="777735" y="3893642"/>
                  </a:lnTo>
                  <a:lnTo>
                    <a:pt x="940739" y="3893642"/>
                  </a:lnTo>
                  <a:lnTo>
                    <a:pt x="968933" y="4055453"/>
                  </a:lnTo>
                  <a:lnTo>
                    <a:pt x="1212862" y="4055453"/>
                  </a:lnTo>
                  <a:close/>
                </a:path>
                <a:path w="3778250" h="7242809">
                  <a:moveTo>
                    <a:pt x="1642986" y="6590805"/>
                  </a:moveTo>
                  <a:lnTo>
                    <a:pt x="793165" y="6590805"/>
                  </a:lnTo>
                  <a:lnTo>
                    <a:pt x="793165" y="6028194"/>
                  </a:lnTo>
                  <a:lnTo>
                    <a:pt x="1375918" y="6028194"/>
                  </a:lnTo>
                  <a:lnTo>
                    <a:pt x="1375918" y="5450344"/>
                  </a:lnTo>
                  <a:lnTo>
                    <a:pt x="793165" y="5450344"/>
                  </a:lnTo>
                  <a:lnTo>
                    <a:pt x="793165" y="4972824"/>
                  </a:lnTo>
                  <a:lnTo>
                    <a:pt x="1618729" y="4972824"/>
                  </a:lnTo>
                  <a:lnTo>
                    <a:pt x="1618729" y="4308614"/>
                  </a:lnTo>
                  <a:lnTo>
                    <a:pt x="0" y="4308614"/>
                  </a:lnTo>
                  <a:lnTo>
                    <a:pt x="0" y="4972824"/>
                  </a:lnTo>
                  <a:lnTo>
                    <a:pt x="0" y="5450344"/>
                  </a:lnTo>
                  <a:lnTo>
                    <a:pt x="0" y="6028194"/>
                  </a:lnTo>
                  <a:lnTo>
                    <a:pt x="0" y="6590805"/>
                  </a:lnTo>
                  <a:lnTo>
                    <a:pt x="0" y="7242315"/>
                  </a:lnTo>
                  <a:lnTo>
                    <a:pt x="1642986" y="7242315"/>
                  </a:lnTo>
                  <a:lnTo>
                    <a:pt x="1642986" y="6590805"/>
                  </a:lnTo>
                  <a:close/>
                </a:path>
                <a:path w="3778250" h="7242809">
                  <a:moveTo>
                    <a:pt x="1866201" y="4055453"/>
                  </a:moveTo>
                  <a:lnTo>
                    <a:pt x="1751241" y="3726967"/>
                  </a:lnTo>
                  <a:lnTo>
                    <a:pt x="1728927" y="3663213"/>
                  </a:lnTo>
                  <a:lnTo>
                    <a:pt x="1765388" y="3634460"/>
                  </a:lnTo>
                  <a:lnTo>
                    <a:pt x="1793849" y="3597059"/>
                  </a:lnTo>
                  <a:lnTo>
                    <a:pt x="1813064" y="3554120"/>
                  </a:lnTo>
                  <a:lnTo>
                    <a:pt x="1826526" y="3498202"/>
                  </a:lnTo>
                  <a:lnTo>
                    <a:pt x="1830641" y="3437674"/>
                  </a:lnTo>
                  <a:lnTo>
                    <a:pt x="1828165" y="3389884"/>
                  </a:lnTo>
                  <a:lnTo>
                    <a:pt x="1820595" y="3345954"/>
                  </a:lnTo>
                  <a:lnTo>
                    <a:pt x="1807679" y="3306191"/>
                  </a:lnTo>
                  <a:lnTo>
                    <a:pt x="1789150" y="3270834"/>
                  </a:lnTo>
                  <a:lnTo>
                    <a:pt x="1764766" y="3240176"/>
                  </a:lnTo>
                  <a:lnTo>
                    <a:pt x="1734273" y="3214484"/>
                  </a:lnTo>
                  <a:lnTo>
                    <a:pt x="1697431" y="3194024"/>
                  </a:lnTo>
                  <a:lnTo>
                    <a:pt x="1653997" y="3179076"/>
                  </a:lnTo>
                  <a:lnTo>
                    <a:pt x="1603692" y="3169907"/>
                  </a:lnTo>
                  <a:lnTo>
                    <a:pt x="1592846" y="3169323"/>
                  </a:lnTo>
                  <a:lnTo>
                    <a:pt x="1592846" y="3454831"/>
                  </a:lnTo>
                  <a:lnTo>
                    <a:pt x="1591119" y="3498202"/>
                  </a:lnTo>
                  <a:lnTo>
                    <a:pt x="1591005" y="3500856"/>
                  </a:lnTo>
                  <a:lnTo>
                    <a:pt x="1583664" y="3531603"/>
                  </a:lnTo>
                  <a:lnTo>
                    <a:pt x="1568030" y="3548773"/>
                  </a:lnTo>
                  <a:lnTo>
                    <a:pt x="1541373" y="3554120"/>
                  </a:lnTo>
                  <a:lnTo>
                    <a:pt x="1493583" y="3554120"/>
                  </a:lnTo>
                  <a:lnTo>
                    <a:pt x="1493583" y="3356775"/>
                  </a:lnTo>
                  <a:lnTo>
                    <a:pt x="1536484" y="3356775"/>
                  </a:lnTo>
                  <a:lnTo>
                    <a:pt x="1563382" y="3360547"/>
                  </a:lnTo>
                  <a:lnTo>
                    <a:pt x="1580743" y="3375012"/>
                  </a:lnTo>
                  <a:lnTo>
                    <a:pt x="1590065" y="3404870"/>
                  </a:lnTo>
                  <a:lnTo>
                    <a:pt x="1592846" y="3454831"/>
                  </a:lnTo>
                  <a:lnTo>
                    <a:pt x="1592846" y="3169323"/>
                  </a:lnTo>
                  <a:lnTo>
                    <a:pt x="1546288" y="3166795"/>
                  </a:lnTo>
                  <a:lnTo>
                    <a:pt x="1253337" y="3166795"/>
                  </a:lnTo>
                  <a:lnTo>
                    <a:pt x="1253337" y="4055453"/>
                  </a:lnTo>
                  <a:lnTo>
                    <a:pt x="1493583" y="4055453"/>
                  </a:lnTo>
                  <a:lnTo>
                    <a:pt x="1493583" y="3726967"/>
                  </a:lnTo>
                  <a:lnTo>
                    <a:pt x="1520532" y="3726967"/>
                  </a:lnTo>
                  <a:lnTo>
                    <a:pt x="1614932" y="4055453"/>
                  </a:lnTo>
                  <a:lnTo>
                    <a:pt x="1866201" y="4055453"/>
                  </a:lnTo>
                  <a:close/>
                </a:path>
                <a:path w="3778250" h="7242809">
                  <a:moveTo>
                    <a:pt x="1933105" y="2065769"/>
                  </a:moveTo>
                  <a:lnTo>
                    <a:pt x="1931911" y="2012302"/>
                  </a:lnTo>
                  <a:lnTo>
                    <a:pt x="1928304" y="1960473"/>
                  </a:lnTo>
                  <a:lnTo>
                    <a:pt x="1922246" y="1910334"/>
                  </a:lnTo>
                  <a:lnTo>
                    <a:pt x="1913712" y="1861947"/>
                  </a:lnTo>
                  <a:lnTo>
                    <a:pt x="1902650" y="1815401"/>
                  </a:lnTo>
                  <a:lnTo>
                    <a:pt x="1889061" y="1770748"/>
                  </a:lnTo>
                  <a:lnTo>
                    <a:pt x="1872881" y="1728050"/>
                  </a:lnTo>
                  <a:lnTo>
                    <a:pt x="1854085" y="1687372"/>
                  </a:lnTo>
                  <a:lnTo>
                    <a:pt x="1832648" y="1648790"/>
                  </a:lnTo>
                  <a:lnTo>
                    <a:pt x="1808530" y="1612379"/>
                  </a:lnTo>
                  <a:lnTo>
                    <a:pt x="1781695" y="1578178"/>
                  </a:lnTo>
                  <a:lnTo>
                    <a:pt x="1752117" y="1546275"/>
                  </a:lnTo>
                  <a:lnTo>
                    <a:pt x="1719757" y="1516722"/>
                  </a:lnTo>
                  <a:lnTo>
                    <a:pt x="1684591" y="1489595"/>
                  </a:lnTo>
                  <a:lnTo>
                    <a:pt x="1646580" y="1464957"/>
                  </a:lnTo>
                  <a:lnTo>
                    <a:pt x="1605686" y="1442872"/>
                  </a:lnTo>
                  <a:lnTo>
                    <a:pt x="1561884" y="1423416"/>
                  </a:lnTo>
                  <a:lnTo>
                    <a:pt x="1515135" y="1406639"/>
                  </a:lnTo>
                  <a:lnTo>
                    <a:pt x="1515135" y="1398600"/>
                  </a:lnTo>
                  <a:lnTo>
                    <a:pt x="1559839" y="1375664"/>
                  </a:lnTo>
                  <a:lnTo>
                    <a:pt x="1600796" y="1350251"/>
                  </a:lnTo>
                  <a:lnTo>
                    <a:pt x="1638084" y="1322349"/>
                  </a:lnTo>
                  <a:lnTo>
                    <a:pt x="1671815" y="1291932"/>
                  </a:lnTo>
                  <a:lnTo>
                    <a:pt x="1702092" y="1258989"/>
                  </a:lnTo>
                  <a:lnTo>
                    <a:pt x="1729003" y="1223518"/>
                  </a:lnTo>
                  <a:lnTo>
                    <a:pt x="1752663" y="1185481"/>
                  </a:lnTo>
                  <a:lnTo>
                    <a:pt x="1773174" y="1144892"/>
                  </a:lnTo>
                  <a:lnTo>
                    <a:pt x="1790611" y="1101725"/>
                  </a:lnTo>
                  <a:lnTo>
                    <a:pt x="1805101" y="1055954"/>
                  </a:lnTo>
                  <a:lnTo>
                    <a:pt x="1816722" y="1007579"/>
                  </a:lnTo>
                  <a:lnTo>
                    <a:pt x="1825586" y="956589"/>
                  </a:lnTo>
                  <a:lnTo>
                    <a:pt x="1831809" y="902957"/>
                  </a:lnTo>
                  <a:lnTo>
                    <a:pt x="1835454" y="846670"/>
                  </a:lnTo>
                  <a:lnTo>
                    <a:pt x="1836648" y="787730"/>
                  </a:lnTo>
                  <a:lnTo>
                    <a:pt x="1835810" y="744220"/>
                  </a:lnTo>
                  <a:lnTo>
                    <a:pt x="1833283" y="701370"/>
                  </a:lnTo>
                  <a:lnTo>
                    <a:pt x="1829003" y="659218"/>
                  </a:lnTo>
                  <a:lnTo>
                    <a:pt x="1822958" y="617829"/>
                  </a:lnTo>
                  <a:lnTo>
                    <a:pt x="1815084" y="577265"/>
                  </a:lnTo>
                  <a:lnTo>
                    <a:pt x="1805368" y="537591"/>
                  </a:lnTo>
                  <a:lnTo>
                    <a:pt x="1793760" y="498843"/>
                  </a:lnTo>
                  <a:lnTo>
                    <a:pt x="1780222" y="461086"/>
                  </a:lnTo>
                  <a:lnTo>
                    <a:pt x="1764715" y="424395"/>
                  </a:lnTo>
                  <a:lnTo>
                    <a:pt x="1747202" y="388810"/>
                  </a:lnTo>
                  <a:lnTo>
                    <a:pt x="1727631" y="354393"/>
                  </a:lnTo>
                  <a:lnTo>
                    <a:pt x="1705991" y="321208"/>
                  </a:lnTo>
                  <a:lnTo>
                    <a:pt x="1682229" y="289306"/>
                  </a:lnTo>
                  <a:lnTo>
                    <a:pt x="1656295" y="258749"/>
                  </a:lnTo>
                  <a:lnTo>
                    <a:pt x="1628178" y="229590"/>
                  </a:lnTo>
                  <a:lnTo>
                    <a:pt x="1597812" y="201891"/>
                  </a:lnTo>
                  <a:lnTo>
                    <a:pt x="1565173" y="175717"/>
                  </a:lnTo>
                  <a:lnTo>
                    <a:pt x="1530223" y="151117"/>
                  </a:lnTo>
                  <a:lnTo>
                    <a:pt x="1492910" y="128155"/>
                  </a:lnTo>
                  <a:lnTo>
                    <a:pt x="1453222" y="106883"/>
                  </a:lnTo>
                  <a:lnTo>
                    <a:pt x="1411097" y="87363"/>
                  </a:lnTo>
                  <a:lnTo>
                    <a:pt x="1366507" y="69646"/>
                  </a:lnTo>
                  <a:lnTo>
                    <a:pt x="1319403" y="53797"/>
                  </a:lnTo>
                  <a:lnTo>
                    <a:pt x="1269758" y="39878"/>
                  </a:lnTo>
                  <a:lnTo>
                    <a:pt x="1217536" y="27927"/>
                  </a:lnTo>
                  <a:lnTo>
                    <a:pt x="1162685" y="18034"/>
                  </a:lnTo>
                  <a:lnTo>
                    <a:pt x="1157452" y="17335"/>
                  </a:lnTo>
                  <a:lnTo>
                    <a:pt x="1157452" y="2009482"/>
                  </a:lnTo>
                  <a:lnTo>
                    <a:pt x="1155636" y="2085213"/>
                  </a:lnTo>
                  <a:lnTo>
                    <a:pt x="1149731" y="2147328"/>
                  </a:lnTo>
                  <a:lnTo>
                    <a:pt x="1139012" y="2196922"/>
                  </a:lnTo>
                  <a:lnTo>
                    <a:pt x="1122794" y="2235060"/>
                  </a:lnTo>
                  <a:lnTo>
                    <a:pt x="1070991" y="2281339"/>
                  </a:lnTo>
                  <a:lnTo>
                    <a:pt x="1033995" y="2291651"/>
                  </a:lnTo>
                  <a:lnTo>
                    <a:pt x="988656" y="2294839"/>
                  </a:lnTo>
                  <a:lnTo>
                    <a:pt x="767613" y="2294839"/>
                  </a:lnTo>
                  <a:lnTo>
                    <a:pt x="767613" y="1720126"/>
                  </a:lnTo>
                  <a:lnTo>
                    <a:pt x="988656" y="1720126"/>
                  </a:lnTo>
                  <a:lnTo>
                    <a:pt x="1031494" y="1721586"/>
                  </a:lnTo>
                  <a:lnTo>
                    <a:pt x="1094930" y="1737995"/>
                  </a:lnTo>
                  <a:lnTo>
                    <a:pt x="1133373" y="1782978"/>
                  </a:lnTo>
                  <a:lnTo>
                    <a:pt x="1144943" y="1820151"/>
                  </a:lnTo>
                  <a:lnTo>
                    <a:pt x="1152359" y="1869236"/>
                  </a:lnTo>
                  <a:lnTo>
                    <a:pt x="1156296" y="1931822"/>
                  </a:lnTo>
                  <a:lnTo>
                    <a:pt x="1157452" y="2009482"/>
                  </a:lnTo>
                  <a:lnTo>
                    <a:pt x="1157452" y="17335"/>
                  </a:lnTo>
                  <a:lnTo>
                    <a:pt x="1121295" y="12433"/>
                  </a:lnTo>
                  <a:lnTo>
                    <a:pt x="1121295" y="892213"/>
                  </a:lnTo>
                  <a:lnTo>
                    <a:pt x="1119466" y="963155"/>
                  </a:lnTo>
                  <a:lnTo>
                    <a:pt x="1113510" y="1022654"/>
                  </a:lnTo>
                  <a:lnTo>
                    <a:pt x="1102639" y="1071308"/>
                  </a:lnTo>
                  <a:lnTo>
                    <a:pt x="1086129" y="1109751"/>
                  </a:lnTo>
                  <a:lnTo>
                    <a:pt x="1033119" y="1158430"/>
                  </a:lnTo>
                  <a:lnTo>
                    <a:pt x="995133" y="1169873"/>
                  </a:lnTo>
                  <a:lnTo>
                    <a:pt x="948474" y="1173556"/>
                  </a:lnTo>
                  <a:lnTo>
                    <a:pt x="767613" y="1173556"/>
                  </a:lnTo>
                  <a:lnTo>
                    <a:pt x="767613" y="639025"/>
                  </a:lnTo>
                  <a:lnTo>
                    <a:pt x="948474" y="639025"/>
                  </a:lnTo>
                  <a:lnTo>
                    <a:pt x="995133" y="641172"/>
                  </a:lnTo>
                  <a:lnTo>
                    <a:pt x="1033119" y="648639"/>
                  </a:lnTo>
                  <a:lnTo>
                    <a:pt x="1086129" y="685749"/>
                  </a:lnTo>
                  <a:lnTo>
                    <a:pt x="1113510" y="762800"/>
                  </a:lnTo>
                  <a:lnTo>
                    <a:pt x="1119466" y="820178"/>
                  </a:lnTo>
                  <a:lnTo>
                    <a:pt x="1121295" y="892213"/>
                  </a:lnTo>
                  <a:lnTo>
                    <a:pt x="1121295" y="12433"/>
                  </a:lnTo>
                  <a:lnTo>
                    <a:pt x="1105179" y="10236"/>
                  </a:lnTo>
                  <a:lnTo>
                    <a:pt x="1044968" y="4584"/>
                  </a:lnTo>
                  <a:lnTo>
                    <a:pt x="982027" y="1155"/>
                  </a:lnTo>
                  <a:lnTo>
                    <a:pt x="916317" y="0"/>
                  </a:lnTo>
                  <a:lnTo>
                    <a:pt x="12" y="0"/>
                  </a:lnTo>
                  <a:lnTo>
                    <a:pt x="12" y="2913748"/>
                  </a:lnTo>
                  <a:lnTo>
                    <a:pt x="1032865" y="2913748"/>
                  </a:lnTo>
                  <a:lnTo>
                    <a:pt x="1097330" y="2912745"/>
                  </a:lnTo>
                  <a:lnTo>
                    <a:pt x="1158875" y="2909747"/>
                  </a:lnTo>
                  <a:lnTo>
                    <a:pt x="1217574" y="2904794"/>
                  </a:lnTo>
                  <a:lnTo>
                    <a:pt x="1273479" y="2897911"/>
                  </a:lnTo>
                  <a:lnTo>
                    <a:pt x="1326642" y="2889148"/>
                  </a:lnTo>
                  <a:lnTo>
                    <a:pt x="1377111" y="2878544"/>
                  </a:lnTo>
                  <a:lnTo>
                    <a:pt x="1424965" y="2866110"/>
                  </a:lnTo>
                  <a:lnTo>
                    <a:pt x="1470240" y="2851899"/>
                  </a:lnTo>
                  <a:lnTo>
                    <a:pt x="1513014" y="2835935"/>
                  </a:lnTo>
                  <a:lnTo>
                    <a:pt x="1553324" y="2818257"/>
                  </a:lnTo>
                  <a:lnTo>
                    <a:pt x="1591221" y="2798902"/>
                  </a:lnTo>
                  <a:lnTo>
                    <a:pt x="1626793" y="2777896"/>
                  </a:lnTo>
                  <a:lnTo>
                    <a:pt x="1660067" y="2755290"/>
                  </a:lnTo>
                  <a:lnTo>
                    <a:pt x="1691106" y="2731097"/>
                  </a:lnTo>
                  <a:lnTo>
                    <a:pt x="1719986" y="2705379"/>
                  </a:lnTo>
                  <a:lnTo>
                    <a:pt x="1746732" y="2678138"/>
                  </a:lnTo>
                  <a:lnTo>
                    <a:pt x="1794116" y="2619298"/>
                  </a:lnTo>
                  <a:lnTo>
                    <a:pt x="1833714" y="2554833"/>
                  </a:lnTo>
                  <a:lnTo>
                    <a:pt x="1850732" y="2520594"/>
                  </a:lnTo>
                  <a:lnTo>
                    <a:pt x="1865972" y="2485047"/>
                  </a:lnTo>
                  <a:lnTo>
                    <a:pt x="1879498" y="2448242"/>
                  </a:lnTo>
                  <a:lnTo>
                    <a:pt x="1891347" y="2410193"/>
                  </a:lnTo>
                  <a:lnTo>
                    <a:pt x="1901609" y="2370963"/>
                  </a:lnTo>
                  <a:lnTo>
                    <a:pt x="1910308" y="2330577"/>
                  </a:lnTo>
                  <a:lnTo>
                    <a:pt x="1917509" y="2289048"/>
                  </a:lnTo>
                  <a:lnTo>
                    <a:pt x="1923275" y="2246439"/>
                  </a:lnTo>
                  <a:lnTo>
                    <a:pt x="1927669" y="2202777"/>
                  </a:lnTo>
                  <a:lnTo>
                    <a:pt x="1930730" y="2158085"/>
                  </a:lnTo>
                  <a:lnTo>
                    <a:pt x="1932520" y="2112403"/>
                  </a:lnTo>
                  <a:lnTo>
                    <a:pt x="1933105" y="2065769"/>
                  </a:lnTo>
                  <a:close/>
                </a:path>
                <a:path w="3778250" h="7242809">
                  <a:moveTo>
                    <a:pt x="2431504" y="3166795"/>
                  </a:moveTo>
                  <a:lnTo>
                    <a:pt x="1872551" y="3166795"/>
                  </a:lnTo>
                  <a:lnTo>
                    <a:pt x="1872551" y="3368725"/>
                  </a:lnTo>
                  <a:lnTo>
                    <a:pt x="2033155" y="3368725"/>
                  </a:lnTo>
                  <a:lnTo>
                    <a:pt x="2033155" y="4055795"/>
                  </a:lnTo>
                  <a:lnTo>
                    <a:pt x="2272157" y="4055795"/>
                  </a:lnTo>
                  <a:lnTo>
                    <a:pt x="2272157" y="3368725"/>
                  </a:lnTo>
                  <a:lnTo>
                    <a:pt x="2431504" y="3368725"/>
                  </a:lnTo>
                  <a:lnTo>
                    <a:pt x="2431504" y="3166795"/>
                  </a:lnTo>
                  <a:close/>
                </a:path>
                <a:path w="3778250" h="7242809">
                  <a:moveTo>
                    <a:pt x="3206597" y="3465868"/>
                  </a:moveTo>
                  <a:lnTo>
                    <a:pt x="3203968" y="3415525"/>
                  </a:lnTo>
                  <a:lnTo>
                    <a:pt x="3196107" y="3368916"/>
                  </a:lnTo>
                  <a:lnTo>
                    <a:pt x="3183077" y="3326282"/>
                  </a:lnTo>
                  <a:lnTo>
                    <a:pt x="3164941" y="3287839"/>
                  </a:lnTo>
                  <a:lnTo>
                    <a:pt x="3141764" y="3253803"/>
                  </a:lnTo>
                  <a:lnTo>
                    <a:pt x="3113608" y="3224403"/>
                  </a:lnTo>
                  <a:lnTo>
                    <a:pt x="3080524" y="3199841"/>
                  </a:lnTo>
                  <a:lnTo>
                    <a:pt x="3042577" y="3180359"/>
                  </a:lnTo>
                  <a:lnTo>
                    <a:pt x="2999829" y="3166173"/>
                  </a:lnTo>
                  <a:lnTo>
                    <a:pt x="2966351" y="3160052"/>
                  </a:lnTo>
                  <a:lnTo>
                    <a:pt x="2966351" y="3465868"/>
                  </a:lnTo>
                  <a:lnTo>
                    <a:pt x="2966351" y="3756380"/>
                  </a:lnTo>
                  <a:lnTo>
                    <a:pt x="2962910" y="3816769"/>
                  </a:lnTo>
                  <a:lnTo>
                    <a:pt x="2951657" y="3855212"/>
                  </a:lnTo>
                  <a:lnTo>
                    <a:pt x="2931198" y="3875494"/>
                  </a:lnTo>
                  <a:lnTo>
                    <a:pt x="2900172" y="3881412"/>
                  </a:lnTo>
                  <a:lnTo>
                    <a:pt x="2869666" y="3875494"/>
                  </a:lnTo>
                  <a:lnTo>
                    <a:pt x="2849156" y="3855212"/>
                  </a:lnTo>
                  <a:lnTo>
                    <a:pt x="2837599" y="3816769"/>
                  </a:lnTo>
                  <a:lnTo>
                    <a:pt x="2833979" y="3756380"/>
                  </a:lnTo>
                  <a:lnTo>
                    <a:pt x="2833979" y="3465868"/>
                  </a:lnTo>
                  <a:lnTo>
                    <a:pt x="2837599" y="3407994"/>
                  </a:lnTo>
                  <a:lnTo>
                    <a:pt x="2849156" y="3371494"/>
                  </a:lnTo>
                  <a:lnTo>
                    <a:pt x="2869666" y="3352457"/>
                  </a:lnTo>
                  <a:lnTo>
                    <a:pt x="2900172" y="3346970"/>
                  </a:lnTo>
                  <a:lnTo>
                    <a:pt x="2931718" y="3352457"/>
                  </a:lnTo>
                  <a:lnTo>
                    <a:pt x="2952115" y="3371494"/>
                  </a:lnTo>
                  <a:lnTo>
                    <a:pt x="2963087" y="3407994"/>
                  </a:lnTo>
                  <a:lnTo>
                    <a:pt x="2966351" y="3465868"/>
                  </a:lnTo>
                  <a:lnTo>
                    <a:pt x="2966351" y="3160052"/>
                  </a:lnTo>
                  <a:lnTo>
                    <a:pt x="2952343" y="3157486"/>
                  </a:lnTo>
                  <a:lnTo>
                    <a:pt x="2900172" y="3154553"/>
                  </a:lnTo>
                  <a:lnTo>
                    <a:pt x="2848025" y="3157486"/>
                  </a:lnTo>
                  <a:lnTo>
                    <a:pt x="2800616" y="3166173"/>
                  </a:lnTo>
                  <a:lnTo>
                    <a:pt x="2757982" y="3180359"/>
                  </a:lnTo>
                  <a:lnTo>
                    <a:pt x="2720187" y="3199841"/>
                  </a:lnTo>
                  <a:lnTo>
                    <a:pt x="2687269" y="3224403"/>
                  </a:lnTo>
                  <a:lnTo>
                    <a:pt x="2659278" y="3253803"/>
                  </a:lnTo>
                  <a:lnTo>
                    <a:pt x="2636253" y="3287839"/>
                  </a:lnTo>
                  <a:lnTo>
                    <a:pt x="2618270" y="3326282"/>
                  </a:lnTo>
                  <a:lnTo>
                    <a:pt x="2605367" y="3368916"/>
                  </a:lnTo>
                  <a:lnTo>
                    <a:pt x="2597581" y="3415525"/>
                  </a:lnTo>
                  <a:lnTo>
                    <a:pt x="2594978" y="3465868"/>
                  </a:lnTo>
                  <a:lnTo>
                    <a:pt x="2594978" y="3756380"/>
                  </a:lnTo>
                  <a:lnTo>
                    <a:pt x="2597581" y="3806723"/>
                  </a:lnTo>
                  <a:lnTo>
                    <a:pt x="2605367" y="3853332"/>
                  </a:lnTo>
                  <a:lnTo>
                    <a:pt x="2618270" y="3895966"/>
                  </a:lnTo>
                  <a:lnTo>
                    <a:pt x="2636253" y="3934409"/>
                  </a:lnTo>
                  <a:lnTo>
                    <a:pt x="2659278" y="3968458"/>
                  </a:lnTo>
                  <a:lnTo>
                    <a:pt x="2687269" y="3997858"/>
                  </a:lnTo>
                  <a:lnTo>
                    <a:pt x="2720187" y="4022420"/>
                  </a:lnTo>
                  <a:lnTo>
                    <a:pt x="2757982" y="4041902"/>
                  </a:lnTo>
                  <a:lnTo>
                    <a:pt x="2800616" y="4056088"/>
                  </a:lnTo>
                  <a:lnTo>
                    <a:pt x="2848025" y="4064762"/>
                  </a:lnTo>
                  <a:lnTo>
                    <a:pt x="2900172" y="4067708"/>
                  </a:lnTo>
                  <a:lnTo>
                    <a:pt x="2952343" y="4064762"/>
                  </a:lnTo>
                  <a:lnTo>
                    <a:pt x="2999829" y="4056088"/>
                  </a:lnTo>
                  <a:lnTo>
                    <a:pt x="3042577" y="4041902"/>
                  </a:lnTo>
                  <a:lnTo>
                    <a:pt x="3080524" y="4022420"/>
                  </a:lnTo>
                  <a:lnTo>
                    <a:pt x="3113608" y="3997858"/>
                  </a:lnTo>
                  <a:lnTo>
                    <a:pt x="3141764" y="3968458"/>
                  </a:lnTo>
                  <a:lnTo>
                    <a:pt x="3164941" y="3934409"/>
                  </a:lnTo>
                  <a:lnTo>
                    <a:pt x="3183077" y="3895966"/>
                  </a:lnTo>
                  <a:lnTo>
                    <a:pt x="3187522" y="3881412"/>
                  </a:lnTo>
                  <a:lnTo>
                    <a:pt x="3196107" y="3853332"/>
                  </a:lnTo>
                  <a:lnTo>
                    <a:pt x="3203968" y="3806723"/>
                  </a:lnTo>
                  <a:lnTo>
                    <a:pt x="3206597" y="3756380"/>
                  </a:lnTo>
                  <a:lnTo>
                    <a:pt x="3206597" y="3465868"/>
                  </a:lnTo>
                  <a:close/>
                </a:path>
                <a:path w="3778250" h="7242809">
                  <a:moveTo>
                    <a:pt x="3777818" y="3166795"/>
                  </a:moveTo>
                  <a:lnTo>
                    <a:pt x="3280156" y="3166795"/>
                  </a:lnTo>
                  <a:lnTo>
                    <a:pt x="3280156" y="3367455"/>
                  </a:lnTo>
                  <a:lnTo>
                    <a:pt x="3280156" y="3530015"/>
                  </a:lnTo>
                  <a:lnTo>
                    <a:pt x="3280156" y="3715435"/>
                  </a:lnTo>
                  <a:lnTo>
                    <a:pt x="3280156" y="4055795"/>
                  </a:lnTo>
                  <a:lnTo>
                    <a:pt x="3520427" y="4055795"/>
                  </a:lnTo>
                  <a:lnTo>
                    <a:pt x="3520427" y="3715435"/>
                  </a:lnTo>
                  <a:lnTo>
                    <a:pt x="3742271" y="3715435"/>
                  </a:lnTo>
                  <a:lnTo>
                    <a:pt x="3742271" y="3530015"/>
                  </a:lnTo>
                  <a:lnTo>
                    <a:pt x="3520427" y="3530015"/>
                  </a:lnTo>
                  <a:lnTo>
                    <a:pt x="3520427" y="3367455"/>
                  </a:lnTo>
                  <a:lnTo>
                    <a:pt x="3777818" y="3367455"/>
                  </a:lnTo>
                  <a:lnTo>
                    <a:pt x="3777818" y="3166795"/>
                  </a:lnTo>
                  <a:close/>
                </a:path>
                <a:path w="3778250" h="7242809">
                  <a:moveTo>
                    <a:pt x="3777831" y="4308360"/>
                  </a:moveTo>
                  <a:lnTo>
                    <a:pt x="2068042" y="4308360"/>
                  </a:lnTo>
                  <a:lnTo>
                    <a:pt x="2068042" y="4966220"/>
                  </a:lnTo>
                  <a:lnTo>
                    <a:pt x="2528379" y="4966220"/>
                  </a:lnTo>
                  <a:lnTo>
                    <a:pt x="2528379" y="6585471"/>
                  </a:lnTo>
                  <a:lnTo>
                    <a:pt x="2068042" y="6585471"/>
                  </a:lnTo>
                  <a:lnTo>
                    <a:pt x="2068042" y="7242061"/>
                  </a:lnTo>
                  <a:lnTo>
                    <a:pt x="3777831" y="7242061"/>
                  </a:lnTo>
                  <a:lnTo>
                    <a:pt x="3777831" y="6585471"/>
                  </a:lnTo>
                  <a:lnTo>
                    <a:pt x="3317494" y="6585471"/>
                  </a:lnTo>
                  <a:lnTo>
                    <a:pt x="3317494" y="4966220"/>
                  </a:lnTo>
                  <a:lnTo>
                    <a:pt x="3777831" y="4966220"/>
                  </a:lnTo>
                  <a:lnTo>
                    <a:pt x="3777831" y="4308360"/>
                  </a:lnTo>
                  <a:close/>
                </a:path>
                <a:path w="3778250" h="7242809">
                  <a:moveTo>
                    <a:pt x="3777831" y="2266962"/>
                  </a:moveTo>
                  <a:lnTo>
                    <a:pt x="2933852" y="2266962"/>
                  </a:lnTo>
                  <a:lnTo>
                    <a:pt x="2933852" y="1708162"/>
                  </a:lnTo>
                  <a:lnTo>
                    <a:pt x="3512578" y="1708162"/>
                  </a:lnTo>
                  <a:lnTo>
                    <a:pt x="3512578" y="1132852"/>
                  </a:lnTo>
                  <a:lnTo>
                    <a:pt x="2933852" y="1132852"/>
                  </a:lnTo>
                  <a:lnTo>
                    <a:pt x="2933852" y="659142"/>
                  </a:lnTo>
                  <a:lnTo>
                    <a:pt x="3753701" y="659142"/>
                  </a:lnTo>
                  <a:lnTo>
                    <a:pt x="3753701" y="12"/>
                  </a:lnTo>
                  <a:lnTo>
                    <a:pt x="2146109" y="12"/>
                  </a:lnTo>
                  <a:lnTo>
                    <a:pt x="2146109" y="659142"/>
                  </a:lnTo>
                  <a:lnTo>
                    <a:pt x="2146109" y="1132852"/>
                  </a:lnTo>
                  <a:lnTo>
                    <a:pt x="2146109" y="1708162"/>
                  </a:lnTo>
                  <a:lnTo>
                    <a:pt x="2146109" y="2266962"/>
                  </a:lnTo>
                  <a:lnTo>
                    <a:pt x="2146109" y="2913392"/>
                  </a:lnTo>
                  <a:lnTo>
                    <a:pt x="3777831" y="2913392"/>
                  </a:lnTo>
                  <a:lnTo>
                    <a:pt x="3777831" y="2266962"/>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grpSp>
      <p:sp>
        <p:nvSpPr>
          <p:cNvPr id="5" name="object 5"/>
          <p:cNvSpPr txBox="1">
            <a:spLocks noGrp="1"/>
          </p:cNvSpPr>
          <p:nvPr>
            <p:ph type="title" idx="4294967295"/>
          </p:nvPr>
        </p:nvSpPr>
        <p:spPr>
          <a:xfrm>
            <a:off x="734136" y="711435"/>
            <a:ext cx="652684" cy="138453"/>
          </a:xfrm>
          <a:prstGeom prst="rect">
            <a:avLst/>
          </a:prstGeom>
          <a:noFill/>
          <a:ln>
            <a:noFill/>
            <a:prstDash/>
          </a:ln>
          <a:effectLst/>
        </p:spPr>
        <p:txBody>
          <a:bodyPr rot="0" spcFirstLastPara="0" vertOverflow="overflow" horzOverflow="overflow" vert="horz" wrap="square" lIns="0" tIns="7701" rIns="0" bIns="0" numCol="1" spcCol="0" rtlCol="0" fromWordArt="0" anchor="t" anchorCtr="0" forceAA="0" compatLnSpc="1">
            <a:prstTxWarp prst="textNoShape">
              <a:avLst/>
            </a:prstTxWarp>
            <a:spAutoFit/>
          </a:bodyPr>
          <a:lstStyle/>
          <a:p>
            <a:pPr marL="7701" marR="0" lvl="0" indent="0" algn="l" defTabSz="554492" rtl="0" eaLnBrk="1" fontAlgn="auto" latinLnBrk="0" hangingPunct="1">
              <a:lnSpc>
                <a:spcPct val="100000"/>
              </a:lnSpc>
              <a:spcBef>
                <a:spcPts val="61"/>
              </a:spcBef>
              <a:spcAft>
                <a:spcPts val="0"/>
              </a:spcAft>
              <a:buClrTx/>
              <a:buSzTx/>
              <a:buFontTx/>
              <a:buNone/>
              <a:tabLst/>
              <a:defRPr/>
            </a:pPr>
            <a:r>
              <a:rPr kumimoji="0" lang="en-US" sz="849" b="1" i="0" u="none" strike="noStrike" kern="0" cap="none" spc="-6" normalizeH="0" baseline="0" noProof="0" dirty="0">
                <a:ln>
                  <a:noFill/>
                </a:ln>
                <a:solidFill>
                  <a:sysClr val="windowText" lastClr="000000"/>
                </a:solidFill>
                <a:effectLst/>
                <a:uLnTx/>
                <a:uFillTx/>
                <a:latin typeface="Arial"/>
                <a:ea typeface="+mn-ea"/>
                <a:cs typeface="Arial"/>
              </a:rPr>
              <a:t>UNIVERSAL</a:t>
            </a:r>
            <a:endParaRPr kumimoji="0" lang="en-US" sz="849" b="0" i="0" u="none" strike="noStrike" kern="0" cap="none" spc="0" normalizeH="0" baseline="0" noProof="0" dirty="0">
              <a:ln>
                <a:noFill/>
              </a:ln>
              <a:solidFill>
                <a:sysClr val="windowText" lastClr="000000"/>
              </a:solidFill>
              <a:effectLst/>
              <a:uLnTx/>
              <a:uFillTx/>
              <a:latin typeface="Arial"/>
              <a:ea typeface="+mn-ea"/>
              <a:cs typeface="Arial"/>
            </a:endParaRPr>
          </a:p>
        </p:txBody>
      </p:sp>
      <p:sp>
        <p:nvSpPr>
          <p:cNvPr id="6" name="object 6"/>
          <p:cNvSpPr txBox="1"/>
          <p:nvPr/>
        </p:nvSpPr>
        <p:spPr>
          <a:xfrm>
            <a:off x="746456" y="6621335"/>
            <a:ext cx="3450949" cy="95613"/>
          </a:xfrm>
          <a:prstGeom prst="rect">
            <a:avLst/>
          </a:prstGeom>
        </p:spPr>
        <p:txBody>
          <a:bodyPr vert="horz" wrap="square" lIns="0" tIns="6931" rIns="0" bIns="0" rtlCol="0">
            <a:spAutoFit/>
          </a:bodyPr>
          <a:lstStyle/>
          <a:p>
            <a:pPr marL="7701" defTabSz="554492">
              <a:spcBef>
                <a:spcPts val="55"/>
              </a:spcBef>
            </a:pPr>
            <a:r>
              <a:rPr sz="576" kern="0" spc="143" dirty="0">
                <a:solidFill>
                  <a:srgbClr val="929292"/>
                </a:solidFill>
                <a:latin typeface="Arial"/>
                <a:cs typeface="Arial"/>
              </a:rPr>
              <a:t>©</a:t>
            </a:r>
            <a:r>
              <a:rPr sz="576" kern="0" spc="21" dirty="0">
                <a:solidFill>
                  <a:srgbClr val="929292"/>
                </a:solidFill>
                <a:latin typeface="Arial"/>
                <a:cs typeface="Arial"/>
              </a:rPr>
              <a:t> </a:t>
            </a:r>
            <a:r>
              <a:rPr sz="576" kern="0" spc="33" dirty="0">
                <a:solidFill>
                  <a:srgbClr val="929292"/>
                </a:solidFill>
                <a:latin typeface="Arial"/>
                <a:cs typeface="Arial"/>
              </a:rPr>
              <a:t>2026</a:t>
            </a:r>
            <a:r>
              <a:rPr sz="576" kern="0" spc="24" dirty="0">
                <a:solidFill>
                  <a:srgbClr val="929292"/>
                </a:solidFill>
                <a:latin typeface="Arial"/>
                <a:cs typeface="Arial"/>
              </a:rPr>
              <a:t> </a:t>
            </a:r>
            <a:r>
              <a:rPr sz="576" kern="0" spc="33" dirty="0">
                <a:solidFill>
                  <a:srgbClr val="929292"/>
                </a:solidFill>
                <a:latin typeface="Arial"/>
                <a:cs typeface="Arial"/>
              </a:rPr>
              <a:t>DEC</a:t>
            </a:r>
            <a:r>
              <a:rPr sz="576" kern="0" spc="24" dirty="0">
                <a:solidFill>
                  <a:srgbClr val="929292"/>
                </a:solidFill>
                <a:latin typeface="Arial"/>
                <a:cs typeface="Arial"/>
              </a:rPr>
              <a:t> </a:t>
            </a:r>
            <a:r>
              <a:rPr sz="576" kern="0" spc="-97" dirty="0">
                <a:solidFill>
                  <a:srgbClr val="929292"/>
                </a:solidFill>
                <a:latin typeface="Arial"/>
                <a:cs typeface="Arial"/>
              </a:rPr>
              <a:t>—</a:t>
            </a:r>
            <a:r>
              <a:rPr sz="576" kern="0" spc="24" dirty="0">
                <a:solidFill>
                  <a:srgbClr val="929292"/>
                </a:solidFill>
                <a:latin typeface="Arial"/>
                <a:cs typeface="Arial"/>
              </a:rPr>
              <a:t> </a:t>
            </a:r>
            <a:r>
              <a:rPr sz="576" kern="0" dirty="0">
                <a:solidFill>
                  <a:srgbClr val="929292"/>
                </a:solidFill>
                <a:latin typeface="Arial"/>
                <a:cs typeface="Arial"/>
              </a:rPr>
              <a:t>Division</a:t>
            </a:r>
            <a:r>
              <a:rPr sz="576" kern="0" spc="15" dirty="0">
                <a:solidFill>
                  <a:srgbClr val="929292"/>
                </a:solidFill>
                <a:latin typeface="Arial"/>
                <a:cs typeface="Arial"/>
              </a:rPr>
              <a:t> </a:t>
            </a:r>
            <a:r>
              <a:rPr sz="576" kern="0" spc="58" dirty="0">
                <a:solidFill>
                  <a:srgbClr val="929292"/>
                </a:solidFill>
                <a:latin typeface="Arial"/>
                <a:cs typeface="Arial"/>
              </a:rPr>
              <a:t>for</a:t>
            </a:r>
            <a:r>
              <a:rPr sz="576" kern="0" spc="18" dirty="0">
                <a:solidFill>
                  <a:srgbClr val="929292"/>
                </a:solidFill>
                <a:latin typeface="Arial"/>
                <a:cs typeface="Arial"/>
              </a:rPr>
              <a:t> </a:t>
            </a:r>
            <a:r>
              <a:rPr sz="576" kern="0" spc="30" dirty="0">
                <a:solidFill>
                  <a:srgbClr val="929292"/>
                </a:solidFill>
                <a:latin typeface="Arial"/>
                <a:cs typeface="Arial"/>
              </a:rPr>
              <a:t>Early</a:t>
            </a:r>
            <a:r>
              <a:rPr sz="576" kern="0" spc="6" dirty="0">
                <a:solidFill>
                  <a:srgbClr val="929292"/>
                </a:solidFill>
                <a:latin typeface="Arial"/>
                <a:cs typeface="Arial"/>
              </a:rPr>
              <a:t> </a:t>
            </a:r>
            <a:r>
              <a:rPr sz="576" kern="0" spc="36" dirty="0">
                <a:solidFill>
                  <a:srgbClr val="929292"/>
                </a:solidFill>
                <a:latin typeface="Arial"/>
                <a:cs typeface="Arial"/>
              </a:rPr>
              <a:t>Childhood</a:t>
            </a:r>
            <a:r>
              <a:rPr sz="576" kern="0" spc="21" dirty="0">
                <a:solidFill>
                  <a:srgbClr val="929292"/>
                </a:solidFill>
                <a:latin typeface="Arial"/>
                <a:cs typeface="Arial"/>
              </a:rPr>
              <a:t> </a:t>
            </a:r>
            <a:r>
              <a:rPr sz="576" kern="0" spc="-97" dirty="0">
                <a:solidFill>
                  <a:srgbClr val="929292"/>
                </a:solidFill>
                <a:latin typeface="Arial"/>
                <a:cs typeface="Arial"/>
              </a:rPr>
              <a:t>—</a:t>
            </a:r>
            <a:r>
              <a:rPr sz="576" kern="0" spc="24" dirty="0">
                <a:solidFill>
                  <a:srgbClr val="929292"/>
                </a:solidFill>
                <a:latin typeface="Arial"/>
                <a:cs typeface="Arial"/>
              </a:rPr>
              <a:t> </a:t>
            </a:r>
            <a:r>
              <a:rPr sz="576" kern="0" spc="39" dirty="0">
                <a:solidFill>
                  <a:srgbClr val="929292"/>
                </a:solidFill>
                <a:latin typeface="Arial"/>
                <a:cs typeface="Arial"/>
              </a:rPr>
              <a:t>Confidential</a:t>
            </a:r>
            <a:r>
              <a:rPr sz="576" kern="0" spc="24" dirty="0">
                <a:solidFill>
                  <a:srgbClr val="929292"/>
                </a:solidFill>
                <a:latin typeface="Arial"/>
                <a:cs typeface="Arial"/>
              </a:rPr>
              <a:t> </a:t>
            </a:r>
            <a:r>
              <a:rPr sz="576" kern="0" spc="45" dirty="0">
                <a:solidFill>
                  <a:srgbClr val="929292"/>
                </a:solidFill>
                <a:latin typeface="Arial"/>
                <a:cs typeface="Arial"/>
              </a:rPr>
              <a:t>and</a:t>
            </a:r>
            <a:r>
              <a:rPr sz="576" kern="0" spc="24" dirty="0">
                <a:solidFill>
                  <a:srgbClr val="929292"/>
                </a:solidFill>
                <a:latin typeface="Arial"/>
                <a:cs typeface="Arial"/>
              </a:rPr>
              <a:t> </a:t>
            </a:r>
            <a:r>
              <a:rPr sz="576" kern="0" spc="33" dirty="0">
                <a:solidFill>
                  <a:srgbClr val="929292"/>
                </a:solidFill>
                <a:latin typeface="Arial"/>
                <a:cs typeface="Arial"/>
              </a:rPr>
              <a:t>Proprietary.</a:t>
            </a:r>
            <a:r>
              <a:rPr sz="576" kern="0" spc="12" dirty="0">
                <a:solidFill>
                  <a:srgbClr val="929292"/>
                </a:solidFill>
                <a:latin typeface="Arial"/>
                <a:cs typeface="Arial"/>
              </a:rPr>
              <a:t> </a:t>
            </a:r>
            <a:r>
              <a:rPr sz="576" kern="0" dirty="0">
                <a:solidFill>
                  <a:srgbClr val="929292"/>
                </a:solidFill>
                <a:latin typeface="Arial"/>
                <a:cs typeface="Arial"/>
              </a:rPr>
              <a:t>All</a:t>
            </a:r>
            <a:r>
              <a:rPr sz="576" kern="0" spc="24" dirty="0">
                <a:solidFill>
                  <a:srgbClr val="929292"/>
                </a:solidFill>
                <a:latin typeface="Arial"/>
                <a:cs typeface="Arial"/>
              </a:rPr>
              <a:t> </a:t>
            </a:r>
            <a:r>
              <a:rPr sz="576" kern="0" spc="42" dirty="0">
                <a:solidFill>
                  <a:srgbClr val="929292"/>
                </a:solidFill>
                <a:latin typeface="Arial"/>
                <a:cs typeface="Arial"/>
              </a:rPr>
              <a:t>rights</a:t>
            </a:r>
            <a:r>
              <a:rPr sz="576" kern="0" spc="24" dirty="0">
                <a:solidFill>
                  <a:srgbClr val="929292"/>
                </a:solidFill>
                <a:latin typeface="Arial"/>
                <a:cs typeface="Arial"/>
              </a:rPr>
              <a:t> </a:t>
            </a:r>
            <a:r>
              <a:rPr sz="576" kern="0" spc="-6" dirty="0">
                <a:solidFill>
                  <a:srgbClr val="929292"/>
                </a:solidFill>
                <a:latin typeface="Arial"/>
                <a:cs typeface="Arial"/>
              </a:rPr>
              <a:t>reserved.</a:t>
            </a:r>
            <a:endParaRPr sz="576" kern="0">
              <a:solidFill>
                <a:sysClr val="windowText" lastClr="000000"/>
              </a:solidFill>
              <a:latin typeface="Arial"/>
              <a:cs typeface="Aria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429977" y="68037"/>
            <a:ext cx="5664460" cy="3134612"/>
          </a:xfrm>
          <a:prstGeom prst="rect">
            <a:avLst/>
          </a:prstGeom>
        </p:spPr>
        <p:txBody>
          <a:bodyPr vert="horz" wrap="square" lIns="0" tIns="821599" rIns="0" bIns="0" rtlCol="0">
            <a:spAutoFit/>
          </a:bodyPr>
          <a:lstStyle/>
          <a:p>
            <a:pPr marL="7701">
              <a:spcBef>
                <a:spcPts val="69"/>
              </a:spcBef>
            </a:pPr>
            <a:r>
              <a:rPr spc="106" dirty="0"/>
              <a:t>What</a:t>
            </a:r>
            <a:r>
              <a:rPr spc="-500" dirty="0"/>
              <a:t> </a:t>
            </a:r>
            <a:r>
              <a:rPr spc="200" dirty="0"/>
              <a:t>we</a:t>
            </a:r>
            <a:r>
              <a:rPr spc="-376" dirty="0"/>
              <a:t> </a:t>
            </a:r>
            <a:r>
              <a:rPr spc="-212" dirty="0"/>
              <a:t>believe…</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3602" y="3181"/>
            <a:ext cx="12184983" cy="6851454"/>
          </a:xfrm>
          <a:custGeom>
            <a:avLst/>
            <a:gdLst/>
            <a:ahLst/>
            <a:cxnLst/>
            <a:rect l="l" t="t" r="r" b="b"/>
            <a:pathLst>
              <a:path w="20093940" h="11298555">
                <a:moveTo>
                  <a:pt x="20093629" y="0"/>
                </a:moveTo>
                <a:lnTo>
                  <a:pt x="0" y="0"/>
                </a:lnTo>
                <a:lnTo>
                  <a:pt x="0" y="11298074"/>
                </a:lnTo>
                <a:lnTo>
                  <a:pt x="20093629" y="11298074"/>
                </a:lnTo>
                <a:lnTo>
                  <a:pt x="20093629" y="0"/>
                </a:lnTo>
                <a:close/>
              </a:path>
            </a:pathLst>
          </a:custGeom>
          <a:solidFill>
            <a:srgbClr val="00A3E2"/>
          </a:solidFill>
        </p:spPr>
        <p:txBody>
          <a:bodyPr wrap="square" lIns="0" tIns="0" rIns="0" bIns="0" rtlCol="0"/>
          <a:lstStyle/>
          <a:p>
            <a:pPr defTabSz="554492"/>
            <a:endParaRPr sz="1092" kern="0">
              <a:solidFill>
                <a:sysClr val="windowText" lastClr="000000"/>
              </a:solidFill>
            </a:endParaRPr>
          </a:p>
        </p:txBody>
      </p:sp>
      <p:grpSp>
        <p:nvGrpSpPr>
          <p:cNvPr id="3" name="object 3">
            <a:extLst>
              <a:ext uri="{C183D7F6-B498-43B3-948B-1728B52AA6E4}">
                <adec:decorative xmlns:adec="http://schemas.microsoft.com/office/drawing/2017/decorative" val="1"/>
              </a:ext>
            </a:extLst>
          </p:cNvPr>
          <p:cNvGrpSpPr/>
          <p:nvPr/>
        </p:nvGrpSpPr>
        <p:grpSpPr>
          <a:xfrm>
            <a:off x="330" y="-98"/>
            <a:ext cx="12191529" cy="6858000"/>
            <a:chOff x="-162" y="-162"/>
            <a:chExt cx="20104735" cy="11309350"/>
          </a:xfrm>
        </p:grpSpPr>
        <p:pic>
          <p:nvPicPr>
            <p:cNvPr id="4" name="object 4"/>
            <p:cNvPicPr/>
            <p:nvPr/>
          </p:nvPicPr>
          <p:blipFill>
            <a:blip r:embed="rId2" cstate="print"/>
            <a:stretch>
              <a:fillRect/>
            </a:stretch>
          </p:blipFill>
          <p:spPr>
            <a:xfrm>
              <a:off x="5235" y="5245"/>
              <a:ext cx="20093629" cy="11298074"/>
            </a:xfrm>
            <a:prstGeom prst="rect">
              <a:avLst/>
            </a:prstGeom>
          </p:spPr>
        </p:pic>
        <p:sp>
          <p:nvSpPr>
            <p:cNvPr id="5" name="object 5"/>
            <p:cNvSpPr/>
            <p:nvPr/>
          </p:nvSpPr>
          <p:spPr>
            <a:xfrm>
              <a:off x="5235" y="5235"/>
              <a:ext cx="20093940" cy="11298555"/>
            </a:xfrm>
            <a:custGeom>
              <a:avLst/>
              <a:gdLst/>
              <a:ahLst/>
              <a:cxnLst/>
              <a:rect l="l" t="t" r="r" b="b"/>
              <a:pathLst>
                <a:path w="20093940" h="11298555">
                  <a:moveTo>
                    <a:pt x="0" y="11298085"/>
                  </a:moveTo>
                  <a:lnTo>
                    <a:pt x="20093629" y="11298085"/>
                  </a:lnTo>
                  <a:lnTo>
                    <a:pt x="20093629" y="0"/>
                  </a:lnTo>
                  <a:lnTo>
                    <a:pt x="0" y="0"/>
                  </a:lnTo>
                  <a:lnTo>
                    <a:pt x="0" y="11298085"/>
                  </a:lnTo>
                  <a:close/>
                </a:path>
              </a:pathLst>
            </a:custGeom>
            <a:ln w="10470">
              <a:solidFill>
                <a:srgbClr val="000000"/>
              </a:solidFill>
            </a:ln>
          </p:spPr>
          <p:txBody>
            <a:bodyPr wrap="square" lIns="0" tIns="0" rIns="0" bIns="0" rtlCol="0"/>
            <a:lstStyle/>
            <a:p>
              <a:pPr defTabSz="554492"/>
              <a:endParaRPr sz="1092" kern="0">
                <a:solidFill>
                  <a:sysClr val="windowText" lastClr="000000"/>
                </a:solidFill>
              </a:endParaRPr>
            </a:p>
          </p:txBody>
        </p:sp>
      </p:grpSp>
      <p:sp>
        <p:nvSpPr>
          <p:cNvPr id="6" name="object 6" descr="$PPTXTitle"/>
          <p:cNvSpPr txBox="1">
            <a:spLocks noGrp="1"/>
          </p:cNvSpPr>
          <p:nvPr>
            <p:ph type="title"/>
          </p:nvPr>
        </p:nvSpPr>
        <p:spPr>
          <a:xfrm>
            <a:off x="945159" y="5198933"/>
            <a:ext cx="8288515" cy="1392763"/>
          </a:xfrm>
          <a:prstGeom prst="rect">
            <a:avLst/>
          </a:prstGeom>
        </p:spPr>
        <p:txBody>
          <a:bodyPr vert="horz" wrap="square" lIns="0" tIns="6931" rIns="0" bIns="0" rtlCol="0">
            <a:spAutoFit/>
          </a:bodyPr>
          <a:lstStyle/>
          <a:p>
            <a:pPr marL="7701">
              <a:spcBef>
                <a:spcPts val="55"/>
              </a:spcBef>
              <a:tabLst>
                <a:tab pos="1651154" algn="l"/>
              </a:tabLst>
            </a:pPr>
            <a:r>
              <a:rPr sz="9005" spc="-15" dirty="0">
                <a:latin typeface="Rockwell"/>
                <a:cs typeface="Rockwell"/>
              </a:rPr>
              <a:t>EI</a:t>
            </a:r>
            <a:r>
              <a:rPr sz="9005" dirty="0">
                <a:latin typeface="Rockwell"/>
                <a:cs typeface="Rockwell"/>
              </a:rPr>
              <a:t>	is</a:t>
            </a:r>
            <a:r>
              <a:rPr sz="9005" spc="-85" dirty="0">
                <a:latin typeface="Rockwell"/>
                <a:cs typeface="Rockwell"/>
              </a:rPr>
              <a:t> </a:t>
            </a:r>
            <a:r>
              <a:rPr sz="9005" spc="-64" dirty="0">
                <a:latin typeface="Rockwell"/>
                <a:cs typeface="Rockwell"/>
              </a:rPr>
              <a:t>p</a:t>
            </a:r>
            <a:r>
              <a:rPr sz="9005" spc="-506" dirty="0">
                <a:latin typeface="Rockwell"/>
                <a:cs typeface="Rockwell"/>
              </a:rPr>
              <a:t>o</a:t>
            </a:r>
            <a:r>
              <a:rPr sz="9005" spc="-406" dirty="0">
                <a:latin typeface="Rockwell"/>
                <a:cs typeface="Rockwell"/>
              </a:rPr>
              <a:t>w</a:t>
            </a:r>
            <a:r>
              <a:rPr sz="9005" spc="-164" dirty="0">
                <a:latin typeface="Rockwell"/>
                <a:cs typeface="Rockwell"/>
              </a:rPr>
              <a:t>e</a:t>
            </a:r>
            <a:r>
              <a:rPr sz="9005" spc="-58" dirty="0">
                <a:latin typeface="Rockwell"/>
                <a:cs typeface="Rockwell"/>
              </a:rPr>
              <a:t>rful</a:t>
            </a:r>
            <a:endParaRPr sz="9005">
              <a:latin typeface="Rockwell"/>
              <a:cs typeface="Rockwell"/>
            </a:endParaRPr>
          </a:p>
        </p:txBody>
      </p:sp>
      <p:grpSp>
        <p:nvGrpSpPr>
          <p:cNvPr id="7" name="object 7">
            <a:extLst>
              <a:ext uri="{C183D7F6-B498-43B3-948B-1728B52AA6E4}">
                <adec:decorative xmlns:adec="http://schemas.microsoft.com/office/drawing/2017/decorative" val="1"/>
              </a:ext>
            </a:extLst>
          </p:cNvPr>
          <p:cNvGrpSpPr/>
          <p:nvPr/>
        </p:nvGrpSpPr>
        <p:grpSpPr>
          <a:xfrm>
            <a:off x="9429516" y="5508238"/>
            <a:ext cx="746640" cy="844832"/>
            <a:chOff x="15549264" y="9083492"/>
            <a:chExt cx="1231265" cy="1393190"/>
          </a:xfrm>
        </p:grpSpPr>
        <p:sp>
          <p:nvSpPr>
            <p:cNvPr id="8" name="object 8"/>
            <p:cNvSpPr/>
            <p:nvPr/>
          </p:nvSpPr>
          <p:spPr>
            <a:xfrm>
              <a:off x="16056674" y="9086462"/>
              <a:ext cx="723900" cy="558165"/>
            </a:xfrm>
            <a:custGeom>
              <a:avLst/>
              <a:gdLst/>
              <a:ahLst/>
              <a:cxnLst/>
              <a:rect l="l" t="t" r="r" b="b"/>
              <a:pathLst>
                <a:path w="723900" h="558165">
                  <a:moveTo>
                    <a:pt x="370128" y="395528"/>
                  </a:moveTo>
                  <a:lnTo>
                    <a:pt x="365417" y="352005"/>
                  </a:lnTo>
                  <a:lnTo>
                    <a:pt x="356349" y="329349"/>
                  </a:lnTo>
                  <a:lnTo>
                    <a:pt x="350888" y="315683"/>
                  </a:lnTo>
                  <a:lnTo>
                    <a:pt x="325970" y="287743"/>
                  </a:lnTo>
                  <a:lnTo>
                    <a:pt x="290106" y="269316"/>
                  </a:lnTo>
                  <a:lnTo>
                    <a:pt x="290106" y="267779"/>
                  </a:lnTo>
                  <a:lnTo>
                    <a:pt x="336473" y="224701"/>
                  </a:lnTo>
                  <a:lnTo>
                    <a:pt x="351663" y="150825"/>
                  </a:lnTo>
                  <a:lnTo>
                    <a:pt x="348742" y="122351"/>
                  </a:lnTo>
                  <a:lnTo>
                    <a:pt x="347535" y="110528"/>
                  </a:lnTo>
                  <a:lnTo>
                    <a:pt x="334530" y="74447"/>
                  </a:lnTo>
                  <a:lnTo>
                    <a:pt x="278244" y="20459"/>
                  </a:lnTo>
                  <a:lnTo>
                    <a:pt x="233121" y="5346"/>
                  </a:lnTo>
                  <a:lnTo>
                    <a:pt x="221615" y="4292"/>
                  </a:lnTo>
                  <a:lnTo>
                    <a:pt x="221615" y="384746"/>
                  </a:lnTo>
                  <a:lnTo>
                    <a:pt x="220129" y="411149"/>
                  </a:lnTo>
                  <a:lnTo>
                    <a:pt x="214972" y="427939"/>
                  </a:lnTo>
                  <a:lnTo>
                    <a:pt x="205054" y="436803"/>
                  </a:lnTo>
                  <a:lnTo>
                    <a:pt x="189293" y="439394"/>
                  </a:lnTo>
                  <a:lnTo>
                    <a:pt x="146977" y="439394"/>
                  </a:lnTo>
                  <a:lnTo>
                    <a:pt x="146977" y="329349"/>
                  </a:lnTo>
                  <a:lnTo>
                    <a:pt x="189293" y="329349"/>
                  </a:lnTo>
                  <a:lnTo>
                    <a:pt x="205701" y="331089"/>
                  </a:lnTo>
                  <a:lnTo>
                    <a:pt x="215557" y="338582"/>
                  </a:lnTo>
                  <a:lnTo>
                    <a:pt x="220345" y="355320"/>
                  </a:lnTo>
                  <a:lnTo>
                    <a:pt x="221615" y="384746"/>
                  </a:lnTo>
                  <a:lnTo>
                    <a:pt x="221615" y="4292"/>
                  </a:lnTo>
                  <a:lnTo>
                    <a:pt x="214693" y="3644"/>
                  </a:lnTo>
                  <a:lnTo>
                    <a:pt x="214693" y="170827"/>
                  </a:lnTo>
                  <a:lnTo>
                    <a:pt x="213194" y="195808"/>
                  </a:lnTo>
                  <a:lnTo>
                    <a:pt x="207962" y="212483"/>
                  </a:lnTo>
                  <a:lnTo>
                    <a:pt x="197815" y="221792"/>
                  </a:lnTo>
                  <a:lnTo>
                    <a:pt x="181597" y="224701"/>
                  </a:lnTo>
                  <a:lnTo>
                    <a:pt x="146977" y="224701"/>
                  </a:lnTo>
                  <a:lnTo>
                    <a:pt x="146977" y="122351"/>
                  </a:lnTo>
                  <a:lnTo>
                    <a:pt x="181597" y="122351"/>
                  </a:lnTo>
                  <a:lnTo>
                    <a:pt x="197815" y="124193"/>
                  </a:lnTo>
                  <a:lnTo>
                    <a:pt x="207962" y="131292"/>
                  </a:lnTo>
                  <a:lnTo>
                    <a:pt x="213194" y="146050"/>
                  </a:lnTo>
                  <a:lnTo>
                    <a:pt x="214693" y="170827"/>
                  </a:lnTo>
                  <a:lnTo>
                    <a:pt x="214693" y="3644"/>
                  </a:lnTo>
                  <a:lnTo>
                    <a:pt x="175437" y="0"/>
                  </a:lnTo>
                  <a:lnTo>
                    <a:pt x="0" y="0"/>
                  </a:lnTo>
                  <a:lnTo>
                    <a:pt x="0" y="557885"/>
                  </a:lnTo>
                  <a:lnTo>
                    <a:pt x="197751" y="557885"/>
                  </a:lnTo>
                  <a:lnTo>
                    <a:pt x="257289" y="552538"/>
                  </a:lnTo>
                  <a:lnTo>
                    <a:pt x="302298" y="537171"/>
                  </a:lnTo>
                  <a:lnTo>
                    <a:pt x="334441" y="512775"/>
                  </a:lnTo>
                  <a:lnTo>
                    <a:pt x="355371" y="480364"/>
                  </a:lnTo>
                  <a:lnTo>
                    <a:pt x="366712" y="440956"/>
                  </a:lnTo>
                  <a:lnTo>
                    <a:pt x="366826" y="439394"/>
                  </a:lnTo>
                  <a:lnTo>
                    <a:pt x="370128" y="395528"/>
                  </a:lnTo>
                  <a:close/>
                </a:path>
                <a:path w="723900" h="558165">
                  <a:moveTo>
                    <a:pt x="723328" y="434340"/>
                  </a:moveTo>
                  <a:lnTo>
                    <a:pt x="561733" y="434340"/>
                  </a:lnTo>
                  <a:lnTo>
                    <a:pt x="561733" y="327660"/>
                  </a:lnTo>
                  <a:lnTo>
                    <a:pt x="672541" y="327660"/>
                  </a:lnTo>
                  <a:lnTo>
                    <a:pt x="672541" y="217170"/>
                  </a:lnTo>
                  <a:lnTo>
                    <a:pt x="561733" y="217170"/>
                  </a:lnTo>
                  <a:lnTo>
                    <a:pt x="561733" y="125730"/>
                  </a:lnTo>
                  <a:lnTo>
                    <a:pt x="718718" y="125730"/>
                  </a:lnTo>
                  <a:lnTo>
                    <a:pt x="718718" y="0"/>
                  </a:lnTo>
                  <a:lnTo>
                    <a:pt x="410908" y="0"/>
                  </a:lnTo>
                  <a:lnTo>
                    <a:pt x="410908" y="125730"/>
                  </a:lnTo>
                  <a:lnTo>
                    <a:pt x="410908" y="217170"/>
                  </a:lnTo>
                  <a:lnTo>
                    <a:pt x="410908" y="327660"/>
                  </a:lnTo>
                  <a:lnTo>
                    <a:pt x="410908" y="434340"/>
                  </a:lnTo>
                  <a:lnTo>
                    <a:pt x="410908" y="557530"/>
                  </a:lnTo>
                  <a:lnTo>
                    <a:pt x="723328" y="557530"/>
                  </a:lnTo>
                  <a:lnTo>
                    <a:pt x="723328" y="434340"/>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pic>
          <p:nvPicPr>
            <p:cNvPr id="9" name="object 9"/>
            <p:cNvPicPr/>
            <p:nvPr/>
          </p:nvPicPr>
          <p:blipFill>
            <a:blip r:embed="rId3" cstate="print"/>
            <a:stretch>
              <a:fillRect/>
            </a:stretch>
          </p:blipFill>
          <p:spPr>
            <a:xfrm>
              <a:off x="16056683" y="9692788"/>
              <a:ext cx="464467" cy="170185"/>
            </a:xfrm>
            <a:prstGeom prst="rect">
              <a:avLst/>
            </a:prstGeom>
          </p:spPr>
        </p:pic>
        <p:pic>
          <p:nvPicPr>
            <p:cNvPr id="10" name="object 10"/>
            <p:cNvPicPr/>
            <p:nvPr/>
          </p:nvPicPr>
          <p:blipFill>
            <a:blip r:embed="rId4" cstate="print"/>
            <a:stretch>
              <a:fillRect/>
            </a:stretch>
          </p:blipFill>
          <p:spPr>
            <a:xfrm>
              <a:off x="16553537" y="9690448"/>
              <a:ext cx="226474" cy="174842"/>
            </a:xfrm>
            <a:prstGeom prst="rect">
              <a:avLst/>
            </a:prstGeom>
          </p:spPr>
        </p:pic>
        <p:sp>
          <p:nvSpPr>
            <p:cNvPr id="11" name="object 11"/>
            <p:cNvSpPr/>
            <p:nvPr/>
          </p:nvSpPr>
          <p:spPr>
            <a:xfrm>
              <a:off x="16056661" y="9911428"/>
              <a:ext cx="723900" cy="561975"/>
            </a:xfrm>
            <a:custGeom>
              <a:avLst/>
              <a:gdLst/>
              <a:ahLst/>
              <a:cxnLst/>
              <a:rect l="l" t="t" r="r" b="b"/>
              <a:pathLst>
                <a:path w="723900" h="561975">
                  <a:moveTo>
                    <a:pt x="314591" y="436880"/>
                  </a:moveTo>
                  <a:lnTo>
                    <a:pt x="151879" y="436880"/>
                  </a:lnTo>
                  <a:lnTo>
                    <a:pt x="151879" y="328930"/>
                  </a:lnTo>
                  <a:lnTo>
                    <a:pt x="263448" y="328930"/>
                  </a:lnTo>
                  <a:lnTo>
                    <a:pt x="263448" y="218440"/>
                  </a:lnTo>
                  <a:lnTo>
                    <a:pt x="151879" y="218440"/>
                  </a:lnTo>
                  <a:lnTo>
                    <a:pt x="151879" y="127000"/>
                  </a:lnTo>
                  <a:lnTo>
                    <a:pt x="309943" y="127000"/>
                  </a:lnTo>
                  <a:lnTo>
                    <a:pt x="309943" y="0"/>
                  </a:lnTo>
                  <a:lnTo>
                    <a:pt x="0" y="0"/>
                  </a:lnTo>
                  <a:lnTo>
                    <a:pt x="0" y="127000"/>
                  </a:lnTo>
                  <a:lnTo>
                    <a:pt x="0" y="218440"/>
                  </a:lnTo>
                  <a:lnTo>
                    <a:pt x="0" y="328930"/>
                  </a:lnTo>
                  <a:lnTo>
                    <a:pt x="0" y="436880"/>
                  </a:lnTo>
                  <a:lnTo>
                    <a:pt x="0" y="561340"/>
                  </a:lnTo>
                  <a:lnTo>
                    <a:pt x="314591" y="561340"/>
                  </a:lnTo>
                  <a:lnTo>
                    <a:pt x="314591" y="436880"/>
                  </a:lnTo>
                  <a:close/>
                </a:path>
                <a:path w="723900" h="561975">
                  <a:moveTo>
                    <a:pt x="723341" y="177"/>
                  </a:moveTo>
                  <a:lnTo>
                    <a:pt x="395973" y="177"/>
                  </a:lnTo>
                  <a:lnTo>
                    <a:pt x="395973" y="125907"/>
                  </a:lnTo>
                  <a:lnTo>
                    <a:pt x="484111" y="125907"/>
                  </a:lnTo>
                  <a:lnTo>
                    <a:pt x="484111" y="435787"/>
                  </a:lnTo>
                  <a:lnTo>
                    <a:pt x="395973" y="435787"/>
                  </a:lnTo>
                  <a:lnTo>
                    <a:pt x="395973" y="561517"/>
                  </a:lnTo>
                  <a:lnTo>
                    <a:pt x="723341" y="561517"/>
                  </a:lnTo>
                  <a:lnTo>
                    <a:pt x="723341" y="435787"/>
                  </a:lnTo>
                  <a:lnTo>
                    <a:pt x="635215" y="435787"/>
                  </a:lnTo>
                  <a:lnTo>
                    <a:pt x="635215" y="125907"/>
                  </a:lnTo>
                  <a:lnTo>
                    <a:pt x="723341" y="125907"/>
                  </a:lnTo>
                  <a:lnTo>
                    <a:pt x="723341" y="177"/>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sp>
          <p:nvSpPr>
            <p:cNvPr id="12" name="object 12"/>
            <p:cNvSpPr/>
            <p:nvPr/>
          </p:nvSpPr>
          <p:spPr>
            <a:xfrm>
              <a:off x="15549264" y="9083492"/>
              <a:ext cx="167640" cy="1393190"/>
            </a:xfrm>
            <a:custGeom>
              <a:avLst/>
              <a:gdLst/>
              <a:ahLst/>
              <a:cxnLst/>
              <a:rect l="l" t="t" r="r" b="b"/>
              <a:pathLst>
                <a:path w="167640" h="1393190">
                  <a:moveTo>
                    <a:pt x="0" y="1392627"/>
                  </a:moveTo>
                  <a:lnTo>
                    <a:pt x="167534" y="1392627"/>
                  </a:lnTo>
                  <a:lnTo>
                    <a:pt x="167534" y="0"/>
                  </a:lnTo>
                  <a:lnTo>
                    <a:pt x="0" y="0"/>
                  </a:lnTo>
                  <a:lnTo>
                    <a:pt x="0" y="1392627"/>
                  </a:lnTo>
                  <a:close/>
                </a:path>
              </a:pathLst>
            </a:custGeom>
            <a:solidFill>
              <a:srgbClr val="00A3E2"/>
            </a:solidFill>
          </p:spPr>
          <p:txBody>
            <a:bodyPr wrap="square" lIns="0" tIns="0" rIns="0" bIns="0" rtlCol="0"/>
            <a:lstStyle/>
            <a:p>
              <a:pPr defTabSz="554492"/>
              <a:endParaRPr sz="1092" kern="0">
                <a:solidFill>
                  <a:sysClr val="windowText" lastClr="000000"/>
                </a:solidFill>
              </a:endParaRPr>
            </a:p>
          </p:txBody>
        </p:sp>
      </p:grpSp>
      <p:sp>
        <p:nvSpPr>
          <p:cNvPr id="13" name="object 13"/>
          <p:cNvSpPr txBox="1"/>
          <p:nvPr/>
        </p:nvSpPr>
        <p:spPr>
          <a:xfrm>
            <a:off x="746456" y="6621335"/>
            <a:ext cx="3450949" cy="95613"/>
          </a:xfrm>
          <a:prstGeom prst="rect">
            <a:avLst/>
          </a:prstGeom>
        </p:spPr>
        <p:txBody>
          <a:bodyPr vert="horz" wrap="square" lIns="0" tIns="6931" rIns="0" bIns="0" rtlCol="0">
            <a:spAutoFit/>
          </a:bodyPr>
          <a:lstStyle/>
          <a:p>
            <a:pPr marL="7701" defTabSz="554492">
              <a:spcBef>
                <a:spcPts val="55"/>
              </a:spcBef>
            </a:pPr>
            <a:r>
              <a:rPr sz="576" kern="0" spc="143" dirty="0">
                <a:solidFill>
                  <a:srgbClr val="929292"/>
                </a:solidFill>
                <a:latin typeface="Arial"/>
                <a:cs typeface="Arial"/>
              </a:rPr>
              <a:t>©</a:t>
            </a:r>
            <a:r>
              <a:rPr sz="576" kern="0" spc="21" dirty="0">
                <a:solidFill>
                  <a:srgbClr val="929292"/>
                </a:solidFill>
                <a:latin typeface="Arial"/>
                <a:cs typeface="Arial"/>
              </a:rPr>
              <a:t> </a:t>
            </a:r>
            <a:r>
              <a:rPr sz="576" kern="0" spc="33" dirty="0">
                <a:solidFill>
                  <a:srgbClr val="929292"/>
                </a:solidFill>
                <a:latin typeface="Arial"/>
                <a:cs typeface="Arial"/>
              </a:rPr>
              <a:t>2026</a:t>
            </a:r>
            <a:r>
              <a:rPr sz="576" kern="0" spc="24" dirty="0">
                <a:solidFill>
                  <a:srgbClr val="929292"/>
                </a:solidFill>
                <a:latin typeface="Arial"/>
                <a:cs typeface="Arial"/>
              </a:rPr>
              <a:t> </a:t>
            </a:r>
            <a:r>
              <a:rPr sz="576" kern="0" spc="33" dirty="0">
                <a:solidFill>
                  <a:srgbClr val="929292"/>
                </a:solidFill>
                <a:latin typeface="Arial"/>
                <a:cs typeface="Arial"/>
              </a:rPr>
              <a:t>DEC</a:t>
            </a:r>
            <a:r>
              <a:rPr sz="576" kern="0" spc="24" dirty="0">
                <a:solidFill>
                  <a:srgbClr val="929292"/>
                </a:solidFill>
                <a:latin typeface="Arial"/>
                <a:cs typeface="Arial"/>
              </a:rPr>
              <a:t> </a:t>
            </a:r>
            <a:r>
              <a:rPr sz="576" kern="0" spc="-97" dirty="0">
                <a:solidFill>
                  <a:srgbClr val="929292"/>
                </a:solidFill>
                <a:latin typeface="Arial"/>
                <a:cs typeface="Arial"/>
              </a:rPr>
              <a:t>—</a:t>
            </a:r>
            <a:r>
              <a:rPr sz="576" kern="0" spc="24" dirty="0">
                <a:solidFill>
                  <a:srgbClr val="929292"/>
                </a:solidFill>
                <a:latin typeface="Arial"/>
                <a:cs typeface="Arial"/>
              </a:rPr>
              <a:t> </a:t>
            </a:r>
            <a:r>
              <a:rPr sz="576" kern="0" dirty="0">
                <a:solidFill>
                  <a:srgbClr val="929292"/>
                </a:solidFill>
                <a:latin typeface="Arial"/>
                <a:cs typeface="Arial"/>
              </a:rPr>
              <a:t>Division</a:t>
            </a:r>
            <a:r>
              <a:rPr sz="576" kern="0" spc="15" dirty="0">
                <a:solidFill>
                  <a:srgbClr val="929292"/>
                </a:solidFill>
                <a:latin typeface="Arial"/>
                <a:cs typeface="Arial"/>
              </a:rPr>
              <a:t> </a:t>
            </a:r>
            <a:r>
              <a:rPr sz="576" kern="0" spc="58" dirty="0">
                <a:solidFill>
                  <a:srgbClr val="929292"/>
                </a:solidFill>
                <a:latin typeface="Arial"/>
                <a:cs typeface="Arial"/>
              </a:rPr>
              <a:t>for</a:t>
            </a:r>
            <a:r>
              <a:rPr sz="576" kern="0" spc="18" dirty="0">
                <a:solidFill>
                  <a:srgbClr val="929292"/>
                </a:solidFill>
                <a:latin typeface="Arial"/>
                <a:cs typeface="Arial"/>
              </a:rPr>
              <a:t> </a:t>
            </a:r>
            <a:r>
              <a:rPr sz="576" kern="0" spc="30" dirty="0">
                <a:solidFill>
                  <a:srgbClr val="929292"/>
                </a:solidFill>
                <a:latin typeface="Arial"/>
                <a:cs typeface="Arial"/>
              </a:rPr>
              <a:t>Early</a:t>
            </a:r>
            <a:r>
              <a:rPr sz="576" kern="0" spc="6" dirty="0">
                <a:solidFill>
                  <a:srgbClr val="929292"/>
                </a:solidFill>
                <a:latin typeface="Arial"/>
                <a:cs typeface="Arial"/>
              </a:rPr>
              <a:t> </a:t>
            </a:r>
            <a:r>
              <a:rPr sz="576" kern="0" spc="36" dirty="0">
                <a:solidFill>
                  <a:srgbClr val="929292"/>
                </a:solidFill>
                <a:latin typeface="Arial"/>
                <a:cs typeface="Arial"/>
              </a:rPr>
              <a:t>Childhood</a:t>
            </a:r>
            <a:r>
              <a:rPr sz="576" kern="0" spc="21" dirty="0">
                <a:solidFill>
                  <a:srgbClr val="929292"/>
                </a:solidFill>
                <a:latin typeface="Arial"/>
                <a:cs typeface="Arial"/>
              </a:rPr>
              <a:t> </a:t>
            </a:r>
            <a:r>
              <a:rPr sz="576" kern="0" spc="-97" dirty="0">
                <a:solidFill>
                  <a:srgbClr val="929292"/>
                </a:solidFill>
                <a:latin typeface="Arial"/>
                <a:cs typeface="Arial"/>
              </a:rPr>
              <a:t>—</a:t>
            </a:r>
            <a:r>
              <a:rPr sz="576" kern="0" spc="24" dirty="0">
                <a:solidFill>
                  <a:srgbClr val="929292"/>
                </a:solidFill>
                <a:latin typeface="Arial"/>
                <a:cs typeface="Arial"/>
              </a:rPr>
              <a:t> </a:t>
            </a:r>
            <a:r>
              <a:rPr sz="576" kern="0" spc="39" dirty="0">
                <a:solidFill>
                  <a:srgbClr val="929292"/>
                </a:solidFill>
                <a:latin typeface="Arial"/>
                <a:cs typeface="Arial"/>
              </a:rPr>
              <a:t>Confidential</a:t>
            </a:r>
            <a:r>
              <a:rPr sz="576" kern="0" spc="24" dirty="0">
                <a:solidFill>
                  <a:srgbClr val="929292"/>
                </a:solidFill>
                <a:latin typeface="Arial"/>
                <a:cs typeface="Arial"/>
              </a:rPr>
              <a:t> </a:t>
            </a:r>
            <a:r>
              <a:rPr sz="576" kern="0" spc="45" dirty="0">
                <a:solidFill>
                  <a:srgbClr val="929292"/>
                </a:solidFill>
                <a:latin typeface="Arial"/>
                <a:cs typeface="Arial"/>
              </a:rPr>
              <a:t>and</a:t>
            </a:r>
            <a:r>
              <a:rPr sz="576" kern="0" spc="24" dirty="0">
                <a:solidFill>
                  <a:srgbClr val="929292"/>
                </a:solidFill>
                <a:latin typeface="Arial"/>
                <a:cs typeface="Arial"/>
              </a:rPr>
              <a:t> </a:t>
            </a:r>
            <a:r>
              <a:rPr sz="576" kern="0" spc="33" dirty="0">
                <a:solidFill>
                  <a:srgbClr val="929292"/>
                </a:solidFill>
                <a:latin typeface="Arial"/>
                <a:cs typeface="Arial"/>
              </a:rPr>
              <a:t>Proprietary.</a:t>
            </a:r>
            <a:r>
              <a:rPr sz="576" kern="0" spc="12" dirty="0">
                <a:solidFill>
                  <a:srgbClr val="929292"/>
                </a:solidFill>
                <a:latin typeface="Arial"/>
                <a:cs typeface="Arial"/>
              </a:rPr>
              <a:t> </a:t>
            </a:r>
            <a:r>
              <a:rPr sz="576" kern="0" dirty="0">
                <a:solidFill>
                  <a:srgbClr val="929292"/>
                </a:solidFill>
                <a:latin typeface="Arial"/>
                <a:cs typeface="Arial"/>
              </a:rPr>
              <a:t>All</a:t>
            </a:r>
            <a:r>
              <a:rPr sz="576" kern="0" spc="24" dirty="0">
                <a:solidFill>
                  <a:srgbClr val="929292"/>
                </a:solidFill>
                <a:latin typeface="Arial"/>
                <a:cs typeface="Arial"/>
              </a:rPr>
              <a:t> </a:t>
            </a:r>
            <a:r>
              <a:rPr sz="576" kern="0" spc="42" dirty="0">
                <a:solidFill>
                  <a:srgbClr val="929292"/>
                </a:solidFill>
                <a:latin typeface="Arial"/>
                <a:cs typeface="Arial"/>
              </a:rPr>
              <a:t>rights</a:t>
            </a:r>
            <a:r>
              <a:rPr sz="576" kern="0" spc="24" dirty="0">
                <a:solidFill>
                  <a:srgbClr val="929292"/>
                </a:solidFill>
                <a:latin typeface="Arial"/>
                <a:cs typeface="Arial"/>
              </a:rPr>
              <a:t> </a:t>
            </a:r>
            <a:r>
              <a:rPr sz="576" kern="0" spc="-6" dirty="0">
                <a:solidFill>
                  <a:srgbClr val="929292"/>
                </a:solidFill>
                <a:latin typeface="Arial"/>
                <a:cs typeface="Arial"/>
              </a:rPr>
              <a:t>reserved.</a:t>
            </a:r>
            <a:endParaRPr sz="576" kern="0">
              <a:solidFill>
                <a:sysClr val="windowText" lastClr="000000"/>
              </a:solidFill>
              <a:latin typeface="Arial"/>
              <a:cs typeface="Arial"/>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3602" y="3181"/>
            <a:ext cx="12184983" cy="6851454"/>
          </a:xfrm>
          <a:custGeom>
            <a:avLst/>
            <a:gdLst/>
            <a:ahLst/>
            <a:cxnLst/>
            <a:rect l="l" t="t" r="r" b="b"/>
            <a:pathLst>
              <a:path w="20093940" h="11298555">
                <a:moveTo>
                  <a:pt x="20093629" y="0"/>
                </a:moveTo>
                <a:lnTo>
                  <a:pt x="0" y="0"/>
                </a:lnTo>
                <a:lnTo>
                  <a:pt x="0" y="11298074"/>
                </a:lnTo>
                <a:lnTo>
                  <a:pt x="20093629" y="11298074"/>
                </a:lnTo>
                <a:lnTo>
                  <a:pt x="20093629" y="0"/>
                </a:lnTo>
                <a:close/>
              </a:path>
            </a:pathLst>
          </a:custGeom>
          <a:solidFill>
            <a:srgbClr val="00A3E2"/>
          </a:solidFill>
        </p:spPr>
        <p:txBody>
          <a:bodyPr wrap="square" lIns="0" tIns="0" rIns="0" bIns="0" rtlCol="0"/>
          <a:lstStyle/>
          <a:p>
            <a:pPr defTabSz="554492"/>
            <a:endParaRPr sz="1092" kern="0">
              <a:solidFill>
                <a:sysClr val="windowText" lastClr="000000"/>
              </a:solidFill>
            </a:endParaRPr>
          </a:p>
        </p:txBody>
      </p:sp>
      <p:grpSp>
        <p:nvGrpSpPr>
          <p:cNvPr id="3" name="object 3">
            <a:extLst>
              <a:ext uri="{C183D7F6-B498-43B3-948B-1728B52AA6E4}">
                <adec:decorative xmlns:adec="http://schemas.microsoft.com/office/drawing/2017/decorative" val="1"/>
              </a:ext>
            </a:extLst>
          </p:cNvPr>
          <p:cNvGrpSpPr/>
          <p:nvPr/>
        </p:nvGrpSpPr>
        <p:grpSpPr>
          <a:xfrm>
            <a:off x="428" y="0"/>
            <a:ext cx="12191144" cy="6857615"/>
            <a:chOff x="0" y="0"/>
            <a:chExt cx="20104100" cy="11308715"/>
          </a:xfrm>
        </p:grpSpPr>
        <p:pic>
          <p:nvPicPr>
            <p:cNvPr id="4" name="object 4"/>
            <p:cNvPicPr/>
            <p:nvPr/>
          </p:nvPicPr>
          <p:blipFill>
            <a:blip r:embed="rId2" cstate="print"/>
            <a:stretch>
              <a:fillRect/>
            </a:stretch>
          </p:blipFill>
          <p:spPr>
            <a:xfrm>
              <a:off x="5235" y="5245"/>
              <a:ext cx="20093629" cy="11298074"/>
            </a:xfrm>
            <a:prstGeom prst="rect">
              <a:avLst/>
            </a:prstGeom>
          </p:spPr>
        </p:pic>
        <p:sp>
          <p:nvSpPr>
            <p:cNvPr id="5" name="object 5"/>
            <p:cNvSpPr/>
            <p:nvPr/>
          </p:nvSpPr>
          <p:spPr>
            <a:xfrm>
              <a:off x="5235" y="5235"/>
              <a:ext cx="20093940" cy="11298555"/>
            </a:xfrm>
            <a:custGeom>
              <a:avLst/>
              <a:gdLst/>
              <a:ahLst/>
              <a:cxnLst/>
              <a:rect l="l" t="t" r="r" b="b"/>
              <a:pathLst>
                <a:path w="20093940" h="11298555">
                  <a:moveTo>
                    <a:pt x="0" y="11298085"/>
                  </a:moveTo>
                  <a:lnTo>
                    <a:pt x="20093629" y="11298085"/>
                  </a:lnTo>
                  <a:lnTo>
                    <a:pt x="20093629" y="0"/>
                  </a:lnTo>
                  <a:lnTo>
                    <a:pt x="0" y="0"/>
                  </a:lnTo>
                  <a:lnTo>
                    <a:pt x="0" y="11298085"/>
                  </a:lnTo>
                  <a:close/>
                </a:path>
              </a:pathLst>
            </a:custGeom>
            <a:ln w="10470">
              <a:solidFill>
                <a:srgbClr val="000000"/>
              </a:solidFill>
            </a:ln>
          </p:spPr>
          <p:txBody>
            <a:bodyPr wrap="square" lIns="0" tIns="0" rIns="0" bIns="0" rtlCol="0"/>
            <a:lstStyle/>
            <a:p>
              <a:pPr defTabSz="554492"/>
              <a:endParaRPr sz="1092" kern="0">
                <a:solidFill>
                  <a:sysClr val="windowText" lastClr="000000"/>
                </a:solidFill>
              </a:endParaRPr>
            </a:p>
          </p:txBody>
        </p:sp>
        <p:sp>
          <p:nvSpPr>
            <p:cNvPr id="6" name="object 6"/>
            <p:cNvSpPr/>
            <p:nvPr/>
          </p:nvSpPr>
          <p:spPr>
            <a:xfrm>
              <a:off x="16581831" y="9220206"/>
              <a:ext cx="651510" cy="502284"/>
            </a:xfrm>
            <a:custGeom>
              <a:avLst/>
              <a:gdLst/>
              <a:ahLst/>
              <a:cxnLst/>
              <a:rect l="l" t="t" r="r" b="b"/>
              <a:pathLst>
                <a:path w="651509" h="502284">
                  <a:moveTo>
                    <a:pt x="333121" y="355981"/>
                  </a:moveTo>
                  <a:lnTo>
                    <a:pt x="328879" y="316801"/>
                  </a:lnTo>
                  <a:lnTo>
                    <a:pt x="320725" y="296418"/>
                  </a:lnTo>
                  <a:lnTo>
                    <a:pt x="315810" y="284124"/>
                  </a:lnTo>
                  <a:lnTo>
                    <a:pt x="293382" y="258978"/>
                  </a:lnTo>
                  <a:lnTo>
                    <a:pt x="261099" y="242404"/>
                  </a:lnTo>
                  <a:lnTo>
                    <a:pt x="261099" y="241007"/>
                  </a:lnTo>
                  <a:lnTo>
                    <a:pt x="286702" y="223977"/>
                  </a:lnTo>
                  <a:lnTo>
                    <a:pt x="302831" y="202234"/>
                  </a:lnTo>
                  <a:lnTo>
                    <a:pt x="303860" y="200850"/>
                  </a:lnTo>
                  <a:lnTo>
                    <a:pt x="313499" y="171475"/>
                  </a:lnTo>
                  <a:lnTo>
                    <a:pt x="316509" y="135750"/>
                  </a:lnTo>
                  <a:lnTo>
                    <a:pt x="313296" y="110121"/>
                  </a:lnTo>
                  <a:lnTo>
                    <a:pt x="311111" y="92646"/>
                  </a:lnTo>
                  <a:lnTo>
                    <a:pt x="293992" y="55359"/>
                  </a:lnTo>
                  <a:lnTo>
                    <a:pt x="263702" y="26047"/>
                  </a:lnTo>
                  <a:lnTo>
                    <a:pt x="218808" y="6870"/>
                  </a:lnTo>
                  <a:lnTo>
                    <a:pt x="199466" y="4699"/>
                  </a:lnTo>
                  <a:lnTo>
                    <a:pt x="199466" y="346290"/>
                  </a:lnTo>
                  <a:lnTo>
                    <a:pt x="198132" y="370039"/>
                  </a:lnTo>
                  <a:lnTo>
                    <a:pt x="193484" y="385152"/>
                  </a:lnTo>
                  <a:lnTo>
                    <a:pt x="184556" y="393128"/>
                  </a:lnTo>
                  <a:lnTo>
                    <a:pt x="170370" y="395452"/>
                  </a:lnTo>
                  <a:lnTo>
                    <a:pt x="132283" y="395452"/>
                  </a:lnTo>
                  <a:lnTo>
                    <a:pt x="132283" y="296418"/>
                  </a:lnTo>
                  <a:lnTo>
                    <a:pt x="170370" y="296418"/>
                  </a:lnTo>
                  <a:lnTo>
                    <a:pt x="185140" y="297980"/>
                  </a:lnTo>
                  <a:lnTo>
                    <a:pt x="194005" y="304736"/>
                  </a:lnTo>
                  <a:lnTo>
                    <a:pt x="198323" y="319798"/>
                  </a:lnTo>
                  <a:lnTo>
                    <a:pt x="199466" y="346290"/>
                  </a:lnTo>
                  <a:lnTo>
                    <a:pt x="199466" y="4699"/>
                  </a:lnTo>
                  <a:lnTo>
                    <a:pt x="193217" y="3987"/>
                  </a:lnTo>
                  <a:lnTo>
                    <a:pt x="193217" y="153758"/>
                  </a:lnTo>
                  <a:lnTo>
                    <a:pt x="191884" y="176225"/>
                  </a:lnTo>
                  <a:lnTo>
                    <a:pt x="187159" y="191236"/>
                  </a:lnTo>
                  <a:lnTo>
                    <a:pt x="178028" y="199631"/>
                  </a:lnTo>
                  <a:lnTo>
                    <a:pt x="163436" y="202234"/>
                  </a:lnTo>
                  <a:lnTo>
                    <a:pt x="132283" y="202234"/>
                  </a:lnTo>
                  <a:lnTo>
                    <a:pt x="132283" y="110121"/>
                  </a:lnTo>
                  <a:lnTo>
                    <a:pt x="163436" y="110121"/>
                  </a:lnTo>
                  <a:lnTo>
                    <a:pt x="178028" y="111785"/>
                  </a:lnTo>
                  <a:lnTo>
                    <a:pt x="187159" y="118173"/>
                  </a:lnTo>
                  <a:lnTo>
                    <a:pt x="191884" y="131457"/>
                  </a:lnTo>
                  <a:lnTo>
                    <a:pt x="193217" y="153758"/>
                  </a:lnTo>
                  <a:lnTo>
                    <a:pt x="193217" y="3987"/>
                  </a:lnTo>
                  <a:lnTo>
                    <a:pt x="157899" y="0"/>
                  </a:lnTo>
                  <a:lnTo>
                    <a:pt x="0" y="0"/>
                  </a:lnTo>
                  <a:lnTo>
                    <a:pt x="0" y="502107"/>
                  </a:lnTo>
                  <a:lnTo>
                    <a:pt x="177990" y="502107"/>
                  </a:lnTo>
                  <a:lnTo>
                    <a:pt x="240665" y="495211"/>
                  </a:lnTo>
                  <a:lnTo>
                    <a:pt x="284949" y="475602"/>
                  </a:lnTo>
                  <a:lnTo>
                    <a:pt x="313423" y="444804"/>
                  </a:lnTo>
                  <a:lnTo>
                    <a:pt x="328625" y="404418"/>
                  </a:lnTo>
                  <a:lnTo>
                    <a:pt x="329450" y="395452"/>
                  </a:lnTo>
                  <a:lnTo>
                    <a:pt x="333121" y="355981"/>
                  </a:lnTo>
                  <a:close/>
                </a:path>
                <a:path w="651509" h="502284">
                  <a:moveTo>
                    <a:pt x="651002" y="391172"/>
                  </a:moveTo>
                  <a:lnTo>
                    <a:pt x="505561" y="391172"/>
                  </a:lnTo>
                  <a:lnTo>
                    <a:pt x="505561" y="294652"/>
                  </a:lnTo>
                  <a:lnTo>
                    <a:pt x="605282" y="294652"/>
                  </a:lnTo>
                  <a:lnTo>
                    <a:pt x="605282" y="195592"/>
                  </a:lnTo>
                  <a:lnTo>
                    <a:pt x="505561" y="195592"/>
                  </a:lnTo>
                  <a:lnTo>
                    <a:pt x="505561" y="113042"/>
                  </a:lnTo>
                  <a:lnTo>
                    <a:pt x="646836" y="113042"/>
                  </a:lnTo>
                  <a:lnTo>
                    <a:pt x="646836" y="12"/>
                  </a:lnTo>
                  <a:lnTo>
                    <a:pt x="369811" y="12"/>
                  </a:lnTo>
                  <a:lnTo>
                    <a:pt x="369811" y="113042"/>
                  </a:lnTo>
                  <a:lnTo>
                    <a:pt x="369811" y="195592"/>
                  </a:lnTo>
                  <a:lnTo>
                    <a:pt x="369811" y="294652"/>
                  </a:lnTo>
                  <a:lnTo>
                    <a:pt x="369811" y="391172"/>
                  </a:lnTo>
                  <a:lnTo>
                    <a:pt x="369811" y="501662"/>
                  </a:lnTo>
                  <a:lnTo>
                    <a:pt x="651002" y="501662"/>
                  </a:lnTo>
                  <a:lnTo>
                    <a:pt x="651002" y="391172"/>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pic>
          <p:nvPicPr>
            <p:cNvPr id="7" name="object 7"/>
            <p:cNvPicPr/>
            <p:nvPr/>
          </p:nvPicPr>
          <p:blipFill>
            <a:blip r:embed="rId3" cstate="print"/>
            <a:stretch>
              <a:fillRect/>
            </a:stretch>
          </p:blipFill>
          <p:spPr>
            <a:xfrm>
              <a:off x="16581840" y="9765904"/>
              <a:ext cx="418018" cy="153675"/>
            </a:xfrm>
            <a:prstGeom prst="rect">
              <a:avLst/>
            </a:prstGeom>
          </p:spPr>
        </p:pic>
        <p:pic>
          <p:nvPicPr>
            <p:cNvPr id="8" name="object 8"/>
            <p:cNvPicPr/>
            <p:nvPr/>
          </p:nvPicPr>
          <p:blipFill>
            <a:blip r:embed="rId4" cstate="print"/>
            <a:stretch>
              <a:fillRect/>
            </a:stretch>
          </p:blipFill>
          <p:spPr>
            <a:xfrm>
              <a:off x="17029010" y="9763794"/>
              <a:ext cx="203826" cy="157356"/>
            </a:xfrm>
            <a:prstGeom prst="rect">
              <a:avLst/>
            </a:prstGeom>
          </p:spPr>
        </p:pic>
        <p:sp>
          <p:nvSpPr>
            <p:cNvPr id="9" name="object 9"/>
            <p:cNvSpPr/>
            <p:nvPr/>
          </p:nvSpPr>
          <p:spPr>
            <a:xfrm>
              <a:off x="16581818" y="9962673"/>
              <a:ext cx="651510" cy="506095"/>
            </a:xfrm>
            <a:custGeom>
              <a:avLst/>
              <a:gdLst/>
              <a:ahLst/>
              <a:cxnLst/>
              <a:rect l="l" t="t" r="r" b="b"/>
              <a:pathLst>
                <a:path w="651509" h="506095">
                  <a:moveTo>
                    <a:pt x="283133" y="393700"/>
                  </a:moveTo>
                  <a:lnTo>
                    <a:pt x="136702" y="393700"/>
                  </a:lnTo>
                  <a:lnTo>
                    <a:pt x="136702" y="295910"/>
                  </a:lnTo>
                  <a:lnTo>
                    <a:pt x="237109" y="295910"/>
                  </a:lnTo>
                  <a:lnTo>
                    <a:pt x="237109" y="196850"/>
                  </a:lnTo>
                  <a:lnTo>
                    <a:pt x="136702" y="196850"/>
                  </a:lnTo>
                  <a:lnTo>
                    <a:pt x="136702" y="114300"/>
                  </a:lnTo>
                  <a:lnTo>
                    <a:pt x="278955" y="114300"/>
                  </a:lnTo>
                  <a:lnTo>
                    <a:pt x="278955" y="0"/>
                  </a:lnTo>
                  <a:lnTo>
                    <a:pt x="0" y="0"/>
                  </a:lnTo>
                  <a:lnTo>
                    <a:pt x="0" y="114300"/>
                  </a:lnTo>
                  <a:lnTo>
                    <a:pt x="0" y="196850"/>
                  </a:lnTo>
                  <a:lnTo>
                    <a:pt x="0" y="295910"/>
                  </a:lnTo>
                  <a:lnTo>
                    <a:pt x="0" y="393700"/>
                  </a:lnTo>
                  <a:lnTo>
                    <a:pt x="0" y="505460"/>
                  </a:lnTo>
                  <a:lnTo>
                    <a:pt x="283133" y="505460"/>
                  </a:lnTo>
                  <a:lnTo>
                    <a:pt x="283133" y="393700"/>
                  </a:lnTo>
                  <a:close/>
                </a:path>
                <a:path w="651509" h="506095">
                  <a:moveTo>
                    <a:pt x="651014" y="292"/>
                  </a:moveTo>
                  <a:lnTo>
                    <a:pt x="356387" y="292"/>
                  </a:lnTo>
                  <a:lnTo>
                    <a:pt x="356387" y="113322"/>
                  </a:lnTo>
                  <a:lnTo>
                    <a:pt x="435711" y="113322"/>
                  </a:lnTo>
                  <a:lnTo>
                    <a:pt x="435711" y="392722"/>
                  </a:lnTo>
                  <a:lnTo>
                    <a:pt x="356387" y="392722"/>
                  </a:lnTo>
                  <a:lnTo>
                    <a:pt x="356387" y="505752"/>
                  </a:lnTo>
                  <a:lnTo>
                    <a:pt x="651014" y="505752"/>
                  </a:lnTo>
                  <a:lnTo>
                    <a:pt x="651014" y="392722"/>
                  </a:lnTo>
                  <a:lnTo>
                    <a:pt x="571690" y="392722"/>
                  </a:lnTo>
                  <a:lnTo>
                    <a:pt x="571690" y="113322"/>
                  </a:lnTo>
                  <a:lnTo>
                    <a:pt x="651014" y="113322"/>
                  </a:lnTo>
                  <a:lnTo>
                    <a:pt x="651014" y="292"/>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sp>
          <p:nvSpPr>
            <p:cNvPr id="10" name="object 10"/>
            <p:cNvSpPr/>
            <p:nvPr/>
          </p:nvSpPr>
          <p:spPr>
            <a:xfrm>
              <a:off x="16125163" y="9217528"/>
              <a:ext cx="151130" cy="1253490"/>
            </a:xfrm>
            <a:custGeom>
              <a:avLst/>
              <a:gdLst/>
              <a:ahLst/>
              <a:cxnLst/>
              <a:rect l="l" t="t" r="r" b="b"/>
              <a:pathLst>
                <a:path w="151130" h="1253490">
                  <a:moveTo>
                    <a:pt x="0" y="1253354"/>
                  </a:moveTo>
                  <a:lnTo>
                    <a:pt x="150780" y="1253354"/>
                  </a:lnTo>
                  <a:lnTo>
                    <a:pt x="150780" y="0"/>
                  </a:lnTo>
                  <a:lnTo>
                    <a:pt x="0" y="0"/>
                  </a:lnTo>
                  <a:lnTo>
                    <a:pt x="0" y="1253354"/>
                  </a:lnTo>
                  <a:close/>
                </a:path>
              </a:pathLst>
            </a:custGeom>
            <a:solidFill>
              <a:srgbClr val="00A3E2"/>
            </a:solidFill>
          </p:spPr>
          <p:txBody>
            <a:bodyPr wrap="square" lIns="0" tIns="0" rIns="0" bIns="0" rtlCol="0"/>
            <a:lstStyle/>
            <a:p>
              <a:pPr defTabSz="554492"/>
              <a:endParaRPr sz="1092" kern="0">
                <a:solidFill>
                  <a:sysClr val="windowText" lastClr="000000"/>
                </a:solidFill>
              </a:endParaRPr>
            </a:p>
          </p:txBody>
        </p:sp>
      </p:grpSp>
      <p:sp>
        <p:nvSpPr>
          <p:cNvPr id="11" name="object 11"/>
          <p:cNvSpPr txBox="1">
            <a:spLocks noGrp="1"/>
          </p:cNvSpPr>
          <p:nvPr>
            <p:ph type="title" idx="4294967295"/>
          </p:nvPr>
        </p:nvSpPr>
        <p:spPr>
          <a:xfrm>
            <a:off x="945159" y="5651835"/>
            <a:ext cx="8608888" cy="92256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7701" marR="0" lvl="0" indent="0" algn="l" defTabSz="554492" rtl="0" eaLnBrk="1" fontAlgn="auto" latinLnBrk="0" hangingPunct="1">
              <a:lnSpc>
                <a:spcPts val="7095"/>
              </a:lnSpc>
              <a:spcBef>
                <a:spcPts val="0"/>
              </a:spcBef>
              <a:spcAft>
                <a:spcPts val="0"/>
              </a:spcAft>
              <a:buClrTx/>
              <a:buSzTx/>
              <a:buFontTx/>
              <a:buNone/>
              <a:tabLst>
                <a:tab pos="1468634" algn="l"/>
              </a:tabLst>
              <a:defRPr/>
            </a:pPr>
            <a:r>
              <a:rPr kumimoji="0" lang="en-US" sz="8004" b="1" i="0" u="none" strike="noStrike" kern="0" cap="none" spc="-15" normalizeH="0" baseline="0" noProof="0" dirty="0">
                <a:ln>
                  <a:noFill/>
                </a:ln>
                <a:solidFill>
                  <a:srgbClr val="FFFFFF"/>
                </a:solidFill>
                <a:effectLst/>
                <a:uLnTx/>
                <a:uFillTx/>
                <a:latin typeface="Rockwell"/>
                <a:ea typeface="+mn-ea"/>
                <a:cs typeface="Rockwell"/>
              </a:rPr>
              <a:t>EI</a:t>
            </a:r>
            <a:r>
              <a:rPr kumimoji="0" lang="en-US" sz="8004" b="1" i="0" u="none" strike="noStrike" kern="0" cap="none" spc="0" normalizeH="0" baseline="0" noProof="0" dirty="0">
                <a:ln>
                  <a:noFill/>
                </a:ln>
                <a:solidFill>
                  <a:srgbClr val="FFFFFF"/>
                </a:solidFill>
                <a:effectLst/>
                <a:uLnTx/>
                <a:uFillTx/>
                <a:latin typeface="Rockwell"/>
                <a:ea typeface="+mn-ea"/>
                <a:cs typeface="Rockwell"/>
              </a:rPr>
              <a:t>	is</a:t>
            </a:r>
            <a:r>
              <a:rPr kumimoji="0" lang="en-US" sz="8004" b="1" i="0" u="none" strike="noStrike" kern="0" cap="none" spc="-76" normalizeH="0" baseline="0" noProof="0" dirty="0">
                <a:ln>
                  <a:noFill/>
                </a:ln>
                <a:solidFill>
                  <a:srgbClr val="FFFFFF"/>
                </a:solidFill>
                <a:effectLst/>
                <a:uLnTx/>
                <a:uFillTx/>
                <a:latin typeface="Rockwell"/>
                <a:ea typeface="+mn-ea"/>
                <a:cs typeface="Rockwell"/>
              </a:rPr>
              <a:t> </a:t>
            </a:r>
            <a:r>
              <a:rPr kumimoji="0" lang="en-US" sz="8004" b="1" i="0" u="none" strike="noStrike" kern="0" cap="none" spc="0" normalizeH="0" baseline="0" noProof="0" dirty="0">
                <a:ln>
                  <a:noFill/>
                </a:ln>
                <a:solidFill>
                  <a:srgbClr val="FFFFFF"/>
                </a:solidFill>
                <a:effectLst/>
                <a:uLnTx/>
                <a:uFillTx/>
                <a:latin typeface="Rockwell"/>
                <a:ea typeface="+mn-ea"/>
                <a:cs typeface="Rockwell"/>
              </a:rPr>
              <a:t>c</a:t>
            </a:r>
            <a:r>
              <a:rPr kumimoji="0" lang="en-US" sz="8004" b="1" i="0" u="none" strike="noStrike" kern="0" cap="none" spc="-121" normalizeH="0" baseline="0" noProof="0" dirty="0">
                <a:ln>
                  <a:noFill/>
                </a:ln>
                <a:solidFill>
                  <a:srgbClr val="FFFFFF"/>
                </a:solidFill>
                <a:effectLst/>
                <a:uLnTx/>
                <a:uFillTx/>
                <a:latin typeface="Rockwell"/>
                <a:ea typeface="+mn-ea"/>
                <a:cs typeface="Rockwell"/>
              </a:rPr>
              <a:t>o</a:t>
            </a:r>
            <a:r>
              <a:rPr kumimoji="0" lang="en-US" sz="8004" b="1" i="0" u="none" strike="noStrike" kern="0" cap="none" spc="0" normalizeH="0" baseline="0" noProof="0" dirty="0">
                <a:ln>
                  <a:noFill/>
                </a:ln>
                <a:solidFill>
                  <a:srgbClr val="FFFFFF"/>
                </a:solidFill>
                <a:effectLst/>
                <a:uLnTx/>
                <a:uFillTx/>
                <a:latin typeface="Rockwell"/>
                <a:ea typeface="+mn-ea"/>
                <a:cs typeface="Rockwell"/>
              </a:rPr>
              <a:t>m</a:t>
            </a:r>
            <a:r>
              <a:rPr kumimoji="0" lang="en-US" sz="8004" b="1" i="0" u="none" strike="noStrike" kern="0" cap="none" spc="-270" normalizeH="0" baseline="0" noProof="0" dirty="0">
                <a:ln>
                  <a:noFill/>
                </a:ln>
                <a:solidFill>
                  <a:srgbClr val="FFFFFF"/>
                </a:solidFill>
                <a:effectLst/>
                <a:uLnTx/>
                <a:uFillTx/>
                <a:latin typeface="Rockwell"/>
                <a:ea typeface="+mn-ea"/>
                <a:cs typeface="Rockwell"/>
              </a:rPr>
              <a:t>f</a:t>
            </a:r>
            <a:r>
              <a:rPr kumimoji="0" lang="en-US" sz="8004" b="1" i="0" u="none" strike="noStrike" kern="0" cap="none" spc="-118" normalizeH="0" baseline="0" noProof="0" dirty="0">
                <a:ln>
                  <a:noFill/>
                </a:ln>
                <a:solidFill>
                  <a:srgbClr val="FFFFFF"/>
                </a:solidFill>
                <a:effectLst/>
                <a:uLnTx/>
                <a:uFillTx/>
                <a:latin typeface="Rockwell"/>
                <a:ea typeface="+mn-ea"/>
                <a:cs typeface="Rockwell"/>
              </a:rPr>
              <a:t>o</a:t>
            </a:r>
            <a:r>
              <a:rPr kumimoji="0" lang="en-US" sz="8004" b="1" i="0" u="none" strike="noStrike" kern="0" cap="none" spc="133" normalizeH="0" baseline="0" noProof="0" dirty="0">
                <a:ln>
                  <a:noFill/>
                </a:ln>
                <a:solidFill>
                  <a:srgbClr val="FFFFFF"/>
                </a:solidFill>
                <a:effectLst/>
                <a:uLnTx/>
                <a:uFillTx/>
                <a:latin typeface="Rockwell"/>
                <a:ea typeface="+mn-ea"/>
                <a:cs typeface="Rockwell"/>
              </a:rPr>
              <a:t>r</a:t>
            </a:r>
            <a:r>
              <a:rPr kumimoji="0" lang="en-US" sz="8004" b="1" i="0" u="none" strike="noStrike" kern="0" cap="none" spc="0" normalizeH="0" baseline="0" noProof="0" dirty="0">
                <a:ln>
                  <a:noFill/>
                </a:ln>
                <a:solidFill>
                  <a:srgbClr val="FFFFFF"/>
                </a:solidFill>
                <a:effectLst/>
                <a:uLnTx/>
                <a:uFillTx/>
                <a:latin typeface="Rockwell"/>
                <a:ea typeface="+mn-ea"/>
                <a:cs typeface="Rockwell"/>
              </a:rPr>
              <a:t>ti</a:t>
            </a:r>
            <a:r>
              <a:rPr kumimoji="0" lang="en-US" sz="8004" b="1" i="0" u="none" strike="noStrike" kern="0" cap="none" spc="-118" normalizeH="0" baseline="0" noProof="0" dirty="0">
                <a:ln>
                  <a:noFill/>
                </a:ln>
                <a:solidFill>
                  <a:srgbClr val="FFFFFF"/>
                </a:solidFill>
                <a:effectLst/>
                <a:uLnTx/>
                <a:uFillTx/>
                <a:latin typeface="Rockwell"/>
                <a:ea typeface="+mn-ea"/>
                <a:cs typeface="Rockwell"/>
              </a:rPr>
              <a:t>n</a:t>
            </a:r>
            <a:r>
              <a:rPr kumimoji="0" lang="en-US" sz="8004" b="1" i="0" u="none" strike="noStrike" kern="0" cap="none" spc="6" normalizeH="0" baseline="0" noProof="0" dirty="0">
                <a:ln>
                  <a:noFill/>
                </a:ln>
                <a:solidFill>
                  <a:srgbClr val="FFFFFF"/>
                </a:solidFill>
                <a:effectLst/>
                <a:uLnTx/>
                <a:uFillTx/>
                <a:latin typeface="Rockwell"/>
                <a:ea typeface="+mn-ea"/>
                <a:cs typeface="Rockwell"/>
              </a:rPr>
              <a:t>g</a:t>
            </a:r>
            <a:endParaRPr kumimoji="0" lang="en-US" sz="8004" b="0" i="0" u="none" strike="noStrike" kern="0" cap="none" spc="0" normalizeH="0" baseline="0" noProof="0" dirty="0">
              <a:ln>
                <a:noFill/>
              </a:ln>
              <a:solidFill>
                <a:sysClr val="windowText" lastClr="000000"/>
              </a:solidFill>
              <a:effectLst/>
              <a:uLnTx/>
              <a:uFillTx/>
              <a:latin typeface="Rockwell"/>
              <a:ea typeface="+mn-ea"/>
              <a:cs typeface="Rockwell"/>
            </a:endParaRPr>
          </a:p>
        </p:txBody>
      </p:sp>
      <p:sp>
        <p:nvSpPr>
          <p:cNvPr id="12" name="object 12"/>
          <p:cNvSpPr txBox="1"/>
          <p:nvPr/>
        </p:nvSpPr>
        <p:spPr>
          <a:xfrm>
            <a:off x="746456" y="6621335"/>
            <a:ext cx="3450949" cy="95613"/>
          </a:xfrm>
          <a:prstGeom prst="rect">
            <a:avLst/>
          </a:prstGeom>
        </p:spPr>
        <p:txBody>
          <a:bodyPr vert="horz" wrap="square" lIns="0" tIns="6931" rIns="0" bIns="0" rtlCol="0">
            <a:spAutoFit/>
          </a:bodyPr>
          <a:lstStyle/>
          <a:p>
            <a:pPr marL="7701" defTabSz="554492">
              <a:spcBef>
                <a:spcPts val="55"/>
              </a:spcBef>
            </a:pPr>
            <a:r>
              <a:rPr sz="576" kern="0" spc="143" dirty="0">
                <a:solidFill>
                  <a:srgbClr val="929292"/>
                </a:solidFill>
                <a:latin typeface="Arial"/>
                <a:cs typeface="Arial"/>
              </a:rPr>
              <a:t>©</a:t>
            </a:r>
            <a:r>
              <a:rPr sz="576" kern="0" spc="21" dirty="0">
                <a:solidFill>
                  <a:srgbClr val="929292"/>
                </a:solidFill>
                <a:latin typeface="Arial"/>
                <a:cs typeface="Arial"/>
              </a:rPr>
              <a:t> </a:t>
            </a:r>
            <a:r>
              <a:rPr sz="576" kern="0" spc="33" dirty="0">
                <a:solidFill>
                  <a:srgbClr val="929292"/>
                </a:solidFill>
                <a:latin typeface="Arial"/>
                <a:cs typeface="Arial"/>
              </a:rPr>
              <a:t>2026</a:t>
            </a:r>
            <a:r>
              <a:rPr sz="576" kern="0" spc="24" dirty="0">
                <a:solidFill>
                  <a:srgbClr val="929292"/>
                </a:solidFill>
                <a:latin typeface="Arial"/>
                <a:cs typeface="Arial"/>
              </a:rPr>
              <a:t> </a:t>
            </a:r>
            <a:r>
              <a:rPr sz="576" kern="0" spc="33" dirty="0">
                <a:solidFill>
                  <a:srgbClr val="929292"/>
                </a:solidFill>
                <a:latin typeface="Arial"/>
                <a:cs typeface="Arial"/>
              </a:rPr>
              <a:t>DEC</a:t>
            </a:r>
            <a:r>
              <a:rPr sz="576" kern="0" spc="24" dirty="0">
                <a:solidFill>
                  <a:srgbClr val="929292"/>
                </a:solidFill>
                <a:latin typeface="Arial"/>
                <a:cs typeface="Arial"/>
              </a:rPr>
              <a:t> </a:t>
            </a:r>
            <a:r>
              <a:rPr sz="576" kern="0" spc="-97" dirty="0">
                <a:solidFill>
                  <a:srgbClr val="929292"/>
                </a:solidFill>
                <a:latin typeface="Arial"/>
                <a:cs typeface="Arial"/>
              </a:rPr>
              <a:t>—</a:t>
            </a:r>
            <a:r>
              <a:rPr sz="576" kern="0" spc="24" dirty="0">
                <a:solidFill>
                  <a:srgbClr val="929292"/>
                </a:solidFill>
                <a:latin typeface="Arial"/>
                <a:cs typeface="Arial"/>
              </a:rPr>
              <a:t> </a:t>
            </a:r>
            <a:r>
              <a:rPr sz="576" kern="0" dirty="0">
                <a:solidFill>
                  <a:srgbClr val="929292"/>
                </a:solidFill>
                <a:latin typeface="Arial"/>
                <a:cs typeface="Arial"/>
              </a:rPr>
              <a:t>Division</a:t>
            </a:r>
            <a:r>
              <a:rPr sz="576" kern="0" spc="15" dirty="0">
                <a:solidFill>
                  <a:srgbClr val="929292"/>
                </a:solidFill>
                <a:latin typeface="Arial"/>
                <a:cs typeface="Arial"/>
              </a:rPr>
              <a:t> </a:t>
            </a:r>
            <a:r>
              <a:rPr sz="576" kern="0" spc="58" dirty="0">
                <a:solidFill>
                  <a:srgbClr val="929292"/>
                </a:solidFill>
                <a:latin typeface="Arial"/>
                <a:cs typeface="Arial"/>
              </a:rPr>
              <a:t>for</a:t>
            </a:r>
            <a:r>
              <a:rPr sz="576" kern="0" spc="18" dirty="0">
                <a:solidFill>
                  <a:srgbClr val="929292"/>
                </a:solidFill>
                <a:latin typeface="Arial"/>
                <a:cs typeface="Arial"/>
              </a:rPr>
              <a:t> </a:t>
            </a:r>
            <a:r>
              <a:rPr sz="576" kern="0" spc="30" dirty="0">
                <a:solidFill>
                  <a:srgbClr val="929292"/>
                </a:solidFill>
                <a:latin typeface="Arial"/>
                <a:cs typeface="Arial"/>
              </a:rPr>
              <a:t>Early</a:t>
            </a:r>
            <a:r>
              <a:rPr sz="576" kern="0" spc="6" dirty="0">
                <a:solidFill>
                  <a:srgbClr val="929292"/>
                </a:solidFill>
                <a:latin typeface="Arial"/>
                <a:cs typeface="Arial"/>
              </a:rPr>
              <a:t> </a:t>
            </a:r>
            <a:r>
              <a:rPr sz="576" kern="0" spc="36" dirty="0">
                <a:solidFill>
                  <a:srgbClr val="929292"/>
                </a:solidFill>
                <a:latin typeface="Arial"/>
                <a:cs typeface="Arial"/>
              </a:rPr>
              <a:t>Childhood</a:t>
            </a:r>
            <a:r>
              <a:rPr sz="576" kern="0" spc="21" dirty="0">
                <a:solidFill>
                  <a:srgbClr val="929292"/>
                </a:solidFill>
                <a:latin typeface="Arial"/>
                <a:cs typeface="Arial"/>
              </a:rPr>
              <a:t> </a:t>
            </a:r>
            <a:r>
              <a:rPr sz="576" kern="0" spc="-97" dirty="0">
                <a:solidFill>
                  <a:srgbClr val="929292"/>
                </a:solidFill>
                <a:latin typeface="Arial"/>
                <a:cs typeface="Arial"/>
              </a:rPr>
              <a:t>—</a:t>
            </a:r>
            <a:r>
              <a:rPr sz="576" kern="0" spc="24" dirty="0">
                <a:solidFill>
                  <a:srgbClr val="929292"/>
                </a:solidFill>
                <a:latin typeface="Arial"/>
                <a:cs typeface="Arial"/>
              </a:rPr>
              <a:t> </a:t>
            </a:r>
            <a:r>
              <a:rPr sz="576" kern="0" spc="39" dirty="0">
                <a:solidFill>
                  <a:srgbClr val="929292"/>
                </a:solidFill>
                <a:latin typeface="Arial"/>
                <a:cs typeface="Arial"/>
              </a:rPr>
              <a:t>Confidential</a:t>
            </a:r>
            <a:r>
              <a:rPr sz="576" kern="0" spc="24" dirty="0">
                <a:solidFill>
                  <a:srgbClr val="929292"/>
                </a:solidFill>
                <a:latin typeface="Arial"/>
                <a:cs typeface="Arial"/>
              </a:rPr>
              <a:t> </a:t>
            </a:r>
            <a:r>
              <a:rPr sz="576" kern="0" spc="45" dirty="0">
                <a:solidFill>
                  <a:srgbClr val="929292"/>
                </a:solidFill>
                <a:latin typeface="Arial"/>
                <a:cs typeface="Arial"/>
              </a:rPr>
              <a:t>and</a:t>
            </a:r>
            <a:r>
              <a:rPr sz="576" kern="0" spc="24" dirty="0">
                <a:solidFill>
                  <a:srgbClr val="929292"/>
                </a:solidFill>
                <a:latin typeface="Arial"/>
                <a:cs typeface="Arial"/>
              </a:rPr>
              <a:t> </a:t>
            </a:r>
            <a:r>
              <a:rPr sz="576" kern="0" spc="33" dirty="0">
                <a:solidFill>
                  <a:srgbClr val="929292"/>
                </a:solidFill>
                <a:latin typeface="Arial"/>
                <a:cs typeface="Arial"/>
              </a:rPr>
              <a:t>Proprietary.</a:t>
            </a:r>
            <a:r>
              <a:rPr sz="576" kern="0" spc="12" dirty="0">
                <a:solidFill>
                  <a:srgbClr val="929292"/>
                </a:solidFill>
                <a:latin typeface="Arial"/>
                <a:cs typeface="Arial"/>
              </a:rPr>
              <a:t> </a:t>
            </a:r>
            <a:r>
              <a:rPr sz="576" kern="0" dirty="0">
                <a:solidFill>
                  <a:srgbClr val="929292"/>
                </a:solidFill>
                <a:latin typeface="Arial"/>
                <a:cs typeface="Arial"/>
              </a:rPr>
              <a:t>All</a:t>
            </a:r>
            <a:r>
              <a:rPr sz="576" kern="0" spc="24" dirty="0">
                <a:solidFill>
                  <a:srgbClr val="929292"/>
                </a:solidFill>
                <a:latin typeface="Arial"/>
                <a:cs typeface="Arial"/>
              </a:rPr>
              <a:t> </a:t>
            </a:r>
            <a:r>
              <a:rPr sz="576" kern="0" spc="42" dirty="0">
                <a:solidFill>
                  <a:srgbClr val="929292"/>
                </a:solidFill>
                <a:latin typeface="Arial"/>
                <a:cs typeface="Arial"/>
              </a:rPr>
              <a:t>rights</a:t>
            </a:r>
            <a:r>
              <a:rPr sz="576" kern="0" spc="24" dirty="0">
                <a:solidFill>
                  <a:srgbClr val="929292"/>
                </a:solidFill>
                <a:latin typeface="Arial"/>
                <a:cs typeface="Arial"/>
              </a:rPr>
              <a:t> </a:t>
            </a:r>
            <a:r>
              <a:rPr sz="576" kern="0" spc="-6" dirty="0">
                <a:solidFill>
                  <a:srgbClr val="929292"/>
                </a:solidFill>
                <a:latin typeface="Arial"/>
                <a:cs typeface="Arial"/>
              </a:rPr>
              <a:t>reserved.</a:t>
            </a:r>
            <a:endParaRPr sz="576" kern="0">
              <a:solidFill>
                <a:sysClr val="windowText" lastClr="000000"/>
              </a:solidFill>
              <a:latin typeface="Arial"/>
              <a:cs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11480" y="73152"/>
            <a:ext cx="3840480" cy="164592"/>
          </a:xfrm>
          <a:prstGeom prst="rect">
            <a:avLst/>
          </a:prstGeom>
          <a:noFill/>
          <a:ln/>
        </p:spPr>
        <p:txBody>
          <a:bodyPr wrap="square" lIns="0" tIns="0" rIns="0" bIns="0" rtlCol="0" anchor="ctr"/>
          <a:lstStyle/>
          <a:p>
            <a:pPr marL="0" indent="0">
              <a:buNone/>
            </a:pPr>
            <a:r>
              <a:rPr lang="en-US" sz="800" b="1" dirty="0">
                <a:solidFill>
                  <a:srgbClr val="1C9A99"/>
                </a:solidFill>
              </a:rPr>
              <a:t>SESSION 1 FEEDBACK</a:t>
            </a:r>
            <a:endParaRPr lang="en-US" sz="800" dirty="0"/>
          </a:p>
        </p:txBody>
      </p:sp>
      <p:sp>
        <p:nvSpPr>
          <p:cNvPr id="3" name="Text 1"/>
          <p:cNvSpPr>
            <a:spLocks noGrp="1"/>
          </p:cNvSpPr>
          <p:nvPr>
            <p:ph type="title" idx="4294967295"/>
          </p:nvPr>
        </p:nvSpPr>
        <p:spPr>
          <a:xfrm>
            <a:off x="402336" y="256032"/>
            <a:ext cx="10881360" cy="384048"/>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D3F6E"/>
                </a:solidFill>
                <a:effectLst/>
                <a:uLnTx/>
                <a:uFillTx/>
                <a:latin typeface="Aptos Display" pitchFamily="34" charset="0"/>
                <a:ea typeface="Aptos Display" pitchFamily="34" charset="-122"/>
                <a:cs typeface="Aptos Display" pitchFamily="34" charset="-120"/>
              </a:rPr>
              <a:t>What participants want to carry forward</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2"/>
          <p:cNvSpPr/>
          <p:nvPr/>
        </p:nvSpPr>
        <p:spPr>
          <a:xfrm>
            <a:off x="420624" y="713232"/>
            <a:ext cx="10881360" cy="320040"/>
          </a:xfrm>
          <a:prstGeom prst="rect">
            <a:avLst/>
          </a:prstGeom>
          <a:noFill/>
          <a:ln/>
        </p:spPr>
        <p:txBody>
          <a:bodyPr wrap="square" lIns="0" tIns="0" rIns="0" bIns="0" rtlCol="0" anchor="ctr">
            <a:normAutofit/>
          </a:bodyPr>
          <a:lstStyle/>
          <a:p>
            <a:pPr marL="0" indent="0">
              <a:buNone/>
            </a:pPr>
            <a:r>
              <a:rPr lang="en-US" sz="1400" dirty="0">
                <a:solidFill>
                  <a:srgbClr val="5E6B78"/>
                </a:solidFill>
              </a:rPr>
              <a:t>The chat pointed toward practical tools, adaptable strategies, and better evidence for decisions.</a:t>
            </a:r>
            <a:endParaRPr lang="en-US" sz="1400" dirty="0"/>
          </a:p>
        </p:txBody>
      </p:sp>
      <p:sp>
        <p:nvSpPr>
          <p:cNvPr id="5" name="Shape 3">
            <a:extLst>
              <a:ext uri="{C183D7F6-B498-43B3-948B-1728B52AA6E4}">
                <adec:decorative xmlns:adec="http://schemas.microsoft.com/office/drawing/2017/decorative" val="1"/>
              </a:ext>
            </a:extLst>
          </p:cNvPr>
          <p:cNvSpPr/>
          <p:nvPr/>
        </p:nvSpPr>
        <p:spPr>
          <a:xfrm>
            <a:off x="621792" y="1353312"/>
            <a:ext cx="2542032" cy="4224528"/>
          </a:xfrm>
          <a:prstGeom prst="roundRect">
            <a:avLst>
              <a:gd name="adj" fmla="val 2518"/>
            </a:avLst>
          </a:prstGeom>
          <a:solidFill>
            <a:srgbClr val="F2F6FB"/>
          </a:solidFill>
          <a:ln w="12700">
            <a:solidFill>
              <a:srgbClr val="DCE4E8"/>
            </a:solidFill>
            <a:prstDash val="solid"/>
          </a:ln>
        </p:spPr>
        <p:txBody>
          <a:bodyPr/>
          <a:lstStyle/>
          <a:p>
            <a:endParaRPr lang="en-US"/>
          </a:p>
        </p:txBody>
      </p:sp>
      <p:sp>
        <p:nvSpPr>
          <p:cNvPr id="10" name="Shape 8">
            <a:extLst>
              <a:ext uri="{C183D7F6-B498-43B3-948B-1728B52AA6E4}">
                <adec:decorative xmlns:adec="http://schemas.microsoft.com/office/drawing/2017/decorative" val="1"/>
              </a:ext>
            </a:extLst>
          </p:cNvPr>
          <p:cNvSpPr/>
          <p:nvPr/>
        </p:nvSpPr>
        <p:spPr>
          <a:xfrm>
            <a:off x="3474720" y="1353312"/>
            <a:ext cx="2542032" cy="4224528"/>
          </a:xfrm>
          <a:prstGeom prst="roundRect">
            <a:avLst>
              <a:gd name="adj" fmla="val 2518"/>
            </a:avLst>
          </a:prstGeom>
          <a:solidFill>
            <a:srgbClr val="EFF8F7"/>
          </a:solidFill>
          <a:ln w="12700">
            <a:solidFill>
              <a:srgbClr val="DCE4E8"/>
            </a:solidFill>
            <a:prstDash val="solid"/>
          </a:ln>
        </p:spPr>
        <p:txBody>
          <a:bodyPr/>
          <a:lstStyle/>
          <a:p>
            <a:endParaRPr lang="en-US"/>
          </a:p>
        </p:txBody>
      </p:sp>
      <p:sp>
        <p:nvSpPr>
          <p:cNvPr id="15" name="Shape 13">
            <a:extLst>
              <a:ext uri="{C183D7F6-B498-43B3-948B-1728B52AA6E4}">
                <adec:decorative xmlns:adec="http://schemas.microsoft.com/office/drawing/2017/decorative" val="1"/>
              </a:ext>
            </a:extLst>
          </p:cNvPr>
          <p:cNvSpPr/>
          <p:nvPr/>
        </p:nvSpPr>
        <p:spPr>
          <a:xfrm>
            <a:off x="6327648" y="1353312"/>
            <a:ext cx="2542032" cy="4224528"/>
          </a:xfrm>
          <a:prstGeom prst="roundRect">
            <a:avLst>
              <a:gd name="adj" fmla="val 2518"/>
            </a:avLst>
          </a:prstGeom>
          <a:solidFill>
            <a:srgbClr val="FFF8ED"/>
          </a:solidFill>
          <a:ln w="12700">
            <a:solidFill>
              <a:srgbClr val="DCE4E8"/>
            </a:solidFill>
            <a:prstDash val="solid"/>
          </a:ln>
        </p:spPr>
        <p:txBody>
          <a:bodyPr/>
          <a:lstStyle/>
          <a:p>
            <a:endParaRPr lang="en-US"/>
          </a:p>
        </p:txBody>
      </p:sp>
      <p:sp>
        <p:nvSpPr>
          <p:cNvPr id="20" name="Shape 18">
            <a:extLst>
              <a:ext uri="{C183D7F6-B498-43B3-948B-1728B52AA6E4}">
                <adec:decorative xmlns:adec="http://schemas.microsoft.com/office/drawing/2017/decorative" val="1"/>
              </a:ext>
            </a:extLst>
          </p:cNvPr>
          <p:cNvSpPr/>
          <p:nvPr/>
        </p:nvSpPr>
        <p:spPr>
          <a:xfrm>
            <a:off x="9180576" y="1353312"/>
            <a:ext cx="2542032" cy="4224528"/>
          </a:xfrm>
          <a:prstGeom prst="roundRect">
            <a:avLst>
              <a:gd name="adj" fmla="val 2518"/>
            </a:avLst>
          </a:prstGeom>
          <a:solidFill>
            <a:srgbClr val="FBEFEC"/>
          </a:solidFill>
          <a:ln w="12700">
            <a:solidFill>
              <a:srgbClr val="DCE4E8"/>
            </a:solidFill>
            <a:prstDash val="solid"/>
          </a:ln>
        </p:spPr>
        <p:txBody>
          <a:bodyPr/>
          <a:lstStyle/>
          <a:p>
            <a:endParaRPr lang="en-US"/>
          </a:p>
        </p:txBody>
      </p:sp>
      <p:sp>
        <p:nvSpPr>
          <p:cNvPr id="6" name="Shape 4">
            <a:extLst>
              <a:ext uri="{C183D7F6-B498-43B3-948B-1728B52AA6E4}">
                <adec:decorative xmlns:adec="http://schemas.microsoft.com/office/drawing/2017/decorative" val="0"/>
              </a:ext>
            </a:extLst>
          </p:cNvPr>
          <p:cNvSpPr/>
          <p:nvPr/>
        </p:nvSpPr>
        <p:spPr>
          <a:xfrm>
            <a:off x="987552" y="1627632"/>
            <a:ext cx="1783080" cy="310896"/>
          </a:xfrm>
          <a:prstGeom prst="roundRect">
            <a:avLst>
              <a:gd name="adj" fmla="val 29412"/>
            </a:avLst>
          </a:prstGeom>
          <a:solidFill>
            <a:srgbClr val="2669A8"/>
          </a:solidFill>
          <a:ln w="12700">
            <a:solidFill>
              <a:srgbClr val="2669A8"/>
            </a:solidFill>
            <a:prstDash val="solid"/>
          </a:ln>
        </p:spPr>
        <p:txBody>
          <a:bodyPr/>
          <a:lstStyle/>
          <a:p>
            <a:pPr algn="ctr"/>
            <a:r>
              <a:rPr lang="en-US" dirty="0">
                <a:solidFill>
                  <a:schemeClr val="bg1"/>
                </a:solidFill>
              </a:rPr>
              <a:t>TOOLS</a:t>
            </a:r>
          </a:p>
        </p:txBody>
      </p:sp>
      <p:sp>
        <p:nvSpPr>
          <p:cNvPr id="8" name="Text 6"/>
          <p:cNvSpPr/>
          <p:nvPr/>
        </p:nvSpPr>
        <p:spPr>
          <a:xfrm>
            <a:off x="822960" y="2304288"/>
            <a:ext cx="2139696" cy="987552"/>
          </a:xfrm>
          <a:prstGeom prst="rect">
            <a:avLst/>
          </a:prstGeom>
          <a:noFill/>
          <a:ln/>
        </p:spPr>
        <p:txBody>
          <a:bodyPr wrap="square" lIns="0" tIns="0" rIns="0" bIns="0" rtlCol="0" anchor="ctr">
            <a:normAutofit/>
          </a:bodyPr>
          <a:lstStyle/>
          <a:p>
            <a:pPr marL="0" indent="0" algn="ctr">
              <a:buNone/>
            </a:pPr>
            <a:r>
              <a:rPr lang="en-US" sz="1350" b="1" dirty="0">
                <a:solidFill>
                  <a:srgbClr val="1D3F6E"/>
                </a:solidFill>
              </a:rPr>
              <a:t>Searchable state strategies and implementation resources were repeatedly named as useful.</a:t>
            </a:r>
            <a:endParaRPr lang="en-US" sz="1350" dirty="0"/>
          </a:p>
        </p:txBody>
      </p:sp>
      <p:sp>
        <p:nvSpPr>
          <p:cNvPr id="9" name="Text 7"/>
          <p:cNvSpPr/>
          <p:nvPr/>
        </p:nvSpPr>
        <p:spPr>
          <a:xfrm>
            <a:off x="841248" y="3703320"/>
            <a:ext cx="2103120" cy="1051560"/>
          </a:xfrm>
          <a:prstGeom prst="rect">
            <a:avLst/>
          </a:prstGeom>
          <a:noFill/>
          <a:ln/>
        </p:spPr>
        <p:txBody>
          <a:bodyPr wrap="square" lIns="0" tIns="0" rIns="0" bIns="0" rtlCol="0" anchor="ctr">
            <a:normAutofit/>
          </a:bodyPr>
          <a:lstStyle/>
          <a:p>
            <a:pPr marL="0" indent="0" algn="ctr">
              <a:buNone/>
            </a:pPr>
            <a:r>
              <a:rPr lang="en-US" sz="1400" i="1" dirty="0">
                <a:solidFill>
                  <a:srgbClr val="27364A"/>
                </a:solidFill>
              </a:rPr>
              <a:t>“The databank of the projects other states are working on. So helpful!”</a:t>
            </a:r>
            <a:endParaRPr lang="en-US" sz="1400" dirty="0"/>
          </a:p>
        </p:txBody>
      </p:sp>
      <p:sp>
        <p:nvSpPr>
          <p:cNvPr id="11" name="Shape 9">
            <a:extLst>
              <a:ext uri="{C183D7F6-B498-43B3-948B-1728B52AA6E4}">
                <adec:decorative xmlns:adec="http://schemas.microsoft.com/office/drawing/2017/decorative" val="0"/>
              </a:ext>
            </a:extLst>
          </p:cNvPr>
          <p:cNvSpPr/>
          <p:nvPr/>
        </p:nvSpPr>
        <p:spPr>
          <a:xfrm>
            <a:off x="3840480" y="1627632"/>
            <a:ext cx="1783080" cy="310896"/>
          </a:xfrm>
          <a:prstGeom prst="roundRect">
            <a:avLst>
              <a:gd name="adj" fmla="val 29412"/>
            </a:avLst>
          </a:prstGeom>
          <a:solidFill>
            <a:srgbClr val="1C9A99"/>
          </a:solidFill>
          <a:ln w="12700">
            <a:solidFill>
              <a:srgbClr val="1C9A99"/>
            </a:solidFill>
            <a:prstDash val="solid"/>
          </a:ln>
        </p:spPr>
        <p:txBody>
          <a:bodyPr/>
          <a:lstStyle/>
          <a:p>
            <a:pPr algn="ctr"/>
            <a:r>
              <a:rPr lang="en-US" dirty="0">
                <a:solidFill>
                  <a:schemeClr val="bg1"/>
                </a:solidFill>
              </a:rPr>
              <a:t>FIT</a:t>
            </a:r>
          </a:p>
        </p:txBody>
      </p:sp>
      <p:sp>
        <p:nvSpPr>
          <p:cNvPr id="13" name="Text 11"/>
          <p:cNvSpPr/>
          <p:nvPr/>
        </p:nvSpPr>
        <p:spPr>
          <a:xfrm>
            <a:off x="3675888" y="2304288"/>
            <a:ext cx="2139696" cy="987552"/>
          </a:xfrm>
          <a:prstGeom prst="rect">
            <a:avLst/>
          </a:prstGeom>
          <a:noFill/>
          <a:ln/>
        </p:spPr>
        <p:txBody>
          <a:bodyPr wrap="square" lIns="0" tIns="0" rIns="0" bIns="0" rtlCol="0" anchor="ctr">
            <a:normAutofit/>
          </a:bodyPr>
          <a:lstStyle/>
          <a:p>
            <a:pPr marL="0" indent="0" algn="ctr">
              <a:buNone/>
            </a:pPr>
            <a:r>
              <a:rPr lang="en-US" sz="1350" b="1" dirty="0">
                <a:solidFill>
                  <a:srgbClr val="1D3F6E"/>
                </a:solidFill>
              </a:rPr>
              <a:t>Participants emphasized that solutions must be adapted to local context.</a:t>
            </a:r>
            <a:endParaRPr lang="en-US" sz="1350" dirty="0"/>
          </a:p>
        </p:txBody>
      </p:sp>
      <p:sp>
        <p:nvSpPr>
          <p:cNvPr id="14" name="Text 12"/>
          <p:cNvSpPr/>
          <p:nvPr/>
        </p:nvSpPr>
        <p:spPr>
          <a:xfrm>
            <a:off x="3694176" y="3703320"/>
            <a:ext cx="2103120" cy="1051560"/>
          </a:xfrm>
          <a:prstGeom prst="rect">
            <a:avLst/>
          </a:prstGeom>
          <a:noFill/>
          <a:ln/>
        </p:spPr>
        <p:txBody>
          <a:bodyPr wrap="square" lIns="0" tIns="0" rIns="0" bIns="0" rtlCol="0" anchor="ctr">
            <a:normAutofit/>
          </a:bodyPr>
          <a:lstStyle/>
          <a:p>
            <a:pPr marL="0" indent="0" algn="ctr">
              <a:buNone/>
            </a:pPr>
            <a:r>
              <a:rPr lang="en-US" sz="1400" i="1" dirty="0">
                <a:solidFill>
                  <a:srgbClr val="27364A"/>
                </a:solidFill>
              </a:rPr>
              <a:t>“No one-size-fits-all solutions.”</a:t>
            </a:r>
            <a:endParaRPr lang="en-US" sz="1400" dirty="0"/>
          </a:p>
        </p:txBody>
      </p:sp>
      <p:sp>
        <p:nvSpPr>
          <p:cNvPr id="16" name="Shape 14">
            <a:extLst>
              <a:ext uri="{C183D7F6-B498-43B3-948B-1728B52AA6E4}">
                <adec:decorative xmlns:adec="http://schemas.microsoft.com/office/drawing/2017/decorative" val="0"/>
              </a:ext>
            </a:extLst>
          </p:cNvPr>
          <p:cNvSpPr/>
          <p:nvPr/>
        </p:nvSpPr>
        <p:spPr>
          <a:xfrm>
            <a:off x="6693408" y="1627632"/>
            <a:ext cx="1783080" cy="310896"/>
          </a:xfrm>
          <a:prstGeom prst="roundRect">
            <a:avLst>
              <a:gd name="adj" fmla="val 29412"/>
            </a:avLst>
          </a:prstGeom>
          <a:solidFill>
            <a:srgbClr val="F4A340"/>
          </a:solidFill>
          <a:ln w="12700">
            <a:solidFill>
              <a:srgbClr val="F4A340"/>
            </a:solidFill>
            <a:prstDash val="solid"/>
          </a:ln>
        </p:spPr>
        <p:txBody>
          <a:bodyPr/>
          <a:lstStyle/>
          <a:p>
            <a:pPr algn="ctr"/>
            <a:r>
              <a:rPr lang="en-US" dirty="0">
                <a:solidFill>
                  <a:schemeClr val="bg1"/>
                </a:solidFill>
              </a:rPr>
              <a:t>DATA</a:t>
            </a:r>
          </a:p>
        </p:txBody>
      </p:sp>
      <p:sp>
        <p:nvSpPr>
          <p:cNvPr id="18" name="Text 16"/>
          <p:cNvSpPr/>
          <p:nvPr/>
        </p:nvSpPr>
        <p:spPr>
          <a:xfrm>
            <a:off x="6528816" y="2304288"/>
            <a:ext cx="2139696" cy="987552"/>
          </a:xfrm>
          <a:prstGeom prst="rect">
            <a:avLst/>
          </a:prstGeom>
          <a:noFill/>
          <a:ln/>
        </p:spPr>
        <p:txBody>
          <a:bodyPr wrap="square" lIns="0" tIns="0" rIns="0" bIns="0" rtlCol="0" anchor="ctr">
            <a:normAutofit/>
          </a:bodyPr>
          <a:lstStyle/>
          <a:p>
            <a:pPr marL="0" indent="0" algn="ctr">
              <a:buNone/>
            </a:pPr>
            <a:r>
              <a:rPr lang="en-US" sz="1350" b="1" dirty="0">
                <a:solidFill>
                  <a:srgbClr val="1D3F6E"/>
                </a:solidFill>
              </a:rPr>
              <a:t>Workforce data was seen as essential for understanding and acting on shortages.</a:t>
            </a:r>
            <a:endParaRPr lang="en-US" sz="1350" dirty="0"/>
          </a:p>
        </p:txBody>
      </p:sp>
      <p:sp>
        <p:nvSpPr>
          <p:cNvPr id="19" name="Text 17"/>
          <p:cNvSpPr/>
          <p:nvPr/>
        </p:nvSpPr>
        <p:spPr>
          <a:xfrm>
            <a:off x="6547104" y="3703320"/>
            <a:ext cx="2103120" cy="1051560"/>
          </a:xfrm>
          <a:prstGeom prst="rect">
            <a:avLst/>
          </a:prstGeom>
          <a:noFill/>
          <a:ln/>
        </p:spPr>
        <p:txBody>
          <a:bodyPr wrap="square" lIns="0" tIns="0" rIns="0" bIns="0" rtlCol="0" anchor="ctr">
            <a:normAutofit/>
          </a:bodyPr>
          <a:lstStyle/>
          <a:p>
            <a:pPr marL="0" indent="0" algn="ctr">
              <a:buNone/>
            </a:pPr>
            <a:r>
              <a:rPr lang="en-US" sz="1400" i="1" dirty="0">
                <a:solidFill>
                  <a:srgbClr val="27364A"/>
                </a:solidFill>
              </a:rPr>
              <a:t>“Local issue, yet systemic… affirms the efforts in our state to collect workforce data.”</a:t>
            </a:r>
            <a:endParaRPr lang="en-US" sz="1400" dirty="0"/>
          </a:p>
        </p:txBody>
      </p:sp>
      <p:sp>
        <p:nvSpPr>
          <p:cNvPr id="21" name="Shape 19">
            <a:extLst>
              <a:ext uri="{C183D7F6-B498-43B3-948B-1728B52AA6E4}">
                <adec:decorative xmlns:adec="http://schemas.microsoft.com/office/drawing/2017/decorative" val="0"/>
              </a:ext>
            </a:extLst>
          </p:cNvPr>
          <p:cNvSpPr/>
          <p:nvPr/>
        </p:nvSpPr>
        <p:spPr>
          <a:xfrm>
            <a:off x="9546336" y="1627632"/>
            <a:ext cx="1783080" cy="310896"/>
          </a:xfrm>
          <a:prstGeom prst="roundRect">
            <a:avLst>
              <a:gd name="adj" fmla="val 29412"/>
            </a:avLst>
          </a:prstGeom>
          <a:solidFill>
            <a:srgbClr val="E66C5C"/>
          </a:solidFill>
          <a:ln w="12700">
            <a:solidFill>
              <a:srgbClr val="E66C5C"/>
            </a:solidFill>
            <a:prstDash val="solid"/>
          </a:ln>
        </p:spPr>
        <p:txBody>
          <a:bodyPr/>
          <a:lstStyle/>
          <a:p>
            <a:pPr algn="ctr"/>
            <a:r>
              <a:rPr lang="en-US" dirty="0">
                <a:solidFill>
                  <a:schemeClr val="bg1"/>
                </a:solidFill>
              </a:rPr>
              <a:t>FINANCING</a:t>
            </a:r>
          </a:p>
        </p:txBody>
      </p:sp>
      <p:sp>
        <p:nvSpPr>
          <p:cNvPr id="23" name="Text 21"/>
          <p:cNvSpPr/>
          <p:nvPr/>
        </p:nvSpPr>
        <p:spPr>
          <a:xfrm>
            <a:off x="9381744" y="2304288"/>
            <a:ext cx="2139696" cy="987552"/>
          </a:xfrm>
          <a:prstGeom prst="rect">
            <a:avLst/>
          </a:prstGeom>
          <a:noFill/>
          <a:ln/>
        </p:spPr>
        <p:txBody>
          <a:bodyPr wrap="square" lIns="0" tIns="0" rIns="0" bIns="0" rtlCol="0" anchor="ctr">
            <a:normAutofit/>
          </a:bodyPr>
          <a:lstStyle/>
          <a:p>
            <a:pPr marL="0" indent="0" algn="ctr">
              <a:buNone/>
            </a:pPr>
            <a:r>
              <a:rPr lang="en-US" sz="1350" b="1" dirty="0">
                <a:solidFill>
                  <a:srgbClr val="1D3F6E"/>
                </a:solidFill>
              </a:rPr>
              <a:t>Participants are thinking about how funding conditions affect recruitment and retention.</a:t>
            </a:r>
            <a:endParaRPr lang="en-US" sz="1350" dirty="0"/>
          </a:p>
        </p:txBody>
      </p:sp>
      <p:sp>
        <p:nvSpPr>
          <p:cNvPr id="24" name="Text 22"/>
          <p:cNvSpPr/>
          <p:nvPr/>
        </p:nvSpPr>
        <p:spPr>
          <a:xfrm>
            <a:off x="9400032" y="3703320"/>
            <a:ext cx="2103120" cy="1051560"/>
          </a:xfrm>
          <a:prstGeom prst="rect">
            <a:avLst/>
          </a:prstGeom>
          <a:noFill/>
          <a:ln/>
        </p:spPr>
        <p:txBody>
          <a:bodyPr wrap="square" lIns="0" tIns="0" rIns="0" bIns="0" rtlCol="0" anchor="ctr">
            <a:normAutofit/>
          </a:bodyPr>
          <a:lstStyle/>
          <a:p>
            <a:pPr marL="0" indent="0" algn="ctr">
              <a:buNone/>
            </a:pPr>
            <a:r>
              <a:rPr lang="en-US" sz="1400" i="1" dirty="0">
                <a:solidFill>
                  <a:srgbClr val="27364A"/>
                </a:solidFill>
              </a:rPr>
              <a:t>A closing question asked how federal funding concerns are affecting R&amp;R.</a:t>
            </a:r>
            <a:endParaRPr lang="en-US" sz="1400" dirty="0"/>
          </a:p>
        </p:txBody>
      </p:sp>
      <p:sp>
        <p:nvSpPr>
          <p:cNvPr id="25" name="Text 23"/>
          <p:cNvSpPr/>
          <p:nvPr/>
        </p:nvSpPr>
        <p:spPr>
          <a:xfrm>
            <a:off x="1005840" y="5833872"/>
            <a:ext cx="10241280" cy="402336"/>
          </a:xfrm>
          <a:prstGeom prst="rect">
            <a:avLst/>
          </a:prstGeom>
          <a:noFill/>
          <a:ln/>
        </p:spPr>
        <p:txBody>
          <a:bodyPr wrap="square" lIns="0" tIns="0" rIns="0" bIns="0" rtlCol="0" anchor="ctr">
            <a:normAutofit fontScale="92500" lnSpcReduction="10000"/>
          </a:bodyPr>
          <a:lstStyle/>
          <a:p>
            <a:pPr marL="0" indent="0" algn="ctr">
              <a:buNone/>
            </a:pPr>
            <a:r>
              <a:rPr lang="en-US" sz="1500" b="1" dirty="0">
                <a:solidFill>
                  <a:srgbClr val="1D3F6E"/>
                </a:solidFill>
              </a:rPr>
              <a:t>Session 2 responds by testing financial levers, public awareness strategies, and access</a:t>
            </a:r>
          </a:p>
          <a:p>
            <a:pPr marL="0" indent="0" algn="ctr">
              <a:buNone/>
            </a:pPr>
            <a:r>
              <a:rPr lang="en-US" sz="1500" b="1" dirty="0">
                <a:solidFill>
                  <a:srgbClr val="1D3F6E"/>
                </a:solidFill>
              </a:rPr>
              <a:t> through real state and national examples.</a:t>
            </a:r>
            <a:endParaRPr lang="en-US" sz="1500" dirty="0"/>
          </a:p>
        </p:txBody>
      </p:sp>
      <p:sp>
        <p:nvSpPr>
          <p:cNvPr id="26" name="Text 24"/>
          <p:cNvSpPr/>
          <p:nvPr/>
        </p:nvSpPr>
        <p:spPr>
          <a:xfrm>
            <a:off x="420624" y="6290109"/>
            <a:ext cx="8778240" cy="146304"/>
          </a:xfrm>
          <a:prstGeom prst="rect">
            <a:avLst/>
          </a:prstGeom>
          <a:noFill/>
          <a:ln/>
        </p:spPr>
        <p:txBody>
          <a:bodyPr wrap="square" lIns="0" tIns="0" rIns="0" bIns="0" rtlCol="0" anchor="ctr">
            <a:normAutofit/>
          </a:bodyPr>
          <a:lstStyle/>
          <a:p>
            <a:pPr marL="0" indent="0">
              <a:buNone/>
            </a:pPr>
            <a:r>
              <a:rPr lang="en-US" sz="720" dirty="0">
                <a:solidFill>
                  <a:srgbClr val="7B8792"/>
                </a:solidFill>
                <a:latin typeface="Aptos" pitchFamily="34" charset="0"/>
                <a:ea typeface="Aptos" pitchFamily="34" charset="-122"/>
                <a:cs typeface="Aptos" pitchFamily="34" charset="-120"/>
              </a:rPr>
              <a:t>Source: Session 1 Zoom chat, August 11, 2026. Qualitative themes; not a formal evaluation.</a:t>
            </a:r>
            <a:endParaRPr lang="en-US" sz="720" dirty="0"/>
          </a:p>
        </p:txBody>
      </p:sp>
      <p:pic>
        <p:nvPicPr>
          <p:cNvPr id="28" name="Image 0" descr="ECTA logo"/>
          <p:cNvPicPr>
            <a:picLocks noChangeAspect="1"/>
          </p:cNvPicPr>
          <p:nvPr/>
        </p:nvPicPr>
        <p:blipFill>
          <a:blip r:embed="rId3"/>
          <a:stretch>
            <a:fillRect/>
          </a:stretch>
        </p:blipFill>
        <p:spPr>
          <a:xfrm>
            <a:off x="392951" y="6437376"/>
            <a:ext cx="924025" cy="137160"/>
          </a:xfrm>
          <a:prstGeom prst="rect">
            <a:avLst/>
          </a:prstGeom>
        </p:spPr>
      </p:pic>
      <p:sp>
        <p:nvSpPr>
          <p:cNvPr id="27" name="Text 25"/>
          <p:cNvSpPr/>
          <p:nvPr/>
        </p:nvSpPr>
        <p:spPr>
          <a:xfrm>
            <a:off x="11503152" y="6473952"/>
            <a:ext cx="320040" cy="164592"/>
          </a:xfrm>
          <a:prstGeom prst="rect">
            <a:avLst/>
          </a:prstGeom>
          <a:noFill/>
          <a:ln/>
        </p:spPr>
        <p:txBody>
          <a:bodyPr wrap="square" lIns="0" tIns="0" rIns="0" bIns="0" rtlCol="0" anchor="ctr"/>
          <a:lstStyle/>
          <a:p>
            <a:pPr marL="0" indent="0" algn="r">
              <a:buNone/>
            </a:pPr>
            <a:r>
              <a:rPr lang="en-US" sz="750" dirty="0">
                <a:solidFill>
                  <a:srgbClr val="AAB3BA"/>
                </a:solidFill>
              </a:rPr>
              <a:t>7</a:t>
            </a:r>
            <a:endParaRPr lang="en-US" sz="75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3602" y="3181"/>
            <a:ext cx="12184983" cy="6851454"/>
          </a:xfrm>
          <a:custGeom>
            <a:avLst/>
            <a:gdLst/>
            <a:ahLst/>
            <a:cxnLst/>
            <a:rect l="l" t="t" r="r" b="b"/>
            <a:pathLst>
              <a:path w="20093940" h="11298555">
                <a:moveTo>
                  <a:pt x="20093629" y="0"/>
                </a:moveTo>
                <a:lnTo>
                  <a:pt x="0" y="0"/>
                </a:lnTo>
                <a:lnTo>
                  <a:pt x="0" y="11298074"/>
                </a:lnTo>
                <a:lnTo>
                  <a:pt x="20093629" y="11298074"/>
                </a:lnTo>
                <a:lnTo>
                  <a:pt x="20093629" y="0"/>
                </a:lnTo>
                <a:close/>
              </a:path>
            </a:pathLst>
          </a:custGeom>
          <a:solidFill>
            <a:srgbClr val="00A3E2"/>
          </a:solidFill>
        </p:spPr>
        <p:txBody>
          <a:bodyPr wrap="square" lIns="0" tIns="0" rIns="0" bIns="0" rtlCol="0"/>
          <a:lstStyle/>
          <a:p>
            <a:pPr defTabSz="554492"/>
            <a:endParaRPr sz="1092" kern="0">
              <a:solidFill>
                <a:sysClr val="windowText" lastClr="000000"/>
              </a:solidFill>
            </a:endParaRPr>
          </a:p>
        </p:txBody>
      </p:sp>
      <p:grpSp>
        <p:nvGrpSpPr>
          <p:cNvPr id="3" name="object 3">
            <a:extLst>
              <a:ext uri="{C183D7F6-B498-43B3-948B-1728B52AA6E4}">
                <adec:decorative xmlns:adec="http://schemas.microsoft.com/office/drawing/2017/decorative" val="1"/>
              </a:ext>
            </a:extLst>
          </p:cNvPr>
          <p:cNvGrpSpPr/>
          <p:nvPr/>
        </p:nvGrpSpPr>
        <p:grpSpPr>
          <a:xfrm>
            <a:off x="428" y="0"/>
            <a:ext cx="12191144" cy="6857615"/>
            <a:chOff x="0" y="0"/>
            <a:chExt cx="20104100" cy="11308715"/>
          </a:xfrm>
        </p:grpSpPr>
        <p:pic>
          <p:nvPicPr>
            <p:cNvPr id="4" name="object 4"/>
            <p:cNvPicPr/>
            <p:nvPr/>
          </p:nvPicPr>
          <p:blipFill>
            <a:blip r:embed="rId2" cstate="print"/>
            <a:stretch>
              <a:fillRect/>
            </a:stretch>
          </p:blipFill>
          <p:spPr>
            <a:xfrm>
              <a:off x="5235" y="5245"/>
              <a:ext cx="20093629" cy="11298074"/>
            </a:xfrm>
            <a:prstGeom prst="rect">
              <a:avLst/>
            </a:prstGeom>
          </p:spPr>
        </p:pic>
        <p:sp>
          <p:nvSpPr>
            <p:cNvPr id="5" name="object 5"/>
            <p:cNvSpPr/>
            <p:nvPr/>
          </p:nvSpPr>
          <p:spPr>
            <a:xfrm>
              <a:off x="5235" y="5235"/>
              <a:ext cx="20093940" cy="11298555"/>
            </a:xfrm>
            <a:custGeom>
              <a:avLst/>
              <a:gdLst/>
              <a:ahLst/>
              <a:cxnLst/>
              <a:rect l="l" t="t" r="r" b="b"/>
              <a:pathLst>
                <a:path w="20093940" h="11298555">
                  <a:moveTo>
                    <a:pt x="0" y="11298085"/>
                  </a:moveTo>
                  <a:lnTo>
                    <a:pt x="20093629" y="11298085"/>
                  </a:lnTo>
                  <a:lnTo>
                    <a:pt x="20093629" y="0"/>
                  </a:lnTo>
                  <a:lnTo>
                    <a:pt x="0" y="0"/>
                  </a:lnTo>
                  <a:lnTo>
                    <a:pt x="0" y="11298085"/>
                  </a:lnTo>
                  <a:close/>
                </a:path>
              </a:pathLst>
            </a:custGeom>
            <a:ln w="10470">
              <a:solidFill>
                <a:srgbClr val="000000"/>
              </a:solidFill>
            </a:ln>
          </p:spPr>
          <p:txBody>
            <a:bodyPr wrap="square" lIns="0" tIns="0" rIns="0" bIns="0" rtlCol="0"/>
            <a:lstStyle/>
            <a:p>
              <a:pPr defTabSz="554492"/>
              <a:endParaRPr sz="1092" kern="0">
                <a:solidFill>
                  <a:sysClr val="windowText" lastClr="000000"/>
                </a:solidFill>
              </a:endParaRPr>
            </a:p>
          </p:txBody>
        </p:sp>
        <p:sp>
          <p:nvSpPr>
            <p:cNvPr id="6" name="object 6"/>
            <p:cNvSpPr/>
            <p:nvPr/>
          </p:nvSpPr>
          <p:spPr>
            <a:xfrm>
              <a:off x="17733633" y="9225438"/>
              <a:ext cx="651510" cy="502284"/>
            </a:xfrm>
            <a:custGeom>
              <a:avLst/>
              <a:gdLst/>
              <a:ahLst/>
              <a:cxnLst/>
              <a:rect l="l" t="t" r="r" b="b"/>
              <a:pathLst>
                <a:path w="651509" h="502284">
                  <a:moveTo>
                    <a:pt x="333121" y="355981"/>
                  </a:moveTo>
                  <a:lnTo>
                    <a:pt x="328879" y="316814"/>
                  </a:lnTo>
                  <a:lnTo>
                    <a:pt x="293382" y="258978"/>
                  </a:lnTo>
                  <a:lnTo>
                    <a:pt x="261086" y="242404"/>
                  </a:lnTo>
                  <a:lnTo>
                    <a:pt x="261086" y="241007"/>
                  </a:lnTo>
                  <a:lnTo>
                    <a:pt x="286689" y="223989"/>
                  </a:lnTo>
                  <a:lnTo>
                    <a:pt x="302831" y="202234"/>
                  </a:lnTo>
                  <a:lnTo>
                    <a:pt x="303860" y="200850"/>
                  </a:lnTo>
                  <a:lnTo>
                    <a:pt x="313486" y="171475"/>
                  </a:lnTo>
                  <a:lnTo>
                    <a:pt x="316496" y="135750"/>
                  </a:lnTo>
                  <a:lnTo>
                    <a:pt x="313296" y="110121"/>
                  </a:lnTo>
                  <a:lnTo>
                    <a:pt x="293979" y="55359"/>
                  </a:lnTo>
                  <a:lnTo>
                    <a:pt x="263690" y="26047"/>
                  </a:lnTo>
                  <a:lnTo>
                    <a:pt x="218808" y="6870"/>
                  </a:lnTo>
                  <a:lnTo>
                    <a:pt x="199453" y="4699"/>
                  </a:lnTo>
                  <a:lnTo>
                    <a:pt x="199453" y="346290"/>
                  </a:lnTo>
                  <a:lnTo>
                    <a:pt x="198120" y="370039"/>
                  </a:lnTo>
                  <a:lnTo>
                    <a:pt x="193484" y="385152"/>
                  </a:lnTo>
                  <a:lnTo>
                    <a:pt x="184556" y="393128"/>
                  </a:lnTo>
                  <a:lnTo>
                    <a:pt x="170370" y="395465"/>
                  </a:lnTo>
                  <a:lnTo>
                    <a:pt x="132283" y="395465"/>
                  </a:lnTo>
                  <a:lnTo>
                    <a:pt x="132283" y="296430"/>
                  </a:lnTo>
                  <a:lnTo>
                    <a:pt x="170370" y="296430"/>
                  </a:lnTo>
                  <a:lnTo>
                    <a:pt x="185140" y="297980"/>
                  </a:lnTo>
                  <a:lnTo>
                    <a:pt x="194005" y="304736"/>
                  </a:lnTo>
                  <a:lnTo>
                    <a:pt x="198323" y="319798"/>
                  </a:lnTo>
                  <a:lnTo>
                    <a:pt x="199453" y="346290"/>
                  </a:lnTo>
                  <a:lnTo>
                    <a:pt x="199453" y="4699"/>
                  </a:lnTo>
                  <a:lnTo>
                    <a:pt x="193217" y="3987"/>
                  </a:lnTo>
                  <a:lnTo>
                    <a:pt x="193217" y="153758"/>
                  </a:lnTo>
                  <a:lnTo>
                    <a:pt x="191871" y="176237"/>
                  </a:lnTo>
                  <a:lnTo>
                    <a:pt x="187159" y="191249"/>
                  </a:lnTo>
                  <a:lnTo>
                    <a:pt x="178028" y="199631"/>
                  </a:lnTo>
                  <a:lnTo>
                    <a:pt x="163436" y="202234"/>
                  </a:lnTo>
                  <a:lnTo>
                    <a:pt x="132283" y="202234"/>
                  </a:lnTo>
                  <a:lnTo>
                    <a:pt x="132283" y="110121"/>
                  </a:lnTo>
                  <a:lnTo>
                    <a:pt x="163436" y="110121"/>
                  </a:lnTo>
                  <a:lnTo>
                    <a:pt x="178028" y="111785"/>
                  </a:lnTo>
                  <a:lnTo>
                    <a:pt x="187159" y="118173"/>
                  </a:lnTo>
                  <a:lnTo>
                    <a:pt x="191871" y="131457"/>
                  </a:lnTo>
                  <a:lnTo>
                    <a:pt x="193217" y="153758"/>
                  </a:lnTo>
                  <a:lnTo>
                    <a:pt x="193217" y="3987"/>
                  </a:lnTo>
                  <a:lnTo>
                    <a:pt x="157899" y="0"/>
                  </a:lnTo>
                  <a:lnTo>
                    <a:pt x="0" y="0"/>
                  </a:lnTo>
                  <a:lnTo>
                    <a:pt x="0" y="502107"/>
                  </a:lnTo>
                  <a:lnTo>
                    <a:pt x="177977" y="502107"/>
                  </a:lnTo>
                  <a:lnTo>
                    <a:pt x="240652" y="495223"/>
                  </a:lnTo>
                  <a:lnTo>
                    <a:pt x="284949" y="475602"/>
                  </a:lnTo>
                  <a:lnTo>
                    <a:pt x="313410" y="444817"/>
                  </a:lnTo>
                  <a:lnTo>
                    <a:pt x="328625" y="404418"/>
                  </a:lnTo>
                  <a:lnTo>
                    <a:pt x="329450" y="395465"/>
                  </a:lnTo>
                  <a:lnTo>
                    <a:pt x="333121" y="355981"/>
                  </a:lnTo>
                  <a:close/>
                </a:path>
                <a:path w="651509" h="502284">
                  <a:moveTo>
                    <a:pt x="650989" y="391172"/>
                  </a:moveTo>
                  <a:lnTo>
                    <a:pt x="505548" y="391172"/>
                  </a:lnTo>
                  <a:lnTo>
                    <a:pt x="505548" y="294652"/>
                  </a:lnTo>
                  <a:lnTo>
                    <a:pt x="605282" y="294652"/>
                  </a:lnTo>
                  <a:lnTo>
                    <a:pt x="605282" y="195592"/>
                  </a:lnTo>
                  <a:lnTo>
                    <a:pt x="505548" y="195592"/>
                  </a:lnTo>
                  <a:lnTo>
                    <a:pt x="505548" y="113042"/>
                  </a:lnTo>
                  <a:lnTo>
                    <a:pt x="646836" y="113042"/>
                  </a:lnTo>
                  <a:lnTo>
                    <a:pt x="646836" y="12"/>
                  </a:lnTo>
                  <a:lnTo>
                    <a:pt x="369811" y="12"/>
                  </a:lnTo>
                  <a:lnTo>
                    <a:pt x="369811" y="113042"/>
                  </a:lnTo>
                  <a:lnTo>
                    <a:pt x="369811" y="195592"/>
                  </a:lnTo>
                  <a:lnTo>
                    <a:pt x="369811" y="294652"/>
                  </a:lnTo>
                  <a:lnTo>
                    <a:pt x="369811" y="391172"/>
                  </a:lnTo>
                  <a:lnTo>
                    <a:pt x="369811" y="501662"/>
                  </a:lnTo>
                  <a:lnTo>
                    <a:pt x="650989" y="501662"/>
                  </a:lnTo>
                  <a:lnTo>
                    <a:pt x="650989" y="391172"/>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pic>
          <p:nvPicPr>
            <p:cNvPr id="7" name="object 7"/>
            <p:cNvPicPr/>
            <p:nvPr/>
          </p:nvPicPr>
          <p:blipFill>
            <a:blip r:embed="rId3" cstate="print"/>
            <a:stretch>
              <a:fillRect/>
            </a:stretch>
          </p:blipFill>
          <p:spPr>
            <a:xfrm>
              <a:off x="17733638" y="9771140"/>
              <a:ext cx="418018" cy="153675"/>
            </a:xfrm>
            <a:prstGeom prst="rect">
              <a:avLst/>
            </a:prstGeom>
          </p:spPr>
        </p:pic>
        <p:pic>
          <p:nvPicPr>
            <p:cNvPr id="8" name="object 8"/>
            <p:cNvPicPr/>
            <p:nvPr/>
          </p:nvPicPr>
          <p:blipFill>
            <a:blip r:embed="rId4" cstate="print"/>
            <a:stretch>
              <a:fillRect/>
            </a:stretch>
          </p:blipFill>
          <p:spPr>
            <a:xfrm>
              <a:off x="18180808" y="9769030"/>
              <a:ext cx="203826" cy="157356"/>
            </a:xfrm>
            <a:prstGeom prst="rect">
              <a:avLst/>
            </a:prstGeom>
          </p:spPr>
        </p:pic>
        <p:sp>
          <p:nvSpPr>
            <p:cNvPr id="9" name="object 9"/>
            <p:cNvSpPr/>
            <p:nvPr/>
          </p:nvSpPr>
          <p:spPr>
            <a:xfrm>
              <a:off x="17733619" y="9967906"/>
              <a:ext cx="651510" cy="506095"/>
            </a:xfrm>
            <a:custGeom>
              <a:avLst/>
              <a:gdLst/>
              <a:ahLst/>
              <a:cxnLst/>
              <a:rect l="l" t="t" r="r" b="b"/>
              <a:pathLst>
                <a:path w="651509" h="506095">
                  <a:moveTo>
                    <a:pt x="283121" y="393700"/>
                  </a:moveTo>
                  <a:lnTo>
                    <a:pt x="136702" y="393700"/>
                  </a:lnTo>
                  <a:lnTo>
                    <a:pt x="136702" y="295910"/>
                  </a:lnTo>
                  <a:lnTo>
                    <a:pt x="237109" y="295910"/>
                  </a:lnTo>
                  <a:lnTo>
                    <a:pt x="237109" y="196850"/>
                  </a:lnTo>
                  <a:lnTo>
                    <a:pt x="136702" y="196850"/>
                  </a:lnTo>
                  <a:lnTo>
                    <a:pt x="136702" y="114300"/>
                  </a:lnTo>
                  <a:lnTo>
                    <a:pt x="278955" y="114300"/>
                  </a:lnTo>
                  <a:lnTo>
                    <a:pt x="278955" y="0"/>
                  </a:lnTo>
                  <a:lnTo>
                    <a:pt x="0" y="0"/>
                  </a:lnTo>
                  <a:lnTo>
                    <a:pt x="0" y="114300"/>
                  </a:lnTo>
                  <a:lnTo>
                    <a:pt x="0" y="196850"/>
                  </a:lnTo>
                  <a:lnTo>
                    <a:pt x="0" y="295910"/>
                  </a:lnTo>
                  <a:lnTo>
                    <a:pt x="0" y="393700"/>
                  </a:lnTo>
                  <a:lnTo>
                    <a:pt x="0" y="505460"/>
                  </a:lnTo>
                  <a:lnTo>
                    <a:pt x="283121" y="505460"/>
                  </a:lnTo>
                  <a:lnTo>
                    <a:pt x="283121" y="393700"/>
                  </a:lnTo>
                  <a:close/>
                </a:path>
                <a:path w="651509" h="506095">
                  <a:moveTo>
                    <a:pt x="651002" y="292"/>
                  </a:moveTo>
                  <a:lnTo>
                    <a:pt x="356374" y="292"/>
                  </a:lnTo>
                  <a:lnTo>
                    <a:pt x="356374" y="113322"/>
                  </a:lnTo>
                  <a:lnTo>
                    <a:pt x="435711" y="113322"/>
                  </a:lnTo>
                  <a:lnTo>
                    <a:pt x="435711" y="392722"/>
                  </a:lnTo>
                  <a:lnTo>
                    <a:pt x="356374" y="392722"/>
                  </a:lnTo>
                  <a:lnTo>
                    <a:pt x="356374" y="505752"/>
                  </a:lnTo>
                  <a:lnTo>
                    <a:pt x="651002" y="505752"/>
                  </a:lnTo>
                  <a:lnTo>
                    <a:pt x="651002" y="392722"/>
                  </a:lnTo>
                  <a:lnTo>
                    <a:pt x="571677" y="392722"/>
                  </a:lnTo>
                  <a:lnTo>
                    <a:pt x="571677" y="113322"/>
                  </a:lnTo>
                  <a:lnTo>
                    <a:pt x="651002" y="113322"/>
                  </a:lnTo>
                  <a:lnTo>
                    <a:pt x="651002" y="292"/>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sp>
          <p:nvSpPr>
            <p:cNvPr id="10" name="object 10"/>
            <p:cNvSpPr/>
            <p:nvPr/>
          </p:nvSpPr>
          <p:spPr>
            <a:xfrm>
              <a:off x="17276960" y="9222764"/>
              <a:ext cx="151130" cy="1253490"/>
            </a:xfrm>
            <a:custGeom>
              <a:avLst/>
              <a:gdLst/>
              <a:ahLst/>
              <a:cxnLst/>
              <a:rect l="l" t="t" r="r" b="b"/>
              <a:pathLst>
                <a:path w="151130" h="1253490">
                  <a:moveTo>
                    <a:pt x="0" y="1253354"/>
                  </a:moveTo>
                  <a:lnTo>
                    <a:pt x="150780" y="1253354"/>
                  </a:lnTo>
                  <a:lnTo>
                    <a:pt x="150780" y="0"/>
                  </a:lnTo>
                  <a:lnTo>
                    <a:pt x="0" y="0"/>
                  </a:lnTo>
                  <a:lnTo>
                    <a:pt x="0" y="1253354"/>
                  </a:lnTo>
                  <a:close/>
                </a:path>
              </a:pathLst>
            </a:custGeom>
            <a:solidFill>
              <a:srgbClr val="00A3E2"/>
            </a:solidFill>
          </p:spPr>
          <p:txBody>
            <a:bodyPr wrap="square" lIns="0" tIns="0" rIns="0" bIns="0" rtlCol="0"/>
            <a:lstStyle/>
            <a:p>
              <a:pPr defTabSz="554492"/>
              <a:endParaRPr sz="1092" kern="0">
                <a:solidFill>
                  <a:sysClr val="windowText" lastClr="000000"/>
                </a:solidFill>
              </a:endParaRPr>
            </a:p>
          </p:txBody>
        </p:sp>
      </p:grpSp>
      <p:sp>
        <p:nvSpPr>
          <p:cNvPr id="11" name="object 11"/>
          <p:cNvSpPr txBox="1">
            <a:spLocks noGrp="1"/>
          </p:cNvSpPr>
          <p:nvPr>
            <p:ph type="title" idx="4294967295"/>
          </p:nvPr>
        </p:nvSpPr>
        <p:spPr>
          <a:xfrm>
            <a:off x="945158" y="5651835"/>
            <a:ext cx="9366311" cy="92256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7701" marR="0" lvl="0" indent="0" algn="l" defTabSz="554492" rtl="0" eaLnBrk="1" fontAlgn="auto" latinLnBrk="0" hangingPunct="1">
              <a:lnSpc>
                <a:spcPts val="7095"/>
              </a:lnSpc>
              <a:spcBef>
                <a:spcPts val="0"/>
              </a:spcBef>
              <a:spcAft>
                <a:spcPts val="0"/>
              </a:spcAft>
              <a:buClrTx/>
              <a:buSzTx/>
              <a:buFontTx/>
              <a:buNone/>
              <a:tabLst>
                <a:tab pos="1468634" algn="l"/>
              </a:tabLst>
              <a:defRPr/>
            </a:pPr>
            <a:r>
              <a:rPr kumimoji="0" lang="en-US" sz="8004" b="1" i="0" u="none" strike="noStrike" kern="0" cap="none" spc="-15" normalizeH="0" baseline="0" noProof="0" dirty="0">
                <a:ln>
                  <a:noFill/>
                </a:ln>
                <a:solidFill>
                  <a:srgbClr val="FFFFFF"/>
                </a:solidFill>
                <a:effectLst/>
                <a:uLnTx/>
                <a:uFillTx/>
                <a:latin typeface="Rockwell"/>
                <a:ea typeface="+mn-ea"/>
                <a:cs typeface="Rockwell"/>
              </a:rPr>
              <a:t>EI</a:t>
            </a:r>
            <a:r>
              <a:rPr kumimoji="0" lang="en-US" sz="8004" b="1" i="0" u="none" strike="noStrike" kern="0" cap="none" spc="0" normalizeH="0" baseline="0" noProof="0" dirty="0">
                <a:ln>
                  <a:noFill/>
                </a:ln>
                <a:solidFill>
                  <a:srgbClr val="FFFFFF"/>
                </a:solidFill>
                <a:effectLst/>
                <a:uLnTx/>
                <a:uFillTx/>
                <a:latin typeface="Rockwell"/>
                <a:ea typeface="+mn-ea"/>
                <a:cs typeface="Rockwell"/>
              </a:rPr>
              <a:t>	is</a:t>
            </a:r>
            <a:r>
              <a:rPr kumimoji="0" lang="en-US" sz="8004" b="1" i="0" u="none" strike="noStrike" kern="0" cap="none" spc="-76" normalizeH="0" baseline="0" noProof="0" dirty="0">
                <a:ln>
                  <a:noFill/>
                </a:ln>
                <a:solidFill>
                  <a:srgbClr val="FFFFFF"/>
                </a:solidFill>
                <a:effectLst/>
                <a:uLnTx/>
                <a:uFillTx/>
                <a:latin typeface="Rockwell"/>
                <a:ea typeface="+mn-ea"/>
                <a:cs typeface="Rockwell"/>
              </a:rPr>
              <a:t> </a:t>
            </a:r>
            <a:r>
              <a:rPr kumimoji="0" lang="en-US" sz="8004" b="1" i="0" u="none" strike="noStrike" kern="0" cap="none" spc="-79" normalizeH="0" baseline="0" noProof="0" dirty="0">
                <a:ln>
                  <a:noFill/>
                </a:ln>
                <a:solidFill>
                  <a:srgbClr val="FFFFFF"/>
                </a:solidFill>
                <a:effectLst/>
                <a:uLnTx/>
                <a:uFillTx/>
                <a:latin typeface="Rockwell"/>
                <a:ea typeface="+mn-ea"/>
                <a:cs typeface="Rockwell"/>
              </a:rPr>
              <a:t>foundational</a:t>
            </a:r>
            <a:endParaRPr kumimoji="0" lang="en-US" sz="8004" b="0" i="0" u="none" strike="noStrike" kern="0" cap="none" spc="0" normalizeH="0" baseline="0" noProof="0" dirty="0">
              <a:ln>
                <a:noFill/>
              </a:ln>
              <a:solidFill>
                <a:sysClr val="windowText" lastClr="000000"/>
              </a:solidFill>
              <a:effectLst/>
              <a:uLnTx/>
              <a:uFillTx/>
              <a:latin typeface="Rockwell"/>
              <a:ea typeface="+mn-ea"/>
              <a:cs typeface="Rockwell"/>
            </a:endParaRPr>
          </a:p>
        </p:txBody>
      </p:sp>
      <p:sp>
        <p:nvSpPr>
          <p:cNvPr id="12" name="object 12"/>
          <p:cNvSpPr txBox="1"/>
          <p:nvPr/>
        </p:nvSpPr>
        <p:spPr>
          <a:xfrm>
            <a:off x="746456" y="6621335"/>
            <a:ext cx="3450949" cy="95613"/>
          </a:xfrm>
          <a:prstGeom prst="rect">
            <a:avLst/>
          </a:prstGeom>
        </p:spPr>
        <p:txBody>
          <a:bodyPr vert="horz" wrap="square" lIns="0" tIns="6931" rIns="0" bIns="0" rtlCol="0">
            <a:spAutoFit/>
          </a:bodyPr>
          <a:lstStyle/>
          <a:p>
            <a:pPr marL="7701" defTabSz="554492">
              <a:spcBef>
                <a:spcPts val="55"/>
              </a:spcBef>
            </a:pPr>
            <a:r>
              <a:rPr sz="576" kern="0" spc="143" dirty="0">
                <a:solidFill>
                  <a:srgbClr val="929292"/>
                </a:solidFill>
                <a:latin typeface="Arial"/>
                <a:cs typeface="Arial"/>
              </a:rPr>
              <a:t>©</a:t>
            </a:r>
            <a:r>
              <a:rPr sz="576" kern="0" spc="21" dirty="0">
                <a:solidFill>
                  <a:srgbClr val="929292"/>
                </a:solidFill>
                <a:latin typeface="Arial"/>
                <a:cs typeface="Arial"/>
              </a:rPr>
              <a:t> </a:t>
            </a:r>
            <a:r>
              <a:rPr sz="576" kern="0" spc="33" dirty="0">
                <a:solidFill>
                  <a:srgbClr val="929292"/>
                </a:solidFill>
                <a:latin typeface="Arial"/>
                <a:cs typeface="Arial"/>
              </a:rPr>
              <a:t>2026</a:t>
            </a:r>
            <a:r>
              <a:rPr sz="576" kern="0" spc="24" dirty="0">
                <a:solidFill>
                  <a:srgbClr val="929292"/>
                </a:solidFill>
                <a:latin typeface="Arial"/>
                <a:cs typeface="Arial"/>
              </a:rPr>
              <a:t> </a:t>
            </a:r>
            <a:r>
              <a:rPr sz="576" kern="0" spc="33" dirty="0">
                <a:solidFill>
                  <a:srgbClr val="929292"/>
                </a:solidFill>
                <a:latin typeface="Arial"/>
                <a:cs typeface="Arial"/>
              </a:rPr>
              <a:t>DEC</a:t>
            </a:r>
            <a:r>
              <a:rPr sz="576" kern="0" spc="24" dirty="0">
                <a:solidFill>
                  <a:srgbClr val="929292"/>
                </a:solidFill>
                <a:latin typeface="Arial"/>
                <a:cs typeface="Arial"/>
              </a:rPr>
              <a:t> </a:t>
            </a:r>
            <a:r>
              <a:rPr sz="576" kern="0" spc="-97" dirty="0">
                <a:solidFill>
                  <a:srgbClr val="929292"/>
                </a:solidFill>
                <a:latin typeface="Arial"/>
                <a:cs typeface="Arial"/>
              </a:rPr>
              <a:t>—</a:t>
            </a:r>
            <a:r>
              <a:rPr sz="576" kern="0" spc="24" dirty="0">
                <a:solidFill>
                  <a:srgbClr val="929292"/>
                </a:solidFill>
                <a:latin typeface="Arial"/>
                <a:cs typeface="Arial"/>
              </a:rPr>
              <a:t> </a:t>
            </a:r>
            <a:r>
              <a:rPr sz="576" kern="0" dirty="0">
                <a:solidFill>
                  <a:srgbClr val="929292"/>
                </a:solidFill>
                <a:latin typeface="Arial"/>
                <a:cs typeface="Arial"/>
              </a:rPr>
              <a:t>Division</a:t>
            </a:r>
            <a:r>
              <a:rPr sz="576" kern="0" spc="15" dirty="0">
                <a:solidFill>
                  <a:srgbClr val="929292"/>
                </a:solidFill>
                <a:latin typeface="Arial"/>
                <a:cs typeface="Arial"/>
              </a:rPr>
              <a:t> </a:t>
            </a:r>
            <a:r>
              <a:rPr sz="576" kern="0" spc="58" dirty="0">
                <a:solidFill>
                  <a:srgbClr val="929292"/>
                </a:solidFill>
                <a:latin typeface="Arial"/>
                <a:cs typeface="Arial"/>
              </a:rPr>
              <a:t>for</a:t>
            </a:r>
            <a:r>
              <a:rPr sz="576" kern="0" spc="18" dirty="0">
                <a:solidFill>
                  <a:srgbClr val="929292"/>
                </a:solidFill>
                <a:latin typeface="Arial"/>
                <a:cs typeface="Arial"/>
              </a:rPr>
              <a:t> </a:t>
            </a:r>
            <a:r>
              <a:rPr sz="576" kern="0" spc="30" dirty="0">
                <a:solidFill>
                  <a:srgbClr val="929292"/>
                </a:solidFill>
                <a:latin typeface="Arial"/>
                <a:cs typeface="Arial"/>
              </a:rPr>
              <a:t>Early</a:t>
            </a:r>
            <a:r>
              <a:rPr sz="576" kern="0" spc="6" dirty="0">
                <a:solidFill>
                  <a:srgbClr val="929292"/>
                </a:solidFill>
                <a:latin typeface="Arial"/>
                <a:cs typeface="Arial"/>
              </a:rPr>
              <a:t> </a:t>
            </a:r>
            <a:r>
              <a:rPr sz="576" kern="0" spc="36" dirty="0">
                <a:solidFill>
                  <a:srgbClr val="929292"/>
                </a:solidFill>
                <a:latin typeface="Arial"/>
                <a:cs typeface="Arial"/>
              </a:rPr>
              <a:t>Childhood</a:t>
            </a:r>
            <a:r>
              <a:rPr sz="576" kern="0" spc="21" dirty="0">
                <a:solidFill>
                  <a:srgbClr val="929292"/>
                </a:solidFill>
                <a:latin typeface="Arial"/>
                <a:cs typeface="Arial"/>
              </a:rPr>
              <a:t> </a:t>
            </a:r>
            <a:r>
              <a:rPr sz="576" kern="0" spc="-97" dirty="0">
                <a:solidFill>
                  <a:srgbClr val="929292"/>
                </a:solidFill>
                <a:latin typeface="Arial"/>
                <a:cs typeface="Arial"/>
              </a:rPr>
              <a:t>—</a:t>
            </a:r>
            <a:r>
              <a:rPr sz="576" kern="0" spc="24" dirty="0">
                <a:solidFill>
                  <a:srgbClr val="929292"/>
                </a:solidFill>
                <a:latin typeface="Arial"/>
                <a:cs typeface="Arial"/>
              </a:rPr>
              <a:t> </a:t>
            </a:r>
            <a:r>
              <a:rPr sz="576" kern="0" spc="39" dirty="0">
                <a:solidFill>
                  <a:srgbClr val="929292"/>
                </a:solidFill>
                <a:latin typeface="Arial"/>
                <a:cs typeface="Arial"/>
              </a:rPr>
              <a:t>Confidential</a:t>
            </a:r>
            <a:r>
              <a:rPr sz="576" kern="0" spc="24" dirty="0">
                <a:solidFill>
                  <a:srgbClr val="929292"/>
                </a:solidFill>
                <a:latin typeface="Arial"/>
                <a:cs typeface="Arial"/>
              </a:rPr>
              <a:t> </a:t>
            </a:r>
            <a:r>
              <a:rPr sz="576" kern="0" spc="45" dirty="0">
                <a:solidFill>
                  <a:srgbClr val="929292"/>
                </a:solidFill>
                <a:latin typeface="Arial"/>
                <a:cs typeface="Arial"/>
              </a:rPr>
              <a:t>and</a:t>
            </a:r>
            <a:r>
              <a:rPr sz="576" kern="0" spc="24" dirty="0">
                <a:solidFill>
                  <a:srgbClr val="929292"/>
                </a:solidFill>
                <a:latin typeface="Arial"/>
                <a:cs typeface="Arial"/>
              </a:rPr>
              <a:t> </a:t>
            </a:r>
            <a:r>
              <a:rPr sz="576" kern="0" spc="33" dirty="0">
                <a:solidFill>
                  <a:srgbClr val="929292"/>
                </a:solidFill>
                <a:latin typeface="Arial"/>
                <a:cs typeface="Arial"/>
              </a:rPr>
              <a:t>Proprietary.</a:t>
            </a:r>
            <a:r>
              <a:rPr sz="576" kern="0" spc="12" dirty="0">
                <a:solidFill>
                  <a:srgbClr val="929292"/>
                </a:solidFill>
                <a:latin typeface="Arial"/>
                <a:cs typeface="Arial"/>
              </a:rPr>
              <a:t> </a:t>
            </a:r>
            <a:r>
              <a:rPr sz="576" kern="0" dirty="0">
                <a:solidFill>
                  <a:srgbClr val="929292"/>
                </a:solidFill>
                <a:latin typeface="Arial"/>
                <a:cs typeface="Arial"/>
              </a:rPr>
              <a:t>All</a:t>
            </a:r>
            <a:r>
              <a:rPr sz="576" kern="0" spc="24" dirty="0">
                <a:solidFill>
                  <a:srgbClr val="929292"/>
                </a:solidFill>
                <a:latin typeface="Arial"/>
                <a:cs typeface="Arial"/>
              </a:rPr>
              <a:t> </a:t>
            </a:r>
            <a:r>
              <a:rPr sz="576" kern="0" spc="42" dirty="0">
                <a:solidFill>
                  <a:srgbClr val="929292"/>
                </a:solidFill>
                <a:latin typeface="Arial"/>
                <a:cs typeface="Arial"/>
              </a:rPr>
              <a:t>rights</a:t>
            </a:r>
            <a:r>
              <a:rPr sz="576" kern="0" spc="24" dirty="0">
                <a:solidFill>
                  <a:srgbClr val="929292"/>
                </a:solidFill>
                <a:latin typeface="Arial"/>
                <a:cs typeface="Arial"/>
              </a:rPr>
              <a:t> </a:t>
            </a:r>
            <a:r>
              <a:rPr sz="576" kern="0" spc="-6" dirty="0">
                <a:solidFill>
                  <a:srgbClr val="929292"/>
                </a:solidFill>
                <a:latin typeface="Arial"/>
                <a:cs typeface="Arial"/>
              </a:rPr>
              <a:t>reserved.</a:t>
            </a:r>
            <a:endParaRPr sz="576" kern="0">
              <a:solidFill>
                <a:sysClr val="windowText" lastClr="000000"/>
              </a:solidFill>
              <a:latin typeface="Arial"/>
              <a:cs typeface="Arial"/>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3602" y="3181"/>
            <a:ext cx="12184983" cy="6851454"/>
          </a:xfrm>
          <a:custGeom>
            <a:avLst/>
            <a:gdLst/>
            <a:ahLst/>
            <a:cxnLst/>
            <a:rect l="l" t="t" r="r" b="b"/>
            <a:pathLst>
              <a:path w="20093940" h="11298555">
                <a:moveTo>
                  <a:pt x="20093629" y="0"/>
                </a:moveTo>
                <a:lnTo>
                  <a:pt x="0" y="0"/>
                </a:lnTo>
                <a:lnTo>
                  <a:pt x="0" y="11298074"/>
                </a:lnTo>
                <a:lnTo>
                  <a:pt x="20093629" y="11298074"/>
                </a:lnTo>
                <a:lnTo>
                  <a:pt x="20093629" y="0"/>
                </a:lnTo>
                <a:close/>
              </a:path>
            </a:pathLst>
          </a:custGeom>
          <a:solidFill>
            <a:srgbClr val="00A3E2"/>
          </a:solidFill>
        </p:spPr>
        <p:txBody>
          <a:bodyPr wrap="square" lIns="0" tIns="0" rIns="0" bIns="0" rtlCol="0"/>
          <a:lstStyle/>
          <a:p>
            <a:pPr defTabSz="554492"/>
            <a:endParaRPr sz="1092" kern="0">
              <a:solidFill>
                <a:sysClr val="windowText" lastClr="000000"/>
              </a:solidFill>
            </a:endParaRPr>
          </a:p>
        </p:txBody>
      </p:sp>
      <p:grpSp>
        <p:nvGrpSpPr>
          <p:cNvPr id="3" name="object 3">
            <a:extLst>
              <a:ext uri="{C183D7F6-B498-43B3-948B-1728B52AA6E4}">
                <adec:decorative xmlns:adec="http://schemas.microsoft.com/office/drawing/2017/decorative" val="1"/>
              </a:ext>
            </a:extLst>
          </p:cNvPr>
          <p:cNvGrpSpPr/>
          <p:nvPr/>
        </p:nvGrpSpPr>
        <p:grpSpPr>
          <a:xfrm>
            <a:off x="330" y="-98"/>
            <a:ext cx="12191529" cy="6858000"/>
            <a:chOff x="-162" y="-162"/>
            <a:chExt cx="20104735" cy="11309350"/>
          </a:xfrm>
        </p:grpSpPr>
        <p:pic>
          <p:nvPicPr>
            <p:cNvPr id="4" name="object 4"/>
            <p:cNvPicPr/>
            <p:nvPr/>
          </p:nvPicPr>
          <p:blipFill>
            <a:blip r:embed="rId2" cstate="print"/>
            <a:stretch>
              <a:fillRect/>
            </a:stretch>
          </p:blipFill>
          <p:spPr>
            <a:xfrm>
              <a:off x="5235" y="5245"/>
              <a:ext cx="20093629" cy="11298074"/>
            </a:xfrm>
            <a:prstGeom prst="rect">
              <a:avLst/>
            </a:prstGeom>
          </p:spPr>
        </p:pic>
        <p:sp>
          <p:nvSpPr>
            <p:cNvPr id="5" name="object 5"/>
            <p:cNvSpPr/>
            <p:nvPr/>
          </p:nvSpPr>
          <p:spPr>
            <a:xfrm>
              <a:off x="5235" y="5235"/>
              <a:ext cx="20093940" cy="11298555"/>
            </a:xfrm>
            <a:custGeom>
              <a:avLst/>
              <a:gdLst/>
              <a:ahLst/>
              <a:cxnLst/>
              <a:rect l="l" t="t" r="r" b="b"/>
              <a:pathLst>
                <a:path w="20093940" h="11298555">
                  <a:moveTo>
                    <a:pt x="0" y="11298085"/>
                  </a:moveTo>
                  <a:lnTo>
                    <a:pt x="20093629" y="11298085"/>
                  </a:lnTo>
                  <a:lnTo>
                    <a:pt x="20093629" y="0"/>
                  </a:lnTo>
                  <a:lnTo>
                    <a:pt x="0" y="0"/>
                  </a:lnTo>
                  <a:lnTo>
                    <a:pt x="0" y="11298085"/>
                  </a:lnTo>
                  <a:close/>
                </a:path>
              </a:pathLst>
            </a:custGeom>
            <a:ln w="10470">
              <a:solidFill>
                <a:srgbClr val="000000"/>
              </a:solidFill>
            </a:ln>
          </p:spPr>
          <p:txBody>
            <a:bodyPr wrap="square" lIns="0" tIns="0" rIns="0" bIns="0" rtlCol="0"/>
            <a:lstStyle/>
            <a:p>
              <a:pPr defTabSz="554492"/>
              <a:endParaRPr sz="1092" kern="0">
                <a:solidFill>
                  <a:sysClr val="windowText" lastClr="000000"/>
                </a:solidFill>
              </a:endParaRPr>
            </a:p>
          </p:txBody>
        </p:sp>
      </p:grpSp>
      <p:sp>
        <p:nvSpPr>
          <p:cNvPr id="6" name="object 6" descr="$PPTXTitle"/>
          <p:cNvSpPr txBox="1">
            <a:spLocks noGrp="1"/>
          </p:cNvSpPr>
          <p:nvPr>
            <p:ph type="title"/>
          </p:nvPr>
        </p:nvSpPr>
        <p:spPr>
          <a:xfrm>
            <a:off x="945158" y="5198933"/>
            <a:ext cx="8817209" cy="1392763"/>
          </a:xfrm>
          <a:prstGeom prst="rect">
            <a:avLst/>
          </a:prstGeom>
        </p:spPr>
        <p:txBody>
          <a:bodyPr vert="horz" wrap="square" lIns="0" tIns="6931" rIns="0" bIns="0" rtlCol="0">
            <a:spAutoFit/>
          </a:bodyPr>
          <a:lstStyle/>
          <a:p>
            <a:pPr marL="7701">
              <a:spcBef>
                <a:spcPts val="55"/>
              </a:spcBef>
              <a:tabLst>
                <a:tab pos="1651154" algn="l"/>
              </a:tabLst>
            </a:pPr>
            <a:r>
              <a:rPr sz="9005" spc="-15" dirty="0">
                <a:latin typeface="Rockwell"/>
                <a:cs typeface="Rockwell"/>
              </a:rPr>
              <a:t>EI</a:t>
            </a:r>
            <a:r>
              <a:rPr sz="9005" dirty="0">
                <a:latin typeface="Rockwell"/>
                <a:cs typeface="Rockwell"/>
              </a:rPr>
              <a:t>	is</a:t>
            </a:r>
            <a:r>
              <a:rPr sz="9005" spc="-85" dirty="0">
                <a:latin typeface="Rockwell"/>
                <a:cs typeface="Rockwell"/>
              </a:rPr>
              <a:t> </a:t>
            </a:r>
            <a:r>
              <a:rPr sz="9005" spc="-388" dirty="0">
                <a:latin typeface="Rockwell"/>
                <a:cs typeface="Rockwell"/>
              </a:rPr>
              <a:t>n</a:t>
            </a:r>
            <a:r>
              <a:rPr sz="9005" dirty="0">
                <a:latin typeface="Rockwell"/>
                <a:cs typeface="Rockwell"/>
              </a:rPr>
              <a:t>u</a:t>
            </a:r>
            <a:r>
              <a:rPr sz="9005" spc="149" dirty="0">
                <a:latin typeface="Rockwell"/>
                <a:cs typeface="Rockwell"/>
              </a:rPr>
              <a:t>r</a:t>
            </a:r>
            <a:r>
              <a:rPr sz="9005" dirty="0">
                <a:latin typeface="Rockwell"/>
                <a:cs typeface="Rockwell"/>
              </a:rPr>
              <a:t>turi</a:t>
            </a:r>
            <a:r>
              <a:rPr sz="9005" spc="-133" dirty="0">
                <a:latin typeface="Rockwell"/>
                <a:cs typeface="Rockwell"/>
              </a:rPr>
              <a:t>n</a:t>
            </a:r>
            <a:r>
              <a:rPr sz="9005" spc="6" dirty="0">
                <a:latin typeface="Rockwell"/>
                <a:cs typeface="Rockwell"/>
              </a:rPr>
              <a:t>g</a:t>
            </a:r>
            <a:endParaRPr sz="9005">
              <a:latin typeface="Rockwell"/>
              <a:cs typeface="Rockwell"/>
            </a:endParaRPr>
          </a:p>
        </p:txBody>
      </p:sp>
      <p:grpSp>
        <p:nvGrpSpPr>
          <p:cNvPr id="7" name="object 7">
            <a:extLst>
              <a:ext uri="{C183D7F6-B498-43B3-948B-1728B52AA6E4}">
                <adec:decorative xmlns:adec="http://schemas.microsoft.com/office/drawing/2017/decorative" val="1"/>
              </a:ext>
            </a:extLst>
          </p:cNvPr>
          <p:cNvGrpSpPr/>
          <p:nvPr/>
        </p:nvGrpSpPr>
        <p:grpSpPr>
          <a:xfrm>
            <a:off x="10000976" y="5508238"/>
            <a:ext cx="746640" cy="844832"/>
            <a:chOff x="16491644" y="9083492"/>
            <a:chExt cx="1231265" cy="1393190"/>
          </a:xfrm>
        </p:grpSpPr>
        <p:sp>
          <p:nvSpPr>
            <p:cNvPr id="8" name="object 8"/>
            <p:cNvSpPr/>
            <p:nvPr/>
          </p:nvSpPr>
          <p:spPr>
            <a:xfrm>
              <a:off x="16999052" y="9086462"/>
              <a:ext cx="723900" cy="558165"/>
            </a:xfrm>
            <a:custGeom>
              <a:avLst/>
              <a:gdLst/>
              <a:ahLst/>
              <a:cxnLst/>
              <a:rect l="l" t="t" r="r" b="b"/>
              <a:pathLst>
                <a:path w="723900" h="558165">
                  <a:moveTo>
                    <a:pt x="370128" y="395528"/>
                  </a:moveTo>
                  <a:lnTo>
                    <a:pt x="365417" y="352005"/>
                  </a:lnTo>
                  <a:lnTo>
                    <a:pt x="350888" y="315683"/>
                  </a:lnTo>
                  <a:lnTo>
                    <a:pt x="290106" y="269316"/>
                  </a:lnTo>
                  <a:lnTo>
                    <a:pt x="290106" y="267779"/>
                  </a:lnTo>
                  <a:lnTo>
                    <a:pt x="336473" y="224701"/>
                  </a:lnTo>
                  <a:lnTo>
                    <a:pt x="351663" y="150825"/>
                  </a:lnTo>
                  <a:lnTo>
                    <a:pt x="348742" y="122351"/>
                  </a:lnTo>
                  <a:lnTo>
                    <a:pt x="347535" y="110528"/>
                  </a:lnTo>
                  <a:lnTo>
                    <a:pt x="334530" y="74447"/>
                  </a:lnTo>
                  <a:lnTo>
                    <a:pt x="278244" y="20459"/>
                  </a:lnTo>
                  <a:lnTo>
                    <a:pt x="233121" y="5346"/>
                  </a:lnTo>
                  <a:lnTo>
                    <a:pt x="221615" y="4292"/>
                  </a:lnTo>
                  <a:lnTo>
                    <a:pt x="221615" y="384746"/>
                  </a:lnTo>
                  <a:lnTo>
                    <a:pt x="220129" y="411149"/>
                  </a:lnTo>
                  <a:lnTo>
                    <a:pt x="214972" y="427939"/>
                  </a:lnTo>
                  <a:lnTo>
                    <a:pt x="205054" y="436803"/>
                  </a:lnTo>
                  <a:lnTo>
                    <a:pt x="189293" y="439394"/>
                  </a:lnTo>
                  <a:lnTo>
                    <a:pt x="146977" y="439394"/>
                  </a:lnTo>
                  <a:lnTo>
                    <a:pt x="146977" y="329349"/>
                  </a:lnTo>
                  <a:lnTo>
                    <a:pt x="189293" y="329349"/>
                  </a:lnTo>
                  <a:lnTo>
                    <a:pt x="205714" y="331089"/>
                  </a:lnTo>
                  <a:lnTo>
                    <a:pt x="215557" y="338582"/>
                  </a:lnTo>
                  <a:lnTo>
                    <a:pt x="220345" y="355320"/>
                  </a:lnTo>
                  <a:lnTo>
                    <a:pt x="221615" y="384746"/>
                  </a:lnTo>
                  <a:lnTo>
                    <a:pt x="221615" y="4292"/>
                  </a:lnTo>
                  <a:lnTo>
                    <a:pt x="214693" y="3644"/>
                  </a:lnTo>
                  <a:lnTo>
                    <a:pt x="214693" y="170827"/>
                  </a:lnTo>
                  <a:lnTo>
                    <a:pt x="213194" y="195808"/>
                  </a:lnTo>
                  <a:lnTo>
                    <a:pt x="207962" y="212483"/>
                  </a:lnTo>
                  <a:lnTo>
                    <a:pt x="197815" y="221792"/>
                  </a:lnTo>
                  <a:lnTo>
                    <a:pt x="181597" y="224701"/>
                  </a:lnTo>
                  <a:lnTo>
                    <a:pt x="146977" y="224701"/>
                  </a:lnTo>
                  <a:lnTo>
                    <a:pt x="146977" y="122351"/>
                  </a:lnTo>
                  <a:lnTo>
                    <a:pt x="181597" y="122351"/>
                  </a:lnTo>
                  <a:lnTo>
                    <a:pt x="197815" y="124193"/>
                  </a:lnTo>
                  <a:lnTo>
                    <a:pt x="207962" y="131292"/>
                  </a:lnTo>
                  <a:lnTo>
                    <a:pt x="213194" y="146050"/>
                  </a:lnTo>
                  <a:lnTo>
                    <a:pt x="214693" y="170827"/>
                  </a:lnTo>
                  <a:lnTo>
                    <a:pt x="214693" y="3644"/>
                  </a:lnTo>
                  <a:lnTo>
                    <a:pt x="175450" y="0"/>
                  </a:lnTo>
                  <a:lnTo>
                    <a:pt x="0" y="0"/>
                  </a:lnTo>
                  <a:lnTo>
                    <a:pt x="0" y="557885"/>
                  </a:lnTo>
                  <a:lnTo>
                    <a:pt x="197764" y="557885"/>
                  </a:lnTo>
                  <a:lnTo>
                    <a:pt x="257289" y="552538"/>
                  </a:lnTo>
                  <a:lnTo>
                    <a:pt x="302298" y="537171"/>
                  </a:lnTo>
                  <a:lnTo>
                    <a:pt x="334441" y="512775"/>
                  </a:lnTo>
                  <a:lnTo>
                    <a:pt x="355371" y="480364"/>
                  </a:lnTo>
                  <a:lnTo>
                    <a:pt x="366712" y="440956"/>
                  </a:lnTo>
                  <a:lnTo>
                    <a:pt x="366826" y="439394"/>
                  </a:lnTo>
                  <a:lnTo>
                    <a:pt x="370128" y="395528"/>
                  </a:lnTo>
                  <a:close/>
                </a:path>
                <a:path w="723900" h="558165">
                  <a:moveTo>
                    <a:pt x="723328" y="434340"/>
                  </a:moveTo>
                  <a:lnTo>
                    <a:pt x="561733" y="434340"/>
                  </a:lnTo>
                  <a:lnTo>
                    <a:pt x="561733" y="327660"/>
                  </a:lnTo>
                  <a:lnTo>
                    <a:pt x="672541" y="327660"/>
                  </a:lnTo>
                  <a:lnTo>
                    <a:pt x="672541" y="217170"/>
                  </a:lnTo>
                  <a:lnTo>
                    <a:pt x="561733" y="217170"/>
                  </a:lnTo>
                  <a:lnTo>
                    <a:pt x="561733" y="125730"/>
                  </a:lnTo>
                  <a:lnTo>
                    <a:pt x="718718" y="125730"/>
                  </a:lnTo>
                  <a:lnTo>
                    <a:pt x="718718" y="0"/>
                  </a:lnTo>
                  <a:lnTo>
                    <a:pt x="410908" y="0"/>
                  </a:lnTo>
                  <a:lnTo>
                    <a:pt x="410908" y="125730"/>
                  </a:lnTo>
                  <a:lnTo>
                    <a:pt x="410908" y="217170"/>
                  </a:lnTo>
                  <a:lnTo>
                    <a:pt x="410908" y="327660"/>
                  </a:lnTo>
                  <a:lnTo>
                    <a:pt x="410908" y="434340"/>
                  </a:lnTo>
                  <a:lnTo>
                    <a:pt x="410908" y="557530"/>
                  </a:lnTo>
                  <a:lnTo>
                    <a:pt x="723328" y="557530"/>
                  </a:lnTo>
                  <a:lnTo>
                    <a:pt x="723328" y="434340"/>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pic>
          <p:nvPicPr>
            <p:cNvPr id="9" name="object 9"/>
            <p:cNvPicPr/>
            <p:nvPr/>
          </p:nvPicPr>
          <p:blipFill>
            <a:blip r:embed="rId3" cstate="print"/>
            <a:stretch>
              <a:fillRect/>
            </a:stretch>
          </p:blipFill>
          <p:spPr>
            <a:xfrm>
              <a:off x="16999063" y="9692788"/>
              <a:ext cx="464467" cy="170185"/>
            </a:xfrm>
            <a:prstGeom prst="rect">
              <a:avLst/>
            </a:prstGeom>
          </p:spPr>
        </p:pic>
        <p:pic>
          <p:nvPicPr>
            <p:cNvPr id="10" name="object 10"/>
            <p:cNvPicPr/>
            <p:nvPr/>
          </p:nvPicPr>
          <p:blipFill>
            <a:blip r:embed="rId4" cstate="print"/>
            <a:stretch>
              <a:fillRect/>
            </a:stretch>
          </p:blipFill>
          <p:spPr>
            <a:xfrm>
              <a:off x="17495917" y="9690448"/>
              <a:ext cx="226474" cy="174842"/>
            </a:xfrm>
            <a:prstGeom prst="rect">
              <a:avLst/>
            </a:prstGeom>
          </p:spPr>
        </p:pic>
        <p:sp>
          <p:nvSpPr>
            <p:cNvPr id="11" name="object 11"/>
            <p:cNvSpPr/>
            <p:nvPr/>
          </p:nvSpPr>
          <p:spPr>
            <a:xfrm>
              <a:off x="16999052" y="9911428"/>
              <a:ext cx="723900" cy="561975"/>
            </a:xfrm>
            <a:custGeom>
              <a:avLst/>
              <a:gdLst/>
              <a:ahLst/>
              <a:cxnLst/>
              <a:rect l="l" t="t" r="r" b="b"/>
              <a:pathLst>
                <a:path w="723900" h="561975">
                  <a:moveTo>
                    <a:pt x="314579" y="436880"/>
                  </a:moveTo>
                  <a:lnTo>
                    <a:pt x="151866" y="436880"/>
                  </a:lnTo>
                  <a:lnTo>
                    <a:pt x="151866" y="328930"/>
                  </a:lnTo>
                  <a:lnTo>
                    <a:pt x="263448" y="328930"/>
                  </a:lnTo>
                  <a:lnTo>
                    <a:pt x="263448" y="218440"/>
                  </a:lnTo>
                  <a:lnTo>
                    <a:pt x="151866" y="218440"/>
                  </a:lnTo>
                  <a:lnTo>
                    <a:pt x="151866" y="127000"/>
                  </a:lnTo>
                  <a:lnTo>
                    <a:pt x="309930" y="127000"/>
                  </a:lnTo>
                  <a:lnTo>
                    <a:pt x="309930" y="0"/>
                  </a:lnTo>
                  <a:lnTo>
                    <a:pt x="0" y="0"/>
                  </a:lnTo>
                  <a:lnTo>
                    <a:pt x="0" y="127000"/>
                  </a:lnTo>
                  <a:lnTo>
                    <a:pt x="0" y="218440"/>
                  </a:lnTo>
                  <a:lnTo>
                    <a:pt x="0" y="328930"/>
                  </a:lnTo>
                  <a:lnTo>
                    <a:pt x="0" y="436880"/>
                  </a:lnTo>
                  <a:lnTo>
                    <a:pt x="0" y="561340"/>
                  </a:lnTo>
                  <a:lnTo>
                    <a:pt x="314579" y="561340"/>
                  </a:lnTo>
                  <a:lnTo>
                    <a:pt x="314579" y="436880"/>
                  </a:lnTo>
                  <a:close/>
                </a:path>
                <a:path w="723900" h="561975">
                  <a:moveTo>
                    <a:pt x="723328" y="177"/>
                  </a:moveTo>
                  <a:lnTo>
                    <a:pt x="395960" y="177"/>
                  </a:lnTo>
                  <a:lnTo>
                    <a:pt x="395960" y="125907"/>
                  </a:lnTo>
                  <a:lnTo>
                    <a:pt x="484111" y="125907"/>
                  </a:lnTo>
                  <a:lnTo>
                    <a:pt x="484111" y="435787"/>
                  </a:lnTo>
                  <a:lnTo>
                    <a:pt x="395960" y="435787"/>
                  </a:lnTo>
                  <a:lnTo>
                    <a:pt x="395960" y="561517"/>
                  </a:lnTo>
                  <a:lnTo>
                    <a:pt x="723328" y="561517"/>
                  </a:lnTo>
                  <a:lnTo>
                    <a:pt x="723328" y="435787"/>
                  </a:lnTo>
                  <a:lnTo>
                    <a:pt x="635203" y="435787"/>
                  </a:lnTo>
                  <a:lnTo>
                    <a:pt x="635203" y="125907"/>
                  </a:lnTo>
                  <a:lnTo>
                    <a:pt x="723328" y="125907"/>
                  </a:lnTo>
                  <a:lnTo>
                    <a:pt x="723328" y="177"/>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sp>
          <p:nvSpPr>
            <p:cNvPr id="12" name="object 12"/>
            <p:cNvSpPr/>
            <p:nvPr/>
          </p:nvSpPr>
          <p:spPr>
            <a:xfrm>
              <a:off x="16491644" y="9083492"/>
              <a:ext cx="167640" cy="1393190"/>
            </a:xfrm>
            <a:custGeom>
              <a:avLst/>
              <a:gdLst/>
              <a:ahLst/>
              <a:cxnLst/>
              <a:rect l="l" t="t" r="r" b="b"/>
              <a:pathLst>
                <a:path w="167640" h="1393190">
                  <a:moveTo>
                    <a:pt x="0" y="1392627"/>
                  </a:moveTo>
                  <a:lnTo>
                    <a:pt x="167534" y="1392627"/>
                  </a:lnTo>
                  <a:lnTo>
                    <a:pt x="167534" y="0"/>
                  </a:lnTo>
                  <a:lnTo>
                    <a:pt x="0" y="0"/>
                  </a:lnTo>
                  <a:lnTo>
                    <a:pt x="0" y="1392627"/>
                  </a:lnTo>
                  <a:close/>
                </a:path>
              </a:pathLst>
            </a:custGeom>
            <a:solidFill>
              <a:srgbClr val="00A3E2"/>
            </a:solidFill>
          </p:spPr>
          <p:txBody>
            <a:bodyPr wrap="square" lIns="0" tIns="0" rIns="0" bIns="0" rtlCol="0"/>
            <a:lstStyle/>
            <a:p>
              <a:pPr defTabSz="554492"/>
              <a:endParaRPr sz="1092" kern="0">
                <a:solidFill>
                  <a:sysClr val="windowText" lastClr="000000"/>
                </a:solidFill>
              </a:endParaRPr>
            </a:p>
          </p:txBody>
        </p:sp>
      </p:grpSp>
      <p:sp>
        <p:nvSpPr>
          <p:cNvPr id="13" name="object 13"/>
          <p:cNvSpPr txBox="1"/>
          <p:nvPr/>
        </p:nvSpPr>
        <p:spPr>
          <a:xfrm>
            <a:off x="746456" y="6621335"/>
            <a:ext cx="3450949" cy="95613"/>
          </a:xfrm>
          <a:prstGeom prst="rect">
            <a:avLst/>
          </a:prstGeom>
        </p:spPr>
        <p:txBody>
          <a:bodyPr vert="horz" wrap="square" lIns="0" tIns="6931" rIns="0" bIns="0" rtlCol="0">
            <a:spAutoFit/>
          </a:bodyPr>
          <a:lstStyle/>
          <a:p>
            <a:pPr marL="7701" defTabSz="554492">
              <a:spcBef>
                <a:spcPts val="55"/>
              </a:spcBef>
            </a:pPr>
            <a:r>
              <a:rPr sz="576" kern="0" spc="143" dirty="0">
                <a:solidFill>
                  <a:srgbClr val="929292"/>
                </a:solidFill>
                <a:latin typeface="Arial"/>
                <a:cs typeface="Arial"/>
              </a:rPr>
              <a:t>©</a:t>
            </a:r>
            <a:r>
              <a:rPr sz="576" kern="0" spc="21" dirty="0">
                <a:solidFill>
                  <a:srgbClr val="929292"/>
                </a:solidFill>
                <a:latin typeface="Arial"/>
                <a:cs typeface="Arial"/>
              </a:rPr>
              <a:t> </a:t>
            </a:r>
            <a:r>
              <a:rPr sz="576" kern="0" spc="33" dirty="0">
                <a:solidFill>
                  <a:srgbClr val="929292"/>
                </a:solidFill>
                <a:latin typeface="Arial"/>
                <a:cs typeface="Arial"/>
              </a:rPr>
              <a:t>2026</a:t>
            </a:r>
            <a:r>
              <a:rPr sz="576" kern="0" spc="24" dirty="0">
                <a:solidFill>
                  <a:srgbClr val="929292"/>
                </a:solidFill>
                <a:latin typeface="Arial"/>
                <a:cs typeface="Arial"/>
              </a:rPr>
              <a:t> </a:t>
            </a:r>
            <a:r>
              <a:rPr sz="576" kern="0" spc="33" dirty="0">
                <a:solidFill>
                  <a:srgbClr val="929292"/>
                </a:solidFill>
                <a:latin typeface="Arial"/>
                <a:cs typeface="Arial"/>
              </a:rPr>
              <a:t>DEC</a:t>
            </a:r>
            <a:r>
              <a:rPr sz="576" kern="0" spc="24" dirty="0">
                <a:solidFill>
                  <a:srgbClr val="929292"/>
                </a:solidFill>
                <a:latin typeface="Arial"/>
                <a:cs typeface="Arial"/>
              </a:rPr>
              <a:t> </a:t>
            </a:r>
            <a:r>
              <a:rPr sz="576" kern="0" spc="-97" dirty="0">
                <a:solidFill>
                  <a:srgbClr val="929292"/>
                </a:solidFill>
                <a:latin typeface="Arial"/>
                <a:cs typeface="Arial"/>
              </a:rPr>
              <a:t>—</a:t>
            </a:r>
            <a:r>
              <a:rPr sz="576" kern="0" spc="24" dirty="0">
                <a:solidFill>
                  <a:srgbClr val="929292"/>
                </a:solidFill>
                <a:latin typeface="Arial"/>
                <a:cs typeface="Arial"/>
              </a:rPr>
              <a:t> </a:t>
            </a:r>
            <a:r>
              <a:rPr sz="576" kern="0" dirty="0">
                <a:solidFill>
                  <a:srgbClr val="929292"/>
                </a:solidFill>
                <a:latin typeface="Arial"/>
                <a:cs typeface="Arial"/>
              </a:rPr>
              <a:t>Division</a:t>
            </a:r>
            <a:r>
              <a:rPr sz="576" kern="0" spc="15" dirty="0">
                <a:solidFill>
                  <a:srgbClr val="929292"/>
                </a:solidFill>
                <a:latin typeface="Arial"/>
                <a:cs typeface="Arial"/>
              </a:rPr>
              <a:t> </a:t>
            </a:r>
            <a:r>
              <a:rPr sz="576" kern="0" spc="58" dirty="0">
                <a:solidFill>
                  <a:srgbClr val="929292"/>
                </a:solidFill>
                <a:latin typeface="Arial"/>
                <a:cs typeface="Arial"/>
              </a:rPr>
              <a:t>for</a:t>
            </a:r>
            <a:r>
              <a:rPr sz="576" kern="0" spc="18" dirty="0">
                <a:solidFill>
                  <a:srgbClr val="929292"/>
                </a:solidFill>
                <a:latin typeface="Arial"/>
                <a:cs typeface="Arial"/>
              </a:rPr>
              <a:t> </a:t>
            </a:r>
            <a:r>
              <a:rPr sz="576" kern="0" spc="30" dirty="0">
                <a:solidFill>
                  <a:srgbClr val="929292"/>
                </a:solidFill>
                <a:latin typeface="Arial"/>
                <a:cs typeface="Arial"/>
              </a:rPr>
              <a:t>Early</a:t>
            </a:r>
            <a:r>
              <a:rPr sz="576" kern="0" spc="6" dirty="0">
                <a:solidFill>
                  <a:srgbClr val="929292"/>
                </a:solidFill>
                <a:latin typeface="Arial"/>
                <a:cs typeface="Arial"/>
              </a:rPr>
              <a:t> </a:t>
            </a:r>
            <a:r>
              <a:rPr sz="576" kern="0" spc="36" dirty="0">
                <a:solidFill>
                  <a:srgbClr val="929292"/>
                </a:solidFill>
                <a:latin typeface="Arial"/>
                <a:cs typeface="Arial"/>
              </a:rPr>
              <a:t>Childhood</a:t>
            </a:r>
            <a:r>
              <a:rPr sz="576" kern="0" spc="21" dirty="0">
                <a:solidFill>
                  <a:srgbClr val="929292"/>
                </a:solidFill>
                <a:latin typeface="Arial"/>
                <a:cs typeface="Arial"/>
              </a:rPr>
              <a:t> </a:t>
            </a:r>
            <a:r>
              <a:rPr sz="576" kern="0" spc="-97" dirty="0">
                <a:solidFill>
                  <a:srgbClr val="929292"/>
                </a:solidFill>
                <a:latin typeface="Arial"/>
                <a:cs typeface="Arial"/>
              </a:rPr>
              <a:t>—</a:t>
            </a:r>
            <a:r>
              <a:rPr sz="576" kern="0" spc="24" dirty="0">
                <a:solidFill>
                  <a:srgbClr val="929292"/>
                </a:solidFill>
                <a:latin typeface="Arial"/>
                <a:cs typeface="Arial"/>
              </a:rPr>
              <a:t> </a:t>
            </a:r>
            <a:r>
              <a:rPr sz="576" kern="0" spc="39" dirty="0">
                <a:solidFill>
                  <a:srgbClr val="929292"/>
                </a:solidFill>
                <a:latin typeface="Arial"/>
                <a:cs typeface="Arial"/>
              </a:rPr>
              <a:t>Confidential</a:t>
            </a:r>
            <a:r>
              <a:rPr sz="576" kern="0" spc="24" dirty="0">
                <a:solidFill>
                  <a:srgbClr val="929292"/>
                </a:solidFill>
                <a:latin typeface="Arial"/>
                <a:cs typeface="Arial"/>
              </a:rPr>
              <a:t> </a:t>
            </a:r>
            <a:r>
              <a:rPr sz="576" kern="0" spc="45" dirty="0">
                <a:solidFill>
                  <a:srgbClr val="929292"/>
                </a:solidFill>
                <a:latin typeface="Arial"/>
                <a:cs typeface="Arial"/>
              </a:rPr>
              <a:t>and</a:t>
            </a:r>
            <a:r>
              <a:rPr sz="576" kern="0" spc="24" dirty="0">
                <a:solidFill>
                  <a:srgbClr val="929292"/>
                </a:solidFill>
                <a:latin typeface="Arial"/>
                <a:cs typeface="Arial"/>
              </a:rPr>
              <a:t> </a:t>
            </a:r>
            <a:r>
              <a:rPr sz="576" kern="0" spc="33" dirty="0">
                <a:solidFill>
                  <a:srgbClr val="929292"/>
                </a:solidFill>
                <a:latin typeface="Arial"/>
                <a:cs typeface="Arial"/>
              </a:rPr>
              <a:t>Proprietary.</a:t>
            </a:r>
            <a:r>
              <a:rPr sz="576" kern="0" spc="12" dirty="0">
                <a:solidFill>
                  <a:srgbClr val="929292"/>
                </a:solidFill>
                <a:latin typeface="Arial"/>
                <a:cs typeface="Arial"/>
              </a:rPr>
              <a:t> </a:t>
            </a:r>
            <a:r>
              <a:rPr sz="576" kern="0" dirty="0">
                <a:solidFill>
                  <a:srgbClr val="929292"/>
                </a:solidFill>
                <a:latin typeface="Arial"/>
                <a:cs typeface="Arial"/>
              </a:rPr>
              <a:t>All</a:t>
            </a:r>
            <a:r>
              <a:rPr sz="576" kern="0" spc="24" dirty="0">
                <a:solidFill>
                  <a:srgbClr val="929292"/>
                </a:solidFill>
                <a:latin typeface="Arial"/>
                <a:cs typeface="Arial"/>
              </a:rPr>
              <a:t> </a:t>
            </a:r>
            <a:r>
              <a:rPr sz="576" kern="0" spc="42" dirty="0">
                <a:solidFill>
                  <a:srgbClr val="929292"/>
                </a:solidFill>
                <a:latin typeface="Arial"/>
                <a:cs typeface="Arial"/>
              </a:rPr>
              <a:t>rights</a:t>
            </a:r>
            <a:r>
              <a:rPr sz="576" kern="0" spc="24" dirty="0">
                <a:solidFill>
                  <a:srgbClr val="929292"/>
                </a:solidFill>
                <a:latin typeface="Arial"/>
                <a:cs typeface="Arial"/>
              </a:rPr>
              <a:t> </a:t>
            </a:r>
            <a:r>
              <a:rPr sz="576" kern="0" spc="-6" dirty="0">
                <a:solidFill>
                  <a:srgbClr val="929292"/>
                </a:solidFill>
                <a:latin typeface="Arial"/>
                <a:cs typeface="Arial"/>
              </a:rPr>
              <a:t>reserved.</a:t>
            </a:r>
            <a:endParaRPr sz="576" kern="0">
              <a:solidFill>
                <a:sysClr val="windowText" lastClr="000000"/>
              </a:solidFill>
              <a:latin typeface="Arial"/>
              <a:cs typeface="Arial"/>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3602" y="3181"/>
            <a:ext cx="12184983" cy="6851454"/>
          </a:xfrm>
          <a:custGeom>
            <a:avLst/>
            <a:gdLst/>
            <a:ahLst/>
            <a:cxnLst/>
            <a:rect l="l" t="t" r="r" b="b"/>
            <a:pathLst>
              <a:path w="20093940" h="11298555">
                <a:moveTo>
                  <a:pt x="20093629" y="0"/>
                </a:moveTo>
                <a:lnTo>
                  <a:pt x="0" y="0"/>
                </a:lnTo>
                <a:lnTo>
                  <a:pt x="0" y="11298074"/>
                </a:lnTo>
                <a:lnTo>
                  <a:pt x="20093629" y="11298074"/>
                </a:lnTo>
                <a:lnTo>
                  <a:pt x="20093629" y="0"/>
                </a:lnTo>
                <a:close/>
              </a:path>
            </a:pathLst>
          </a:custGeom>
          <a:solidFill>
            <a:srgbClr val="00A3E2"/>
          </a:solidFill>
        </p:spPr>
        <p:txBody>
          <a:bodyPr wrap="square" lIns="0" tIns="0" rIns="0" bIns="0" rtlCol="0"/>
          <a:lstStyle/>
          <a:p>
            <a:pPr defTabSz="554492"/>
            <a:endParaRPr sz="1092" kern="0">
              <a:solidFill>
                <a:sysClr val="windowText" lastClr="000000"/>
              </a:solidFill>
            </a:endParaRPr>
          </a:p>
        </p:txBody>
      </p:sp>
      <p:grpSp>
        <p:nvGrpSpPr>
          <p:cNvPr id="3" name="object 3">
            <a:extLst>
              <a:ext uri="{C183D7F6-B498-43B3-948B-1728B52AA6E4}">
                <adec:decorative xmlns:adec="http://schemas.microsoft.com/office/drawing/2017/decorative" val="1"/>
              </a:ext>
            </a:extLst>
          </p:cNvPr>
          <p:cNvGrpSpPr/>
          <p:nvPr/>
        </p:nvGrpSpPr>
        <p:grpSpPr>
          <a:xfrm>
            <a:off x="330" y="-98"/>
            <a:ext cx="12191529" cy="6858000"/>
            <a:chOff x="-162" y="-162"/>
            <a:chExt cx="20104735" cy="11309350"/>
          </a:xfrm>
        </p:grpSpPr>
        <p:pic>
          <p:nvPicPr>
            <p:cNvPr id="4" name="object 4"/>
            <p:cNvPicPr/>
            <p:nvPr/>
          </p:nvPicPr>
          <p:blipFill>
            <a:blip r:embed="rId2" cstate="print"/>
            <a:stretch>
              <a:fillRect/>
            </a:stretch>
          </p:blipFill>
          <p:spPr>
            <a:xfrm>
              <a:off x="5235" y="5245"/>
              <a:ext cx="20093629" cy="11298074"/>
            </a:xfrm>
            <a:prstGeom prst="rect">
              <a:avLst/>
            </a:prstGeom>
          </p:spPr>
        </p:pic>
        <p:sp>
          <p:nvSpPr>
            <p:cNvPr id="5" name="object 5"/>
            <p:cNvSpPr/>
            <p:nvPr/>
          </p:nvSpPr>
          <p:spPr>
            <a:xfrm>
              <a:off x="5235" y="5235"/>
              <a:ext cx="20093940" cy="11298555"/>
            </a:xfrm>
            <a:custGeom>
              <a:avLst/>
              <a:gdLst/>
              <a:ahLst/>
              <a:cxnLst/>
              <a:rect l="l" t="t" r="r" b="b"/>
              <a:pathLst>
                <a:path w="20093940" h="11298555">
                  <a:moveTo>
                    <a:pt x="0" y="11298085"/>
                  </a:moveTo>
                  <a:lnTo>
                    <a:pt x="20093629" y="11298085"/>
                  </a:lnTo>
                  <a:lnTo>
                    <a:pt x="20093629" y="0"/>
                  </a:lnTo>
                  <a:lnTo>
                    <a:pt x="0" y="0"/>
                  </a:lnTo>
                  <a:lnTo>
                    <a:pt x="0" y="11298085"/>
                  </a:lnTo>
                  <a:close/>
                </a:path>
              </a:pathLst>
            </a:custGeom>
            <a:ln w="10470">
              <a:solidFill>
                <a:srgbClr val="000000"/>
              </a:solidFill>
            </a:ln>
          </p:spPr>
          <p:txBody>
            <a:bodyPr wrap="square" lIns="0" tIns="0" rIns="0" bIns="0" rtlCol="0"/>
            <a:lstStyle/>
            <a:p>
              <a:pPr defTabSz="554492"/>
              <a:endParaRPr sz="1092" kern="0">
                <a:solidFill>
                  <a:sysClr val="windowText" lastClr="000000"/>
                </a:solidFill>
              </a:endParaRPr>
            </a:p>
          </p:txBody>
        </p:sp>
      </p:grpSp>
      <p:sp>
        <p:nvSpPr>
          <p:cNvPr id="6" name="object 6" descr="$PPTXTitle"/>
          <p:cNvSpPr txBox="1">
            <a:spLocks noGrp="1"/>
          </p:cNvSpPr>
          <p:nvPr>
            <p:ph type="title"/>
          </p:nvPr>
        </p:nvSpPr>
        <p:spPr>
          <a:xfrm>
            <a:off x="945159" y="5198933"/>
            <a:ext cx="6964663" cy="1392763"/>
          </a:xfrm>
          <a:prstGeom prst="rect">
            <a:avLst/>
          </a:prstGeom>
        </p:spPr>
        <p:txBody>
          <a:bodyPr vert="horz" wrap="square" lIns="0" tIns="6931" rIns="0" bIns="0" rtlCol="0">
            <a:spAutoFit/>
          </a:bodyPr>
          <a:lstStyle/>
          <a:p>
            <a:pPr marL="7701">
              <a:spcBef>
                <a:spcPts val="55"/>
              </a:spcBef>
              <a:tabLst>
                <a:tab pos="1651154" algn="l"/>
              </a:tabLst>
            </a:pPr>
            <a:r>
              <a:rPr sz="9005" spc="-15" dirty="0">
                <a:latin typeface="Rockwell"/>
                <a:cs typeface="Rockwell"/>
              </a:rPr>
              <a:t>EI</a:t>
            </a:r>
            <a:r>
              <a:rPr sz="9005" dirty="0">
                <a:latin typeface="Rockwell"/>
                <a:cs typeface="Rockwell"/>
              </a:rPr>
              <a:t>	is</a:t>
            </a:r>
            <a:r>
              <a:rPr sz="9005" spc="-85" dirty="0">
                <a:latin typeface="Rockwell"/>
                <a:cs typeface="Rockwell"/>
              </a:rPr>
              <a:t> </a:t>
            </a:r>
            <a:r>
              <a:rPr sz="9005" spc="-21" dirty="0">
                <a:latin typeface="Rockwell"/>
                <a:cs typeface="Rockwell"/>
              </a:rPr>
              <a:t>family</a:t>
            </a:r>
            <a:endParaRPr sz="9005">
              <a:latin typeface="Rockwell"/>
              <a:cs typeface="Rockwell"/>
            </a:endParaRPr>
          </a:p>
        </p:txBody>
      </p:sp>
      <p:grpSp>
        <p:nvGrpSpPr>
          <p:cNvPr id="7" name="object 7">
            <a:extLst>
              <a:ext uri="{C183D7F6-B498-43B3-948B-1728B52AA6E4}">
                <adec:decorative xmlns:adec="http://schemas.microsoft.com/office/drawing/2017/decorative" val="1"/>
              </a:ext>
            </a:extLst>
          </p:cNvPr>
          <p:cNvGrpSpPr/>
          <p:nvPr/>
        </p:nvGrpSpPr>
        <p:grpSpPr>
          <a:xfrm>
            <a:off x="8108809" y="5508238"/>
            <a:ext cx="746640" cy="844832"/>
            <a:chOff x="13371320" y="9083492"/>
            <a:chExt cx="1231265" cy="1393190"/>
          </a:xfrm>
        </p:grpSpPr>
        <p:sp>
          <p:nvSpPr>
            <p:cNvPr id="8" name="object 8"/>
            <p:cNvSpPr/>
            <p:nvPr/>
          </p:nvSpPr>
          <p:spPr>
            <a:xfrm>
              <a:off x="13878738" y="9086462"/>
              <a:ext cx="723900" cy="558165"/>
            </a:xfrm>
            <a:custGeom>
              <a:avLst/>
              <a:gdLst/>
              <a:ahLst/>
              <a:cxnLst/>
              <a:rect l="l" t="t" r="r" b="b"/>
              <a:pathLst>
                <a:path w="723900" h="558165">
                  <a:moveTo>
                    <a:pt x="370116" y="395528"/>
                  </a:moveTo>
                  <a:lnTo>
                    <a:pt x="365404" y="352005"/>
                  </a:lnTo>
                  <a:lnTo>
                    <a:pt x="350875" y="315683"/>
                  </a:lnTo>
                  <a:lnTo>
                    <a:pt x="290093" y="269316"/>
                  </a:lnTo>
                  <a:lnTo>
                    <a:pt x="290093" y="267779"/>
                  </a:lnTo>
                  <a:lnTo>
                    <a:pt x="336461" y="224701"/>
                  </a:lnTo>
                  <a:lnTo>
                    <a:pt x="351650" y="150825"/>
                  </a:lnTo>
                  <a:lnTo>
                    <a:pt x="348729" y="122351"/>
                  </a:lnTo>
                  <a:lnTo>
                    <a:pt x="347522" y="110528"/>
                  </a:lnTo>
                  <a:lnTo>
                    <a:pt x="334518" y="74447"/>
                  </a:lnTo>
                  <a:lnTo>
                    <a:pt x="278231" y="20459"/>
                  </a:lnTo>
                  <a:lnTo>
                    <a:pt x="233108" y="5346"/>
                  </a:lnTo>
                  <a:lnTo>
                    <a:pt x="221602" y="4292"/>
                  </a:lnTo>
                  <a:lnTo>
                    <a:pt x="221602" y="384746"/>
                  </a:lnTo>
                  <a:lnTo>
                    <a:pt x="220129" y="411149"/>
                  </a:lnTo>
                  <a:lnTo>
                    <a:pt x="214972" y="427939"/>
                  </a:lnTo>
                  <a:lnTo>
                    <a:pt x="205054" y="436803"/>
                  </a:lnTo>
                  <a:lnTo>
                    <a:pt x="189293" y="439394"/>
                  </a:lnTo>
                  <a:lnTo>
                    <a:pt x="146964" y="439394"/>
                  </a:lnTo>
                  <a:lnTo>
                    <a:pt x="146964" y="329349"/>
                  </a:lnTo>
                  <a:lnTo>
                    <a:pt x="189293" y="329349"/>
                  </a:lnTo>
                  <a:lnTo>
                    <a:pt x="205701" y="331089"/>
                  </a:lnTo>
                  <a:lnTo>
                    <a:pt x="215544" y="338582"/>
                  </a:lnTo>
                  <a:lnTo>
                    <a:pt x="220345" y="355320"/>
                  </a:lnTo>
                  <a:lnTo>
                    <a:pt x="221602" y="384746"/>
                  </a:lnTo>
                  <a:lnTo>
                    <a:pt x="221602" y="4292"/>
                  </a:lnTo>
                  <a:lnTo>
                    <a:pt x="214680" y="3644"/>
                  </a:lnTo>
                  <a:lnTo>
                    <a:pt x="214680" y="170827"/>
                  </a:lnTo>
                  <a:lnTo>
                    <a:pt x="213194" y="195808"/>
                  </a:lnTo>
                  <a:lnTo>
                    <a:pt x="207949" y="212483"/>
                  </a:lnTo>
                  <a:lnTo>
                    <a:pt x="197802" y="221792"/>
                  </a:lnTo>
                  <a:lnTo>
                    <a:pt x="181597" y="224701"/>
                  </a:lnTo>
                  <a:lnTo>
                    <a:pt x="146964" y="224701"/>
                  </a:lnTo>
                  <a:lnTo>
                    <a:pt x="146964" y="122351"/>
                  </a:lnTo>
                  <a:lnTo>
                    <a:pt x="181597" y="122351"/>
                  </a:lnTo>
                  <a:lnTo>
                    <a:pt x="197802" y="124193"/>
                  </a:lnTo>
                  <a:lnTo>
                    <a:pt x="207949" y="131292"/>
                  </a:lnTo>
                  <a:lnTo>
                    <a:pt x="213194" y="146050"/>
                  </a:lnTo>
                  <a:lnTo>
                    <a:pt x="214680" y="170827"/>
                  </a:lnTo>
                  <a:lnTo>
                    <a:pt x="214680" y="3644"/>
                  </a:lnTo>
                  <a:lnTo>
                    <a:pt x="175437" y="0"/>
                  </a:lnTo>
                  <a:lnTo>
                    <a:pt x="0" y="0"/>
                  </a:lnTo>
                  <a:lnTo>
                    <a:pt x="0" y="557885"/>
                  </a:lnTo>
                  <a:lnTo>
                    <a:pt x="197751" y="557885"/>
                  </a:lnTo>
                  <a:lnTo>
                    <a:pt x="257276" y="552538"/>
                  </a:lnTo>
                  <a:lnTo>
                    <a:pt x="302285" y="537171"/>
                  </a:lnTo>
                  <a:lnTo>
                    <a:pt x="334429" y="512775"/>
                  </a:lnTo>
                  <a:lnTo>
                    <a:pt x="355358" y="480364"/>
                  </a:lnTo>
                  <a:lnTo>
                    <a:pt x="366699" y="440956"/>
                  </a:lnTo>
                  <a:lnTo>
                    <a:pt x="366826" y="439394"/>
                  </a:lnTo>
                  <a:lnTo>
                    <a:pt x="370116" y="395528"/>
                  </a:lnTo>
                  <a:close/>
                </a:path>
                <a:path w="723900" h="558165">
                  <a:moveTo>
                    <a:pt x="723328" y="434340"/>
                  </a:moveTo>
                  <a:lnTo>
                    <a:pt x="561721" y="434340"/>
                  </a:lnTo>
                  <a:lnTo>
                    <a:pt x="561721" y="327660"/>
                  </a:lnTo>
                  <a:lnTo>
                    <a:pt x="672528" y="327660"/>
                  </a:lnTo>
                  <a:lnTo>
                    <a:pt x="672528" y="217170"/>
                  </a:lnTo>
                  <a:lnTo>
                    <a:pt x="561721" y="217170"/>
                  </a:lnTo>
                  <a:lnTo>
                    <a:pt x="561721" y="125730"/>
                  </a:lnTo>
                  <a:lnTo>
                    <a:pt x="718705" y="125730"/>
                  </a:lnTo>
                  <a:lnTo>
                    <a:pt x="718705" y="0"/>
                  </a:lnTo>
                  <a:lnTo>
                    <a:pt x="410908" y="0"/>
                  </a:lnTo>
                  <a:lnTo>
                    <a:pt x="410908" y="125730"/>
                  </a:lnTo>
                  <a:lnTo>
                    <a:pt x="410908" y="217170"/>
                  </a:lnTo>
                  <a:lnTo>
                    <a:pt x="410908" y="327660"/>
                  </a:lnTo>
                  <a:lnTo>
                    <a:pt x="410908" y="434340"/>
                  </a:lnTo>
                  <a:lnTo>
                    <a:pt x="410908" y="557530"/>
                  </a:lnTo>
                  <a:lnTo>
                    <a:pt x="723328" y="557530"/>
                  </a:lnTo>
                  <a:lnTo>
                    <a:pt x="723328" y="434340"/>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pic>
          <p:nvPicPr>
            <p:cNvPr id="9" name="object 9"/>
            <p:cNvPicPr/>
            <p:nvPr/>
          </p:nvPicPr>
          <p:blipFill>
            <a:blip r:embed="rId3" cstate="print"/>
            <a:stretch>
              <a:fillRect/>
            </a:stretch>
          </p:blipFill>
          <p:spPr>
            <a:xfrm>
              <a:off x="13878739" y="9692788"/>
              <a:ext cx="464467" cy="170185"/>
            </a:xfrm>
            <a:prstGeom prst="rect">
              <a:avLst/>
            </a:prstGeom>
          </p:spPr>
        </p:pic>
        <p:pic>
          <p:nvPicPr>
            <p:cNvPr id="10" name="object 10"/>
            <p:cNvPicPr/>
            <p:nvPr/>
          </p:nvPicPr>
          <p:blipFill>
            <a:blip r:embed="rId4" cstate="print"/>
            <a:stretch>
              <a:fillRect/>
            </a:stretch>
          </p:blipFill>
          <p:spPr>
            <a:xfrm>
              <a:off x="14375593" y="9690448"/>
              <a:ext cx="226474" cy="174842"/>
            </a:xfrm>
            <a:prstGeom prst="rect">
              <a:avLst/>
            </a:prstGeom>
          </p:spPr>
        </p:pic>
        <p:sp>
          <p:nvSpPr>
            <p:cNvPr id="11" name="object 11"/>
            <p:cNvSpPr/>
            <p:nvPr/>
          </p:nvSpPr>
          <p:spPr>
            <a:xfrm>
              <a:off x="13878725" y="9911428"/>
              <a:ext cx="723900" cy="561975"/>
            </a:xfrm>
            <a:custGeom>
              <a:avLst/>
              <a:gdLst/>
              <a:ahLst/>
              <a:cxnLst/>
              <a:rect l="l" t="t" r="r" b="b"/>
              <a:pathLst>
                <a:path w="723900" h="561975">
                  <a:moveTo>
                    <a:pt x="314579" y="436880"/>
                  </a:moveTo>
                  <a:lnTo>
                    <a:pt x="151866" y="436880"/>
                  </a:lnTo>
                  <a:lnTo>
                    <a:pt x="151866" y="328930"/>
                  </a:lnTo>
                  <a:lnTo>
                    <a:pt x="263448" y="328930"/>
                  </a:lnTo>
                  <a:lnTo>
                    <a:pt x="263448" y="218440"/>
                  </a:lnTo>
                  <a:lnTo>
                    <a:pt x="151866" y="218440"/>
                  </a:lnTo>
                  <a:lnTo>
                    <a:pt x="151866" y="127000"/>
                  </a:lnTo>
                  <a:lnTo>
                    <a:pt x="309930" y="127000"/>
                  </a:lnTo>
                  <a:lnTo>
                    <a:pt x="309930" y="0"/>
                  </a:lnTo>
                  <a:lnTo>
                    <a:pt x="0" y="0"/>
                  </a:lnTo>
                  <a:lnTo>
                    <a:pt x="0" y="127000"/>
                  </a:lnTo>
                  <a:lnTo>
                    <a:pt x="0" y="218440"/>
                  </a:lnTo>
                  <a:lnTo>
                    <a:pt x="0" y="328930"/>
                  </a:lnTo>
                  <a:lnTo>
                    <a:pt x="0" y="436880"/>
                  </a:lnTo>
                  <a:lnTo>
                    <a:pt x="0" y="561340"/>
                  </a:lnTo>
                  <a:lnTo>
                    <a:pt x="314579" y="561340"/>
                  </a:lnTo>
                  <a:lnTo>
                    <a:pt x="314579" y="436880"/>
                  </a:lnTo>
                  <a:close/>
                </a:path>
                <a:path w="723900" h="561975">
                  <a:moveTo>
                    <a:pt x="723341" y="177"/>
                  </a:moveTo>
                  <a:lnTo>
                    <a:pt x="395960" y="177"/>
                  </a:lnTo>
                  <a:lnTo>
                    <a:pt x="395960" y="125907"/>
                  </a:lnTo>
                  <a:lnTo>
                    <a:pt x="484111" y="125907"/>
                  </a:lnTo>
                  <a:lnTo>
                    <a:pt x="484111" y="435787"/>
                  </a:lnTo>
                  <a:lnTo>
                    <a:pt x="395960" y="435787"/>
                  </a:lnTo>
                  <a:lnTo>
                    <a:pt x="395960" y="561517"/>
                  </a:lnTo>
                  <a:lnTo>
                    <a:pt x="723341" y="561517"/>
                  </a:lnTo>
                  <a:lnTo>
                    <a:pt x="723341" y="435787"/>
                  </a:lnTo>
                  <a:lnTo>
                    <a:pt x="635203" y="435787"/>
                  </a:lnTo>
                  <a:lnTo>
                    <a:pt x="635203" y="125907"/>
                  </a:lnTo>
                  <a:lnTo>
                    <a:pt x="723341" y="125907"/>
                  </a:lnTo>
                  <a:lnTo>
                    <a:pt x="723341" y="177"/>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sp>
          <p:nvSpPr>
            <p:cNvPr id="12" name="object 12"/>
            <p:cNvSpPr/>
            <p:nvPr/>
          </p:nvSpPr>
          <p:spPr>
            <a:xfrm>
              <a:off x="13371320" y="9083492"/>
              <a:ext cx="167640" cy="1393190"/>
            </a:xfrm>
            <a:custGeom>
              <a:avLst/>
              <a:gdLst/>
              <a:ahLst/>
              <a:cxnLst/>
              <a:rect l="l" t="t" r="r" b="b"/>
              <a:pathLst>
                <a:path w="167640" h="1393190">
                  <a:moveTo>
                    <a:pt x="0" y="1392627"/>
                  </a:moveTo>
                  <a:lnTo>
                    <a:pt x="167534" y="1392627"/>
                  </a:lnTo>
                  <a:lnTo>
                    <a:pt x="167534" y="0"/>
                  </a:lnTo>
                  <a:lnTo>
                    <a:pt x="0" y="0"/>
                  </a:lnTo>
                  <a:lnTo>
                    <a:pt x="0" y="1392627"/>
                  </a:lnTo>
                  <a:close/>
                </a:path>
              </a:pathLst>
            </a:custGeom>
            <a:solidFill>
              <a:srgbClr val="00A3E2"/>
            </a:solidFill>
          </p:spPr>
          <p:txBody>
            <a:bodyPr wrap="square" lIns="0" tIns="0" rIns="0" bIns="0" rtlCol="0"/>
            <a:lstStyle/>
            <a:p>
              <a:pPr defTabSz="554492"/>
              <a:endParaRPr sz="1092" kern="0">
                <a:solidFill>
                  <a:sysClr val="windowText" lastClr="000000"/>
                </a:solidFill>
              </a:endParaRPr>
            </a:p>
          </p:txBody>
        </p:sp>
      </p:grpSp>
      <p:sp>
        <p:nvSpPr>
          <p:cNvPr id="13" name="object 13"/>
          <p:cNvSpPr txBox="1"/>
          <p:nvPr/>
        </p:nvSpPr>
        <p:spPr>
          <a:xfrm>
            <a:off x="746456" y="6621335"/>
            <a:ext cx="3450949" cy="95613"/>
          </a:xfrm>
          <a:prstGeom prst="rect">
            <a:avLst/>
          </a:prstGeom>
        </p:spPr>
        <p:txBody>
          <a:bodyPr vert="horz" wrap="square" lIns="0" tIns="6931" rIns="0" bIns="0" rtlCol="0">
            <a:spAutoFit/>
          </a:bodyPr>
          <a:lstStyle/>
          <a:p>
            <a:pPr marL="7701" defTabSz="554492">
              <a:spcBef>
                <a:spcPts val="55"/>
              </a:spcBef>
            </a:pPr>
            <a:r>
              <a:rPr sz="576" kern="0" spc="143" dirty="0">
                <a:solidFill>
                  <a:srgbClr val="929292"/>
                </a:solidFill>
                <a:latin typeface="Arial"/>
                <a:cs typeface="Arial"/>
              </a:rPr>
              <a:t>©</a:t>
            </a:r>
            <a:r>
              <a:rPr sz="576" kern="0" spc="21" dirty="0">
                <a:solidFill>
                  <a:srgbClr val="929292"/>
                </a:solidFill>
                <a:latin typeface="Arial"/>
                <a:cs typeface="Arial"/>
              </a:rPr>
              <a:t> </a:t>
            </a:r>
            <a:r>
              <a:rPr sz="576" kern="0" spc="33" dirty="0">
                <a:solidFill>
                  <a:srgbClr val="929292"/>
                </a:solidFill>
                <a:latin typeface="Arial"/>
                <a:cs typeface="Arial"/>
              </a:rPr>
              <a:t>2026</a:t>
            </a:r>
            <a:r>
              <a:rPr sz="576" kern="0" spc="24" dirty="0">
                <a:solidFill>
                  <a:srgbClr val="929292"/>
                </a:solidFill>
                <a:latin typeface="Arial"/>
                <a:cs typeface="Arial"/>
              </a:rPr>
              <a:t> </a:t>
            </a:r>
            <a:r>
              <a:rPr sz="576" kern="0" spc="33" dirty="0">
                <a:solidFill>
                  <a:srgbClr val="929292"/>
                </a:solidFill>
                <a:latin typeface="Arial"/>
                <a:cs typeface="Arial"/>
              </a:rPr>
              <a:t>DEC</a:t>
            </a:r>
            <a:r>
              <a:rPr sz="576" kern="0" spc="24" dirty="0">
                <a:solidFill>
                  <a:srgbClr val="929292"/>
                </a:solidFill>
                <a:latin typeface="Arial"/>
                <a:cs typeface="Arial"/>
              </a:rPr>
              <a:t> </a:t>
            </a:r>
            <a:r>
              <a:rPr sz="576" kern="0" spc="-97" dirty="0">
                <a:solidFill>
                  <a:srgbClr val="929292"/>
                </a:solidFill>
                <a:latin typeface="Arial"/>
                <a:cs typeface="Arial"/>
              </a:rPr>
              <a:t>—</a:t>
            </a:r>
            <a:r>
              <a:rPr sz="576" kern="0" spc="24" dirty="0">
                <a:solidFill>
                  <a:srgbClr val="929292"/>
                </a:solidFill>
                <a:latin typeface="Arial"/>
                <a:cs typeface="Arial"/>
              </a:rPr>
              <a:t> </a:t>
            </a:r>
            <a:r>
              <a:rPr sz="576" kern="0" dirty="0">
                <a:solidFill>
                  <a:srgbClr val="929292"/>
                </a:solidFill>
                <a:latin typeface="Arial"/>
                <a:cs typeface="Arial"/>
              </a:rPr>
              <a:t>Division</a:t>
            </a:r>
            <a:r>
              <a:rPr sz="576" kern="0" spc="15" dirty="0">
                <a:solidFill>
                  <a:srgbClr val="929292"/>
                </a:solidFill>
                <a:latin typeface="Arial"/>
                <a:cs typeface="Arial"/>
              </a:rPr>
              <a:t> </a:t>
            </a:r>
            <a:r>
              <a:rPr sz="576" kern="0" spc="58" dirty="0">
                <a:solidFill>
                  <a:srgbClr val="929292"/>
                </a:solidFill>
                <a:latin typeface="Arial"/>
                <a:cs typeface="Arial"/>
              </a:rPr>
              <a:t>for</a:t>
            </a:r>
            <a:r>
              <a:rPr sz="576" kern="0" spc="18" dirty="0">
                <a:solidFill>
                  <a:srgbClr val="929292"/>
                </a:solidFill>
                <a:latin typeface="Arial"/>
                <a:cs typeface="Arial"/>
              </a:rPr>
              <a:t> </a:t>
            </a:r>
            <a:r>
              <a:rPr sz="576" kern="0" spc="30" dirty="0">
                <a:solidFill>
                  <a:srgbClr val="929292"/>
                </a:solidFill>
                <a:latin typeface="Arial"/>
                <a:cs typeface="Arial"/>
              </a:rPr>
              <a:t>Early</a:t>
            </a:r>
            <a:r>
              <a:rPr sz="576" kern="0" spc="6" dirty="0">
                <a:solidFill>
                  <a:srgbClr val="929292"/>
                </a:solidFill>
                <a:latin typeface="Arial"/>
                <a:cs typeface="Arial"/>
              </a:rPr>
              <a:t> </a:t>
            </a:r>
            <a:r>
              <a:rPr sz="576" kern="0" spc="36" dirty="0">
                <a:solidFill>
                  <a:srgbClr val="929292"/>
                </a:solidFill>
                <a:latin typeface="Arial"/>
                <a:cs typeface="Arial"/>
              </a:rPr>
              <a:t>Childhood</a:t>
            </a:r>
            <a:r>
              <a:rPr sz="576" kern="0" spc="21" dirty="0">
                <a:solidFill>
                  <a:srgbClr val="929292"/>
                </a:solidFill>
                <a:latin typeface="Arial"/>
                <a:cs typeface="Arial"/>
              </a:rPr>
              <a:t> </a:t>
            </a:r>
            <a:r>
              <a:rPr sz="576" kern="0" spc="-97" dirty="0">
                <a:solidFill>
                  <a:srgbClr val="929292"/>
                </a:solidFill>
                <a:latin typeface="Arial"/>
                <a:cs typeface="Arial"/>
              </a:rPr>
              <a:t>—</a:t>
            </a:r>
            <a:r>
              <a:rPr sz="576" kern="0" spc="24" dirty="0">
                <a:solidFill>
                  <a:srgbClr val="929292"/>
                </a:solidFill>
                <a:latin typeface="Arial"/>
                <a:cs typeface="Arial"/>
              </a:rPr>
              <a:t> </a:t>
            </a:r>
            <a:r>
              <a:rPr sz="576" kern="0" spc="39" dirty="0">
                <a:solidFill>
                  <a:srgbClr val="929292"/>
                </a:solidFill>
                <a:latin typeface="Arial"/>
                <a:cs typeface="Arial"/>
              </a:rPr>
              <a:t>Confidential</a:t>
            </a:r>
            <a:r>
              <a:rPr sz="576" kern="0" spc="24" dirty="0">
                <a:solidFill>
                  <a:srgbClr val="929292"/>
                </a:solidFill>
                <a:latin typeface="Arial"/>
                <a:cs typeface="Arial"/>
              </a:rPr>
              <a:t> </a:t>
            </a:r>
            <a:r>
              <a:rPr sz="576" kern="0" spc="45" dirty="0">
                <a:solidFill>
                  <a:srgbClr val="929292"/>
                </a:solidFill>
                <a:latin typeface="Arial"/>
                <a:cs typeface="Arial"/>
              </a:rPr>
              <a:t>and</a:t>
            </a:r>
            <a:r>
              <a:rPr sz="576" kern="0" spc="24" dirty="0">
                <a:solidFill>
                  <a:srgbClr val="929292"/>
                </a:solidFill>
                <a:latin typeface="Arial"/>
                <a:cs typeface="Arial"/>
              </a:rPr>
              <a:t> </a:t>
            </a:r>
            <a:r>
              <a:rPr sz="576" kern="0" spc="33" dirty="0">
                <a:solidFill>
                  <a:srgbClr val="929292"/>
                </a:solidFill>
                <a:latin typeface="Arial"/>
                <a:cs typeface="Arial"/>
              </a:rPr>
              <a:t>Proprietary.</a:t>
            </a:r>
            <a:r>
              <a:rPr sz="576" kern="0" spc="12" dirty="0">
                <a:solidFill>
                  <a:srgbClr val="929292"/>
                </a:solidFill>
                <a:latin typeface="Arial"/>
                <a:cs typeface="Arial"/>
              </a:rPr>
              <a:t> </a:t>
            </a:r>
            <a:r>
              <a:rPr sz="576" kern="0" dirty="0">
                <a:solidFill>
                  <a:srgbClr val="929292"/>
                </a:solidFill>
                <a:latin typeface="Arial"/>
                <a:cs typeface="Arial"/>
              </a:rPr>
              <a:t>All</a:t>
            </a:r>
            <a:r>
              <a:rPr sz="576" kern="0" spc="24" dirty="0">
                <a:solidFill>
                  <a:srgbClr val="929292"/>
                </a:solidFill>
                <a:latin typeface="Arial"/>
                <a:cs typeface="Arial"/>
              </a:rPr>
              <a:t> </a:t>
            </a:r>
            <a:r>
              <a:rPr sz="576" kern="0" spc="42" dirty="0">
                <a:solidFill>
                  <a:srgbClr val="929292"/>
                </a:solidFill>
                <a:latin typeface="Arial"/>
                <a:cs typeface="Arial"/>
              </a:rPr>
              <a:t>rights</a:t>
            </a:r>
            <a:r>
              <a:rPr sz="576" kern="0" spc="24" dirty="0">
                <a:solidFill>
                  <a:srgbClr val="929292"/>
                </a:solidFill>
                <a:latin typeface="Arial"/>
                <a:cs typeface="Arial"/>
              </a:rPr>
              <a:t> </a:t>
            </a:r>
            <a:r>
              <a:rPr sz="576" kern="0" spc="-6" dirty="0">
                <a:solidFill>
                  <a:srgbClr val="929292"/>
                </a:solidFill>
                <a:latin typeface="Arial"/>
                <a:cs typeface="Arial"/>
              </a:rPr>
              <a:t>reserved.</a:t>
            </a:r>
            <a:endParaRPr sz="576" kern="0">
              <a:solidFill>
                <a:sysClr val="windowText" lastClr="000000"/>
              </a:solidFill>
              <a:latin typeface="Arial"/>
              <a:cs typeface="Arial"/>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a:extLst>
              <a:ext uri="{C183D7F6-B498-43B3-948B-1728B52AA6E4}">
                <adec:decorative xmlns:adec="http://schemas.microsoft.com/office/drawing/2017/decorative" val="1"/>
              </a:ext>
            </a:extLst>
          </p:cNvPr>
          <p:cNvPicPr/>
          <p:nvPr/>
        </p:nvPicPr>
        <p:blipFill>
          <a:blip r:embed="rId2" cstate="print"/>
          <a:stretch>
            <a:fillRect/>
          </a:stretch>
        </p:blipFill>
        <p:spPr>
          <a:xfrm>
            <a:off x="1463365" y="1205851"/>
            <a:ext cx="9265270" cy="4417395"/>
          </a:xfrm>
          <a:prstGeom prst="rect">
            <a:avLst/>
          </a:prstGeom>
        </p:spPr>
      </p:pic>
      <p:sp>
        <p:nvSpPr>
          <p:cNvPr id="3" name="object 3"/>
          <p:cNvSpPr txBox="1">
            <a:spLocks noGrp="1"/>
          </p:cNvSpPr>
          <p:nvPr>
            <p:ph type="title" idx="4294967295"/>
          </p:nvPr>
        </p:nvSpPr>
        <p:spPr>
          <a:xfrm>
            <a:off x="734136" y="711435"/>
            <a:ext cx="652684" cy="138453"/>
          </a:xfrm>
          <a:prstGeom prst="rect">
            <a:avLst/>
          </a:prstGeom>
          <a:noFill/>
          <a:ln>
            <a:noFill/>
            <a:prstDash/>
          </a:ln>
          <a:effectLst/>
        </p:spPr>
        <p:txBody>
          <a:bodyPr rot="0" spcFirstLastPara="0" vertOverflow="overflow" horzOverflow="overflow" vert="horz" wrap="square" lIns="0" tIns="7701" rIns="0" bIns="0" numCol="1" spcCol="0" rtlCol="0" fromWordArt="0" anchor="t" anchorCtr="0" forceAA="0" compatLnSpc="1">
            <a:prstTxWarp prst="textNoShape">
              <a:avLst/>
            </a:prstTxWarp>
            <a:spAutoFit/>
          </a:bodyPr>
          <a:lstStyle/>
          <a:p>
            <a:pPr marL="7701" marR="0" lvl="0" indent="0" algn="l" defTabSz="554492" rtl="0" eaLnBrk="1" fontAlgn="auto" latinLnBrk="0" hangingPunct="1">
              <a:lnSpc>
                <a:spcPct val="100000"/>
              </a:lnSpc>
              <a:spcBef>
                <a:spcPts val="61"/>
              </a:spcBef>
              <a:spcAft>
                <a:spcPts val="0"/>
              </a:spcAft>
              <a:buClrTx/>
              <a:buSzTx/>
              <a:buFontTx/>
              <a:buNone/>
              <a:tabLst/>
              <a:defRPr/>
            </a:pPr>
            <a:r>
              <a:rPr kumimoji="0" lang="en-US" sz="849" b="1" i="0" u="none" strike="noStrike" kern="0" cap="none" spc="-6" normalizeH="0" baseline="0" noProof="0" dirty="0">
                <a:ln>
                  <a:noFill/>
                </a:ln>
                <a:solidFill>
                  <a:sysClr val="windowText" lastClr="000000"/>
                </a:solidFill>
                <a:effectLst/>
                <a:uLnTx/>
                <a:uFillTx/>
                <a:latin typeface="Arial"/>
                <a:ea typeface="+mn-ea"/>
                <a:cs typeface="Arial"/>
              </a:rPr>
              <a:t>Be Part of EI</a:t>
            </a:r>
            <a:endParaRPr kumimoji="0" lang="en-US" sz="849" b="0" i="0" u="none" strike="noStrike" kern="0" cap="none" spc="0" normalizeH="0" baseline="0" noProof="0" dirty="0">
              <a:ln>
                <a:noFill/>
              </a:ln>
              <a:solidFill>
                <a:sysClr val="windowText" lastClr="000000"/>
              </a:solidFill>
              <a:effectLst/>
              <a:uLnTx/>
              <a:uFillTx/>
              <a:latin typeface="Arial"/>
              <a:ea typeface="+mn-ea"/>
              <a:cs typeface="Arial"/>
            </a:endParaRPr>
          </a:p>
        </p:txBody>
      </p:sp>
      <p:sp>
        <p:nvSpPr>
          <p:cNvPr id="4" name="object 4"/>
          <p:cNvSpPr txBox="1"/>
          <p:nvPr/>
        </p:nvSpPr>
        <p:spPr>
          <a:xfrm>
            <a:off x="746456" y="6621335"/>
            <a:ext cx="3450949" cy="95613"/>
          </a:xfrm>
          <a:prstGeom prst="rect">
            <a:avLst/>
          </a:prstGeom>
        </p:spPr>
        <p:txBody>
          <a:bodyPr vert="horz" wrap="square" lIns="0" tIns="6931" rIns="0" bIns="0" rtlCol="0">
            <a:spAutoFit/>
          </a:bodyPr>
          <a:lstStyle/>
          <a:p>
            <a:pPr marL="7701" defTabSz="554492">
              <a:spcBef>
                <a:spcPts val="55"/>
              </a:spcBef>
            </a:pPr>
            <a:r>
              <a:rPr sz="576" kern="0" spc="143" dirty="0">
                <a:solidFill>
                  <a:srgbClr val="929292"/>
                </a:solidFill>
                <a:latin typeface="Arial"/>
                <a:cs typeface="Arial"/>
              </a:rPr>
              <a:t>©</a:t>
            </a:r>
            <a:r>
              <a:rPr sz="576" kern="0" spc="21" dirty="0">
                <a:solidFill>
                  <a:srgbClr val="929292"/>
                </a:solidFill>
                <a:latin typeface="Arial"/>
                <a:cs typeface="Arial"/>
              </a:rPr>
              <a:t> </a:t>
            </a:r>
            <a:r>
              <a:rPr sz="576" kern="0" spc="33" dirty="0">
                <a:solidFill>
                  <a:srgbClr val="929292"/>
                </a:solidFill>
                <a:latin typeface="Arial"/>
                <a:cs typeface="Arial"/>
              </a:rPr>
              <a:t>2026</a:t>
            </a:r>
            <a:r>
              <a:rPr sz="576" kern="0" spc="24" dirty="0">
                <a:solidFill>
                  <a:srgbClr val="929292"/>
                </a:solidFill>
                <a:latin typeface="Arial"/>
                <a:cs typeface="Arial"/>
              </a:rPr>
              <a:t> </a:t>
            </a:r>
            <a:r>
              <a:rPr sz="576" kern="0" spc="33" dirty="0">
                <a:solidFill>
                  <a:srgbClr val="929292"/>
                </a:solidFill>
                <a:latin typeface="Arial"/>
                <a:cs typeface="Arial"/>
              </a:rPr>
              <a:t>DEC</a:t>
            </a:r>
            <a:r>
              <a:rPr sz="576" kern="0" spc="24" dirty="0">
                <a:solidFill>
                  <a:srgbClr val="929292"/>
                </a:solidFill>
                <a:latin typeface="Arial"/>
                <a:cs typeface="Arial"/>
              </a:rPr>
              <a:t> </a:t>
            </a:r>
            <a:r>
              <a:rPr sz="576" kern="0" spc="-97" dirty="0">
                <a:solidFill>
                  <a:srgbClr val="929292"/>
                </a:solidFill>
                <a:latin typeface="Arial"/>
                <a:cs typeface="Arial"/>
              </a:rPr>
              <a:t>—</a:t>
            </a:r>
            <a:r>
              <a:rPr sz="576" kern="0" spc="24" dirty="0">
                <a:solidFill>
                  <a:srgbClr val="929292"/>
                </a:solidFill>
                <a:latin typeface="Arial"/>
                <a:cs typeface="Arial"/>
              </a:rPr>
              <a:t> </a:t>
            </a:r>
            <a:r>
              <a:rPr sz="576" kern="0" dirty="0">
                <a:solidFill>
                  <a:srgbClr val="929292"/>
                </a:solidFill>
                <a:latin typeface="Arial"/>
                <a:cs typeface="Arial"/>
              </a:rPr>
              <a:t>Division</a:t>
            </a:r>
            <a:r>
              <a:rPr sz="576" kern="0" spc="15" dirty="0">
                <a:solidFill>
                  <a:srgbClr val="929292"/>
                </a:solidFill>
                <a:latin typeface="Arial"/>
                <a:cs typeface="Arial"/>
              </a:rPr>
              <a:t> </a:t>
            </a:r>
            <a:r>
              <a:rPr sz="576" kern="0" spc="58" dirty="0">
                <a:solidFill>
                  <a:srgbClr val="929292"/>
                </a:solidFill>
                <a:latin typeface="Arial"/>
                <a:cs typeface="Arial"/>
              </a:rPr>
              <a:t>for</a:t>
            </a:r>
            <a:r>
              <a:rPr sz="576" kern="0" spc="18" dirty="0">
                <a:solidFill>
                  <a:srgbClr val="929292"/>
                </a:solidFill>
                <a:latin typeface="Arial"/>
                <a:cs typeface="Arial"/>
              </a:rPr>
              <a:t> </a:t>
            </a:r>
            <a:r>
              <a:rPr sz="576" kern="0" spc="30" dirty="0">
                <a:solidFill>
                  <a:srgbClr val="929292"/>
                </a:solidFill>
                <a:latin typeface="Arial"/>
                <a:cs typeface="Arial"/>
              </a:rPr>
              <a:t>Early</a:t>
            </a:r>
            <a:r>
              <a:rPr sz="576" kern="0" spc="6" dirty="0">
                <a:solidFill>
                  <a:srgbClr val="929292"/>
                </a:solidFill>
                <a:latin typeface="Arial"/>
                <a:cs typeface="Arial"/>
              </a:rPr>
              <a:t> </a:t>
            </a:r>
            <a:r>
              <a:rPr sz="576" kern="0" spc="36" dirty="0">
                <a:solidFill>
                  <a:srgbClr val="929292"/>
                </a:solidFill>
                <a:latin typeface="Arial"/>
                <a:cs typeface="Arial"/>
              </a:rPr>
              <a:t>Childhood</a:t>
            </a:r>
            <a:r>
              <a:rPr sz="576" kern="0" spc="21" dirty="0">
                <a:solidFill>
                  <a:srgbClr val="929292"/>
                </a:solidFill>
                <a:latin typeface="Arial"/>
                <a:cs typeface="Arial"/>
              </a:rPr>
              <a:t> </a:t>
            </a:r>
            <a:r>
              <a:rPr sz="576" kern="0" spc="-97" dirty="0">
                <a:solidFill>
                  <a:srgbClr val="929292"/>
                </a:solidFill>
                <a:latin typeface="Arial"/>
                <a:cs typeface="Arial"/>
              </a:rPr>
              <a:t>—</a:t>
            </a:r>
            <a:r>
              <a:rPr sz="576" kern="0" spc="24" dirty="0">
                <a:solidFill>
                  <a:srgbClr val="929292"/>
                </a:solidFill>
                <a:latin typeface="Arial"/>
                <a:cs typeface="Arial"/>
              </a:rPr>
              <a:t> </a:t>
            </a:r>
            <a:r>
              <a:rPr sz="576" kern="0" spc="39" dirty="0">
                <a:solidFill>
                  <a:srgbClr val="929292"/>
                </a:solidFill>
                <a:latin typeface="Arial"/>
                <a:cs typeface="Arial"/>
              </a:rPr>
              <a:t>Confidential</a:t>
            </a:r>
            <a:r>
              <a:rPr sz="576" kern="0" spc="24" dirty="0">
                <a:solidFill>
                  <a:srgbClr val="929292"/>
                </a:solidFill>
                <a:latin typeface="Arial"/>
                <a:cs typeface="Arial"/>
              </a:rPr>
              <a:t> </a:t>
            </a:r>
            <a:r>
              <a:rPr sz="576" kern="0" spc="45" dirty="0">
                <a:solidFill>
                  <a:srgbClr val="929292"/>
                </a:solidFill>
                <a:latin typeface="Arial"/>
                <a:cs typeface="Arial"/>
              </a:rPr>
              <a:t>and</a:t>
            </a:r>
            <a:r>
              <a:rPr sz="576" kern="0" spc="24" dirty="0">
                <a:solidFill>
                  <a:srgbClr val="929292"/>
                </a:solidFill>
                <a:latin typeface="Arial"/>
                <a:cs typeface="Arial"/>
              </a:rPr>
              <a:t> </a:t>
            </a:r>
            <a:r>
              <a:rPr sz="576" kern="0" spc="33" dirty="0">
                <a:solidFill>
                  <a:srgbClr val="929292"/>
                </a:solidFill>
                <a:latin typeface="Arial"/>
                <a:cs typeface="Arial"/>
              </a:rPr>
              <a:t>Proprietary.</a:t>
            </a:r>
            <a:r>
              <a:rPr sz="576" kern="0" spc="12" dirty="0">
                <a:solidFill>
                  <a:srgbClr val="929292"/>
                </a:solidFill>
                <a:latin typeface="Arial"/>
                <a:cs typeface="Arial"/>
              </a:rPr>
              <a:t> </a:t>
            </a:r>
            <a:r>
              <a:rPr sz="576" kern="0" dirty="0">
                <a:solidFill>
                  <a:srgbClr val="929292"/>
                </a:solidFill>
                <a:latin typeface="Arial"/>
                <a:cs typeface="Arial"/>
              </a:rPr>
              <a:t>All</a:t>
            </a:r>
            <a:r>
              <a:rPr sz="576" kern="0" spc="24" dirty="0">
                <a:solidFill>
                  <a:srgbClr val="929292"/>
                </a:solidFill>
                <a:latin typeface="Arial"/>
                <a:cs typeface="Arial"/>
              </a:rPr>
              <a:t> </a:t>
            </a:r>
            <a:r>
              <a:rPr sz="576" kern="0" spc="42" dirty="0">
                <a:solidFill>
                  <a:srgbClr val="929292"/>
                </a:solidFill>
                <a:latin typeface="Arial"/>
                <a:cs typeface="Arial"/>
              </a:rPr>
              <a:t>rights</a:t>
            </a:r>
            <a:r>
              <a:rPr sz="576" kern="0" spc="24" dirty="0">
                <a:solidFill>
                  <a:srgbClr val="929292"/>
                </a:solidFill>
                <a:latin typeface="Arial"/>
                <a:cs typeface="Arial"/>
              </a:rPr>
              <a:t> </a:t>
            </a:r>
            <a:r>
              <a:rPr sz="576" kern="0" spc="-6" dirty="0">
                <a:solidFill>
                  <a:srgbClr val="929292"/>
                </a:solidFill>
                <a:latin typeface="Arial"/>
                <a:cs typeface="Arial"/>
              </a:rPr>
              <a:t>reserved.</a:t>
            </a:r>
            <a:endParaRPr sz="576" kern="0">
              <a:solidFill>
                <a:sysClr val="windowText" lastClr="000000"/>
              </a:solidFill>
              <a:latin typeface="Arial"/>
              <a:cs typeface="Arial"/>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4112132" y="1199357"/>
            <a:ext cx="300350" cy="536009"/>
          </a:xfrm>
          <a:custGeom>
            <a:avLst/>
            <a:gdLst/>
            <a:ahLst/>
            <a:cxnLst/>
            <a:rect l="l" t="t" r="r" b="b"/>
            <a:pathLst>
              <a:path w="495300" h="883919">
                <a:moveTo>
                  <a:pt x="494792" y="687070"/>
                </a:moveTo>
                <a:lnTo>
                  <a:pt x="238874" y="687070"/>
                </a:lnTo>
                <a:lnTo>
                  <a:pt x="238874" y="518160"/>
                </a:lnTo>
                <a:lnTo>
                  <a:pt x="414362" y="518160"/>
                </a:lnTo>
                <a:lnTo>
                  <a:pt x="414362" y="344170"/>
                </a:lnTo>
                <a:lnTo>
                  <a:pt x="238874" y="344170"/>
                </a:lnTo>
                <a:lnTo>
                  <a:pt x="238874" y="199390"/>
                </a:lnTo>
                <a:lnTo>
                  <a:pt x="487489" y="199390"/>
                </a:lnTo>
                <a:lnTo>
                  <a:pt x="487489" y="0"/>
                </a:lnTo>
                <a:lnTo>
                  <a:pt x="0" y="0"/>
                </a:lnTo>
                <a:lnTo>
                  <a:pt x="0" y="199390"/>
                </a:lnTo>
                <a:lnTo>
                  <a:pt x="0" y="344170"/>
                </a:lnTo>
                <a:lnTo>
                  <a:pt x="0" y="518160"/>
                </a:lnTo>
                <a:lnTo>
                  <a:pt x="0" y="687070"/>
                </a:lnTo>
                <a:lnTo>
                  <a:pt x="0" y="883920"/>
                </a:lnTo>
                <a:lnTo>
                  <a:pt x="494792" y="883920"/>
                </a:lnTo>
                <a:lnTo>
                  <a:pt x="494792" y="687070"/>
                </a:lnTo>
                <a:close/>
              </a:path>
            </a:pathLst>
          </a:custGeom>
          <a:solidFill>
            <a:srgbClr val="00A0DC"/>
          </a:solidFill>
        </p:spPr>
        <p:txBody>
          <a:bodyPr wrap="square" lIns="0" tIns="0" rIns="0" bIns="0" rtlCol="0"/>
          <a:lstStyle/>
          <a:p>
            <a:pPr defTabSz="554492"/>
            <a:endParaRPr sz="1092" kern="0">
              <a:solidFill>
                <a:sysClr val="windowText" lastClr="000000"/>
              </a:solidFill>
            </a:endParaRPr>
          </a:p>
        </p:txBody>
      </p:sp>
      <p:sp>
        <p:nvSpPr>
          <p:cNvPr id="3" name="object 3">
            <a:extLst>
              <a:ext uri="{C183D7F6-B498-43B3-948B-1728B52AA6E4}">
                <adec:decorative xmlns:adec="http://schemas.microsoft.com/office/drawing/2017/decorative" val="1"/>
              </a:ext>
            </a:extLst>
          </p:cNvPr>
          <p:cNvSpPr/>
          <p:nvPr/>
        </p:nvSpPr>
        <p:spPr>
          <a:xfrm>
            <a:off x="4489811" y="1199303"/>
            <a:ext cx="312287" cy="536009"/>
          </a:xfrm>
          <a:custGeom>
            <a:avLst/>
            <a:gdLst/>
            <a:ahLst/>
            <a:cxnLst/>
            <a:rect l="l" t="t" r="r" b="b"/>
            <a:pathLst>
              <a:path w="514984" h="883919">
                <a:moveTo>
                  <a:pt x="514896" y="0"/>
                </a:moveTo>
                <a:lnTo>
                  <a:pt x="0" y="0"/>
                </a:lnTo>
                <a:lnTo>
                  <a:pt x="0" y="198120"/>
                </a:lnTo>
                <a:lnTo>
                  <a:pt x="138607" y="198120"/>
                </a:lnTo>
                <a:lnTo>
                  <a:pt x="138607" y="685800"/>
                </a:lnTo>
                <a:lnTo>
                  <a:pt x="0" y="685800"/>
                </a:lnTo>
                <a:lnTo>
                  <a:pt x="0" y="883920"/>
                </a:lnTo>
                <a:lnTo>
                  <a:pt x="514896" y="883920"/>
                </a:lnTo>
                <a:lnTo>
                  <a:pt x="514896" y="685800"/>
                </a:lnTo>
                <a:lnTo>
                  <a:pt x="376262" y="685800"/>
                </a:lnTo>
                <a:lnTo>
                  <a:pt x="376262" y="198120"/>
                </a:lnTo>
                <a:lnTo>
                  <a:pt x="514896" y="198120"/>
                </a:lnTo>
                <a:lnTo>
                  <a:pt x="514896" y="0"/>
                </a:lnTo>
                <a:close/>
              </a:path>
            </a:pathLst>
          </a:custGeom>
          <a:solidFill>
            <a:srgbClr val="00A0DC"/>
          </a:solidFill>
        </p:spPr>
        <p:txBody>
          <a:bodyPr wrap="square" lIns="0" tIns="0" rIns="0" bIns="0" rtlCol="0"/>
          <a:lstStyle/>
          <a:p>
            <a:pPr defTabSz="554492"/>
            <a:endParaRPr sz="1092" kern="0">
              <a:solidFill>
                <a:sysClr val="windowText" lastClr="000000"/>
              </a:solidFill>
            </a:endParaRPr>
          </a:p>
        </p:txBody>
      </p:sp>
      <p:sp>
        <p:nvSpPr>
          <p:cNvPr id="4" name="object 4">
            <a:extLst>
              <a:ext uri="{C183D7F6-B498-43B3-948B-1728B52AA6E4}">
                <adec:decorative xmlns:adec="http://schemas.microsoft.com/office/drawing/2017/decorative" val="1"/>
              </a:ext>
            </a:extLst>
          </p:cNvPr>
          <p:cNvSpPr/>
          <p:nvPr/>
        </p:nvSpPr>
        <p:spPr>
          <a:xfrm>
            <a:off x="4113340" y="1854558"/>
            <a:ext cx="687725" cy="247211"/>
          </a:xfrm>
          <a:custGeom>
            <a:avLst/>
            <a:gdLst/>
            <a:ahLst/>
            <a:cxnLst/>
            <a:rect l="l" t="t" r="r" b="b"/>
            <a:pathLst>
              <a:path w="1134109" h="407670">
                <a:moveTo>
                  <a:pt x="1133756" y="0"/>
                </a:moveTo>
                <a:lnTo>
                  <a:pt x="0" y="0"/>
                </a:lnTo>
                <a:lnTo>
                  <a:pt x="0" y="407149"/>
                </a:lnTo>
                <a:lnTo>
                  <a:pt x="1133756" y="407149"/>
                </a:lnTo>
                <a:lnTo>
                  <a:pt x="1133756" y="346575"/>
                </a:lnTo>
                <a:lnTo>
                  <a:pt x="614661" y="346575"/>
                </a:lnTo>
                <a:lnTo>
                  <a:pt x="590751" y="342753"/>
                </a:lnTo>
                <a:lnTo>
                  <a:pt x="432321" y="342753"/>
                </a:lnTo>
                <a:lnTo>
                  <a:pt x="432321" y="64416"/>
                </a:lnTo>
                <a:lnTo>
                  <a:pt x="590330" y="64416"/>
                </a:lnTo>
                <a:lnTo>
                  <a:pt x="611196" y="60574"/>
                </a:lnTo>
                <a:lnTo>
                  <a:pt x="1133756" y="60574"/>
                </a:lnTo>
                <a:lnTo>
                  <a:pt x="1133756" y="0"/>
                </a:lnTo>
                <a:close/>
              </a:path>
              <a:path w="1134109" h="407670">
                <a:moveTo>
                  <a:pt x="619656" y="118142"/>
                </a:moveTo>
                <a:lnTo>
                  <a:pt x="608913" y="118142"/>
                </a:lnTo>
                <a:lnTo>
                  <a:pt x="603520" y="124289"/>
                </a:lnTo>
                <a:lnTo>
                  <a:pt x="603520" y="133891"/>
                </a:lnTo>
                <a:lnTo>
                  <a:pt x="618819" y="158063"/>
                </a:lnTo>
                <a:lnTo>
                  <a:pt x="652477" y="180972"/>
                </a:lnTo>
                <a:lnTo>
                  <a:pt x="686135" y="212878"/>
                </a:lnTo>
                <a:lnTo>
                  <a:pt x="701434" y="264044"/>
                </a:lnTo>
                <a:lnTo>
                  <a:pt x="695328" y="299119"/>
                </a:lnTo>
                <a:lnTo>
                  <a:pt x="677920" y="325025"/>
                </a:lnTo>
                <a:lnTo>
                  <a:pt x="650576" y="341073"/>
                </a:lnTo>
                <a:lnTo>
                  <a:pt x="614661" y="346575"/>
                </a:lnTo>
                <a:lnTo>
                  <a:pt x="1133756" y="346575"/>
                </a:lnTo>
                <a:lnTo>
                  <a:pt x="1133756" y="147712"/>
                </a:lnTo>
                <a:lnTo>
                  <a:pt x="649226" y="147712"/>
                </a:lnTo>
                <a:lnTo>
                  <a:pt x="643698" y="133891"/>
                </a:lnTo>
                <a:lnTo>
                  <a:pt x="636883" y="124717"/>
                </a:lnTo>
                <a:lnTo>
                  <a:pt x="628862" y="119684"/>
                </a:lnTo>
                <a:lnTo>
                  <a:pt x="619656" y="118142"/>
                </a:lnTo>
                <a:close/>
              </a:path>
              <a:path w="1134109" h="407670">
                <a:moveTo>
                  <a:pt x="590330" y="64416"/>
                </a:moveTo>
                <a:lnTo>
                  <a:pt x="507167" y="64416"/>
                </a:lnTo>
                <a:lnTo>
                  <a:pt x="507167" y="342753"/>
                </a:lnTo>
                <a:lnTo>
                  <a:pt x="590751" y="342753"/>
                </a:lnTo>
                <a:lnTo>
                  <a:pt x="584100" y="341690"/>
                </a:lnTo>
                <a:lnTo>
                  <a:pt x="557357" y="327662"/>
                </a:lnTo>
                <a:lnTo>
                  <a:pt x="536806" y="305432"/>
                </a:lnTo>
                <a:lnTo>
                  <a:pt x="524821" y="275939"/>
                </a:lnTo>
                <a:lnTo>
                  <a:pt x="581270" y="258264"/>
                </a:lnTo>
                <a:lnTo>
                  <a:pt x="623705" y="258264"/>
                </a:lnTo>
                <a:lnTo>
                  <a:pt x="620236" y="250537"/>
                </a:lnTo>
                <a:lnTo>
                  <a:pt x="595102" y="231113"/>
                </a:lnTo>
                <a:lnTo>
                  <a:pt x="565103" y="210028"/>
                </a:lnTo>
                <a:lnTo>
                  <a:pt x="539969" y="181570"/>
                </a:lnTo>
                <a:lnTo>
                  <a:pt x="529428" y="140027"/>
                </a:lnTo>
                <a:lnTo>
                  <a:pt x="535134" y="109147"/>
                </a:lnTo>
                <a:lnTo>
                  <a:pt x="551457" y="83887"/>
                </a:lnTo>
                <a:lnTo>
                  <a:pt x="577207" y="66833"/>
                </a:lnTo>
                <a:lnTo>
                  <a:pt x="590330" y="64416"/>
                </a:lnTo>
                <a:close/>
              </a:path>
              <a:path w="1134109" h="407670">
                <a:moveTo>
                  <a:pt x="623705" y="258264"/>
                </a:moveTo>
                <a:lnTo>
                  <a:pt x="581270" y="258264"/>
                </a:lnTo>
                <a:lnTo>
                  <a:pt x="587401" y="272903"/>
                </a:lnTo>
                <a:lnTo>
                  <a:pt x="595761" y="282651"/>
                </a:lnTo>
                <a:lnTo>
                  <a:pt x="605127" y="288078"/>
                </a:lnTo>
                <a:lnTo>
                  <a:pt x="614274" y="289760"/>
                </a:lnTo>
                <a:lnTo>
                  <a:pt x="624263" y="289760"/>
                </a:lnTo>
                <a:lnTo>
                  <a:pt x="630776" y="284766"/>
                </a:lnTo>
                <a:lnTo>
                  <a:pt x="630776" y="274012"/>
                </a:lnTo>
                <a:lnTo>
                  <a:pt x="623705" y="258264"/>
                </a:lnTo>
                <a:close/>
              </a:path>
              <a:path w="1134109" h="407670">
                <a:moveTo>
                  <a:pt x="1133756" y="60574"/>
                </a:moveTo>
                <a:lnTo>
                  <a:pt x="611196" y="60574"/>
                </a:lnTo>
                <a:lnTo>
                  <a:pt x="643848" y="65282"/>
                </a:lnTo>
                <a:lnTo>
                  <a:pt x="668839" y="78662"/>
                </a:lnTo>
                <a:lnTo>
                  <a:pt x="687282" y="99597"/>
                </a:lnTo>
                <a:lnTo>
                  <a:pt x="700292" y="126969"/>
                </a:lnTo>
                <a:lnTo>
                  <a:pt x="649226" y="147712"/>
                </a:lnTo>
                <a:lnTo>
                  <a:pt x="1133756" y="147712"/>
                </a:lnTo>
                <a:lnTo>
                  <a:pt x="1133756" y="60574"/>
                </a:lnTo>
                <a:close/>
              </a:path>
            </a:pathLst>
          </a:custGeom>
          <a:solidFill>
            <a:srgbClr val="00A0DC"/>
          </a:solidFill>
        </p:spPr>
        <p:txBody>
          <a:bodyPr wrap="square" lIns="0" tIns="0" rIns="0" bIns="0" rtlCol="0"/>
          <a:lstStyle/>
          <a:p>
            <a:pPr defTabSz="554492"/>
            <a:endParaRPr sz="1092" kern="0">
              <a:solidFill>
                <a:sysClr val="windowText" lastClr="000000"/>
              </a:solidFill>
            </a:endParaRPr>
          </a:p>
        </p:txBody>
      </p:sp>
      <p:sp>
        <p:nvSpPr>
          <p:cNvPr id="5" name="object 5">
            <a:extLst>
              <a:ext uri="{C183D7F6-B498-43B3-948B-1728B52AA6E4}">
                <adec:decorative xmlns:adec="http://schemas.microsoft.com/office/drawing/2017/decorative" val="1"/>
              </a:ext>
            </a:extLst>
          </p:cNvPr>
          <p:cNvSpPr/>
          <p:nvPr/>
        </p:nvSpPr>
        <p:spPr>
          <a:xfrm>
            <a:off x="4239361" y="2235036"/>
            <a:ext cx="447445" cy="451681"/>
          </a:xfrm>
          <a:custGeom>
            <a:avLst/>
            <a:gdLst/>
            <a:ahLst/>
            <a:cxnLst/>
            <a:rect l="l" t="t" r="r" b="b"/>
            <a:pathLst>
              <a:path w="737870" h="744854">
                <a:moveTo>
                  <a:pt x="368459" y="0"/>
                </a:moveTo>
                <a:lnTo>
                  <a:pt x="314512" y="2971"/>
                </a:lnTo>
                <a:lnTo>
                  <a:pt x="264075" y="11890"/>
                </a:lnTo>
                <a:lnTo>
                  <a:pt x="217149" y="26765"/>
                </a:lnTo>
                <a:lnTo>
                  <a:pt x="173732" y="47600"/>
                </a:lnTo>
                <a:lnTo>
                  <a:pt x="134465" y="73931"/>
                </a:lnTo>
                <a:lnTo>
                  <a:pt x="99955" y="105363"/>
                </a:lnTo>
                <a:lnTo>
                  <a:pt x="70203" y="141891"/>
                </a:lnTo>
                <a:lnTo>
                  <a:pt x="45213" y="183512"/>
                </a:lnTo>
                <a:lnTo>
                  <a:pt x="25426" y="229516"/>
                </a:lnTo>
                <a:lnTo>
                  <a:pt x="11298" y="279245"/>
                </a:lnTo>
                <a:lnTo>
                  <a:pt x="2823" y="332700"/>
                </a:lnTo>
                <a:lnTo>
                  <a:pt x="0" y="389883"/>
                </a:lnTo>
                <a:lnTo>
                  <a:pt x="2494" y="442865"/>
                </a:lnTo>
                <a:lnTo>
                  <a:pt x="9976" y="491956"/>
                </a:lnTo>
                <a:lnTo>
                  <a:pt x="22448" y="537154"/>
                </a:lnTo>
                <a:lnTo>
                  <a:pt x="39907" y="578460"/>
                </a:lnTo>
                <a:lnTo>
                  <a:pt x="62356" y="615872"/>
                </a:lnTo>
                <a:lnTo>
                  <a:pt x="89794" y="649391"/>
                </a:lnTo>
                <a:lnTo>
                  <a:pt x="122221" y="679016"/>
                </a:lnTo>
                <a:lnTo>
                  <a:pt x="159637" y="704746"/>
                </a:lnTo>
                <a:lnTo>
                  <a:pt x="202042" y="726581"/>
                </a:lnTo>
                <a:lnTo>
                  <a:pt x="249437" y="744521"/>
                </a:lnTo>
                <a:lnTo>
                  <a:pt x="316566" y="603154"/>
                </a:lnTo>
                <a:lnTo>
                  <a:pt x="277152" y="591653"/>
                </a:lnTo>
                <a:lnTo>
                  <a:pt x="241759" y="575718"/>
                </a:lnTo>
                <a:lnTo>
                  <a:pt x="183020" y="530549"/>
                </a:lnTo>
                <a:lnTo>
                  <a:pt x="145003" y="471687"/>
                </a:lnTo>
                <a:lnTo>
                  <a:pt x="132320" y="403212"/>
                </a:lnTo>
                <a:lnTo>
                  <a:pt x="134299" y="374319"/>
                </a:lnTo>
                <a:lnTo>
                  <a:pt x="150131" y="321707"/>
                </a:lnTo>
                <a:lnTo>
                  <a:pt x="181151" y="276405"/>
                </a:lnTo>
                <a:lnTo>
                  <a:pt x="223517" y="240813"/>
                </a:lnTo>
                <a:lnTo>
                  <a:pt x="275942" y="215676"/>
                </a:lnTo>
                <a:lnTo>
                  <a:pt x="334356" y="202945"/>
                </a:lnTo>
                <a:lnTo>
                  <a:pt x="365580" y="201355"/>
                </a:lnTo>
                <a:lnTo>
                  <a:pt x="398871" y="203035"/>
                </a:lnTo>
                <a:lnTo>
                  <a:pt x="460871" y="216484"/>
                </a:lnTo>
                <a:lnTo>
                  <a:pt x="516105" y="243035"/>
                </a:lnTo>
                <a:lnTo>
                  <a:pt x="560249" y="280651"/>
                </a:lnTo>
                <a:lnTo>
                  <a:pt x="592073" y="328507"/>
                </a:lnTo>
                <a:lnTo>
                  <a:pt x="608271" y="383852"/>
                </a:lnTo>
                <a:lnTo>
                  <a:pt x="610295" y="414165"/>
                </a:lnTo>
                <a:lnTo>
                  <a:pt x="604829" y="461551"/>
                </a:lnTo>
                <a:lnTo>
                  <a:pt x="588432" y="503188"/>
                </a:lnTo>
                <a:lnTo>
                  <a:pt x="561103" y="539078"/>
                </a:lnTo>
                <a:lnTo>
                  <a:pt x="522842" y="569224"/>
                </a:lnTo>
                <a:lnTo>
                  <a:pt x="473650" y="593625"/>
                </a:lnTo>
                <a:lnTo>
                  <a:pt x="473650" y="715496"/>
                </a:lnTo>
                <a:lnTo>
                  <a:pt x="725977" y="715496"/>
                </a:lnTo>
                <a:lnTo>
                  <a:pt x="725977" y="593625"/>
                </a:lnTo>
                <a:lnTo>
                  <a:pt x="670743" y="593625"/>
                </a:lnTo>
                <a:lnTo>
                  <a:pt x="694910" y="557577"/>
                </a:lnTo>
                <a:lnTo>
                  <a:pt x="713706" y="517988"/>
                </a:lnTo>
                <a:lnTo>
                  <a:pt x="727132" y="474857"/>
                </a:lnTo>
                <a:lnTo>
                  <a:pt x="735187" y="428183"/>
                </a:lnTo>
                <a:lnTo>
                  <a:pt x="737872" y="377967"/>
                </a:lnTo>
                <a:lnTo>
                  <a:pt x="734882" y="325713"/>
                </a:lnTo>
                <a:lnTo>
                  <a:pt x="725911" y="276040"/>
                </a:lnTo>
                <a:lnTo>
                  <a:pt x="710957" y="228952"/>
                </a:lnTo>
                <a:lnTo>
                  <a:pt x="690020" y="184455"/>
                </a:lnTo>
                <a:lnTo>
                  <a:pt x="663820" y="143592"/>
                </a:lnTo>
                <a:lnTo>
                  <a:pt x="633072" y="107393"/>
                </a:lnTo>
                <a:lnTo>
                  <a:pt x="597773" y="75865"/>
                </a:lnTo>
                <a:lnTo>
                  <a:pt x="557920" y="49014"/>
                </a:lnTo>
                <a:lnTo>
                  <a:pt x="514477" y="27564"/>
                </a:lnTo>
                <a:lnTo>
                  <a:pt x="468424" y="12248"/>
                </a:lnTo>
                <a:lnTo>
                  <a:pt x="419754" y="3061"/>
                </a:lnTo>
                <a:lnTo>
                  <a:pt x="368459" y="0"/>
                </a:lnTo>
                <a:close/>
              </a:path>
            </a:pathLst>
          </a:custGeom>
          <a:solidFill>
            <a:srgbClr val="00A0DC"/>
          </a:solidFill>
        </p:spPr>
        <p:txBody>
          <a:bodyPr wrap="square" lIns="0" tIns="0" rIns="0" bIns="0" rtlCol="0"/>
          <a:lstStyle/>
          <a:p>
            <a:pPr defTabSz="554492"/>
            <a:endParaRPr sz="1092" kern="0">
              <a:solidFill>
                <a:sysClr val="windowText" lastClr="000000"/>
              </a:solidFill>
            </a:endParaRPr>
          </a:p>
        </p:txBody>
      </p:sp>
      <p:sp>
        <p:nvSpPr>
          <p:cNvPr id="6" name="object 6">
            <a:extLst>
              <a:ext uri="{C183D7F6-B498-43B3-948B-1728B52AA6E4}">
                <adec:decorative xmlns:adec="http://schemas.microsoft.com/office/drawing/2017/decorative" val="1"/>
              </a:ext>
            </a:extLst>
          </p:cNvPr>
          <p:cNvSpPr/>
          <p:nvPr/>
        </p:nvSpPr>
        <p:spPr>
          <a:xfrm>
            <a:off x="4237325" y="2726939"/>
            <a:ext cx="317678" cy="956115"/>
          </a:xfrm>
          <a:custGeom>
            <a:avLst/>
            <a:gdLst/>
            <a:ahLst/>
            <a:cxnLst/>
            <a:rect l="l" t="t" r="r" b="b"/>
            <a:pathLst>
              <a:path w="523875" h="1576704">
                <a:moveTo>
                  <a:pt x="518896" y="973074"/>
                </a:moveTo>
                <a:lnTo>
                  <a:pt x="515861" y="931887"/>
                </a:lnTo>
                <a:lnTo>
                  <a:pt x="506768" y="891184"/>
                </a:lnTo>
                <a:lnTo>
                  <a:pt x="491591" y="850950"/>
                </a:lnTo>
                <a:lnTo>
                  <a:pt x="470357" y="811212"/>
                </a:lnTo>
                <a:lnTo>
                  <a:pt x="512254" y="811212"/>
                </a:lnTo>
                <a:lnTo>
                  <a:pt x="512254" y="569366"/>
                </a:lnTo>
                <a:lnTo>
                  <a:pt x="395135" y="569366"/>
                </a:lnTo>
                <a:lnTo>
                  <a:pt x="395135" y="651268"/>
                </a:lnTo>
                <a:lnTo>
                  <a:pt x="127114" y="651268"/>
                </a:lnTo>
                <a:lnTo>
                  <a:pt x="127114" y="569366"/>
                </a:lnTo>
                <a:lnTo>
                  <a:pt x="11899" y="569366"/>
                </a:lnTo>
                <a:lnTo>
                  <a:pt x="11899" y="893076"/>
                </a:lnTo>
                <a:lnTo>
                  <a:pt x="127114" y="893076"/>
                </a:lnTo>
                <a:lnTo>
                  <a:pt x="127114" y="811212"/>
                </a:lnTo>
                <a:lnTo>
                  <a:pt x="349427" y="811212"/>
                </a:lnTo>
                <a:lnTo>
                  <a:pt x="363791" y="844296"/>
                </a:lnTo>
                <a:lnTo>
                  <a:pt x="374053" y="874522"/>
                </a:lnTo>
                <a:lnTo>
                  <a:pt x="380212" y="901890"/>
                </a:lnTo>
                <a:lnTo>
                  <a:pt x="382270" y="926414"/>
                </a:lnTo>
                <a:lnTo>
                  <a:pt x="377266" y="954938"/>
                </a:lnTo>
                <a:lnTo>
                  <a:pt x="362280" y="975321"/>
                </a:lnTo>
                <a:lnTo>
                  <a:pt x="337286" y="987539"/>
                </a:lnTo>
                <a:lnTo>
                  <a:pt x="302298" y="991616"/>
                </a:lnTo>
                <a:lnTo>
                  <a:pt x="11899" y="991616"/>
                </a:lnTo>
                <a:lnTo>
                  <a:pt x="11899" y="1233449"/>
                </a:lnTo>
                <a:lnTo>
                  <a:pt x="127114" y="1233449"/>
                </a:lnTo>
                <a:lnTo>
                  <a:pt x="127114" y="1151585"/>
                </a:lnTo>
                <a:lnTo>
                  <a:pt x="349427" y="1151585"/>
                </a:lnTo>
                <a:lnTo>
                  <a:pt x="363791" y="1183563"/>
                </a:lnTo>
                <a:lnTo>
                  <a:pt x="374053" y="1213345"/>
                </a:lnTo>
                <a:lnTo>
                  <a:pt x="380212" y="1240929"/>
                </a:lnTo>
                <a:lnTo>
                  <a:pt x="382270" y="1266317"/>
                </a:lnTo>
                <a:lnTo>
                  <a:pt x="377596" y="1295882"/>
                </a:lnTo>
                <a:lnTo>
                  <a:pt x="363575" y="1317002"/>
                </a:lnTo>
                <a:lnTo>
                  <a:pt x="340233" y="1329677"/>
                </a:lnTo>
                <a:lnTo>
                  <a:pt x="307530" y="1333906"/>
                </a:lnTo>
                <a:lnTo>
                  <a:pt x="11899" y="1333906"/>
                </a:lnTo>
                <a:lnTo>
                  <a:pt x="11899" y="1576692"/>
                </a:lnTo>
                <a:lnTo>
                  <a:pt x="127114" y="1576692"/>
                </a:lnTo>
                <a:lnTo>
                  <a:pt x="127114" y="1493862"/>
                </a:lnTo>
                <a:lnTo>
                  <a:pt x="322770" y="1493862"/>
                </a:lnTo>
                <a:lnTo>
                  <a:pt x="387756" y="1489583"/>
                </a:lnTo>
                <a:lnTo>
                  <a:pt x="437984" y="1476730"/>
                </a:lnTo>
                <a:lnTo>
                  <a:pt x="474878" y="1454708"/>
                </a:lnTo>
                <a:lnTo>
                  <a:pt x="499859" y="1422933"/>
                </a:lnTo>
                <a:lnTo>
                  <a:pt x="514134" y="1380083"/>
                </a:lnTo>
                <a:lnTo>
                  <a:pt x="518896" y="1324864"/>
                </a:lnTo>
                <a:lnTo>
                  <a:pt x="514642" y="1273162"/>
                </a:lnTo>
                <a:lnTo>
                  <a:pt x="501878" y="1222273"/>
                </a:lnTo>
                <a:lnTo>
                  <a:pt x="480606" y="1172235"/>
                </a:lnTo>
                <a:lnTo>
                  <a:pt x="450824" y="1123022"/>
                </a:lnTo>
                <a:lnTo>
                  <a:pt x="480606" y="1093660"/>
                </a:lnTo>
                <a:lnTo>
                  <a:pt x="501878" y="1058875"/>
                </a:lnTo>
                <a:lnTo>
                  <a:pt x="514642" y="1018679"/>
                </a:lnTo>
                <a:lnTo>
                  <a:pt x="518896" y="973074"/>
                </a:lnTo>
                <a:close/>
              </a:path>
              <a:path w="523875" h="1576704">
                <a:moveTo>
                  <a:pt x="523646" y="263271"/>
                </a:moveTo>
                <a:lnTo>
                  <a:pt x="521525" y="227406"/>
                </a:lnTo>
                <a:lnTo>
                  <a:pt x="515150" y="193167"/>
                </a:lnTo>
                <a:lnTo>
                  <a:pt x="505574" y="163766"/>
                </a:lnTo>
                <a:lnTo>
                  <a:pt x="504520" y="160528"/>
                </a:lnTo>
                <a:lnTo>
                  <a:pt x="471017" y="100888"/>
                </a:lnTo>
                <a:lnTo>
                  <a:pt x="424243" y="53390"/>
                </a:lnTo>
                <a:lnTo>
                  <a:pt x="400824" y="37693"/>
                </a:lnTo>
                <a:lnTo>
                  <a:pt x="400824" y="261353"/>
                </a:lnTo>
                <a:lnTo>
                  <a:pt x="398589" y="283832"/>
                </a:lnTo>
                <a:lnTo>
                  <a:pt x="380568" y="320903"/>
                </a:lnTo>
                <a:lnTo>
                  <a:pt x="345186" y="346951"/>
                </a:lnTo>
                <a:lnTo>
                  <a:pt x="295325" y="360159"/>
                </a:lnTo>
                <a:lnTo>
                  <a:pt x="265163" y="361810"/>
                </a:lnTo>
                <a:lnTo>
                  <a:pt x="233108" y="360159"/>
                </a:lnTo>
                <a:lnTo>
                  <a:pt x="180860" y="346951"/>
                </a:lnTo>
                <a:lnTo>
                  <a:pt x="144741" y="320903"/>
                </a:lnTo>
                <a:lnTo>
                  <a:pt x="126530" y="284378"/>
                </a:lnTo>
                <a:lnTo>
                  <a:pt x="124358" y="263271"/>
                </a:lnTo>
                <a:lnTo>
                  <a:pt x="124358" y="261353"/>
                </a:lnTo>
                <a:lnTo>
                  <a:pt x="133477" y="222021"/>
                </a:lnTo>
                <a:lnTo>
                  <a:pt x="161137" y="190677"/>
                </a:lnTo>
                <a:lnTo>
                  <a:pt x="203923" y="170497"/>
                </a:lnTo>
                <a:lnTo>
                  <a:pt x="258521" y="163766"/>
                </a:lnTo>
                <a:lnTo>
                  <a:pt x="291973" y="165315"/>
                </a:lnTo>
                <a:lnTo>
                  <a:pt x="345401" y="177685"/>
                </a:lnTo>
                <a:lnTo>
                  <a:pt x="380885" y="202349"/>
                </a:lnTo>
                <a:lnTo>
                  <a:pt x="398614" y="238772"/>
                </a:lnTo>
                <a:lnTo>
                  <a:pt x="400824" y="261353"/>
                </a:lnTo>
                <a:lnTo>
                  <a:pt x="400824" y="37693"/>
                </a:lnTo>
                <a:lnTo>
                  <a:pt x="365404" y="19405"/>
                </a:lnTo>
                <a:lnTo>
                  <a:pt x="298513" y="2159"/>
                </a:lnTo>
                <a:lnTo>
                  <a:pt x="262318" y="0"/>
                </a:lnTo>
                <a:lnTo>
                  <a:pt x="224853" y="2159"/>
                </a:lnTo>
                <a:lnTo>
                  <a:pt x="225552" y="2159"/>
                </a:lnTo>
                <a:lnTo>
                  <a:pt x="191262" y="8394"/>
                </a:lnTo>
                <a:lnTo>
                  <a:pt x="127596" y="33566"/>
                </a:lnTo>
                <a:lnTo>
                  <a:pt x="74155" y="73736"/>
                </a:lnTo>
                <a:lnTo>
                  <a:pt x="33807" y="127114"/>
                </a:lnTo>
                <a:lnTo>
                  <a:pt x="8458" y="191147"/>
                </a:lnTo>
                <a:lnTo>
                  <a:pt x="114" y="261353"/>
                </a:lnTo>
                <a:lnTo>
                  <a:pt x="0" y="263271"/>
                </a:lnTo>
                <a:lnTo>
                  <a:pt x="8458" y="332168"/>
                </a:lnTo>
                <a:lnTo>
                  <a:pt x="33807" y="395122"/>
                </a:lnTo>
                <a:lnTo>
                  <a:pt x="74155" y="448919"/>
                </a:lnTo>
                <a:lnTo>
                  <a:pt x="127596" y="490321"/>
                </a:lnTo>
                <a:lnTo>
                  <a:pt x="191262" y="516763"/>
                </a:lnTo>
                <a:lnTo>
                  <a:pt x="226339" y="523455"/>
                </a:lnTo>
                <a:lnTo>
                  <a:pt x="227342" y="523455"/>
                </a:lnTo>
                <a:lnTo>
                  <a:pt x="262318" y="525576"/>
                </a:lnTo>
                <a:lnTo>
                  <a:pt x="332879" y="517118"/>
                </a:lnTo>
                <a:lnTo>
                  <a:pt x="396087" y="491769"/>
                </a:lnTo>
                <a:lnTo>
                  <a:pt x="449224" y="451421"/>
                </a:lnTo>
                <a:lnTo>
                  <a:pt x="489635" y="397967"/>
                </a:lnTo>
                <a:lnTo>
                  <a:pt x="506222" y="361810"/>
                </a:lnTo>
                <a:lnTo>
                  <a:pt x="515150" y="334314"/>
                </a:lnTo>
                <a:lnTo>
                  <a:pt x="521525" y="299707"/>
                </a:lnTo>
                <a:lnTo>
                  <a:pt x="523646" y="263271"/>
                </a:lnTo>
                <a:close/>
              </a:path>
            </a:pathLst>
          </a:custGeom>
          <a:solidFill>
            <a:srgbClr val="00A0DC"/>
          </a:solidFill>
        </p:spPr>
        <p:txBody>
          <a:bodyPr wrap="square" lIns="0" tIns="0" rIns="0" bIns="0" rtlCol="0"/>
          <a:lstStyle/>
          <a:p>
            <a:pPr defTabSz="554492"/>
            <a:endParaRPr sz="1092" kern="0">
              <a:solidFill>
                <a:sysClr val="windowText" lastClr="000000"/>
              </a:solidFill>
            </a:endParaRPr>
          </a:p>
        </p:txBody>
      </p:sp>
      <p:sp>
        <p:nvSpPr>
          <p:cNvPr id="7" name="object 7">
            <a:extLst>
              <a:ext uri="{C183D7F6-B498-43B3-948B-1728B52AA6E4}">
                <adec:decorative xmlns:adec="http://schemas.microsoft.com/office/drawing/2017/decorative" val="1"/>
              </a:ext>
            </a:extLst>
          </p:cNvPr>
          <p:cNvSpPr/>
          <p:nvPr/>
        </p:nvSpPr>
        <p:spPr>
          <a:xfrm>
            <a:off x="4237325" y="3712496"/>
            <a:ext cx="450140" cy="827504"/>
          </a:xfrm>
          <a:custGeom>
            <a:avLst/>
            <a:gdLst/>
            <a:ahLst/>
            <a:cxnLst/>
            <a:rect l="l" t="t" r="r" b="b"/>
            <a:pathLst>
              <a:path w="742315" h="1364615">
                <a:moveTo>
                  <a:pt x="518909" y="1348651"/>
                </a:moveTo>
                <a:lnTo>
                  <a:pt x="509384" y="1283906"/>
                </a:lnTo>
                <a:lnTo>
                  <a:pt x="480834" y="1230604"/>
                </a:lnTo>
                <a:lnTo>
                  <a:pt x="437857" y="1190485"/>
                </a:lnTo>
                <a:lnTo>
                  <a:pt x="385140" y="1165377"/>
                </a:lnTo>
                <a:lnTo>
                  <a:pt x="512241" y="1165377"/>
                </a:lnTo>
                <a:lnTo>
                  <a:pt x="512241" y="932116"/>
                </a:lnTo>
                <a:lnTo>
                  <a:pt x="395122" y="932116"/>
                </a:lnTo>
                <a:lnTo>
                  <a:pt x="395122" y="1019238"/>
                </a:lnTo>
                <a:lnTo>
                  <a:pt x="127114" y="1019238"/>
                </a:lnTo>
                <a:lnTo>
                  <a:pt x="127114" y="927341"/>
                </a:lnTo>
                <a:lnTo>
                  <a:pt x="11925" y="927341"/>
                </a:lnTo>
                <a:lnTo>
                  <a:pt x="11925" y="1278204"/>
                </a:lnTo>
                <a:lnTo>
                  <a:pt x="127114" y="1278204"/>
                </a:lnTo>
                <a:lnTo>
                  <a:pt x="127114" y="1178712"/>
                </a:lnTo>
                <a:lnTo>
                  <a:pt x="176618" y="1178712"/>
                </a:lnTo>
                <a:lnTo>
                  <a:pt x="242316" y="1183995"/>
                </a:lnTo>
                <a:lnTo>
                  <a:pt x="290880" y="1199896"/>
                </a:lnTo>
                <a:lnTo>
                  <a:pt x="324967" y="1225473"/>
                </a:lnTo>
                <a:lnTo>
                  <a:pt x="347281" y="1259878"/>
                </a:lnTo>
                <a:lnTo>
                  <a:pt x="360667" y="1305394"/>
                </a:lnTo>
                <a:lnTo>
                  <a:pt x="367995" y="1364373"/>
                </a:lnTo>
                <a:lnTo>
                  <a:pt x="517956" y="1364373"/>
                </a:lnTo>
                <a:lnTo>
                  <a:pt x="518579" y="1360855"/>
                </a:lnTo>
                <a:lnTo>
                  <a:pt x="518909" y="1355648"/>
                </a:lnTo>
                <a:lnTo>
                  <a:pt x="518909" y="1348651"/>
                </a:lnTo>
                <a:close/>
              </a:path>
              <a:path w="742315" h="1364615">
                <a:moveTo>
                  <a:pt x="523646" y="621245"/>
                </a:moveTo>
                <a:lnTo>
                  <a:pt x="521525" y="585393"/>
                </a:lnTo>
                <a:lnTo>
                  <a:pt x="515150" y="551141"/>
                </a:lnTo>
                <a:lnTo>
                  <a:pt x="505574" y="521754"/>
                </a:lnTo>
                <a:lnTo>
                  <a:pt x="504520" y="518502"/>
                </a:lnTo>
                <a:lnTo>
                  <a:pt x="471017" y="458863"/>
                </a:lnTo>
                <a:lnTo>
                  <a:pt x="424243" y="411378"/>
                </a:lnTo>
                <a:lnTo>
                  <a:pt x="400824" y="395681"/>
                </a:lnTo>
                <a:lnTo>
                  <a:pt x="400824" y="619340"/>
                </a:lnTo>
                <a:lnTo>
                  <a:pt x="398589" y="641819"/>
                </a:lnTo>
                <a:lnTo>
                  <a:pt x="380568" y="678891"/>
                </a:lnTo>
                <a:lnTo>
                  <a:pt x="345186" y="704926"/>
                </a:lnTo>
                <a:lnTo>
                  <a:pt x="295325" y="718134"/>
                </a:lnTo>
                <a:lnTo>
                  <a:pt x="265163" y="719785"/>
                </a:lnTo>
                <a:lnTo>
                  <a:pt x="233108" y="718134"/>
                </a:lnTo>
                <a:lnTo>
                  <a:pt x="180860" y="704926"/>
                </a:lnTo>
                <a:lnTo>
                  <a:pt x="144741" y="678891"/>
                </a:lnTo>
                <a:lnTo>
                  <a:pt x="126530" y="642353"/>
                </a:lnTo>
                <a:lnTo>
                  <a:pt x="124358" y="621245"/>
                </a:lnTo>
                <a:lnTo>
                  <a:pt x="124358" y="619340"/>
                </a:lnTo>
                <a:lnTo>
                  <a:pt x="133477" y="580009"/>
                </a:lnTo>
                <a:lnTo>
                  <a:pt x="161137" y="548665"/>
                </a:lnTo>
                <a:lnTo>
                  <a:pt x="203923" y="528472"/>
                </a:lnTo>
                <a:lnTo>
                  <a:pt x="258521" y="521754"/>
                </a:lnTo>
                <a:lnTo>
                  <a:pt x="291973" y="523303"/>
                </a:lnTo>
                <a:lnTo>
                  <a:pt x="345401" y="535686"/>
                </a:lnTo>
                <a:lnTo>
                  <a:pt x="380885" y="560336"/>
                </a:lnTo>
                <a:lnTo>
                  <a:pt x="398614" y="596760"/>
                </a:lnTo>
                <a:lnTo>
                  <a:pt x="400824" y="619340"/>
                </a:lnTo>
                <a:lnTo>
                  <a:pt x="400824" y="395681"/>
                </a:lnTo>
                <a:lnTo>
                  <a:pt x="365404" y="377393"/>
                </a:lnTo>
                <a:lnTo>
                  <a:pt x="298513" y="360133"/>
                </a:lnTo>
                <a:lnTo>
                  <a:pt x="262318" y="357974"/>
                </a:lnTo>
                <a:lnTo>
                  <a:pt x="224840" y="360133"/>
                </a:lnTo>
                <a:lnTo>
                  <a:pt x="225552" y="360133"/>
                </a:lnTo>
                <a:lnTo>
                  <a:pt x="191262" y="366369"/>
                </a:lnTo>
                <a:lnTo>
                  <a:pt x="127596" y="391541"/>
                </a:lnTo>
                <a:lnTo>
                  <a:pt x="74155" y="431723"/>
                </a:lnTo>
                <a:lnTo>
                  <a:pt x="33807" y="485089"/>
                </a:lnTo>
                <a:lnTo>
                  <a:pt x="8458" y="549135"/>
                </a:lnTo>
                <a:lnTo>
                  <a:pt x="114" y="619340"/>
                </a:lnTo>
                <a:lnTo>
                  <a:pt x="0" y="621245"/>
                </a:lnTo>
                <a:lnTo>
                  <a:pt x="8458" y="690156"/>
                </a:lnTo>
                <a:lnTo>
                  <a:pt x="33807" y="753110"/>
                </a:lnTo>
                <a:lnTo>
                  <a:pt x="74155" y="806907"/>
                </a:lnTo>
                <a:lnTo>
                  <a:pt x="127596" y="848321"/>
                </a:lnTo>
                <a:lnTo>
                  <a:pt x="191262" y="874750"/>
                </a:lnTo>
                <a:lnTo>
                  <a:pt x="226339" y="881456"/>
                </a:lnTo>
                <a:lnTo>
                  <a:pt x="227368" y="881456"/>
                </a:lnTo>
                <a:lnTo>
                  <a:pt x="262318" y="883564"/>
                </a:lnTo>
                <a:lnTo>
                  <a:pt x="332879" y="875106"/>
                </a:lnTo>
                <a:lnTo>
                  <a:pt x="396087" y="849757"/>
                </a:lnTo>
                <a:lnTo>
                  <a:pt x="449224" y="809396"/>
                </a:lnTo>
                <a:lnTo>
                  <a:pt x="489635" y="755967"/>
                </a:lnTo>
                <a:lnTo>
                  <a:pt x="506222" y="719785"/>
                </a:lnTo>
                <a:lnTo>
                  <a:pt x="515150" y="692302"/>
                </a:lnTo>
                <a:lnTo>
                  <a:pt x="521525" y="657694"/>
                </a:lnTo>
                <a:lnTo>
                  <a:pt x="523646" y="621245"/>
                </a:lnTo>
                <a:close/>
              </a:path>
              <a:path w="742315" h="1364615">
                <a:moveTo>
                  <a:pt x="742188" y="266103"/>
                </a:moveTo>
                <a:lnTo>
                  <a:pt x="739165" y="221792"/>
                </a:lnTo>
                <a:lnTo>
                  <a:pt x="730097" y="183108"/>
                </a:lnTo>
                <a:lnTo>
                  <a:pt x="693851" y="122580"/>
                </a:lnTo>
                <a:lnTo>
                  <a:pt x="637146" y="85636"/>
                </a:lnTo>
                <a:lnTo>
                  <a:pt x="563651" y="73317"/>
                </a:lnTo>
                <a:lnTo>
                  <a:pt x="512229" y="73317"/>
                </a:lnTo>
                <a:lnTo>
                  <a:pt x="512229" y="6197"/>
                </a:lnTo>
                <a:lnTo>
                  <a:pt x="395122" y="6197"/>
                </a:lnTo>
                <a:lnTo>
                  <a:pt x="395122" y="73317"/>
                </a:lnTo>
                <a:lnTo>
                  <a:pt x="127101" y="73317"/>
                </a:lnTo>
                <a:lnTo>
                  <a:pt x="127101" y="0"/>
                </a:lnTo>
                <a:lnTo>
                  <a:pt x="11912" y="0"/>
                </a:lnTo>
                <a:lnTo>
                  <a:pt x="11912" y="325615"/>
                </a:lnTo>
                <a:lnTo>
                  <a:pt x="127101" y="325615"/>
                </a:lnTo>
                <a:lnTo>
                  <a:pt x="127101" y="232321"/>
                </a:lnTo>
                <a:lnTo>
                  <a:pt x="395122" y="232321"/>
                </a:lnTo>
                <a:lnTo>
                  <a:pt x="395122" y="320865"/>
                </a:lnTo>
                <a:lnTo>
                  <a:pt x="512229" y="320865"/>
                </a:lnTo>
                <a:lnTo>
                  <a:pt x="512229" y="232321"/>
                </a:lnTo>
                <a:lnTo>
                  <a:pt x="563651" y="232321"/>
                </a:lnTo>
                <a:lnTo>
                  <a:pt x="608368" y="238074"/>
                </a:lnTo>
                <a:lnTo>
                  <a:pt x="636016" y="274218"/>
                </a:lnTo>
                <a:lnTo>
                  <a:pt x="635152" y="281330"/>
                </a:lnTo>
                <a:lnTo>
                  <a:pt x="605066" y="309841"/>
                </a:lnTo>
                <a:lnTo>
                  <a:pt x="581266" y="318935"/>
                </a:lnTo>
                <a:lnTo>
                  <a:pt x="671715" y="434162"/>
                </a:lnTo>
                <a:lnTo>
                  <a:pt x="702538" y="404914"/>
                </a:lnTo>
                <a:lnTo>
                  <a:pt x="724560" y="367144"/>
                </a:lnTo>
                <a:lnTo>
                  <a:pt x="737781" y="320878"/>
                </a:lnTo>
                <a:lnTo>
                  <a:pt x="742188" y="266103"/>
                </a:lnTo>
                <a:close/>
              </a:path>
            </a:pathLst>
          </a:custGeom>
          <a:solidFill>
            <a:srgbClr val="00A0DC"/>
          </a:solidFill>
        </p:spPr>
        <p:txBody>
          <a:bodyPr wrap="square" lIns="0" tIns="0" rIns="0" bIns="0" rtlCol="0"/>
          <a:lstStyle/>
          <a:p>
            <a:pPr defTabSz="554492"/>
            <a:endParaRPr sz="1092" kern="0">
              <a:solidFill>
                <a:sysClr val="windowText" lastClr="000000"/>
              </a:solidFill>
            </a:endParaRPr>
          </a:p>
        </p:txBody>
      </p:sp>
      <p:sp>
        <p:nvSpPr>
          <p:cNvPr id="8" name="object 8">
            <a:extLst>
              <a:ext uri="{C183D7F6-B498-43B3-948B-1728B52AA6E4}">
                <adec:decorative xmlns:adec="http://schemas.microsoft.com/office/drawing/2017/decorative" val="1"/>
              </a:ext>
            </a:extLst>
          </p:cNvPr>
          <p:cNvSpPr/>
          <p:nvPr/>
        </p:nvSpPr>
        <p:spPr>
          <a:xfrm>
            <a:off x="4239928" y="4581994"/>
            <a:ext cx="424726" cy="190992"/>
          </a:xfrm>
          <a:custGeom>
            <a:avLst/>
            <a:gdLst/>
            <a:ahLst/>
            <a:cxnLst/>
            <a:rect l="l" t="t" r="r" b="b"/>
            <a:pathLst>
              <a:path w="700404" h="314959">
                <a:moveTo>
                  <a:pt x="507953" y="0"/>
                </a:moveTo>
                <a:lnTo>
                  <a:pt x="390836" y="0"/>
                </a:lnTo>
                <a:lnTo>
                  <a:pt x="390836" y="63296"/>
                </a:lnTo>
                <a:lnTo>
                  <a:pt x="126645" y="63296"/>
                </a:lnTo>
                <a:lnTo>
                  <a:pt x="73027" y="71453"/>
                </a:lnTo>
                <a:lnTo>
                  <a:pt x="33098" y="95913"/>
                </a:lnTo>
                <a:lnTo>
                  <a:pt x="8275" y="136681"/>
                </a:lnTo>
                <a:lnTo>
                  <a:pt x="0" y="193753"/>
                </a:lnTo>
                <a:lnTo>
                  <a:pt x="1576" y="222550"/>
                </a:lnTo>
                <a:lnTo>
                  <a:pt x="6308" y="252303"/>
                </a:lnTo>
                <a:lnTo>
                  <a:pt x="14197" y="283011"/>
                </a:lnTo>
                <a:lnTo>
                  <a:pt x="25245" y="314671"/>
                </a:lnTo>
                <a:lnTo>
                  <a:pt x="136152" y="314671"/>
                </a:lnTo>
                <a:lnTo>
                  <a:pt x="131576" y="300687"/>
                </a:lnTo>
                <a:lnTo>
                  <a:pt x="128307" y="287770"/>
                </a:lnTo>
                <a:lnTo>
                  <a:pt x="126346" y="275925"/>
                </a:lnTo>
                <a:lnTo>
                  <a:pt x="125692" y="265164"/>
                </a:lnTo>
                <a:lnTo>
                  <a:pt x="126419" y="253768"/>
                </a:lnTo>
                <a:lnTo>
                  <a:pt x="151931" y="224571"/>
                </a:lnTo>
                <a:lnTo>
                  <a:pt x="172319" y="222317"/>
                </a:lnTo>
                <a:lnTo>
                  <a:pt x="390836" y="222317"/>
                </a:lnTo>
                <a:lnTo>
                  <a:pt x="390836" y="314671"/>
                </a:lnTo>
                <a:lnTo>
                  <a:pt x="507953" y="314671"/>
                </a:lnTo>
                <a:lnTo>
                  <a:pt x="507953" y="222317"/>
                </a:lnTo>
                <a:lnTo>
                  <a:pt x="699800" y="222317"/>
                </a:lnTo>
                <a:lnTo>
                  <a:pt x="585563" y="63296"/>
                </a:lnTo>
                <a:lnTo>
                  <a:pt x="507953" y="63296"/>
                </a:lnTo>
                <a:lnTo>
                  <a:pt x="507953" y="0"/>
                </a:lnTo>
                <a:close/>
              </a:path>
            </a:pathLst>
          </a:custGeom>
          <a:solidFill>
            <a:srgbClr val="00A0DC"/>
          </a:solidFill>
        </p:spPr>
        <p:txBody>
          <a:bodyPr wrap="square" lIns="0" tIns="0" rIns="0" bIns="0" rtlCol="0"/>
          <a:lstStyle/>
          <a:p>
            <a:pPr defTabSz="554492"/>
            <a:endParaRPr sz="1092" kern="0">
              <a:solidFill>
                <a:sysClr val="windowText" lastClr="000000"/>
              </a:solidFill>
            </a:endParaRPr>
          </a:p>
        </p:txBody>
      </p:sp>
      <p:sp>
        <p:nvSpPr>
          <p:cNvPr id="9" name="object 9">
            <a:extLst>
              <a:ext uri="{C183D7F6-B498-43B3-948B-1728B52AA6E4}">
                <adec:decorative xmlns:adec="http://schemas.microsoft.com/office/drawing/2017/decorative" val="1"/>
              </a:ext>
            </a:extLst>
          </p:cNvPr>
          <p:cNvSpPr/>
          <p:nvPr/>
        </p:nvSpPr>
        <p:spPr>
          <a:xfrm>
            <a:off x="4244549" y="4813803"/>
            <a:ext cx="443209" cy="187526"/>
          </a:xfrm>
          <a:custGeom>
            <a:avLst/>
            <a:gdLst/>
            <a:ahLst/>
            <a:cxnLst/>
            <a:rect l="l" t="t" r="r" b="b"/>
            <a:pathLst>
              <a:path w="730884" h="309245">
                <a:moveTo>
                  <a:pt x="642671" y="69034"/>
                </a:moveTo>
                <a:lnTo>
                  <a:pt x="594158" y="83611"/>
                </a:lnTo>
                <a:lnTo>
                  <a:pt x="561087" y="123479"/>
                </a:lnTo>
                <a:lnTo>
                  <a:pt x="554611" y="157094"/>
                </a:lnTo>
                <a:lnTo>
                  <a:pt x="556173" y="174340"/>
                </a:lnTo>
                <a:lnTo>
                  <a:pt x="579594" y="218757"/>
                </a:lnTo>
                <a:lnTo>
                  <a:pt x="624443" y="243072"/>
                </a:lnTo>
                <a:lnTo>
                  <a:pt x="642671" y="244694"/>
                </a:lnTo>
                <a:lnTo>
                  <a:pt x="659914" y="243072"/>
                </a:lnTo>
                <a:lnTo>
                  <a:pt x="704313" y="218757"/>
                </a:lnTo>
                <a:lnTo>
                  <a:pt x="728649" y="174340"/>
                </a:lnTo>
                <a:lnTo>
                  <a:pt x="730270" y="157094"/>
                </a:lnTo>
                <a:lnTo>
                  <a:pt x="728649" y="139651"/>
                </a:lnTo>
                <a:lnTo>
                  <a:pt x="704313" y="94960"/>
                </a:lnTo>
                <a:lnTo>
                  <a:pt x="659914" y="70652"/>
                </a:lnTo>
                <a:lnTo>
                  <a:pt x="642671" y="69034"/>
                </a:lnTo>
                <a:close/>
              </a:path>
              <a:path w="730884" h="309245">
                <a:moveTo>
                  <a:pt x="115221" y="0"/>
                </a:moveTo>
                <a:lnTo>
                  <a:pt x="0" y="0"/>
                </a:lnTo>
                <a:lnTo>
                  <a:pt x="0" y="308964"/>
                </a:lnTo>
                <a:lnTo>
                  <a:pt x="115221" y="308964"/>
                </a:lnTo>
                <a:lnTo>
                  <a:pt x="115221" y="234704"/>
                </a:lnTo>
                <a:lnTo>
                  <a:pt x="500330" y="234704"/>
                </a:lnTo>
                <a:lnTo>
                  <a:pt x="500330" y="76175"/>
                </a:lnTo>
                <a:lnTo>
                  <a:pt x="115221" y="76175"/>
                </a:lnTo>
                <a:lnTo>
                  <a:pt x="115221" y="0"/>
                </a:lnTo>
                <a:close/>
              </a:path>
              <a:path w="730884" h="309245">
                <a:moveTo>
                  <a:pt x="500330" y="0"/>
                </a:moveTo>
                <a:lnTo>
                  <a:pt x="383213" y="0"/>
                </a:lnTo>
                <a:lnTo>
                  <a:pt x="383213" y="76175"/>
                </a:lnTo>
                <a:lnTo>
                  <a:pt x="500330" y="76175"/>
                </a:lnTo>
                <a:lnTo>
                  <a:pt x="500330" y="0"/>
                </a:lnTo>
                <a:close/>
              </a:path>
            </a:pathLst>
          </a:custGeom>
          <a:solidFill>
            <a:srgbClr val="00A0DC"/>
          </a:solidFill>
        </p:spPr>
        <p:txBody>
          <a:bodyPr wrap="square" lIns="0" tIns="0" rIns="0" bIns="0" rtlCol="0"/>
          <a:lstStyle/>
          <a:p>
            <a:pPr defTabSz="554492"/>
            <a:endParaRPr sz="1092" kern="0">
              <a:solidFill>
                <a:sysClr val="windowText" lastClr="000000"/>
              </a:solidFill>
            </a:endParaRPr>
          </a:p>
        </p:txBody>
      </p:sp>
      <p:sp>
        <p:nvSpPr>
          <p:cNvPr id="10" name="object 10">
            <a:extLst>
              <a:ext uri="{C183D7F6-B498-43B3-948B-1728B52AA6E4}">
                <adec:decorative xmlns:adec="http://schemas.microsoft.com/office/drawing/2017/decorative" val="1"/>
              </a:ext>
            </a:extLst>
          </p:cNvPr>
          <p:cNvSpPr/>
          <p:nvPr/>
        </p:nvSpPr>
        <p:spPr>
          <a:xfrm>
            <a:off x="4244548" y="5037245"/>
            <a:ext cx="307667" cy="369277"/>
          </a:xfrm>
          <a:custGeom>
            <a:avLst/>
            <a:gdLst/>
            <a:ahLst/>
            <a:cxnLst/>
            <a:rect l="l" t="t" r="r" b="b"/>
            <a:pathLst>
              <a:path w="507365" h="608965">
                <a:moveTo>
                  <a:pt x="500319" y="0"/>
                </a:moveTo>
                <a:lnTo>
                  <a:pt x="383223" y="0"/>
                </a:lnTo>
                <a:lnTo>
                  <a:pt x="383223" y="76165"/>
                </a:lnTo>
                <a:lnTo>
                  <a:pt x="115211" y="76165"/>
                </a:lnTo>
                <a:lnTo>
                  <a:pt x="115211" y="0"/>
                </a:lnTo>
                <a:lnTo>
                  <a:pt x="0" y="0"/>
                </a:lnTo>
                <a:lnTo>
                  <a:pt x="0" y="312765"/>
                </a:lnTo>
                <a:lnTo>
                  <a:pt x="115211" y="312765"/>
                </a:lnTo>
                <a:lnTo>
                  <a:pt x="115211" y="234694"/>
                </a:lnTo>
                <a:lnTo>
                  <a:pt x="340377" y="234694"/>
                </a:lnTo>
                <a:lnTo>
                  <a:pt x="354743" y="257751"/>
                </a:lnTo>
                <a:lnTo>
                  <a:pt x="365012" y="280746"/>
                </a:lnTo>
                <a:lnTo>
                  <a:pt x="371178" y="303681"/>
                </a:lnTo>
                <a:lnTo>
                  <a:pt x="373234" y="326555"/>
                </a:lnTo>
                <a:lnTo>
                  <a:pt x="372238" y="338268"/>
                </a:lnTo>
                <a:lnTo>
                  <a:pt x="336512" y="370551"/>
                </a:lnTo>
                <a:lnTo>
                  <a:pt x="306105" y="373234"/>
                </a:lnTo>
                <a:lnTo>
                  <a:pt x="0" y="373234"/>
                </a:lnTo>
                <a:lnTo>
                  <a:pt x="0" y="608400"/>
                </a:lnTo>
                <a:lnTo>
                  <a:pt x="115211" y="608400"/>
                </a:lnTo>
                <a:lnTo>
                  <a:pt x="115211" y="533177"/>
                </a:lnTo>
                <a:lnTo>
                  <a:pt x="318953" y="533177"/>
                </a:lnTo>
                <a:lnTo>
                  <a:pt x="362732" y="530768"/>
                </a:lnTo>
                <a:lnTo>
                  <a:pt x="400771" y="523539"/>
                </a:lnTo>
                <a:lnTo>
                  <a:pt x="459619" y="494613"/>
                </a:lnTo>
                <a:lnTo>
                  <a:pt x="495152" y="447002"/>
                </a:lnTo>
                <a:lnTo>
                  <a:pt x="507000" y="381328"/>
                </a:lnTo>
                <a:lnTo>
                  <a:pt x="503637" y="343947"/>
                </a:lnTo>
                <a:lnTo>
                  <a:pt x="493549" y="307049"/>
                </a:lnTo>
                <a:lnTo>
                  <a:pt x="476736" y="270632"/>
                </a:lnTo>
                <a:lnTo>
                  <a:pt x="453200" y="234694"/>
                </a:lnTo>
                <a:lnTo>
                  <a:pt x="500319" y="234694"/>
                </a:lnTo>
                <a:lnTo>
                  <a:pt x="500319" y="0"/>
                </a:lnTo>
                <a:close/>
              </a:path>
            </a:pathLst>
          </a:custGeom>
          <a:solidFill>
            <a:srgbClr val="00A0DC"/>
          </a:solidFill>
        </p:spPr>
        <p:txBody>
          <a:bodyPr wrap="square" lIns="0" tIns="0" rIns="0" bIns="0" rtlCol="0"/>
          <a:lstStyle/>
          <a:p>
            <a:pPr defTabSz="554492"/>
            <a:endParaRPr sz="1092" kern="0">
              <a:solidFill>
                <a:sysClr val="windowText" lastClr="000000"/>
              </a:solidFill>
            </a:endParaRPr>
          </a:p>
        </p:txBody>
      </p:sp>
      <p:sp>
        <p:nvSpPr>
          <p:cNvPr id="11" name="object 11">
            <a:extLst>
              <a:ext uri="{C183D7F6-B498-43B3-948B-1728B52AA6E4}">
                <adec:decorative xmlns:adec="http://schemas.microsoft.com/office/drawing/2017/decorative" val="1"/>
              </a:ext>
            </a:extLst>
          </p:cNvPr>
          <p:cNvSpPr/>
          <p:nvPr/>
        </p:nvSpPr>
        <p:spPr>
          <a:xfrm>
            <a:off x="4103959" y="5433305"/>
            <a:ext cx="448215" cy="365426"/>
          </a:xfrm>
          <a:custGeom>
            <a:avLst/>
            <a:gdLst/>
            <a:ahLst/>
            <a:cxnLst/>
            <a:rect l="l" t="t" r="r" b="b"/>
            <a:pathLst>
              <a:path w="739140" h="602615">
                <a:moveTo>
                  <a:pt x="54281" y="36197"/>
                </a:moveTo>
                <a:lnTo>
                  <a:pt x="19536" y="106492"/>
                </a:lnTo>
                <a:lnTo>
                  <a:pt x="8681" y="150664"/>
                </a:lnTo>
                <a:lnTo>
                  <a:pt x="2170" y="200856"/>
                </a:lnTo>
                <a:lnTo>
                  <a:pt x="0" y="257070"/>
                </a:lnTo>
                <a:lnTo>
                  <a:pt x="3792" y="318355"/>
                </a:lnTo>
                <a:lnTo>
                  <a:pt x="15478" y="373468"/>
                </a:lnTo>
                <a:lnTo>
                  <a:pt x="34817" y="418634"/>
                </a:lnTo>
                <a:lnTo>
                  <a:pt x="61882" y="455117"/>
                </a:lnTo>
                <a:lnTo>
                  <a:pt x="96314" y="483235"/>
                </a:lnTo>
                <a:lnTo>
                  <a:pt x="137709" y="503319"/>
                </a:lnTo>
                <a:lnTo>
                  <a:pt x="186063" y="515370"/>
                </a:lnTo>
                <a:lnTo>
                  <a:pt x="241374" y="519387"/>
                </a:lnTo>
                <a:lnTo>
                  <a:pt x="615049" y="519387"/>
                </a:lnTo>
                <a:lnTo>
                  <a:pt x="615049" y="602212"/>
                </a:lnTo>
                <a:lnTo>
                  <a:pt x="732176" y="602212"/>
                </a:lnTo>
                <a:lnTo>
                  <a:pt x="732176" y="361810"/>
                </a:lnTo>
                <a:lnTo>
                  <a:pt x="480341" y="361810"/>
                </a:lnTo>
                <a:lnTo>
                  <a:pt x="465213" y="360858"/>
                </a:lnTo>
                <a:lnTo>
                  <a:pt x="267070" y="360858"/>
                </a:lnTo>
                <a:lnTo>
                  <a:pt x="242005" y="360190"/>
                </a:lnTo>
                <a:lnTo>
                  <a:pt x="199995" y="354841"/>
                </a:lnTo>
                <a:lnTo>
                  <a:pt x="155924" y="335276"/>
                </a:lnTo>
                <a:lnTo>
                  <a:pt x="130312" y="296956"/>
                </a:lnTo>
                <a:lnTo>
                  <a:pt x="122848" y="258570"/>
                </a:lnTo>
                <a:lnTo>
                  <a:pt x="121870" y="234694"/>
                </a:lnTo>
                <a:lnTo>
                  <a:pt x="124223" y="204822"/>
                </a:lnTo>
                <a:lnTo>
                  <a:pt x="131280" y="174714"/>
                </a:lnTo>
                <a:lnTo>
                  <a:pt x="143034" y="144367"/>
                </a:lnTo>
                <a:lnTo>
                  <a:pt x="159482" y="113776"/>
                </a:lnTo>
                <a:lnTo>
                  <a:pt x="54281" y="36197"/>
                </a:lnTo>
                <a:close/>
              </a:path>
              <a:path w="739140" h="602615">
                <a:moveTo>
                  <a:pt x="732013" y="163775"/>
                </a:moveTo>
                <a:lnTo>
                  <a:pt x="481294" y="163775"/>
                </a:lnTo>
                <a:lnTo>
                  <a:pt x="508721" y="165410"/>
                </a:lnTo>
                <a:lnTo>
                  <a:pt x="533419" y="170318"/>
                </a:lnTo>
                <a:lnTo>
                  <a:pt x="574589" y="189952"/>
                </a:lnTo>
                <a:lnTo>
                  <a:pt x="601380" y="220891"/>
                </a:lnTo>
                <a:lnTo>
                  <a:pt x="610306" y="261363"/>
                </a:lnTo>
                <a:lnTo>
                  <a:pt x="608248" y="282296"/>
                </a:lnTo>
                <a:lnTo>
                  <a:pt x="608134" y="283454"/>
                </a:lnTo>
                <a:lnTo>
                  <a:pt x="590754" y="320234"/>
                </a:lnTo>
                <a:lnTo>
                  <a:pt x="556566" y="346681"/>
                </a:lnTo>
                <a:lnTo>
                  <a:pt x="508650" y="360190"/>
                </a:lnTo>
                <a:lnTo>
                  <a:pt x="507915" y="360190"/>
                </a:lnTo>
                <a:lnTo>
                  <a:pt x="480341" y="361810"/>
                </a:lnTo>
                <a:lnTo>
                  <a:pt x="732176" y="361810"/>
                </a:lnTo>
                <a:lnTo>
                  <a:pt x="732176" y="360858"/>
                </a:lnTo>
                <a:lnTo>
                  <a:pt x="670775" y="360858"/>
                </a:lnTo>
                <a:lnTo>
                  <a:pt x="700556" y="330930"/>
                </a:lnTo>
                <a:lnTo>
                  <a:pt x="721751" y="296956"/>
                </a:lnTo>
                <a:lnTo>
                  <a:pt x="726291" y="283454"/>
                </a:lnTo>
                <a:lnTo>
                  <a:pt x="734592" y="258570"/>
                </a:lnTo>
                <a:lnTo>
                  <a:pt x="738846" y="216150"/>
                </a:lnTo>
                <a:lnTo>
                  <a:pt x="736805" y="186151"/>
                </a:lnTo>
                <a:lnTo>
                  <a:pt x="732013" y="163775"/>
                </a:lnTo>
                <a:close/>
              </a:path>
              <a:path w="739140" h="602615">
                <a:moveTo>
                  <a:pt x="482236" y="0"/>
                </a:moveTo>
                <a:lnTo>
                  <a:pt x="443162" y="1710"/>
                </a:lnTo>
                <a:lnTo>
                  <a:pt x="444744" y="1710"/>
                </a:lnTo>
                <a:lnTo>
                  <a:pt x="410839" y="6434"/>
                </a:lnTo>
                <a:lnTo>
                  <a:pt x="348010" y="25716"/>
                </a:lnTo>
                <a:lnTo>
                  <a:pt x="295929" y="56832"/>
                </a:lnTo>
                <a:lnTo>
                  <a:pt x="256829" y="98792"/>
                </a:lnTo>
                <a:lnTo>
                  <a:pt x="232385" y="149661"/>
                </a:lnTo>
                <a:lnTo>
                  <a:pt x="224244" y="207574"/>
                </a:lnTo>
                <a:lnTo>
                  <a:pt x="228617" y="244995"/>
                </a:lnTo>
                <a:lnTo>
                  <a:pt x="241736" y="283014"/>
                </a:lnTo>
                <a:lnTo>
                  <a:pt x="263603" y="321635"/>
                </a:lnTo>
                <a:lnTo>
                  <a:pt x="294221" y="360858"/>
                </a:lnTo>
                <a:lnTo>
                  <a:pt x="465213" y="360858"/>
                </a:lnTo>
                <a:lnTo>
                  <a:pt x="454609" y="360190"/>
                </a:lnTo>
                <a:lnTo>
                  <a:pt x="452914" y="360190"/>
                </a:lnTo>
                <a:lnTo>
                  <a:pt x="427865" y="354841"/>
                </a:lnTo>
                <a:lnTo>
                  <a:pt x="427603" y="354841"/>
                </a:lnTo>
                <a:lnTo>
                  <a:pt x="405676" y="345872"/>
                </a:lnTo>
                <a:lnTo>
                  <a:pt x="372592" y="318355"/>
                </a:lnTo>
                <a:lnTo>
                  <a:pt x="355813" y="282296"/>
                </a:lnTo>
                <a:lnTo>
                  <a:pt x="353716" y="261363"/>
                </a:lnTo>
                <a:lnTo>
                  <a:pt x="355978" y="239936"/>
                </a:lnTo>
                <a:lnTo>
                  <a:pt x="374063" y="204229"/>
                </a:lnTo>
                <a:lnTo>
                  <a:pt x="409159" y="178498"/>
                </a:lnTo>
                <a:lnTo>
                  <a:pt x="454861" y="165410"/>
                </a:lnTo>
                <a:lnTo>
                  <a:pt x="481294" y="163775"/>
                </a:lnTo>
                <a:lnTo>
                  <a:pt x="732013" y="163775"/>
                </a:lnTo>
                <a:lnTo>
                  <a:pt x="730687" y="157582"/>
                </a:lnTo>
                <a:lnTo>
                  <a:pt x="706240" y="104740"/>
                </a:lnTo>
                <a:lnTo>
                  <a:pt x="667135" y="60405"/>
                </a:lnTo>
                <a:lnTo>
                  <a:pt x="615049" y="27370"/>
                </a:lnTo>
                <a:lnTo>
                  <a:pt x="552577" y="6841"/>
                </a:lnTo>
                <a:lnTo>
                  <a:pt x="518387" y="1710"/>
                </a:lnTo>
                <a:lnTo>
                  <a:pt x="482236" y="0"/>
                </a:lnTo>
                <a:close/>
              </a:path>
            </a:pathLst>
          </a:custGeom>
          <a:solidFill>
            <a:srgbClr val="00A0DC"/>
          </a:solidFill>
        </p:spPr>
        <p:txBody>
          <a:bodyPr wrap="square" lIns="0" tIns="0" rIns="0" bIns="0" rtlCol="0"/>
          <a:lstStyle/>
          <a:p>
            <a:pPr defTabSz="554492"/>
            <a:endParaRPr sz="1092" kern="0">
              <a:solidFill>
                <a:sysClr val="windowText" lastClr="000000"/>
              </a:solidFill>
            </a:endParaRPr>
          </a:p>
        </p:txBody>
      </p:sp>
      <p:sp>
        <p:nvSpPr>
          <p:cNvPr id="12" name="object 12">
            <a:extLst>
              <a:ext uri="{C183D7F6-B498-43B3-948B-1728B52AA6E4}">
                <adec:decorative xmlns:adec="http://schemas.microsoft.com/office/drawing/2017/decorative" val="1"/>
              </a:ext>
            </a:extLst>
          </p:cNvPr>
          <p:cNvSpPr/>
          <p:nvPr/>
        </p:nvSpPr>
        <p:spPr>
          <a:xfrm>
            <a:off x="7400953" y="1199357"/>
            <a:ext cx="300350" cy="536009"/>
          </a:xfrm>
          <a:custGeom>
            <a:avLst/>
            <a:gdLst/>
            <a:ahLst/>
            <a:cxnLst/>
            <a:rect l="l" t="t" r="r" b="b"/>
            <a:pathLst>
              <a:path w="495300" h="883919">
                <a:moveTo>
                  <a:pt x="494792" y="687070"/>
                </a:moveTo>
                <a:lnTo>
                  <a:pt x="238861" y="687070"/>
                </a:lnTo>
                <a:lnTo>
                  <a:pt x="238861" y="518160"/>
                </a:lnTo>
                <a:lnTo>
                  <a:pt x="414362" y="518160"/>
                </a:lnTo>
                <a:lnTo>
                  <a:pt x="414362" y="344170"/>
                </a:lnTo>
                <a:lnTo>
                  <a:pt x="238861" y="344170"/>
                </a:lnTo>
                <a:lnTo>
                  <a:pt x="238861" y="199390"/>
                </a:lnTo>
                <a:lnTo>
                  <a:pt x="487489" y="199390"/>
                </a:lnTo>
                <a:lnTo>
                  <a:pt x="487489" y="0"/>
                </a:lnTo>
                <a:lnTo>
                  <a:pt x="0" y="0"/>
                </a:lnTo>
                <a:lnTo>
                  <a:pt x="0" y="199390"/>
                </a:lnTo>
                <a:lnTo>
                  <a:pt x="0" y="344170"/>
                </a:lnTo>
                <a:lnTo>
                  <a:pt x="0" y="518160"/>
                </a:lnTo>
                <a:lnTo>
                  <a:pt x="0" y="687070"/>
                </a:lnTo>
                <a:lnTo>
                  <a:pt x="0" y="883920"/>
                </a:lnTo>
                <a:lnTo>
                  <a:pt x="494792" y="883920"/>
                </a:lnTo>
                <a:lnTo>
                  <a:pt x="494792" y="687070"/>
                </a:lnTo>
                <a:close/>
              </a:path>
            </a:pathLst>
          </a:custGeom>
          <a:solidFill>
            <a:srgbClr val="00A0DC"/>
          </a:solidFill>
        </p:spPr>
        <p:txBody>
          <a:bodyPr wrap="square" lIns="0" tIns="0" rIns="0" bIns="0" rtlCol="0"/>
          <a:lstStyle/>
          <a:p>
            <a:pPr defTabSz="554492"/>
            <a:endParaRPr sz="1092" kern="0">
              <a:solidFill>
                <a:sysClr val="windowText" lastClr="000000"/>
              </a:solidFill>
            </a:endParaRPr>
          </a:p>
        </p:txBody>
      </p:sp>
      <p:sp>
        <p:nvSpPr>
          <p:cNvPr id="13" name="object 13">
            <a:extLst>
              <a:ext uri="{C183D7F6-B498-43B3-948B-1728B52AA6E4}">
                <adec:decorative xmlns:adec="http://schemas.microsoft.com/office/drawing/2017/decorative" val="1"/>
              </a:ext>
            </a:extLst>
          </p:cNvPr>
          <p:cNvSpPr/>
          <p:nvPr/>
        </p:nvSpPr>
        <p:spPr>
          <a:xfrm>
            <a:off x="7778624" y="1199303"/>
            <a:ext cx="312287" cy="536009"/>
          </a:xfrm>
          <a:custGeom>
            <a:avLst/>
            <a:gdLst/>
            <a:ahLst/>
            <a:cxnLst/>
            <a:rect l="l" t="t" r="r" b="b"/>
            <a:pathLst>
              <a:path w="514984" h="883919">
                <a:moveTo>
                  <a:pt x="514896" y="0"/>
                </a:moveTo>
                <a:lnTo>
                  <a:pt x="0" y="0"/>
                </a:lnTo>
                <a:lnTo>
                  <a:pt x="0" y="198120"/>
                </a:lnTo>
                <a:lnTo>
                  <a:pt x="138620" y="198120"/>
                </a:lnTo>
                <a:lnTo>
                  <a:pt x="138620" y="685800"/>
                </a:lnTo>
                <a:lnTo>
                  <a:pt x="0" y="685800"/>
                </a:lnTo>
                <a:lnTo>
                  <a:pt x="0" y="883920"/>
                </a:lnTo>
                <a:lnTo>
                  <a:pt x="514896" y="883920"/>
                </a:lnTo>
                <a:lnTo>
                  <a:pt x="514896" y="685800"/>
                </a:lnTo>
                <a:lnTo>
                  <a:pt x="376262" y="685800"/>
                </a:lnTo>
                <a:lnTo>
                  <a:pt x="376262" y="198120"/>
                </a:lnTo>
                <a:lnTo>
                  <a:pt x="514896" y="198120"/>
                </a:lnTo>
                <a:lnTo>
                  <a:pt x="514896" y="0"/>
                </a:lnTo>
                <a:close/>
              </a:path>
            </a:pathLst>
          </a:custGeom>
          <a:solidFill>
            <a:srgbClr val="00A0DC"/>
          </a:solidFill>
        </p:spPr>
        <p:txBody>
          <a:bodyPr wrap="square" lIns="0" tIns="0" rIns="0" bIns="0" rtlCol="0"/>
          <a:lstStyle/>
          <a:p>
            <a:pPr defTabSz="554492"/>
            <a:endParaRPr sz="1092" kern="0">
              <a:solidFill>
                <a:sysClr val="windowText" lastClr="000000"/>
              </a:solidFill>
            </a:endParaRPr>
          </a:p>
        </p:txBody>
      </p:sp>
      <p:sp>
        <p:nvSpPr>
          <p:cNvPr id="14" name="object 14">
            <a:extLst>
              <a:ext uri="{C183D7F6-B498-43B3-948B-1728B52AA6E4}">
                <adec:decorative xmlns:adec="http://schemas.microsoft.com/office/drawing/2017/decorative" val="1"/>
              </a:ext>
            </a:extLst>
          </p:cNvPr>
          <p:cNvSpPr/>
          <p:nvPr/>
        </p:nvSpPr>
        <p:spPr>
          <a:xfrm>
            <a:off x="7402148" y="1854551"/>
            <a:ext cx="687725" cy="247211"/>
          </a:xfrm>
          <a:custGeom>
            <a:avLst/>
            <a:gdLst/>
            <a:ahLst/>
            <a:cxnLst/>
            <a:rect l="l" t="t" r="r" b="b"/>
            <a:pathLst>
              <a:path w="1134109" h="407670">
                <a:moveTo>
                  <a:pt x="1133756" y="0"/>
                </a:moveTo>
                <a:lnTo>
                  <a:pt x="0" y="0"/>
                </a:lnTo>
                <a:lnTo>
                  <a:pt x="0" y="407149"/>
                </a:lnTo>
                <a:lnTo>
                  <a:pt x="1133756" y="407149"/>
                </a:lnTo>
                <a:lnTo>
                  <a:pt x="1133756" y="346575"/>
                </a:lnTo>
                <a:lnTo>
                  <a:pt x="614682" y="346575"/>
                </a:lnTo>
                <a:lnTo>
                  <a:pt x="590750" y="342753"/>
                </a:lnTo>
                <a:lnTo>
                  <a:pt x="432321" y="342753"/>
                </a:lnTo>
                <a:lnTo>
                  <a:pt x="432321" y="64427"/>
                </a:lnTo>
                <a:lnTo>
                  <a:pt x="590314" y="64427"/>
                </a:lnTo>
                <a:lnTo>
                  <a:pt x="611227" y="60574"/>
                </a:lnTo>
                <a:lnTo>
                  <a:pt x="1133756" y="60574"/>
                </a:lnTo>
                <a:lnTo>
                  <a:pt x="1133756" y="0"/>
                </a:lnTo>
                <a:close/>
              </a:path>
              <a:path w="1134109" h="407670">
                <a:moveTo>
                  <a:pt x="619656" y="118174"/>
                </a:moveTo>
                <a:lnTo>
                  <a:pt x="608934" y="118174"/>
                </a:lnTo>
                <a:lnTo>
                  <a:pt x="603541" y="124310"/>
                </a:lnTo>
                <a:lnTo>
                  <a:pt x="603541" y="133891"/>
                </a:lnTo>
                <a:lnTo>
                  <a:pt x="618840" y="158066"/>
                </a:lnTo>
                <a:lnTo>
                  <a:pt x="652498" y="180980"/>
                </a:lnTo>
                <a:lnTo>
                  <a:pt x="686156" y="212887"/>
                </a:lnTo>
                <a:lnTo>
                  <a:pt x="701455" y="264044"/>
                </a:lnTo>
                <a:lnTo>
                  <a:pt x="695349" y="299132"/>
                </a:lnTo>
                <a:lnTo>
                  <a:pt x="677941" y="325037"/>
                </a:lnTo>
                <a:lnTo>
                  <a:pt x="650597" y="341077"/>
                </a:lnTo>
                <a:lnTo>
                  <a:pt x="614682" y="346575"/>
                </a:lnTo>
                <a:lnTo>
                  <a:pt x="1133756" y="346575"/>
                </a:lnTo>
                <a:lnTo>
                  <a:pt x="1133756" y="147712"/>
                </a:lnTo>
                <a:lnTo>
                  <a:pt x="649226" y="147712"/>
                </a:lnTo>
                <a:lnTo>
                  <a:pt x="643702" y="133891"/>
                </a:lnTo>
                <a:lnTo>
                  <a:pt x="636899" y="124744"/>
                </a:lnTo>
                <a:lnTo>
                  <a:pt x="628873" y="119715"/>
                </a:lnTo>
                <a:lnTo>
                  <a:pt x="619656" y="118174"/>
                </a:lnTo>
                <a:close/>
              </a:path>
              <a:path w="1134109" h="407670">
                <a:moveTo>
                  <a:pt x="590314" y="64427"/>
                </a:moveTo>
                <a:lnTo>
                  <a:pt x="507167" y="64427"/>
                </a:lnTo>
                <a:lnTo>
                  <a:pt x="507167" y="342753"/>
                </a:lnTo>
                <a:lnTo>
                  <a:pt x="590750" y="342753"/>
                </a:lnTo>
                <a:lnTo>
                  <a:pt x="584121" y="341695"/>
                </a:lnTo>
                <a:lnTo>
                  <a:pt x="557378" y="327674"/>
                </a:lnTo>
                <a:lnTo>
                  <a:pt x="536827" y="305445"/>
                </a:lnTo>
                <a:lnTo>
                  <a:pt x="524842" y="275939"/>
                </a:lnTo>
                <a:lnTo>
                  <a:pt x="581270" y="258295"/>
                </a:lnTo>
                <a:lnTo>
                  <a:pt x="623740" y="258295"/>
                </a:lnTo>
                <a:lnTo>
                  <a:pt x="620257" y="250537"/>
                </a:lnTo>
                <a:lnTo>
                  <a:pt x="595123" y="231114"/>
                </a:lnTo>
                <a:lnTo>
                  <a:pt x="565124" y="210031"/>
                </a:lnTo>
                <a:lnTo>
                  <a:pt x="539990" y="181575"/>
                </a:lnTo>
                <a:lnTo>
                  <a:pt x="529449" y="140037"/>
                </a:lnTo>
                <a:lnTo>
                  <a:pt x="535156" y="109161"/>
                </a:lnTo>
                <a:lnTo>
                  <a:pt x="551483" y="83896"/>
                </a:lnTo>
                <a:lnTo>
                  <a:pt x="577237" y="66836"/>
                </a:lnTo>
                <a:lnTo>
                  <a:pt x="590314" y="64427"/>
                </a:lnTo>
                <a:close/>
              </a:path>
              <a:path w="1134109" h="407670">
                <a:moveTo>
                  <a:pt x="623740" y="258295"/>
                </a:moveTo>
                <a:lnTo>
                  <a:pt x="581270" y="258295"/>
                </a:lnTo>
                <a:lnTo>
                  <a:pt x="587400" y="272930"/>
                </a:lnTo>
                <a:lnTo>
                  <a:pt x="595768" y="282666"/>
                </a:lnTo>
                <a:lnTo>
                  <a:pt x="605143" y="288083"/>
                </a:lnTo>
                <a:lnTo>
                  <a:pt x="614295" y="289760"/>
                </a:lnTo>
                <a:lnTo>
                  <a:pt x="624284" y="289760"/>
                </a:lnTo>
                <a:lnTo>
                  <a:pt x="630797" y="284766"/>
                </a:lnTo>
                <a:lnTo>
                  <a:pt x="630797" y="274012"/>
                </a:lnTo>
                <a:lnTo>
                  <a:pt x="623740" y="258295"/>
                </a:lnTo>
                <a:close/>
              </a:path>
              <a:path w="1134109" h="407670">
                <a:moveTo>
                  <a:pt x="1133756" y="60574"/>
                </a:moveTo>
                <a:lnTo>
                  <a:pt x="611227" y="60574"/>
                </a:lnTo>
                <a:lnTo>
                  <a:pt x="643879" y="65282"/>
                </a:lnTo>
                <a:lnTo>
                  <a:pt x="668865" y="78665"/>
                </a:lnTo>
                <a:lnTo>
                  <a:pt x="687296" y="99606"/>
                </a:lnTo>
                <a:lnTo>
                  <a:pt x="700282" y="126990"/>
                </a:lnTo>
                <a:lnTo>
                  <a:pt x="649226" y="147712"/>
                </a:lnTo>
                <a:lnTo>
                  <a:pt x="1133756" y="147712"/>
                </a:lnTo>
                <a:lnTo>
                  <a:pt x="1133756" y="60574"/>
                </a:lnTo>
                <a:close/>
              </a:path>
            </a:pathLst>
          </a:custGeom>
          <a:solidFill>
            <a:srgbClr val="00A0DC"/>
          </a:solidFill>
        </p:spPr>
        <p:txBody>
          <a:bodyPr wrap="square" lIns="0" tIns="0" rIns="0" bIns="0" rtlCol="0"/>
          <a:lstStyle/>
          <a:p>
            <a:pPr defTabSz="554492"/>
            <a:endParaRPr sz="1092" kern="0">
              <a:solidFill>
                <a:sysClr val="windowText" lastClr="000000"/>
              </a:solidFill>
            </a:endParaRPr>
          </a:p>
        </p:txBody>
      </p:sp>
      <p:sp>
        <p:nvSpPr>
          <p:cNvPr id="15" name="object 15"/>
          <p:cNvSpPr txBox="1">
            <a:spLocks noGrp="1"/>
          </p:cNvSpPr>
          <p:nvPr>
            <p:ph type="title" idx="4294967295"/>
          </p:nvPr>
        </p:nvSpPr>
        <p:spPr>
          <a:xfrm>
            <a:off x="7397701" y="2237270"/>
            <a:ext cx="542906" cy="3128650"/>
          </a:xfrm>
          <a:prstGeom prst="rect">
            <a:avLst/>
          </a:prstGeom>
          <a:noFill/>
          <a:ln>
            <a:noFill/>
            <a:prstDash/>
          </a:ln>
          <a:effectLst/>
        </p:spPr>
        <p:txBody>
          <a:bodyPr rot="0" spcFirstLastPara="0" vertOverflow="overflow" horzOverflow="overflow" vert="vert" wrap="square" lIns="0" tIns="0" rIns="0" bIns="0" numCol="1" spcCol="0" rtlCol="0" fromWordArt="0" anchor="t" anchorCtr="0" forceAA="0" compatLnSpc="1">
            <a:prstTxWarp prst="textNoShape">
              <a:avLst/>
            </a:prstTxWarp>
            <a:spAutoFit/>
          </a:bodyPr>
          <a:lstStyle/>
          <a:p>
            <a:pPr marL="7701" marR="0" lvl="0" indent="0" algn="l" defTabSz="554492" rtl="0" eaLnBrk="1" fontAlgn="auto" latinLnBrk="0" hangingPunct="1">
              <a:lnSpc>
                <a:spcPts val="4151"/>
              </a:lnSpc>
              <a:spcBef>
                <a:spcPts val="0"/>
              </a:spcBef>
              <a:spcAft>
                <a:spcPts val="0"/>
              </a:spcAft>
              <a:buClrTx/>
              <a:buSzTx/>
              <a:buFontTx/>
              <a:buNone/>
              <a:tabLst/>
              <a:defRPr/>
            </a:pPr>
            <a:r>
              <a:rPr kumimoji="0" lang="en-US" sz="4639" b="1" i="0" u="none" strike="noStrike" kern="0" cap="none" spc="-12" normalizeH="0" baseline="0" noProof="0" dirty="0">
                <a:ln>
                  <a:noFill/>
                </a:ln>
                <a:solidFill>
                  <a:srgbClr val="00A0DC"/>
                </a:solidFill>
                <a:effectLst/>
                <a:uLnTx/>
                <a:uFillTx/>
                <a:latin typeface="Rockwell"/>
                <a:ea typeface="+mn-ea"/>
                <a:cs typeface="Rockwell"/>
              </a:rPr>
              <a:t>Nurturing</a:t>
            </a:r>
            <a:endParaRPr kumimoji="0" lang="en-US" sz="4639" b="0" i="0" u="none" strike="noStrike" kern="0" cap="none" spc="0" normalizeH="0" baseline="0" noProof="0" dirty="0">
              <a:ln>
                <a:noFill/>
              </a:ln>
              <a:solidFill>
                <a:sysClr val="windowText" lastClr="000000"/>
              </a:solidFill>
              <a:effectLst/>
              <a:uLnTx/>
              <a:uFillTx/>
              <a:latin typeface="Rockwell"/>
              <a:ea typeface="+mn-ea"/>
              <a:cs typeface="Rockwell"/>
            </a:endParaRPr>
          </a:p>
        </p:txBody>
      </p:sp>
      <p:sp>
        <p:nvSpPr>
          <p:cNvPr id="16" name="object 16">
            <a:extLst>
              <a:ext uri="{C183D7F6-B498-43B3-948B-1728B52AA6E4}">
                <adec:decorative xmlns:adec="http://schemas.microsoft.com/office/drawing/2017/decorative" val="1"/>
              </a:ext>
            </a:extLst>
          </p:cNvPr>
          <p:cNvSpPr/>
          <p:nvPr/>
        </p:nvSpPr>
        <p:spPr>
          <a:xfrm>
            <a:off x="9036361" y="1199357"/>
            <a:ext cx="300350" cy="536009"/>
          </a:xfrm>
          <a:custGeom>
            <a:avLst/>
            <a:gdLst/>
            <a:ahLst/>
            <a:cxnLst/>
            <a:rect l="l" t="t" r="r" b="b"/>
            <a:pathLst>
              <a:path w="495300" h="883919">
                <a:moveTo>
                  <a:pt x="494792" y="687070"/>
                </a:moveTo>
                <a:lnTo>
                  <a:pt x="238861" y="687070"/>
                </a:lnTo>
                <a:lnTo>
                  <a:pt x="238861" y="518160"/>
                </a:lnTo>
                <a:lnTo>
                  <a:pt x="414362" y="518160"/>
                </a:lnTo>
                <a:lnTo>
                  <a:pt x="414362" y="344170"/>
                </a:lnTo>
                <a:lnTo>
                  <a:pt x="238861" y="344170"/>
                </a:lnTo>
                <a:lnTo>
                  <a:pt x="238861" y="199390"/>
                </a:lnTo>
                <a:lnTo>
                  <a:pt x="487476" y="199390"/>
                </a:lnTo>
                <a:lnTo>
                  <a:pt x="487476" y="0"/>
                </a:lnTo>
                <a:lnTo>
                  <a:pt x="0" y="0"/>
                </a:lnTo>
                <a:lnTo>
                  <a:pt x="0" y="199390"/>
                </a:lnTo>
                <a:lnTo>
                  <a:pt x="0" y="344170"/>
                </a:lnTo>
                <a:lnTo>
                  <a:pt x="0" y="518160"/>
                </a:lnTo>
                <a:lnTo>
                  <a:pt x="0" y="687070"/>
                </a:lnTo>
                <a:lnTo>
                  <a:pt x="0" y="883920"/>
                </a:lnTo>
                <a:lnTo>
                  <a:pt x="494792" y="883920"/>
                </a:lnTo>
                <a:lnTo>
                  <a:pt x="494792" y="687070"/>
                </a:lnTo>
                <a:close/>
              </a:path>
            </a:pathLst>
          </a:custGeom>
          <a:solidFill>
            <a:srgbClr val="00A0DC"/>
          </a:solidFill>
        </p:spPr>
        <p:txBody>
          <a:bodyPr wrap="square" lIns="0" tIns="0" rIns="0" bIns="0" rtlCol="0"/>
          <a:lstStyle/>
          <a:p>
            <a:pPr defTabSz="554492"/>
            <a:endParaRPr sz="1092" kern="0">
              <a:solidFill>
                <a:sysClr val="windowText" lastClr="000000"/>
              </a:solidFill>
            </a:endParaRPr>
          </a:p>
        </p:txBody>
      </p:sp>
      <p:sp>
        <p:nvSpPr>
          <p:cNvPr id="17" name="object 17">
            <a:extLst>
              <a:ext uri="{C183D7F6-B498-43B3-948B-1728B52AA6E4}">
                <adec:decorative xmlns:adec="http://schemas.microsoft.com/office/drawing/2017/decorative" val="1"/>
              </a:ext>
            </a:extLst>
          </p:cNvPr>
          <p:cNvSpPr/>
          <p:nvPr/>
        </p:nvSpPr>
        <p:spPr>
          <a:xfrm>
            <a:off x="9414032" y="1199303"/>
            <a:ext cx="312287" cy="536009"/>
          </a:xfrm>
          <a:custGeom>
            <a:avLst/>
            <a:gdLst/>
            <a:ahLst/>
            <a:cxnLst/>
            <a:rect l="l" t="t" r="r" b="b"/>
            <a:pathLst>
              <a:path w="514984" h="883919">
                <a:moveTo>
                  <a:pt x="514908" y="0"/>
                </a:moveTo>
                <a:lnTo>
                  <a:pt x="0" y="0"/>
                </a:lnTo>
                <a:lnTo>
                  <a:pt x="0" y="198120"/>
                </a:lnTo>
                <a:lnTo>
                  <a:pt x="138620" y="198120"/>
                </a:lnTo>
                <a:lnTo>
                  <a:pt x="138620" y="685800"/>
                </a:lnTo>
                <a:lnTo>
                  <a:pt x="0" y="685800"/>
                </a:lnTo>
                <a:lnTo>
                  <a:pt x="0" y="883920"/>
                </a:lnTo>
                <a:lnTo>
                  <a:pt x="514908" y="883920"/>
                </a:lnTo>
                <a:lnTo>
                  <a:pt x="514908" y="685800"/>
                </a:lnTo>
                <a:lnTo>
                  <a:pt x="376262" y="685800"/>
                </a:lnTo>
                <a:lnTo>
                  <a:pt x="376262" y="198120"/>
                </a:lnTo>
                <a:lnTo>
                  <a:pt x="514908" y="198120"/>
                </a:lnTo>
                <a:lnTo>
                  <a:pt x="514908" y="0"/>
                </a:lnTo>
                <a:close/>
              </a:path>
            </a:pathLst>
          </a:custGeom>
          <a:solidFill>
            <a:srgbClr val="00A0DC"/>
          </a:solidFill>
        </p:spPr>
        <p:txBody>
          <a:bodyPr wrap="square" lIns="0" tIns="0" rIns="0" bIns="0" rtlCol="0"/>
          <a:lstStyle/>
          <a:p>
            <a:pPr defTabSz="554492"/>
            <a:endParaRPr sz="1092" kern="0">
              <a:solidFill>
                <a:sysClr val="windowText" lastClr="000000"/>
              </a:solidFill>
            </a:endParaRPr>
          </a:p>
        </p:txBody>
      </p:sp>
      <p:grpSp>
        <p:nvGrpSpPr>
          <p:cNvPr id="18" name="object 18">
            <a:extLst>
              <a:ext uri="{C183D7F6-B498-43B3-948B-1728B52AA6E4}">
                <adec:decorative xmlns:adec="http://schemas.microsoft.com/office/drawing/2017/decorative" val="1"/>
              </a:ext>
            </a:extLst>
          </p:cNvPr>
          <p:cNvGrpSpPr/>
          <p:nvPr/>
        </p:nvGrpSpPr>
        <p:grpSpPr>
          <a:xfrm>
            <a:off x="9037558" y="1854552"/>
            <a:ext cx="687725" cy="247211"/>
            <a:chOff x="14902896" y="3058294"/>
            <a:chExt cx="1134110" cy="407670"/>
          </a:xfrm>
        </p:grpSpPr>
        <p:sp>
          <p:nvSpPr>
            <p:cNvPr id="19" name="object 19"/>
            <p:cNvSpPr/>
            <p:nvPr/>
          </p:nvSpPr>
          <p:spPr>
            <a:xfrm>
              <a:off x="14902896" y="3058294"/>
              <a:ext cx="1134110" cy="407670"/>
            </a:xfrm>
            <a:custGeom>
              <a:avLst/>
              <a:gdLst/>
              <a:ahLst/>
              <a:cxnLst/>
              <a:rect l="l" t="t" r="r" b="b"/>
              <a:pathLst>
                <a:path w="1134109" h="407670">
                  <a:moveTo>
                    <a:pt x="1133756" y="0"/>
                  </a:moveTo>
                  <a:lnTo>
                    <a:pt x="0" y="0"/>
                  </a:lnTo>
                  <a:lnTo>
                    <a:pt x="0" y="407139"/>
                  </a:lnTo>
                  <a:lnTo>
                    <a:pt x="1133756" y="407139"/>
                  </a:lnTo>
                  <a:lnTo>
                    <a:pt x="1133756" y="0"/>
                  </a:lnTo>
                  <a:close/>
                </a:path>
              </a:pathLst>
            </a:custGeom>
            <a:solidFill>
              <a:srgbClr val="00A0DC"/>
            </a:solidFill>
          </p:spPr>
          <p:txBody>
            <a:bodyPr wrap="square" lIns="0" tIns="0" rIns="0" bIns="0" rtlCol="0"/>
            <a:lstStyle/>
            <a:p>
              <a:pPr defTabSz="554492"/>
              <a:endParaRPr sz="1092" kern="0">
                <a:solidFill>
                  <a:sysClr val="windowText" lastClr="000000"/>
                </a:solidFill>
              </a:endParaRPr>
            </a:p>
          </p:txBody>
        </p:sp>
        <p:sp>
          <p:nvSpPr>
            <p:cNvPr id="20" name="object 20"/>
            <p:cNvSpPr/>
            <p:nvPr/>
          </p:nvSpPr>
          <p:spPr>
            <a:xfrm>
              <a:off x="15335212" y="3118871"/>
              <a:ext cx="269240" cy="286385"/>
            </a:xfrm>
            <a:custGeom>
              <a:avLst/>
              <a:gdLst/>
              <a:ahLst/>
              <a:cxnLst/>
              <a:rect l="l" t="t" r="r" b="b"/>
              <a:pathLst>
                <a:path w="269240" h="286385">
                  <a:moveTo>
                    <a:pt x="74853" y="3848"/>
                  </a:moveTo>
                  <a:lnTo>
                    <a:pt x="0" y="3848"/>
                  </a:lnTo>
                  <a:lnTo>
                    <a:pt x="0" y="282168"/>
                  </a:lnTo>
                  <a:lnTo>
                    <a:pt x="74853" y="282168"/>
                  </a:lnTo>
                  <a:lnTo>
                    <a:pt x="74853" y="3848"/>
                  </a:lnTo>
                  <a:close/>
                </a:path>
                <a:path w="269240" h="286385">
                  <a:moveTo>
                    <a:pt x="269113" y="203466"/>
                  </a:moveTo>
                  <a:lnTo>
                    <a:pt x="253822" y="152311"/>
                  </a:lnTo>
                  <a:lnTo>
                    <a:pt x="220167" y="120408"/>
                  </a:lnTo>
                  <a:lnTo>
                    <a:pt x="186524" y="97497"/>
                  </a:lnTo>
                  <a:lnTo>
                    <a:pt x="171234" y="73329"/>
                  </a:lnTo>
                  <a:lnTo>
                    <a:pt x="171234" y="63728"/>
                  </a:lnTo>
                  <a:lnTo>
                    <a:pt x="176593" y="57581"/>
                  </a:lnTo>
                  <a:lnTo>
                    <a:pt x="187350" y="57581"/>
                  </a:lnTo>
                  <a:lnTo>
                    <a:pt x="196557" y="59131"/>
                  </a:lnTo>
                  <a:lnTo>
                    <a:pt x="204571" y="64160"/>
                  </a:lnTo>
                  <a:lnTo>
                    <a:pt x="211366" y="73304"/>
                  </a:lnTo>
                  <a:lnTo>
                    <a:pt x="216903" y="87160"/>
                  </a:lnTo>
                  <a:lnTo>
                    <a:pt x="267970" y="66408"/>
                  </a:lnTo>
                  <a:lnTo>
                    <a:pt x="254965" y="39027"/>
                  </a:lnTo>
                  <a:lnTo>
                    <a:pt x="236537" y="18084"/>
                  </a:lnTo>
                  <a:lnTo>
                    <a:pt x="211556" y="4711"/>
                  </a:lnTo>
                  <a:lnTo>
                    <a:pt x="178904" y="0"/>
                  </a:lnTo>
                  <a:lnTo>
                    <a:pt x="144907" y="6261"/>
                  </a:lnTo>
                  <a:lnTo>
                    <a:pt x="119138" y="23317"/>
                  </a:lnTo>
                  <a:lnTo>
                    <a:pt x="102819" y="48590"/>
                  </a:lnTo>
                  <a:lnTo>
                    <a:pt x="97104" y="79476"/>
                  </a:lnTo>
                  <a:lnTo>
                    <a:pt x="107645" y="121005"/>
                  </a:lnTo>
                  <a:lnTo>
                    <a:pt x="132791" y="149466"/>
                  </a:lnTo>
                  <a:lnTo>
                    <a:pt x="162788" y="170548"/>
                  </a:lnTo>
                  <a:lnTo>
                    <a:pt x="187934" y="189979"/>
                  </a:lnTo>
                  <a:lnTo>
                    <a:pt x="198475" y="213461"/>
                  </a:lnTo>
                  <a:lnTo>
                    <a:pt x="198475" y="224205"/>
                  </a:lnTo>
                  <a:lnTo>
                    <a:pt x="191947" y="229184"/>
                  </a:lnTo>
                  <a:lnTo>
                    <a:pt x="181978" y="229184"/>
                  </a:lnTo>
                  <a:lnTo>
                    <a:pt x="172808" y="227507"/>
                  </a:lnTo>
                  <a:lnTo>
                    <a:pt x="163449" y="222084"/>
                  </a:lnTo>
                  <a:lnTo>
                    <a:pt x="155079" y="212356"/>
                  </a:lnTo>
                  <a:lnTo>
                    <a:pt x="148945" y="197713"/>
                  </a:lnTo>
                  <a:lnTo>
                    <a:pt x="92519" y="215366"/>
                  </a:lnTo>
                  <a:lnTo>
                    <a:pt x="104508" y="244868"/>
                  </a:lnTo>
                  <a:lnTo>
                    <a:pt x="125056" y="267106"/>
                  </a:lnTo>
                  <a:lnTo>
                    <a:pt x="151790" y="281139"/>
                  </a:lnTo>
                  <a:lnTo>
                    <a:pt x="182346" y="286016"/>
                  </a:lnTo>
                  <a:lnTo>
                    <a:pt x="218249" y="280517"/>
                  </a:lnTo>
                  <a:lnTo>
                    <a:pt x="245605" y="264464"/>
                  </a:lnTo>
                  <a:lnTo>
                    <a:pt x="263004" y="238556"/>
                  </a:lnTo>
                  <a:lnTo>
                    <a:pt x="269113" y="203466"/>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grpSp>
      <p:sp>
        <p:nvSpPr>
          <p:cNvPr id="21" name="object 21">
            <a:extLst>
              <a:ext uri="{C183D7F6-B498-43B3-948B-1728B52AA6E4}">
                <adec:decorative xmlns:adec="http://schemas.microsoft.com/office/drawing/2017/decorative" val="1"/>
              </a:ext>
            </a:extLst>
          </p:cNvPr>
          <p:cNvSpPr/>
          <p:nvPr/>
        </p:nvSpPr>
        <p:spPr>
          <a:xfrm>
            <a:off x="9150579" y="2268888"/>
            <a:ext cx="439744" cy="1338870"/>
          </a:xfrm>
          <a:custGeom>
            <a:avLst/>
            <a:gdLst/>
            <a:ahLst/>
            <a:cxnLst/>
            <a:rect l="l" t="t" r="r" b="b"/>
            <a:pathLst>
              <a:path w="725169" h="2207895">
                <a:moveTo>
                  <a:pt x="514604" y="1604200"/>
                </a:moveTo>
                <a:lnTo>
                  <a:pt x="511568" y="1563027"/>
                </a:lnTo>
                <a:lnTo>
                  <a:pt x="502462" y="1522310"/>
                </a:lnTo>
                <a:lnTo>
                  <a:pt x="487299" y="1482090"/>
                </a:lnTo>
                <a:lnTo>
                  <a:pt x="466051" y="1442339"/>
                </a:lnTo>
                <a:lnTo>
                  <a:pt x="507949" y="1442339"/>
                </a:lnTo>
                <a:lnTo>
                  <a:pt x="507949" y="1200492"/>
                </a:lnTo>
                <a:lnTo>
                  <a:pt x="390829" y="1200492"/>
                </a:lnTo>
                <a:lnTo>
                  <a:pt x="390829" y="1282395"/>
                </a:lnTo>
                <a:lnTo>
                  <a:pt x="122821" y="1282395"/>
                </a:lnTo>
                <a:lnTo>
                  <a:pt x="122821" y="1200492"/>
                </a:lnTo>
                <a:lnTo>
                  <a:pt x="7607" y="1200492"/>
                </a:lnTo>
                <a:lnTo>
                  <a:pt x="7607" y="1524215"/>
                </a:lnTo>
                <a:lnTo>
                  <a:pt x="122821" y="1524215"/>
                </a:lnTo>
                <a:lnTo>
                  <a:pt x="122821" y="1442339"/>
                </a:lnTo>
                <a:lnTo>
                  <a:pt x="345135" y="1442339"/>
                </a:lnTo>
                <a:lnTo>
                  <a:pt x="359498" y="1475422"/>
                </a:lnTo>
                <a:lnTo>
                  <a:pt x="369760" y="1505648"/>
                </a:lnTo>
                <a:lnTo>
                  <a:pt x="375907" y="1533029"/>
                </a:lnTo>
                <a:lnTo>
                  <a:pt x="377964" y="1557553"/>
                </a:lnTo>
                <a:lnTo>
                  <a:pt x="372973" y="1586077"/>
                </a:lnTo>
                <a:lnTo>
                  <a:pt x="357974" y="1606448"/>
                </a:lnTo>
                <a:lnTo>
                  <a:pt x="332994" y="1618678"/>
                </a:lnTo>
                <a:lnTo>
                  <a:pt x="297992" y="1622755"/>
                </a:lnTo>
                <a:lnTo>
                  <a:pt x="7607" y="1622755"/>
                </a:lnTo>
                <a:lnTo>
                  <a:pt x="7607" y="1864588"/>
                </a:lnTo>
                <a:lnTo>
                  <a:pt x="122821" y="1864588"/>
                </a:lnTo>
                <a:lnTo>
                  <a:pt x="122821" y="1782724"/>
                </a:lnTo>
                <a:lnTo>
                  <a:pt x="345135" y="1782724"/>
                </a:lnTo>
                <a:lnTo>
                  <a:pt x="359498" y="1814703"/>
                </a:lnTo>
                <a:lnTo>
                  <a:pt x="369760" y="1844484"/>
                </a:lnTo>
                <a:lnTo>
                  <a:pt x="375907" y="1872068"/>
                </a:lnTo>
                <a:lnTo>
                  <a:pt x="377964" y="1897443"/>
                </a:lnTo>
                <a:lnTo>
                  <a:pt x="373291" y="1927021"/>
                </a:lnTo>
                <a:lnTo>
                  <a:pt x="359283" y="1948141"/>
                </a:lnTo>
                <a:lnTo>
                  <a:pt x="335927" y="1960816"/>
                </a:lnTo>
                <a:lnTo>
                  <a:pt x="303237" y="1965045"/>
                </a:lnTo>
                <a:lnTo>
                  <a:pt x="7607" y="1965045"/>
                </a:lnTo>
                <a:lnTo>
                  <a:pt x="7607" y="2207831"/>
                </a:lnTo>
                <a:lnTo>
                  <a:pt x="122821" y="2207831"/>
                </a:lnTo>
                <a:lnTo>
                  <a:pt x="122821" y="2125002"/>
                </a:lnTo>
                <a:lnTo>
                  <a:pt x="318465" y="2125002"/>
                </a:lnTo>
                <a:lnTo>
                  <a:pt x="383451" y="2120709"/>
                </a:lnTo>
                <a:lnTo>
                  <a:pt x="433692" y="2107869"/>
                </a:lnTo>
                <a:lnTo>
                  <a:pt x="470585" y="2085848"/>
                </a:lnTo>
                <a:lnTo>
                  <a:pt x="495566" y="2054072"/>
                </a:lnTo>
                <a:lnTo>
                  <a:pt x="509841" y="2011222"/>
                </a:lnTo>
                <a:lnTo>
                  <a:pt x="514604" y="1955990"/>
                </a:lnTo>
                <a:lnTo>
                  <a:pt x="510349" y="1904288"/>
                </a:lnTo>
                <a:lnTo>
                  <a:pt x="497586" y="1853412"/>
                </a:lnTo>
                <a:lnTo>
                  <a:pt x="476313" y="1803361"/>
                </a:lnTo>
                <a:lnTo>
                  <a:pt x="446532" y="1754149"/>
                </a:lnTo>
                <a:lnTo>
                  <a:pt x="476313" y="1724787"/>
                </a:lnTo>
                <a:lnTo>
                  <a:pt x="497586" y="1690014"/>
                </a:lnTo>
                <a:lnTo>
                  <a:pt x="510349" y="1649818"/>
                </a:lnTo>
                <a:lnTo>
                  <a:pt x="514604" y="1604200"/>
                </a:lnTo>
                <a:close/>
              </a:path>
              <a:path w="725169" h="2207895">
                <a:moveTo>
                  <a:pt x="519379" y="844905"/>
                </a:moveTo>
                <a:lnTo>
                  <a:pt x="516102" y="787273"/>
                </a:lnTo>
                <a:lnTo>
                  <a:pt x="506260" y="736561"/>
                </a:lnTo>
                <a:lnTo>
                  <a:pt x="489864" y="692785"/>
                </a:lnTo>
                <a:lnTo>
                  <a:pt x="466902" y="655942"/>
                </a:lnTo>
                <a:lnTo>
                  <a:pt x="437388" y="626033"/>
                </a:lnTo>
                <a:lnTo>
                  <a:pt x="401320" y="603059"/>
                </a:lnTo>
                <a:lnTo>
                  <a:pt x="377990" y="731583"/>
                </a:lnTo>
                <a:lnTo>
                  <a:pt x="395478" y="752322"/>
                </a:lnTo>
                <a:lnTo>
                  <a:pt x="407974" y="774547"/>
                </a:lnTo>
                <a:lnTo>
                  <a:pt x="415467" y="798258"/>
                </a:lnTo>
                <a:lnTo>
                  <a:pt x="417957" y="823468"/>
                </a:lnTo>
                <a:lnTo>
                  <a:pt x="416585" y="844905"/>
                </a:lnTo>
                <a:lnTo>
                  <a:pt x="416534" y="845781"/>
                </a:lnTo>
                <a:lnTo>
                  <a:pt x="412330" y="864755"/>
                </a:lnTo>
                <a:lnTo>
                  <a:pt x="412254" y="865124"/>
                </a:lnTo>
                <a:lnTo>
                  <a:pt x="405117" y="881481"/>
                </a:lnTo>
                <a:lnTo>
                  <a:pt x="368452" y="912723"/>
                </a:lnTo>
                <a:lnTo>
                  <a:pt x="334187" y="918679"/>
                </a:lnTo>
                <a:lnTo>
                  <a:pt x="294182" y="918679"/>
                </a:lnTo>
                <a:lnTo>
                  <a:pt x="301917" y="902754"/>
                </a:lnTo>
                <a:lnTo>
                  <a:pt x="308419" y="887793"/>
                </a:lnTo>
                <a:lnTo>
                  <a:pt x="320776" y="847902"/>
                </a:lnTo>
                <a:lnTo>
                  <a:pt x="324535" y="808291"/>
                </a:lnTo>
                <a:lnTo>
                  <a:pt x="324650" y="803948"/>
                </a:lnTo>
                <a:lnTo>
                  <a:pt x="321779" y="760285"/>
                </a:lnTo>
                <a:lnTo>
                  <a:pt x="313169" y="721169"/>
                </a:lnTo>
                <a:lnTo>
                  <a:pt x="278726" y="656602"/>
                </a:lnTo>
                <a:lnTo>
                  <a:pt x="228968" y="617296"/>
                </a:lnTo>
                <a:lnTo>
                  <a:pt x="228968" y="824420"/>
                </a:lnTo>
                <a:lnTo>
                  <a:pt x="227025" y="844905"/>
                </a:lnTo>
                <a:lnTo>
                  <a:pt x="210210" y="893508"/>
                </a:lnTo>
                <a:lnTo>
                  <a:pt x="195643" y="918679"/>
                </a:lnTo>
                <a:lnTo>
                  <a:pt x="150888" y="918679"/>
                </a:lnTo>
                <a:lnTo>
                  <a:pt x="128397" y="890790"/>
                </a:lnTo>
                <a:lnTo>
                  <a:pt x="112344" y="864755"/>
                </a:lnTo>
                <a:lnTo>
                  <a:pt x="102704" y="840574"/>
                </a:lnTo>
                <a:lnTo>
                  <a:pt x="99491" y="818235"/>
                </a:lnTo>
                <a:lnTo>
                  <a:pt x="103682" y="790117"/>
                </a:lnTo>
                <a:lnTo>
                  <a:pt x="116268" y="770026"/>
                </a:lnTo>
                <a:lnTo>
                  <a:pt x="137248" y="757974"/>
                </a:lnTo>
                <a:lnTo>
                  <a:pt x="166611" y="753960"/>
                </a:lnTo>
                <a:lnTo>
                  <a:pt x="180733" y="755091"/>
                </a:lnTo>
                <a:lnTo>
                  <a:pt x="219862" y="782104"/>
                </a:lnTo>
                <a:lnTo>
                  <a:pt x="228904" y="823468"/>
                </a:lnTo>
                <a:lnTo>
                  <a:pt x="228968" y="824420"/>
                </a:lnTo>
                <a:lnTo>
                  <a:pt x="228968" y="617296"/>
                </a:lnTo>
                <a:lnTo>
                  <a:pt x="225221" y="615022"/>
                </a:lnTo>
                <a:lnTo>
                  <a:pt x="192811" y="604621"/>
                </a:lnTo>
                <a:lnTo>
                  <a:pt x="156616" y="601154"/>
                </a:lnTo>
                <a:lnTo>
                  <a:pt x="122504" y="604253"/>
                </a:lnTo>
                <a:lnTo>
                  <a:pt x="65379" y="629005"/>
                </a:lnTo>
                <a:lnTo>
                  <a:pt x="23812" y="677456"/>
                </a:lnTo>
                <a:lnTo>
                  <a:pt x="2641" y="743394"/>
                </a:lnTo>
                <a:lnTo>
                  <a:pt x="25" y="782104"/>
                </a:lnTo>
                <a:lnTo>
                  <a:pt x="0" y="782523"/>
                </a:lnTo>
                <a:lnTo>
                  <a:pt x="2908" y="816559"/>
                </a:lnTo>
                <a:lnTo>
                  <a:pt x="11658" y="850595"/>
                </a:lnTo>
                <a:lnTo>
                  <a:pt x="26238" y="884643"/>
                </a:lnTo>
                <a:lnTo>
                  <a:pt x="46647" y="918679"/>
                </a:lnTo>
                <a:lnTo>
                  <a:pt x="7594" y="918679"/>
                </a:lnTo>
                <a:lnTo>
                  <a:pt x="7594" y="1158621"/>
                </a:lnTo>
                <a:lnTo>
                  <a:pt x="122809" y="1158621"/>
                </a:lnTo>
                <a:lnTo>
                  <a:pt x="122809" y="1077696"/>
                </a:lnTo>
                <a:lnTo>
                  <a:pt x="308013" y="1077696"/>
                </a:lnTo>
                <a:lnTo>
                  <a:pt x="358508" y="1074343"/>
                </a:lnTo>
                <a:lnTo>
                  <a:pt x="401955" y="1064298"/>
                </a:lnTo>
                <a:lnTo>
                  <a:pt x="438353" y="1047559"/>
                </a:lnTo>
                <a:lnTo>
                  <a:pt x="490308" y="992835"/>
                </a:lnTo>
                <a:lnTo>
                  <a:pt x="506463" y="952538"/>
                </a:lnTo>
                <a:lnTo>
                  <a:pt x="516153" y="903224"/>
                </a:lnTo>
                <a:lnTo>
                  <a:pt x="519214" y="847902"/>
                </a:lnTo>
                <a:lnTo>
                  <a:pt x="519328" y="845781"/>
                </a:lnTo>
                <a:lnTo>
                  <a:pt x="519379" y="844905"/>
                </a:lnTo>
                <a:close/>
              </a:path>
              <a:path w="725169" h="2207895">
                <a:moveTo>
                  <a:pt x="725017" y="0"/>
                </a:moveTo>
                <a:lnTo>
                  <a:pt x="603148" y="0"/>
                </a:lnTo>
                <a:lnTo>
                  <a:pt x="603148" y="102870"/>
                </a:lnTo>
                <a:lnTo>
                  <a:pt x="129463" y="102870"/>
                </a:lnTo>
                <a:lnTo>
                  <a:pt x="129463" y="0"/>
                </a:lnTo>
                <a:lnTo>
                  <a:pt x="7594" y="0"/>
                </a:lnTo>
                <a:lnTo>
                  <a:pt x="7594" y="102870"/>
                </a:lnTo>
                <a:lnTo>
                  <a:pt x="7594" y="289560"/>
                </a:lnTo>
                <a:lnTo>
                  <a:pt x="7594" y="401320"/>
                </a:lnTo>
                <a:lnTo>
                  <a:pt x="129463" y="401320"/>
                </a:lnTo>
                <a:lnTo>
                  <a:pt x="129463" y="289560"/>
                </a:lnTo>
                <a:lnTo>
                  <a:pt x="315607" y="289560"/>
                </a:lnTo>
                <a:lnTo>
                  <a:pt x="315607" y="401320"/>
                </a:lnTo>
                <a:lnTo>
                  <a:pt x="315607" y="445770"/>
                </a:lnTo>
                <a:lnTo>
                  <a:pt x="437476" y="445770"/>
                </a:lnTo>
                <a:lnTo>
                  <a:pt x="437476" y="401320"/>
                </a:lnTo>
                <a:lnTo>
                  <a:pt x="437476" y="289560"/>
                </a:lnTo>
                <a:lnTo>
                  <a:pt x="603148" y="289560"/>
                </a:lnTo>
                <a:lnTo>
                  <a:pt x="603148" y="401320"/>
                </a:lnTo>
                <a:lnTo>
                  <a:pt x="603148" y="445770"/>
                </a:lnTo>
                <a:lnTo>
                  <a:pt x="603148" y="505460"/>
                </a:lnTo>
                <a:lnTo>
                  <a:pt x="503656" y="505460"/>
                </a:lnTo>
                <a:lnTo>
                  <a:pt x="503656" y="642620"/>
                </a:lnTo>
                <a:lnTo>
                  <a:pt x="725017" y="642620"/>
                </a:lnTo>
                <a:lnTo>
                  <a:pt x="725017" y="505460"/>
                </a:lnTo>
                <a:lnTo>
                  <a:pt x="725017" y="445770"/>
                </a:lnTo>
                <a:lnTo>
                  <a:pt x="725017" y="401320"/>
                </a:lnTo>
                <a:lnTo>
                  <a:pt x="725017" y="289560"/>
                </a:lnTo>
                <a:lnTo>
                  <a:pt x="725017" y="102870"/>
                </a:lnTo>
                <a:lnTo>
                  <a:pt x="725017" y="0"/>
                </a:lnTo>
                <a:close/>
              </a:path>
            </a:pathLst>
          </a:custGeom>
          <a:solidFill>
            <a:srgbClr val="00A0DC"/>
          </a:solidFill>
        </p:spPr>
        <p:txBody>
          <a:bodyPr wrap="square" lIns="0" tIns="0" rIns="0" bIns="0" rtlCol="0"/>
          <a:lstStyle/>
          <a:p>
            <a:pPr defTabSz="554492"/>
            <a:endParaRPr sz="1092" kern="0">
              <a:solidFill>
                <a:sysClr val="windowText" lastClr="000000"/>
              </a:solidFill>
            </a:endParaRPr>
          </a:p>
        </p:txBody>
      </p:sp>
      <p:sp>
        <p:nvSpPr>
          <p:cNvPr id="22" name="object 22">
            <a:extLst>
              <a:ext uri="{C183D7F6-B498-43B3-948B-1728B52AA6E4}">
                <adec:decorative xmlns:adec="http://schemas.microsoft.com/office/drawing/2017/decorative" val="1"/>
              </a:ext>
            </a:extLst>
          </p:cNvPr>
          <p:cNvSpPr/>
          <p:nvPr/>
        </p:nvSpPr>
        <p:spPr>
          <a:xfrm>
            <a:off x="9155203" y="3642072"/>
            <a:ext cx="443209" cy="187526"/>
          </a:xfrm>
          <a:custGeom>
            <a:avLst/>
            <a:gdLst/>
            <a:ahLst/>
            <a:cxnLst/>
            <a:rect l="l" t="t" r="r" b="b"/>
            <a:pathLst>
              <a:path w="730884" h="309245">
                <a:moveTo>
                  <a:pt x="642661" y="69034"/>
                </a:moveTo>
                <a:lnTo>
                  <a:pt x="594153" y="83611"/>
                </a:lnTo>
                <a:lnTo>
                  <a:pt x="561078" y="123479"/>
                </a:lnTo>
                <a:lnTo>
                  <a:pt x="554600" y="157094"/>
                </a:lnTo>
                <a:lnTo>
                  <a:pt x="556163" y="174340"/>
                </a:lnTo>
                <a:lnTo>
                  <a:pt x="579584" y="218757"/>
                </a:lnTo>
                <a:lnTo>
                  <a:pt x="624437" y="243072"/>
                </a:lnTo>
                <a:lnTo>
                  <a:pt x="642661" y="244694"/>
                </a:lnTo>
                <a:lnTo>
                  <a:pt x="659909" y="243072"/>
                </a:lnTo>
                <a:lnTo>
                  <a:pt x="704303" y="218757"/>
                </a:lnTo>
                <a:lnTo>
                  <a:pt x="728638" y="174340"/>
                </a:lnTo>
                <a:lnTo>
                  <a:pt x="730260" y="157094"/>
                </a:lnTo>
                <a:lnTo>
                  <a:pt x="728638" y="139651"/>
                </a:lnTo>
                <a:lnTo>
                  <a:pt x="704303" y="94960"/>
                </a:lnTo>
                <a:lnTo>
                  <a:pt x="659909" y="70652"/>
                </a:lnTo>
                <a:lnTo>
                  <a:pt x="642661" y="69034"/>
                </a:lnTo>
                <a:close/>
              </a:path>
              <a:path w="730884" h="309245">
                <a:moveTo>
                  <a:pt x="115190" y="0"/>
                </a:moveTo>
                <a:lnTo>
                  <a:pt x="0" y="0"/>
                </a:lnTo>
                <a:lnTo>
                  <a:pt x="0" y="308964"/>
                </a:lnTo>
                <a:lnTo>
                  <a:pt x="115190" y="308964"/>
                </a:lnTo>
                <a:lnTo>
                  <a:pt x="115190" y="234704"/>
                </a:lnTo>
                <a:lnTo>
                  <a:pt x="500319" y="234704"/>
                </a:lnTo>
                <a:lnTo>
                  <a:pt x="500319" y="76175"/>
                </a:lnTo>
                <a:lnTo>
                  <a:pt x="115190" y="76175"/>
                </a:lnTo>
                <a:lnTo>
                  <a:pt x="115190" y="0"/>
                </a:lnTo>
                <a:close/>
              </a:path>
              <a:path w="730884" h="309245">
                <a:moveTo>
                  <a:pt x="500319" y="0"/>
                </a:moveTo>
                <a:lnTo>
                  <a:pt x="383202" y="0"/>
                </a:lnTo>
                <a:lnTo>
                  <a:pt x="383202" y="76175"/>
                </a:lnTo>
                <a:lnTo>
                  <a:pt x="500319" y="76175"/>
                </a:lnTo>
                <a:lnTo>
                  <a:pt x="500319" y="0"/>
                </a:lnTo>
                <a:close/>
              </a:path>
            </a:pathLst>
          </a:custGeom>
          <a:solidFill>
            <a:srgbClr val="00A0DC"/>
          </a:solidFill>
        </p:spPr>
        <p:txBody>
          <a:bodyPr wrap="square" lIns="0" tIns="0" rIns="0" bIns="0" rtlCol="0"/>
          <a:lstStyle/>
          <a:p>
            <a:pPr defTabSz="554492"/>
            <a:endParaRPr sz="1092" kern="0">
              <a:solidFill>
                <a:sysClr val="windowText" lastClr="000000"/>
              </a:solidFill>
            </a:endParaRPr>
          </a:p>
        </p:txBody>
      </p:sp>
      <p:sp>
        <p:nvSpPr>
          <p:cNvPr id="23" name="object 23">
            <a:extLst>
              <a:ext uri="{C183D7F6-B498-43B3-948B-1728B52AA6E4}">
                <adec:decorative xmlns:adec="http://schemas.microsoft.com/office/drawing/2017/decorative" val="1"/>
              </a:ext>
            </a:extLst>
          </p:cNvPr>
          <p:cNvSpPr/>
          <p:nvPr/>
        </p:nvSpPr>
        <p:spPr>
          <a:xfrm>
            <a:off x="9018648" y="3856780"/>
            <a:ext cx="571821" cy="567585"/>
          </a:xfrm>
          <a:custGeom>
            <a:avLst/>
            <a:gdLst/>
            <a:ahLst/>
            <a:cxnLst/>
            <a:rect l="l" t="t" r="r" b="b"/>
            <a:pathLst>
              <a:path w="942975" h="935990">
                <a:moveTo>
                  <a:pt x="725512" y="324319"/>
                </a:moveTo>
                <a:lnTo>
                  <a:pt x="608393" y="324319"/>
                </a:lnTo>
                <a:lnTo>
                  <a:pt x="608393" y="397141"/>
                </a:lnTo>
                <a:lnTo>
                  <a:pt x="203733" y="578535"/>
                </a:lnTo>
                <a:lnTo>
                  <a:pt x="115214" y="545668"/>
                </a:lnTo>
                <a:lnTo>
                  <a:pt x="115214" y="449986"/>
                </a:lnTo>
                <a:lnTo>
                  <a:pt x="0" y="449986"/>
                </a:lnTo>
                <a:lnTo>
                  <a:pt x="0" y="624700"/>
                </a:lnTo>
                <a:lnTo>
                  <a:pt x="608393" y="863219"/>
                </a:lnTo>
                <a:lnTo>
                  <a:pt x="608393" y="935570"/>
                </a:lnTo>
                <a:lnTo>
                  <a:pt x="725512" y="935570"/>
                </a:lnTo>
                <a:lnTo>
                  <a:pt x="725512" y="672325"/>
                </a:lnTo>
                <a:lnTo>
                  <a:pt x="608393" y="672325"/>
                </a:lnTo>
                <a:lnTo>
                  <a:pt x="608393" y="737514"/>
                </a:lnTo>
                <a:lnTo>
                  <a:pt x="385140" y="648995"/>
                </a:lnTo>
                <a:lnTo>
                  <a:pt x="608393" y="565200"/>
                </a:lnTo>
                <a:lnTo>
                  <a:pt x="608393" y="624700"/>
                </a:lnTo>
                <a:lnTo>
                  <a:pt x="725512" y="624700"/>
                </a:lnTo>
                <a:lnTo>
                  <a:pt x="725512" y="324319"/>
                </a:lnTo>
                <a:close/>
              </a:path>
              <a:path w="942975" h="935990">
                <a:moveTo>
                  <a:pt x="942581" y="0"/>
                </a:moveTo>
                <a:lnTo>
                  <a:pt x="827849" y="0"/>
                </a:lnTo>
                <a:lnTo>
                  <a:pt x="827849" y="77470"/>
                </a:lnTo>
                <a:lnTo>
                  <a:pt x="340385" y="77470"/>
                </a:lnTo>
                <a:lnTo>
                  <a:pt x="340385" y="0"/>
                </a:lnTo>
                <a:lnTo>
                  <a:pt x="225158" y="0"/>
                </a:lnTo>
                <a:lnTo>
                  <a:pt x="225158" y="77470"/>
                </a:lnTo>
                <a:lnTo>
                  <a:pt x="225158" y="237490"/>
                </a:lnTo>
                <a:lnTo>
                  <a:pt x="225158" y="308610"/>
                </a:lnTo>
                <a:lnTo>
                  <a:pt x="340385" y="308610"/>
                </a:lnTo>
                <a:lnTo>
                  <a:pt x="340385" y="237490"/>
                </a:lnTo>
                <a:lnTo>
                  <a:pt x="942581" y="237490"/>
                </a:lnTo>
                <a:lnTo>
                  <a:pt x="942581" y="77470"/>
                </a:lnTo>
                <a:lnTo>
                  <a:pt x="942581" y="0"/>
                </a:lnTo>
                <a:close/>
              </a:path>
            </a:pathLst>
          </a:custGeom>
          <a:solidFill>
            <a:srgbClr val="00A0DC"/>
          </a:solidFill>
        </p:spPr>
        <p:txBody>
          <a:bodyPr wrap="square" lIns="0" tIns="0" rIns="0" bIns="0" rtlCol="0"/>
          <a:lstStyle/>
          <a:p>
            <a:pPr defTabSz="554492"/>
            <a:endParaRPr sz="1092" kern="0">
              <a:solidFill>
                <a:sysClr val="windowText" lastClr="000000"/>
              </a:solidFill>
            </a:endParaRPr>
          </a:p>
        </p:txBody>
      </p:sp>
      <p:sp>
        <p:nvSpPr>
          <p:cNvPr id="24" name="object 24">
            <a:extLst>
              <a:ext uri="{C183D7F6-B498-43B3-948B-1728B52AA6E4}">
                <adec:decorative xmlns:adec="http://schemas.microsoft.com/office/drawing/2017/decorative" val="1"/>
              </a:ext>
            </a:extLst>
          </p:cNvPr>
          <p:cNvSpPr/>
          <p:nvPr/>
        </p:nvSpPr>
        <p:spPr>
          <a:xfrm>
            <a:off x="5742195" y="1199357"/>
            <a:ext cx="300350" cy="536009"/>
          </a:xfrm>
          <a:custGeom>
            <a:avLst/>
            <a:gdLst/>
            <a:ahLst/>
            <a:cxnLst/>
            <a:rect l="l" t="t" r="r" b="b"/>
            <a:pathLst>
              <a:path w="495300" h="883919">
                <a:moveTo>
                  <a:pt x="494792" y="687070"/>
                </a:moveTo>
                <a:lnTo>
                  <a:pt x="238861" y="687070"/>
                </a:lnTo>
                <a:lnTo>
                  <a:pt x="238861" y="518160"/>
                </a:lnTo>
                <a:lnTo>
                  <a:pt x="414362" y="518160"/>
                </a:lnTo>
                <a:lnTo>
                  <a:pt x="414362" y="344170"/>
                </a:lnTo>
                <a:lnTo>
                  <a:pt x="238861" y="344170"/>
                </a:lnTo>
                <a:lnTo>
                  <a:pt x="238861" y="199390"/>
                </a:lnTo>
                <a:lnTo>
                  <a:pt x="487476" y="199390"/>
                </a:lnTo>
                <a:lnTo>
                  <a:pt x="487476" y="0"/>
                </a:lnTo>
                <a:lnTo>
                  <a:pt x="0" y="0"/>
                </a:lnTo>
                <a:lnTo>
                  <a:pt x="0" y="199390"/>
                </a:lnTo>
                <a:lnTo>
                  <a:pt x="0" y="344170"/>
                </a:lnTo>
                <a:lnTo>
                  <a:pt x="0" y="518160"/>
                </a:lnTo>
                <a:lnTo>
                  <a:pt x="0" y="687070"/>
                </a:lnTo>
                <a:lnTo>
                  <a:pt x="0" y="883920"/>
                </a:lnTo>
                <a:lnTo>
                  <a:pt x="494792" y="883920"/>
                </a:lnTo>
                <a:lnTo>
                  <a:pt x="494792" y="687070"/>
                </a:lnTo>
                <a:close/>
              </a:path>
            </a:pathLst>
          </a:custGeom>
          <a:solidFill>
            <a:srgbClr val="00A0DC"/>
          </a:solidFill>
        </p:spPr>
        <p:txBody>
          <a:bodyPr wrap="square" lIns="0" tIns="0" rIns="0" bIns="0" rtlCol="0"/>
          <a:lstStyle/>
          <a:p>
            <a:pPr defTabSz="554492"/>
            <a:endParaRPr sz="1092" kern="0">
              <a:solidFill>
                <a:sysClr val="windowText" lastClr="000000"/>
              </a:solidFill>
            </a:endParaRPr>
          </a:p>
        </p:txBody>
      </p:sp>
      <p:sp>
        <p:nvSpPr>
          <p:cNvPr id="25" name="object 25">
            <a:extLst>
              <a:ext uri="{C183D7F6-B498-43B3-948B-1728B52AA6E4}">
                <adec:decorative xmlns:adec="http://schemas.microsoft.com/office/drawing/2017/decorative" val="1"/>
              </a:ext>
            </a:extLst>
          </p:cNvPr>
          <p:cNvSpPr/>
          <p:nvPr/>
        </p:nvSpPr>
        <p:spPr>
          <a:xfrm>
            <a:off x="6119874" y="1199303"/>
            <a:ext cx="312287" cy="536009"/>
          </a:xfrm>
          <a:custGeom>
            <a:avLst/>
            <a:gdLst/>
            <a:ahLst/>
            <a:cxnLst/>
            <a:rect l="l" t="t" r="r" b="b"/>
            <a:pathLst>
              <a:path w="514984" h="883919">
                <a:moveTo>
                  <a:pt x="514883" y="0"/>
                </a:moveTo>
                <a:lnTo>
                  <a:pt x="0" y="0"/>
                </a:lnTo>
                <a:lnTo>
                  <a:pt x="0" y="198120"/>
                </a:lnTo>
                <a:lnTo>
                  <a:pt x="138607" y="198120"/>
                </a:lnTo>
                <a:lnTo>
                  <a:pt x="138607" y="685800"/>
                </a:lnTo>
                <a:lnTo>
                  <a:pt x="0" y="685800"/>
                </a:lnTo>
                <a:lnTo>
                  <a:pt x="0" y="883920"/>
                </a:lnTo>
                <a:lnTo>
                  <a:pt x="514883" y="883920"/>
                </a:lnTo>
                <a:lnTo>
                  <a:pt x="514883" y="685800"/>
                </a:lnTo>
                <a:lnTo>
                  <a:pt x="376250" y="685800"/>
                </a:lnTo>
                <a:lnTo>
                  <a:pt x="376250" y="198120"/>
                </a:lnTo>
                <a:lnTo>
                  <a:pt x="514883" y="198120"/>
                </a:lnTo>
                <a:lnTo>
                  <a:pt x="514883" y="0"/>
                </a:lnTo>
                <a:close/>
              </a:path>
            </a:pathLst>
          </a:custGeom>
          <a:solidFill>
            <a:srgbClr val="00A0DC"/>
          </a:solidFill>
        </p:spPr>
        <p:txBody>
          <a:bodyPr wrap="square" lIns="0" tIns="0" rIns="0" bIns="0" rtlCol="0"/>
          <a:lstStyle/>
          <a:p>
            <a:pPr defTabSz="554492"/>
            <a:endParaRPr sz="1092" kern="0">
              <a:solidFill>
                <a:sysClr val="windowText" lastClr="000000"/>
              </a:solidFill>
            </a:endParaRPr>
          </a:p>
        </p:txBody>
      </p:sp>
      <p:grpSp>
        <p:nvGrpSpPr>
          <p:cNvPr id="26" name="object 26">
            <a:extLst>
              <a:ext uri="{C183D7F6-B498-43B3-948B-1728B52AA6E4}">
                <adec:decorative xmlns:adec="http://schemas.microsoft.com/office/drawing/2017/decorative" val="1"/>
              </a:ext>
            </a:extLst>
          </p:cNvPr>
          <p:cNvGrpSpPr/>
          <p:nvPr/>
        </p:nvGrpSpPr>
        <p:grpSpPr>
          <a:xfrm>
            <a:off x="5743396" y="1854552"/>
            <a:ext cx="687725" cy="247211"/>
            <a:chOff x="9470580" y="3058294"/>
            <a:chExt cx="1134110" cy="407670"/>
          </a:xfrm>
        </p:grpSpPr>
        <p:sp>
          <p:nvSpPr>
            <p:cNvPr id="27" name="object 27"/>
            <p:cNvSpPr/>
            <p:nvPr/>
          </p:nvSpPr>
          <p:spPr>
            <a:xfrm>
              <a:off x="9470580" y="3058294"/>
              <a:ext cx="1134110" cy="407670"/>
            </a:xfrm>
            <a:custGeom>
              <a:avLst/>
              <a:gdLst/>
              <a:ahLst/>
              <a:cxnLst/>
              <a:rect l="l" t="t" r="r" b="b"/>
              <a:pathLst>
                <a:path w="1134109" h="407670">
                  <a:moveTo>
                    <a:pt x="1133756" y="0"/>
                  </a:moveTo>
                  <a:lnTo>
                    <a:pt x="0" y="0"/>
                  </a:lnTo>
                  <a:lnTo>
                    <a:pt x="0" y="407139"/>
                  </a:lnTo>
                  <a:lnTo>
                    <a:pt x="1133756" y="407139"/>
                  </a:lnTo>
                  <a:lnTo>
                    <a:pt x="1133756" y="0"/>
                  </a:lnTo>
                  <a:close/>
                </a:path>
              </a:pathLst>
            </a:custGeom>
            <a:solidFill>
              <a:srgbClr val="00A0DC"/>
            </a:solidFill>
          </p:spPr>
          <p:txBody>
            <a:bodyPr wrap="square" lIns="0" tIns="0" rIns="0" bIns="0" rtlCol="0"/>
            <a:lstStyle/>
            <a:p>
              <a:pPr defTabSz="554492"/>
              <a:endParaRPr sz="1092" kern="0">
                <a:solidFill>
                  <a:sysClr val="windowText" lastClr="000000"/>
                </a:solidFill>
              </a:endParaRPr>
            </a:p>
          </p:txBody>
        </p:sp>
        <p:sp>
          <p:nvSpPr>
            <p:cNvPr id="28" name="object 28"/>
            <p:cNvSpPr/>
            <p:nvPr/>
          </p:nvSpPr>
          <p:spPr>
            <a:xfrm>
              <a:off x="9902901" y="3118871"/>
              <a:ext cx="269240" cy="286385"/>
            </a:xfrm>
            <a:custGeom>
              <a:avLst/>
              <a:gdLst/>
              <a:ahLst/>
              <a:cxnLst/>
              <a:rect l="l" t="t" r="r" b="b"/>
              <a:pathLst>
                <a:path w="269240" h="286385">
                  <a:moveTo>
                    <a:pt x="74853" y="3848"/>
                  </a:moveTo>
                  <a:lnTo>
                    <a:pt x="0" y="3848"/>
                  </a:lnTo>
                  <a:lnTo>
                    <a:pt x="0" y="282168"/>
                  </a:lnTo>
                  <a:lnTo>
                    <a:pt x="74853" y="282168"/>
                  </a:lnTo>
                  <a:lnTo>
                    <a:pt x="74853" y="3848"/>
                  </a:lnTo>
                  <a:close/>
                </a:path>
                <a:path w="269240" h="286385">
                  <a:moveTo>
                    <a:pt x="269100" y="203466"/>
                  </a:moveTo>
                  <a:lnTo>
                    <a:pt x="253809" y="152311"/>
                  </a:lnTo>
                  <a:lnTo>
                    <a:pt x="220154" y="120408"/>
                  </a:lnTo>
                  <a:lnTo>
                    <a:pt x="186512" y="97497"/>
                  </a:lnTo>
                  <a:lnTo>
                    <a:pt x="171221" y="73329"/>
                  </a:lnTo>
                  <a:lnTo>
                    <a:pt x="171221" y="63728"/>
                  </a:lnTo>
                  <a:lnTo>
                    <a:pt x="176580" y="57581"/>
                  </a:lnTo>
                  <a:lnTo>
                    <a:pt x="187337" y="57581"/>
                  </a:lnTo>
                  <a:lnTo>
                    <a:pt x="196545" y="59131"/>
                  </a:lnTo>
                  <a:lnTo>
                    <a:pt x="204558" y="64160"/>
                  </a:lnTo>
                  <a:lnTo>
                    <a:pt x="211353" y="73304"/>
                  </a:lnTo>
                  <a:lnTo>
                    <a:pt x="216890" y="87160"/>
                  </a:lnTo>
                  <a:lnTo>
                    <a:pt x="267957" y="66408"/>
                  </a:lnTo>
                  <a:lnTo>
                    <a:pt x="254952" y="39027"/>
                  </a:lnTo>
                  <a:lnTo>
                    <a:pt x="236524" y="18084"/>
                  </a:lnTo>
                  <a:lnTo>
                    <a:pt x="211543" y="4711"/>
                  </a:lnTo>
                  <a:lnTo>
                    <a:pt x="178892" y="0"/>
                  </a:lnTo>
                  <a:lnTo>
                    <a:pt x="144894" y="6261"/>
                  </a:lnTo>
                  <a:lnTo>
                    <a:pt x="119126" y="23317"/>
                  </a:lnTo>
                  <a:lnTo>
                    <a:pt x="102806" y="48590"/>
                  </a:lnTo>
                  <a:lnTo>
                    <a:pt x="97091" y="79476"/>
                  </a:lnTo>
                  <a:lnTo>
                    <a:pt x="107632" y="121005"/>
                  </a:lnTo>
                  <a:lnTo>
                    <a:pt x="132778" y="149466"/>
                  </a:lnTo>
                  <a:lnTo>
                    <a:pt x="162775" y="170548"/>
                  </a:lnTo>
                  <a:lnTo>
                    <a:pt x="187921" y="189979"/>
                  </a:lnTo>
                  <a:lnTo>
                    <a:pt x="198462" y="213461"/>
                  </a:lnTo>
                  <a:lnTo>
                    <a:pt x="198462" y="224205"/>
                  </a:lnTo>
                  <a:lnTo>
                    <a:pt x="191935" y="229184"/>
                  </a:lnTo>
                  <a:lnTo>
                    <a:pt x="181965" y="229184"/>
                  </a:lnTo>
                  <a:lnTo>
                    <a:pt x="172808" y="227507"/>
                  </a:lnTo>
                  <a:lnTo>
                    <a:pt x="163436" y="222084"/>
                  </a:lnTo>
                  <a:lnTo>
                    <a:pt x="155067" y="212356"/>
                  </a:lnTo>
                  <a:lnTo>
                    <a:pt x="148932" y="197713"/>
                  </a:lnTo>
                  <a:lnTo>
                    <a:pt x="92481" y="215366"/>
                  </a:lnTo>
                  <a:lnTo>
                    <a:pt x="104482" y="244868"/>
                  </a:lnTo>
                  <a:lnTo>
                    <a:pt x="125044" y="267106"/>
                  </a:lnTo>
                  <a:lnTo>
                    <a:pt x="151777" y="281139"/>
                  </a:lnTo>
                  <a:lnTo>
                    <a:pt x="182321" y="286016"/>
                  </a:lnTo>
                  <a:lnTo>
                    <a:pt x="218236" y="280517"/>
                  </a:lnTo>
                  <a:lnTo>
                    <a:pt x="245579" y="264464"/>
                  </a:lnTo>
                  <a:lnTo>
                    <a:pt x="262991" y="238556"/>
                  </a:lnTo>
                  <a:lnTo>
                    <a:pt x="269100" y="203466"/>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grpSp>
      <p:sp>
        <p:nvSpPr>
          <p:cNvPr id="29" name="object 29">
            <a:extLst>
              <a:ext uri="{C183D7F6-B498-43B3-948B-1728B52AA6E4}">
                <adec:decorative xmlns:adec="http://schemas.microsoft.com/office/drawing/2017/decorative" val="1"/>
              </a:ext>
            </a:extLst>
          </p:cNvPr>
          <p:cNvSpPr/>
          <p:nvPr/>
        </p:nvSpPr>
        <p:spPr>
          <a:xfrm>
            <a:off x="5862112" y="2262126"/>
            <a:ext cx="442439" cy="1068169"/>
          </a:xfrm>
          <a:custGeom>
            <a:avLst/>
            <a:gdLst/>
            <a:ahLst/>
            <a:cxnLst/>
            <a:rect l="l" t="t" r="r" b="b"/>
            <a:pathLst>
              <a:path w="729615" h="1761489">
                <a:moveTo>
                  <a:pt x="512254" y="1146225"/>
                </a:moveTo>
                <a:lnTo>
                  <a:pt x="395135" y="1146225"/>
                </a:lnTo>
                <a:lnTo>
                  <a:pt x="395135" y="1221447"/>
                </a:lnTo>
                <a:lnTo>
                  <a:pt x="156146" y="1221447"/>
                </a:lnTo>
                <a:lnTo>
                  <a:pt x="92824" y="1231557"/>
                </a:lnTo>
                <a:lnTo>
                  <a:pt x="44742" y="1261910"/>
                </a:lnTo>
                <a:lnTo>
                  <a:pt x="14389" y="1310474"/>
                </a:lnTo>
                <a:lnTo>
                  <a:pt x="4279" y="1375219"/>
                </a:lnTo>
                <a:lnTo>
                  <a:pt x="7378" y="1410716"/>
                </a:lnTo>
                <a:lnTo>
                  <a:pt x="16662" y="1446745"/>
                </a:lnTo>
                <a:lnTo>
                  <a:pt x="32131" y="1483309"/>
                </a:lnTo>
                <a:lnTo>
                  <a:pt x="53784" y="1520418"/>
                </a:lnTo>
                <a:lnTo>
                  <a:pt x="11912" y="1520418"/>
                </a:lnTo>
                <a:lnTo>
                  <a:pt x="11912" y="1761299"/>
                </a:lnTo>
                <a:lnTo>
                  <a:pt x="127101" y="1761299"/>
                </a:lnTo>
                <a:lnTo>
                  <a:pt x="127101" y="1679409"/>
                </a:lnTo>
                <a:lnTo>
                  <a:pt x="512254" y="1679409"/>
                </a:lnTo>
                <a:lnTo>
                  <a:pt x="512254" y="1443761"/>
                </a:lnTo>
                <a:lnTo>
                  <a:pt x="395135" y="1443761"/>
                </a:lnTo>
                <a:lnTo>
                  <a:pt x="395135" y="1520418"/>
                </a:lnTo>
                <a:lnTo>
                  <a:pt x="171843" y="1520418"/>
                </a:lnTo>
                <a:lnTo>
                  <a:pt x="156032" y="1497037"/>
                </a:lnTo>
                <a:lnTo>
                  <a:pt x="144729" y="1474482"/>
                </a:lnTo>
                <a:lnTo>
                  <a:pt x="137947" y="1452753"/>
                </a:lnTo>
                <a:lnTo>
                  <a:pt x="135674" y="1431861"/>
                </a:lnTo>
                <a:lnTo>
                  <a:pt x="136499" y="1418043"/>
                </a:lnTo>
                <a:lnTo>
                  <a:pt x="167411" y="1382306"/>
                </a:lnTo>
                <a:lnTo>
                  <a:pt x="197104" y="1379512"/>
                </a:lnTo>
                <a:lnTo>
                  <a:pt x="512254" y="1379512"/>
                </a:lnTo>
                <a:lnTo>
                  <a:pt x="512254" y="1146225"/>
                </a:lnTo>
                <a:close/>
              </a:path>
              <a:path w="729615" h="1761489">
                <a:moveTo>
                  <a:pt x="523697" y="846797"/>
                </a:moveTo>
                <a:lnTo>
                  <a:pt x="521563" y="810945"/>
                </a:lnTo>
                <a:lnTo>
                  <a:pt x="515175" y="776693"/>
                </a:lnTo>
                <a:lnTo>
                  <a:pt x="505587" y="747306"/>
                </a:lnTo>
                <a:lnTo>
                  <a:pt x="504532" y="744054"/>
                </a:lnTo>
                <a:lnTo>
                  <a:pt x="471017" y="684415"/>
                </a:lnTo>
                <a:lnTo>
                  <a:pt x="424243" y="636930"/>
                </a:lnTo>
                <a:lnTo>
                  <a:pt x="400850" y="621258"/>
                </a:lnTo>
                <a:lnTo>
                  <a:pt x="400850" y="844892"/>
                </a:lnTo>
                <a:lnTo>
                  <a:pt x="398602" y="867371"/>
                </a:lnTo>
                <a:lnTo>
                  <a:pt x="380555" y="904443"/>
                </a:lnTo>
                <a:lnTo>
                  <a:pt x="345186" y="930478"/>
                </a:lnTo>
                <a:lnTo>
                  <a:pt x="295313" y="943686"/>
                </a:lnTo>
                <a:lnTo>
                  <a:pt x="265163" y="945337"/>
                </a:lnTo>
                <a:lnTo>
                  <a:pt x="233095" y="943686"/>
                </a:lnTo>
                <a:lnTo>
                  <a:pt x="180860" y="930478"/>
                </a:lnTo>
                <a:lnTo>
                  <a:pt x="144741" y="904443"/>
                </a:lnTo>
                <a:lnTo>
                  <a:pt x="126530" y="867905"/>
                </a:lnTo>
                <a:lnTo>
                  <a:pt x="124345" y="846797"/>
                </a:lnTo>
                <a:lnTo>
                  <a:pt x="124358" y="844892"/>
                </a:lnTo>
                <a:lnTo>
                  <a:pt x="133489" y="805561"/>
                </a:lnTo>
                <a:lnTo>
                  <a:pt x="161150" y="774204"/>
                </a:lnTo>
                <a:lnTo>
                  <a:pt x="203923" y="754024"/>
                </a:lnTo>
                <a:lnTo>
                  <a:pt x="258495" y="747306"/>
                </a:lnTo>
                <a:lnTo>
                  <a:pt x="291960" y="748842"/>
                </a:lnTo>
                <a:lnTo>
                  <a:pt x="345401" y="761225"/>
                </a:lnTo>
                <a:lnTo>
                  <a:pt x="380885" y="785888"/>
                </a:lnTo>
                <a:lnTo>
                  <a:pt x="398627" y="822299"/>
                </a:lnTo>
                <a:lnTo>
                  <a:pt x="400850" y="844892"/>
                </a:lnTo>
                <a:lnTo>
                  <a:pt x="400850" y="621258"/>
                </a:lnTo>
                <a:lnTo>
                  <a:pt x="365391" y="602945"/>
                </a:lnTo>
                <a:lnTo>
                  <a:pt x="298513" y="585685"/>
                </a:lnTo>
                <a:lnTo>
                  <a:pt x="262305" y="583526"/>
                </a:lnTo>
                <a:lnTo>
                  <a:pt x="224840" y="585685"/>
                </a:lnTo>
                <a:lnTo>
                  <a:pt x="225539" y="585685"/>
                </a:lnTo>
                <a:lnTo>
                  <a:pt x="191262" y="591921"/>
                </a:lnTo>
                <a:lnTo>
                  <a:pt x="127596" y="617093"/>
                </a:lnTo>
                <a:lnTo>
                  <a:pt x="74142" y="657263"/>
                </a:lnTo>
                <a:lnTo>
                  <a:pt x="33807" y="710641"/>
                </a:lnTo>
                <a:lnTo>
                  <a:pt x="8458" y="774674"/>
                </a:lnTo>
                <a:lnTo>
                  <a:pt x="101" y="844892"/>
                </a:lnTo>
                <a:lnTo>
                  <a:pt x="0" y="846797"/>
                </a:lnTo>
                <a:lnTo>
                  <a:pt x="2108" y="881989"/>
                </a:lnTo>
                <a:lnTo>
                  <a:pt x="19024" y="947928"/>
                </a:lnTo>
                <a:lnTo>
                  <a:pt x="52336" y="1007110"/>
                </a:lnTo>
                <a:lnTo>
                  <a:pt x="99237" y="1054709"/>
                </a:lnTo>
                <a:lnTo>
                  <a:pt x="158496" y="1089279"/>
                </a:lnTo>
                <a:lnTo>
                  <a:pt x="226326" y="1106995"/>
                </a:lnTo>
                <a:lnTo>
                  <a:pt x="227304" y="1106995"/>
                </a:lnTo>
                <a:lnTo>
                  <a:pt x="262305" y="1109116"/>
                </a:lnTo>
                <a:lnTo>
                  <a:pt x="332879" y="1100658"/>
                </a:lnTo>
                <a:lnTo>
                  <a:pt x="396074" y="1075296"/>
                </a:lnTo>
                <a:lnTo>
                  <a:pt x="449224" y="1034948"/>
                </a:lnTo>
                <a:lnTo>
                  <a:pt x="489623" y="981506"/>
                </a:lnTo>
                <a:lnTo>
                  <a:pt x="506234" y="945337"/>
                </a:lnTo>
                <a:lnTo>
                  <a:pt x="515175" y="917841"/>
                </a:lnTo>
                <a:lnTo>
                  <a:pt x="521563" y="883246"/>
                </a:lnTo>
                <a:lnTo>
                  <a:pt x="523697" y="846797"/>
                </a:lnTo>
                <a:close/>
              </a:path>
              <a:path w="729615" h="1761489">
                <a:moveTo>
                  <a:pt x="729348" y="0"/>
                </a:moveTo>
                <a:lnTo>
                  <a:pt x="607479" y="0"/>
                </a:lnTo>
                <a:lnTo>
                  <a:pt x="607479" y="102870"/>
                </a:lnTo>
                <a:lnTo>
                  <a:pt x="133756" y="102870"/>
                </a:lnTo>
                <a:lnTo>
                  <a:pt x="133756" y="0"/>
                </a:lnTo>
                <a:lnTo>
                  <a:pt x="11887" y="0"/>
                </a:lnTo>
                <a:lnTo>
                  <a:pt x="11887" y="102870"/>
                </a:lnTo>
                <a:lnTo>
                  <a:pt x="11887" y="289560"/>
                </a:lnTo>
                <a:lnTo>
                  <a:pt x="11887" y="401320"/>
                </a:lnTo>
                <a:lnTo>
                  <a:pt x="133756" y="401320"/>
                </a:lnTo>
                <a:lnTo>
                  <a:pt x="133756" y="289560"/>
                </a:lnTo>
                <a:lnTo>
                  <a:pt x="319913" y="289560"/>
                </a:lnTo>
                <a:lnTo>
                  <a:pt x="319913" y="401320"/>
                </a:lnTo>
                <a:lnTo>
                  <a:pt x="319913" y="445770"/>
                </a:lnTo>
                <a:lnTo>
                  <a:pt x="441782" y="445770"/>
                </a:lnTo>
                <a:lnTo>
                  <a:pt x="441782" y="401320"/>
                </a:lnTo>
                <a:lnTo>
                  <a:pt x="441782" y="289560"/>
                </a:lnTo>
                <a:lnTo>
                  <a:pt x="607479" y="289560"/>
                </a:lnTo>
                <a:lnTo>
                  <a:pt x="607479" y="401320"/>
                </a:lnTo>
                <a:lnTo>
                  <a:pt x="607479" y="445770"/>
                </a:lnTo>
                <a:lnTo>
                  <a:pt x="607479" y="505460"/>
                </a:lnTo>
                <a:lnTo>
                  <a:pt x="507974" y="505460"/>
                </a:lnTo>
                <a:lnTo>
                  <a:pt x="507974" y="642620"/>
                </a:lnTo>
                <a:lnTo>
                  <a:pt x="729348" y="642620"/>
                </a:lnTo>
                <a:lnTo>
                  <a:pt x="729348" y="505460"/>
                </a:lnTo>
                <a:lnTo>
                  <a:pt x="729348" y="445770"/>
                </a:lnTo>
                <a:lnTo>
                  <a:pt x="729348" y="401320"/>
                </a:lnTo>
                <a:lnTo>
                  <a:pt x="729348" y="289560"/>
                </a:lnTo>
                <a:lnTo>
                  <a:pt x="729348" y="102870"/>
                </a:lnTo>
                <a:lnTo>
                  <a:pt x="729348" y="0"/>
                </a:lnTo>
                <a:close/>
              </a:path>
            </a:pathLst>
          </a:custGeom>
          <a:solidFill>
            <a:srgbClr val="00A0DC"/>
          </a:solidFill>
        </p:spPr>
        <p:txBody>
          <a:bodyPr wrap="square" lIns="0" tIns="0" rIns="0" bIns="0" rtlCol="0"/>
          <a:lstStyle/>
          <a:p>
            <a:pPr defTabSz="554492"/>
            <a:endParaRPr sz="1092" kern="0">
              <a:solidFill>
                <a:sysClr val="windowText" lastClr="000000"/>
              </a:solidFill>
            </a:endParaRPr>
          </a:p>
        </p:txBody>
      </p:sp>
      <p:sp>
        <p:nvSpPr>
          <p:cNvPr id="30" name="object 30">
            <a:extLst>
              <a:ext uri="{C183D7F6-B498-43B3-948B-1728B52AA6E4}">
                <adec:decorative xmlns:adec="http://schemas.microsoft.com/office/drawing/2017/decorative" val="1"/>
              </a:ext>
            </a:extLst>
          </p:cNvPr>
          <p:cNvSpPr/>
          <p:nvPr/>
        </p:nvSpPr>
        <p:spPr>
          <a:xfrm>
            <a:off x="5869337" y="3364530"/>
            <a:ext cx="307667" cy="369277"/>
          </a:xfrm>
          <a:custGeom>
            <a:avLst/>
            <a:gdLst/>
            <a:ahLst/>
            <a:cxnLst/>
            <a:rect l="l" t="t" r="r" b="b"/>
            <a:pathLst>
              <a:path w="507365" h="608964">
                <a:moveTo>
                  <a:pt x="500340" y="0"/>
                </a:moveTo>
                <a:lnTo>
                  <a:pt x="383223" y="0"/>
                </a:lnTo>
                <a:lnTo>
                  <a:pt x="383223" y="76165"/>
                </a:lnTo>
                <a:lnTo>
                  <a:pt x="115211" y="76165"/>
                </a:lnTo>
                <a:lnTo>
                  <a:pt x="115211" y="0"/>
                </a:lnTo>
                <a:lnTo>
                  <a:pt x="0" y="0"/>
                </a:lnTo>
                <a:lnTo>
                  <a:pt x="0" y="312765"/>
                </a:lnTo>
                <a:lnTo>
                  <a:pt x="115211" y="312765"/>
                </a:lnTo>
                <a:lnTo>
                  <a:pt x="115211" y="234694"/>
                </a:lnTo>
                <a:lnTo>
                  <a:pt x="340377" y="234694"/>
                </a:lnTo>
                <a:lnTo>
                  <a:pt x="354743" y="257751"/>
                </a:lnTo>
                <a:lnTo>
                  <a:pt x="365012" y="280746"/>
                </a:lnTo>
                <a:lnTo>
                  <a:pt x="371178" y="303681"/>
                </a:lnTo>
                <a:lnTo>
                  <a:pt x="373234" y="326555"/>
                </a:lnTo>
                <a:lnTo>
                  <a:pt x="372238" y="338263"/>
                </a:lnTo>
                <a:lnTo>
                  <a:pt x="336512" y="370551"/>
                </a:lnTo>
                <a:lnTo>
                  <a:pt x="306105" y="373234"/>
                </a:lnTo>
                <a:lnTo>
                  <a:pt x="0" y="373234"/>
                </a:lnTo>
                <a:lnTo>
                  <a:pt x="0" y="608400"/>
                </a:lnTo>
                <a:lnTo>
                  <a:pt x="115211" y="608400"/>
                </a:lnTo>
                <a:lnTo>
                  <a:pt x="115211" y="533177"/>
                </a:lnTo>
                <a:lnTo>
                  <a:pt x="318953" y="533177"/>
                </a:lnTo>
                <a:lnTo>
                  <a:pt x="362736" y="530768"/>
                </a:lnTo>
                <a:lnTo>
                  <a:pt x="400783" y="523539"/>
                </a:lnTo>
                <a:lnTo>
                  <a:pt x="459619" y="494613"/>
                </a:lnTo>
                <a:lnTo>
                  <a:pt x="495166" y="447006"/>
                </a:lnTo>
                <a:lnTo>
                  <a:pt x="507021" y="381328"/>
                </a:lnTo>
                <a:lnTo>
                  <a:pt x="503654" y="343947"/>
                </a:lnTo>
                <a:lnTo>
                  <a:pt x="493559" y="307049"/>
                </a:lnTo>
                <a:lnTo>
                  <a:pt x="476739" y="270632"/>
                </a:lnTo>
                <a:lnTo>
                  <a:pt x="453200" y="234694"/>
                </a:lnTo>
                <a:lnTo>
                  <a:pt x="500340" y="234694"/>
                </a:lnTo>
                <a:lnTo>
                  <a:pt x="500340" y="0"/>
                </a:lnTo>
                <a:close/>
              </a:path>
            </a:pathLst>
          </a:custGeom>
          <a:solidFill>
            <a:srgbClr val="00A0DC"/>
          </a:solidFill>
        </p:spPr>
        <p:txBody>
          <a:bodyPr wrap="square" lIns="0" tIns="0" rIns="0" bIns="0" rtlCol="0"/>
          <a:lstStyle/>
          <a:p>
            <a:pPr defTabSz="554492"/>
            <a:endParaRPr sz="1092" kern="0">
              <a:solidFill>
                <a:sysClr val="windowText" lastClr="000000"/>
              </a:solidFill>
            </a:endParaRPr>
          </a:p>
        </p:txBody>
      </p:sp>
      <p:sp>
        <p:nvSpPr>
          <p:cNvPr id="31" name="object 31">
            <a:extLst>
              <a:ext uri="{C183D7F6-B498-43B3-948B-1728B52AA6E4}">
                <adec:decorative xmlns:adec="http://schemas.microsoft.com/office/drawing/2017/decorative" val="1"/>
              </a:ext>
            </a:extLst>
          </p:cNvPr>
          <p:cNvSpPr/>
          <p:nvPr/>
        </p:nvSpPr>
        <p:spPr>
          <a:xfrm>
            <a:off x="5864720" y="3760591"/>
            <a:ext cx="439744" cy="364656"/>
          </a:xfrm>
          <a:custGeom>
            <a:avLst/>
            <a:gdLst/>
            <a:ahLst/>
            <a:cxnLst/>
            <a:rect l="l" t="t" r="r" b="b"/>
            <a:pathLst>
              <a:path w="725170" h="601345">
                <a:moveTo>
                  <a:pt x="259918" y="0"/>
                </a:moveTo>
                <a:lnTo>
                  <a:pt x="190420" y="6842"/>
                </a:lnTo>
                <a:lnTo>
                  <a:pt x="127566" y="27381"/>
                </a:lnTo>
                <a:lnTo>
                  <a:pt x="74428" y="60049"/>
                </a:lnTo>
                <a:lnTo>
                  <a:pt x="34019" y="103326"/>
                </a:lnTo>
                <a:lnTo>
                  <a:pt x="8501" y="155556"/>
                </a:lnTo>
                <a:lnTo>
                  <a:pt x="0" y="215176"/>
                </a:lnTo>
                <a:lnTo>
                  <a:pt x="4192" y="253211"/>
                </a:lnTo>
                <a:lnTo>
                  <a:pt x="16770" y="290169"/>
                </a:lnTo>
                <a:lnTo>
                  <a:pt x="37737" y="326050"/>
                </a:lnTo>
                <a:lnTo>
                  <a:pt x="67097" y="360858"/>
                </a:lnTo>
                <a:lnTo>
                  <a:pt x="7601" y="360858"/>
                </a:lnTo>
                <a:lnTo>
                  <a:pt x="7601" y="601259"/>
                </a:lnTo>
                <a:lnTo>
                  <a:pt x="122823" y="601259"/>
                </a:lnTo>
                <a:lnTo>
                  <a:pt x="122823" y="519387"/>
                </a:lnTo>
                <a:lnTo>
                  <a:pt x="725056" y="519387"/>
                </a:lnTo>
                <a:lnTo>
                  <a:pt x="725056" y="361810"/>
                </a:lnTo>
                <a:lnTo>
                  <a:pt x="258023" y="361810"/>
                </a:lnTo>
                <a:lnTo>
                  <a:pt x="230092" y="360161"/>
                </a:lnTo>
                <a:lnTo>
                  <a:pt x="182362" y="346955"/>
                </a:lnTo>
                <a:lnTo>
                  <a:pt x="146428" y="320913"/>
                </a:lnTo>
                <a:lnTo>
                  <a:pt x="127978" y="284376"/>
                </a:lnTo>
                <a:lnTo>
                  <a:pt x="125671" y="262316"/>
                </a:lnTo>
                <a:lnTo>
                  <a:pt x="128024" y="240449"/>
                </a:lnTo>
                <a:lnTo>
                  <a:pt x="146835" y="204037"/>
                </a:lnTo>
                <a:lnTo>
                  <a:pt x="183359" y="177814"/>
                </a:lnTo>
                <a:lnTo>
                  <a:pt x="231207" y="164486"/>
                </a:lnTo>
                <a:lnTo>
                  <a:pt x="258976" y="162822"/>
                </a:lnTo>
                <a:lnTo>
                  <a:pt x="512246" y="162822"/>
                </a:lnTo>
                <a:lnTo>
                  <a:pt x="511107" y="157584"/>
                </a:lnTo>
                <a:lnTo>
                  <a:pt x="486288" y="104740"/>
                </a:lnTo>
                <a:lnTo>
                  <a:pt x="446727" y="60410"/>
                </a:lnTo>
                <a:lnTo>
                  <a:pt x="394176" y="27381"/>
                </a:lnTo>
                <a:lnTo>
                  <a:pt x="331088" y="6842"/>
                </a:lnTo>
                <a:lnTo>
                  <a:pt x="296515" y="1710"/>
                </a:lnTo>
                <a:lnTo>
                  <a:pt x="259918" y="0"/>
                </a:lnTo>
                <a:close/>
              </a:path>
              <a:path w="725170" h="601345">
                <a:moveTo>
                  <a:pt x="512246" y="162822"/>
                </a:moveTo>
                <a:lnTo>
                  <a:pt x="258976" y="162822"/>
                </a:lnTo>
                <a:lnTo>
                  <a:pt x="286490" y="164486"/>
                </a:lnTo>
                <a:lnTo>
                  <a:pt x="311451" y="169481"/>
                </a:lnTo>
                <a:lnTo>
                  <a:pt x="353685" y="189491"/>
                </a:lnTo>
                <a:lnTo>
                  <a:pt x="381547" y="220786"/>
                </a:lnTo>
                <a:lnTo>
                  <a:pt x="390836" y="261363"/>
                </a:lnTo>
                <a:lnTo>
                  <a:pt x="388513" y="283459"/>
                </a:lnTo>
                <a:lnTo>
                  <a:pt x="369937" y="320240"/>
                </a:lnTo>
                <a:lnTo>
                  <a:pt x="333792" y="346685"/>
                </a:lnTo>
                <a:lnTo>
                  <a:pt x="310880" y="355210"/>
                </a:lnTo>
                <a:lnTo>
                  <a:pt x="310591" y="355210"/>
                </a:lnTo>
                <a:lnTo>
                  <a:pt x="285795" y="360161"/>
                </a:lnTo>
                <a:lnTo>
                  <a:pt x="285421" y="360161"/>
                </a:lnTo>
                <a:lnTo>
                  <a:pt x="258023" y="361810"/>
                </a:lnTo>
                <a:lnTo>
                  <a:pt x="725056" y="361810"/>
                </a:lnTo>
                <a:lnTo>
                  <a:pt x="725056" y="360858"/>
                </a:lnTo>
                <a:lnTo>
                  <a:pt x="451284" y="360858"/>
                </a:lnTo>
                <a:lnTo>
                  <a:pt x="481084" y="330563"/>
                </a:lnTo>
                <a:lnTo>
                  <a:pt x="502365" y="296346"/>
                </a:lnTo>
                <a:lnTo>
                  <a:pt x="515132" y="258203"/>
                </a:lnTo>
                <a:lnTo>
                  <a:pt x="519387" y="216129"/>
                </a:lnTo>
                <a:lnTo>
                  <a:pt x="517316" y="186147"/>
                </a:lnTo>
                <a:lnTo>
                  <a:pt x="512246" y="162822"/>
                </a:lnTo>
                <a:close/>
              </a:path>
              <a:path w="725170" h="601345">
                <a:moveTo>
                  <a:pt x="725056" y="281844"/>
                </a:moveTo>
                <a:lnTo>
                  <a:pt x="610326" y="281844"/>
                </a:lnTo>
                <a:lnTo>
                  <a:pt x="610326" y="360858"/>
                </a:lnTo>
                <a:lnTo>
                  <a:pt x="725056" y="360858"/>
                </a:lnTo>
                <a:lnTo>
                  <a:pt x="725056" y="281844"/>
                </a:lnTo>
                <a:close/>
              </a:path>
            </a:pathLst>
          </a:custGeom>
          <a:solidFill>
            <a:srgbClr val="00A0DC"/>
          </a:solidFill>
        </p:spPr>
        <p:txBody>
          <a:bodyPr wrap="square" lIns="0" tIns="0" rIns="0" bIns="0" rtlCol="0"/>
          <a:lstStyle/>
          <a:p>
            <a:pPr defTabSz="554492"/>
            <a:endParaRPr sz="1092" kern="0">
              <a:solidFill>
                <a:sysClr val="windowText" lastClr="000000"/>
              </a:solidFill>
            </a:endParaRPr>
          </a:p>
        </p:txBody>
      </p:sp>
      <p:sp>
        <p:nvSpPr>
          <p:cNvPr id="32" name="object 32">
            <a:extLst>
              <a:ext uri="{C183D7F6-B498-43B3-948B-1728B52AA6E4}">
                <adec:decorative xmlns:adec="http://schemas.microsoft.com/office/drawing/2017/decorative" val="1"/>
              </a:ext>
            </a:extLst>
          </p:cNvPr>
          <p:cNvSpPr/>
          <p:nvPr/>
        </p:nvSpPr>
        <p:spPr>
          <a:xfrm>
            <a:off x="5864717" y="4154363"/>
            <a:ext cx="314983" cy="338087"/>
          </a:xfrm>
          <a:custGeom>
            <a:avLst/>
            <a:gdLst/>
            <a:ahLst/>
            <a:cxnLst/>
            <a:rect l="l" t="t" r="r" b="b"/>
            <a:pathLst>
              <a:path w="519429" h="557529">
                <a:moveTo>
                  <a:pt x="401317" y="1895"/>
                </a:moveTo>
                <a:lnTo>
                  <a:pt x="377988" y="130425"/>
                </a:lnTo>
                <a:lnTo>
                  <a:pt x="395486" y="151162"/>
                </a:lnTo>
                <a:lnTo>
                  <a:pt x="407978" y="173386"/>
                </a:lnTo>
                <a:lnTo>
                  <a:pt x="415470" y="197100"/>
                </a:lnTo>
                <a:lnTo>
                  <a:pt x="417966" y="222307"/>
                </a:lnTo>
                <a:lnTo>
                  <a:pt x="416596" y="243741"/>
                </a:lnTo>
                <a:lnTo>
                  <a:pt x="416540" y="244620"/>
                </a:lnTo>
                <a:lnTo>
                  <a:pt x="412340" y="263600"/>
                </a:lnTo>
                <a:lnTo>
                  <a:pt x="412261" y="263959"/>
                </a:lnTo>
                <a:lnTo>
                  <a:pt x="405124" y="280327"/>
                </a:lnTo>
                <a:lnTo>
                  <a:pt x="368471" y="311565"/>
                </a:lnTo>
                <a:lnTo>
                  <a:pt x="334188" y="317519"/>
                </a:lnTo>
                <a:lnTo>
                  <a:pt x="7601" y="317519"/>
                </a:lnTo>
                <a:lnTo>
                  <a:pt x="7601" y="557459"/>
                </a:lnTo>
                <a:lnTo>
                  <a:pt x="122823" y="557459"/>
                </a:lnTo>
                <a:lnTo>
                  <a:pt x="122823" y="476529"/>
                </a:lnTo>
                <a:lnTo>
                  <a:pt x="308011" y="476529"/>
                </a:lnTo>
                <a:lnTo>
                  <a:pt x="358521" y="473180"/>
                </a:lnTo>
                <a:lnTo>
                  <a:pt x="401974" y="463135"/>
                </a:lnTo>
                <a:lnTo>
                  <a:pt x="438372" y="446394"/>
                </a:lnTo>
                <a:lnTo>
                  <a:pt x="490328" y="391674"/>
                </a:lnTo>
                <a:lnTo>
                  <a:pt x="506483" y="351374"/>
                </a:lnTo>
                <a:lnTo>
                  <a:pt x="516176" y="302062"/>
                </a:lnTo>
                <a:lnTo>
                  <a:pt x="519241" y="246745"/>
                </a:lnTo>
                <a:lnTo>
                  <a:pt x="519408" y="243741"/>
                </a:lnTo>
                <a:lnTo>
                  <a:pt x="516126" y="186107"/>
                </a:lnTo>
                <a:lnTo>
                  <a:pt x="506280" y="135403"/>
                </a:lnTo>
                <a:lnTo>
                  <a:pt x="489875" y="91629"/>
                </a:lnTo>
                <a:lnTo>
                  <a:pt x="466911" y="54785"/>
                </a:lnTo>
                <a:lnTo>
                  <a:pt x="437391" y="24874"/>
                </a:lnTo>
                <a:lnTo>
                  <a:pt x="401317" y="1895"/>
                </a:lnTo>
                <a:close/>
              </a:path>
              <a:path w="519429" h="557529">
                <a:moveTo>
                  <a:pt x="156623" y="0"/>
                </a:moveTo>
                <a:lnTo>
                  <a:pt x="92108" y="12375"/>
                </a:lnTo>
                <a:lnTo>
                  <a:pt x="42365" y="49495"/>
                </a:lnTo>
                <a:lnTo>
                  <a:pt x="10588" y="107212"/>
                </a:lnTo>
                <a:lnTo>
                  <a:pt x="28" y="180942"/>
                </a:lnTo>
                <a:lnTo>
                  <a:pt x="0" y="181366"/>
                </a:lnTo>
                <a:lnTo>
                  <a:pt x="2915" y="215401"/>
                </a:lnTo>
                <a:lnTo>
                  <a:pt x="11661" y="249438"/>
                </a:lnTo>
                <a:lnTo>
                  <a:pt x="26239" y="283477"/>
                </a:lnTo>
                <a:lnTo>
                  <a:pt x="46647" y="317519"/>
                </a:lnTo>
                <a:lnTo>
                  <a:pt x="150895" y="317519"/>
                </a:lnTo>
                <a:lnTo>
                  <a:pt x="128406" y="289633"/>
                </a:lnTo>
                <a:lnTo>
                  <a:pt x="112343" y="263600"/>
                </a:lnTo>
                <a:lnTo>
                  <a:pt x="102706" y="239414"/>
                </a:lnTo>
                <a:lnTo>
                  <a:pt x="99494" y="217071"/>
                </a:lnTo>
                <a:lnTo>
                  <a:pt x="103689" y="188953"/>
                </a:lnTo>
                <a:lnTo>
                  <a:pt x="116276" y="168869"/>
                </a:lnTo>
                <a:lnTo>
                  <a:pt x="137254" y="156818"/>
                </a:lnTo>
                <a:lnTo>
                  <a:pt x="166623" y="152801"/>
                </a:lnTo>
                <a:lnTo>
                  <a:pt x="320397" y="152801"/>
                </a:lnTo>
                <a:lnTo>
                  <a:pt x="313178" y="120014"/>
                </a:lnTo>
                <a:lnTo>
                  <a:pt x="278734" y="55443"/>
                </a:lnTo>
                <a:lnTo>
                  <a:pt x="225230" y="13856"/>
                </a:lnTo>
                <a:lnTo>
                  <a:pt x="192814" y="3463"/>
                </a:lnTo>
                <a:lnTo>
                  <a:pt x="156623" y="0"/>
                </a:lnTo>
                <a:close/>
              </a:path>
              <a:path w="519429" h="557529">
                <a:moveTo>
                  <a:pt x="320397" y="152801"/>
                </a:moveTo>
                <a:lnTo>
                  <a:pt x="166623" y="152801"/>
                </a:lnTo>
                <a:lnTo>
                  <a:pt x="180749" y="153930"/>
                </a:lnTo>
                <a:lnTo>
                  <a:pt x="193156" y="157319"/>
                </a:lnTo>
                <a:lnTo>
                  <a:pt x="224925" y="193024"/>
                </a:lnTo>
                <a:lnTo>
                  <a:pt x="228966" y="223260"/>
                </a:lnTo>
                <a:lnTo>
                  <a:pt x="227024" y="243741"/>
                </a:lnTo>
                <a:lnTo>
                  <a:pt x="226940" y="244620"/>
                </a:lnTo>
                <a:lnTo>
                  <a:pt x="226883" y="245219"/>
                </a:lnTo>
                <a:lnTo>
                  <a:pt x="220635" y="268249"/>
                </a:lnTo>
                <a:lnTo>
                  <a:pt x="210223" y="292349"/>
                </a:lnTo>
                <a:lnTo>
                  <a:pt x="195648" y="317519"/>
                </a:lnTo>
                <a:lnTo>
                  <a:pt x="294189" y="317519"/>
                </a:lnTo>
                <a:lnTo>
                  <a:pt x="313710" y="272669"/>
                </a:lnTo>
                <a:lnTo>
                  <a:pt x="322937" y="232953"/>
                </a:lnTo>
                <a:lnTo>
                  <a:pt x="324660" y="202789"/>
                </a:lnTo>
                <a:lnTo>
                  <a:pt x="321789" y="159125"/>
                </a:lnTo>
                <a:lnTo>
                  <a:pt x="320397" y="152801"/>
                </a:lnTo>
                <a:close/>
              </a:path>
            </a:pathLst>
          </a:custGeom>
          <a:solidFill>
            <a:srgbClr val="00A0DC"/>
          </a:solidFill>
        </p:spPr>
        <p:txBody>
          <a:bodyPr wrap="square" lIns="0" tIns="0" rIns="0" bIns="0" rtlCol="0"/>
          <a:lstStyle/>
          <a:p>
            <a:pPr defTabSz="554492"/>
            <a:endParaRPr sz="1092" kern="0">
              <a:solidFill>
                <a:sysClr val="windowText" lastClr="000000"/>
              </a:solidFill>
            </a:endParaRPr>
          </a:p>
        </p:txBody>
      </p:sp>
      <p:sp>
        <p:nvSpPr>
          <p:cNvPr id="33" name="object 33">
            <a:extLst>
              <a:ext uri="{C183D7F6-B498-43B3-948B-1728B52AA6E4}">
                <adec:decorative xmlns:adec="http://schemas.microsoft.com/office/drawing/2017/decorative" val="1"/>
              </a:ext>
            </a:extLst>
          </p:cNvPr>
          <p:cNvSpPr/>
          <p:nvPr/>
        </p:nvSpPr>
        <p:spPr>
          <a:xfrm>
            <a:off x="5864717" y="4524445"/>
            <a:ext cx="424726" cy="190992"/>
          </a:xfrm>
          <a:custGeom>
            <a:avLst/>
            <a:gdLst/>
            <a:ahLst/>
            <a:cxnLst/>
            <a:rect l="l" t="t" r="r" b="b"/>
            <a:pathLst>
              <a:path w="700404" h="314959">
                <a:moveTo>
                  <a:pt x="507974" y="0"/>
                </a:moveTo>
                <a:lnTo>
                  <a:pt x="390836" y="0"/>
                </a:lnTo>
                <a:lnTo>
                  <a:pt x="390836" y="63296"/>
                </a:lnTo>
                <a:lnTo>
                  <a:pt x="126613" y="63296"/>
                </a:lnTo>
                <a:lnTo>
                  <a:pt x="73008" y="71453"/>
                </a:lnTo>
                <a:lnTo>
                  <a:pt x="33067" y="95913"/>
                </a:lnTo>
                <a:lnTo>
                  <a:pt x="8264" y="136681"/>
                </a:lnTo>
                <a:lnTo>
                  <a:pt x="0" y="193753"/>
                </a:lnTo>
                <a:lnTo>
                  <a:pt x="1576" y="222550"/>
                </a:lnTo>
                <a:lnTo>
                  <a:pt x="6306" y="252303"/>
                </a:lnTo>
                <a:lnTo>
                  <a:pt x="14188" y="283011"/>
                </a:lnTo>
                <a:lnTo>
                  <a:pt x="25224" y="314671"/>
                </a:lnTo>
                <a:lnTo>
                  <a:pt x="136152" y="314671"/>
                </a:lnTo>
                <a:lnTo>
                  <a:pt x="131564" y="300689"/>
                </a:lnTo>
                <a:lnTo>
                  <a:pt x="128289" y="287773"/>
                </a:lnTo>
                <a:lnTo>
                  <a:pt x="126325" y="275930"/>
                </a:lnTo>
                <a:lnTo>
                  <a:pt x="125671" y="265164"/>
                </a:lnTo>
                <a:lnTo>
                  <a:pt x="126401" y="253768"/>
                </a:lnTo>
                <a:lnTo>
                  <a:pt x="151923" y="224571"/>
                </a:lnTo>
                <a:lnTo>
                  <a:pt x="172319" y="222317"/>
                </a:lnTo>
                <a:lnTo>
                  <a:pt x="390836" y="222317"/>
                </a:lnTo>
                <a:lnTo>
                  <a:pt x="390836" y="314671"/>
                </a:lnTo>
                <a:lnTo>
                  <a:pt x="507974" y="314671"/>
                </a:lnTo>
                <a:lnTo>
                  <a:pt x="507974" y="222317"/>
                </a:lnTo>
                <a:lnTo>
                  <a:pt x="699821" y="222317"/>
                </a:lnTo>
                <a:lnTo>
                  <a:pt x="585584" y="63296"/>
                </a:lnTo>
                <a:lnTo>
                  <a:pt x="507974" y="63296"/>
                </a:lnTo>
                <a:lnTo>
                  <a:pt x="507974" y="0"/>
                </a:lnTo>
                <a:close/>
              </a:path>
            </a:pathLst>
          </a:custGeom>
          <a:solidFill>
            <a:srgbClr val="00A0DC"/>
          </a:solidFill>
        </p:spPr>
        <p:txBody>
          <a:bodyPr wrap="square" lIns="0" tIns="0" rIns="0" bIns="0" rtlCol="0"/>
          <a:lstStyle/>
          <a:p>
            <a:pPr defTabSz="554492"/>
            <a:endParaRPr sz="1092" kern="0">
              <a:solidFill>
                <a:sysClr val="windowText" lastClr="000000"/>
              </a:solidFill>
            </a:endParaRPr>
          </a:p>
        </p:txBody>
      </p:sp>
      <p:sp>
        <p:nvSpPr>
          <p:cNvPr id="34" name="object 34">
            <a:extLst>
              <a:ext uri="{C183D7F6-B498-43B3-948B-1728B52AA6E4}">
                <adec:decorative xmlns:adec="http://schemas.microsoft.com/office/drawing/2017/decorative" val="1"/>
              </a:ext>
            </a:extLst>
          </p:cNvPr>
          <p:cNvSpPr/>
          <p:nvPr/>
        </p:nvSpPr>
        <p:spPr>
          <a:xfrm>
            <a:off x="5869339" y="4756254"/>
            <a:ext cx="443209" cy="187526"/>
          </a:xfrm>
          <a:custGeom>
            <a:avLst/>
            <a:gdLst/>
            <a:ahLst/>
            <a:cxnLst/>
            <a:rect l="l" t="t" r="r" b="b"/>
            <a:pathLst>
              <a:path w="730884" h="309245">
                <a:moveTo>
                  <a:pt x="642692" y="69034"/>
                </a:moveTo>
                <a:lnTo>
                  <a:pt x="594165" y="83611"/>
                </a:lnTo>
                <a:lnTo>
                  <a:pt x="561108" y="123479"/>
                </a:lnTo>
                <a:lnTo>
                  <a:pt x="554632" y="157094"/>
                </a:lnTo>
                <a:lnTo>
                  <a:pt x="556194" y="174342"/>
                </a:lnTo>
                <a:lnTo>
                  <a:pt x="579615" y="218757"/>
                </a:lnTo>
                <a:lnTo>
                  <a:pt x="624464" y="243072"/>
                </a:lnTo>
                <a:lnTo>
                  <a:pt x="642692" y="244694"/>
                </a:lnTo>
                <a:lnTo>
                  <a:pt x="659935" y="243072"/>
                </a:lnTo>
                <a:lnTo>
                  <a:pt x="704334" y="218757"/>
                </a:lnTo>
                <a:lnTo>
                  <a:pt x="728665" y="174342"/>
                </a:lnTo>
                <a:lnTo>
                  <a:pt x="730291" y="157094"/>
                </a:lnTo>
                <a:lnTo>
                  <a:pt x="728665" y="139651"/>
                </a:lnTo>
                <a:lnTo>
                  <a:pt x="704334" y="94960"/>
                </a:lnTo>
                <a:lnTo>
                  <a:pt x="659935" y="70652"/>
                </a:lnTo>
                <a:lnTo>
                  <a:pt x="642692" y="69034"/>
                </a:lnTo>
                <a:close/>
              </a:path>
              <a:path w="730884" h="309245">
                <a:moveTo>
                  <a:pt x="115190" y="0"/>
                </a:moveTo>
                <a:lnTo>
                  <a:pt x="0" y="0"/>
                </a:lnTo>
                <a:lnTo>
                  <a:pt x="0" y="308964"/>
                </a:lnTo>
                <a:lnTo>
                  <a:pt x="115190" y="308964"/>
                </a:lnTo>
                <a:lnTo>
                  <a:pt x="115190" y="234704"/>
                </a:lnTo>
                <a:lnTo>
                  <a:pt x="500351" y="234704"/>
                </a:lnTo>
                <a:lnTo>
                  <a:pt x="500351" y="76175"/>
                </a:lnTo>
                <a:lnTo>
                  <a:pt x="115190" y="76175"/>
                </a:lnTo>
                <a:lnTo>
                  <a:pt x="115190" y="0"/>
                </a:lnTo>
                <a:close/>
              </a:path>
              <a:path w="730884" h="309245">
                <a:moveTo>
                  <a:pt x="500351" y="0"/>
                </a:moveTo>
                <a:lnTo>
                  <a:pt x="383202" y="0"/>
                </a:lnTo>
                <a:lnTo>
                  <a:pt x="383202" y="76175"/>
                </a:lnTo>
                <a:lnTo>
                  <a:pt x="500351" y="76175"/>
                </a:lnTo>
                <a:lnTo>
                  <a:pt x="500351" y="0"/>
                </a:lnTo>
                <a:close/>
              </a:path>
            </a:pathLst>
          </a:custGeom>
          <a:solidFill>
            <a:srgbClr val="00A0DC"/>
          </a:solidFill>
        </p:spPr>
        <p:txBody>
          <a:bodyPr wrap="square" lIns="0" tIns="0" rIns="0" bIns="0" rtlCol="0"/>
          <a:lstStyle/>
          <a:p>
            <a:pPr defTabSz="554492"/>
            <a:endParaRPr sz="1092" kern="0">
              <a:solidFill>
                <a:sysClr val="windowText" lastClr="000000"/>
              </a:solidFill>
            </a:endParaRPr>
          </a:p>
        </p:txBody>
      </p:sp>
      <p:sp>
        <p:nvSpPr>
          <p:cNvPr id="35" name="object 35">
            <a:extLst>
              <a:ext uri="{C183D7F6-B498-43B3-948B-1728B52AA6E4}">
                <adec:decorative xmlns:adec="http://schemas.microsoft.com/office/drawing/2017/decorative" val="1"/>
              </a:ext>
            </a:extLst>
          </p:cNvPr>
          <p:cNvSpPr/>
          <p:nvPr/>
        </p:nvSpPr>
        <p:spPr>
          <a:xfrm>
            <a:off x="5862113" y="4973625"/>
            <a:ext cx="317678" cy="318833"/>
          </a:xfrm>
          <a:custGeom>
            <a:avLst/>
            <a:gdLst/>
            <a:ahLst/>
            <a:cxnLst/>
            <a:rect l="l" t="t" r="r" b="b"/>
            <a:pathLst>
              <a:path w="523875" h="525779">
                <a:moveTo>
                  <a:pt x="262316" y="0"/>
                </a:moveTo>
                <a:lnTo>
                  <a:pt x="224846" y="2157"/>
                </a:lnTo>
                <a:lnTo>
                  <a:pt x="225545" y="2157"/>
                </a:lnTo>
                <a:lnTo>
                  <a:pt x="191262" y="8393"/>
                </a:lnTo>
                <a:lnTo>
                  <a:pt x="127598" y="33569"/>
                </a:lnTo>
                <a:lnTo>
                  <a:pt x="74150" y="73742"/>
                </a:lnTo>
                <a:lnTo>
                  <a:pt x="33810" y="127116"/>
                </a:lnTo>
                <a:lnTo>
                  <a:pt x="8459" y="191152"/>
                </a:lnTo>
                <a:lnTo>
                  <a:pt x="108" y="261363"/>
                </a:lnTo>
                <a:lnTo>
                  <a:pt x="0" y="263269"/>
                </a:lnTo>
                <a:lnTo>
                  <a:pt x="8459" y="332179"/>
                </a:lnTo>
                <a:lnTo>
                  <a:pt x="33810" y="395129"/>
                </a:lnTo>
                <a:lnTo>
                  <a:pt x="74150" y="448930"/>
                </a:lnTo>
                <a:lnTo>
                  <a:pt x="127598" y="490330"/>
                </a:lnTo>
                <a:lnTo>
                  <a:pt x="191262" y="516764"/>
                </a:lnTo>
                <a:lnTo>
                  <a:pt x="226334" y="523461"/>
                </a:lnTo>
                <a:lnTo>
                  <a:pt x="227339" y="523461"/>
                </a:lnTo>
                <a:lnTo>
                  <a:pt x="262316" y="525575"/>
                </a:lnTo>
                <a:lnTo>
                  <a:pt x="332878" y="517121"/>
                </a:lnTo>
                <a:lnTo>
                  <a:pt x="396082" y="491775"/>
                </a:lnTo>
                <a:lnTo>
                  <a:pt x="449232" y="451422"/>
                </a:lnTo>
                <a:lnTo>
                  <a:pt x="489629" y="397977"/>
                </a:lnTo>
                <a:lnTo>
                  <a:pt x="506245" y="361810"/>
                </a:lnTo>
                <a:lnTo>
                  <a:pt x="265164" y="361810"/>
                </a:lnTo>
                <a:lnTo>
                  <a:pt x="233106" y="360161"/>
                </a:lnTo>
                <a:lnTo>
                  <a:pt x="180860" y="346955"/>
                </a:lnTo>
                <a:lnTo>
                  <a:pt x="144741" y="320913"/>
                </a:lnTo>
                <a:lnTo>
                  <a:pt x="126533" y="284376"/>
                </a:lnTo>
                <a:lnTo>
                  <a:pt x="124356" y="263269"/>
                </a:lnTo>
                <a:lnTo>
                  <a:pt x="124361" y="261363"/>
                </a:lnTo>
                <a:lnTo>
                  <a:pt x="133488" y="222032"/>
                </a:lnTo>
                <a:lnTo>
                  <a:pt x="161157" y="190685"/>
                </a:lnTo>
                <a:lnTo>
                  <a:pt x="203929" y="170500"/>
                </a:lnTo>
                <a:lnTo>
                  <a:pt x="258505" y="163775"/>
                </a:lnTo>
                <a:lnTo>
                  <a:pt x="505592" y="163775"/>
                </a:lnTo>
                <a:lnTo>
                  <a:pt x="504534" y="160530"/>
                </a:lnTo>
                <a:lnTo>
                  <a:pt x="471027" y="100890"/>
                </a:lnTo>
                <a:lnTo>
                  <a:pt x="424248" y="53394"/>
                </a:lnTo>
                <a:lnTo>
                  <a:pt x="365399" y="19414"/>
                </a:lnTo>
                <a:lnTo>
                  <a:pt x="298517" y="2157"/>
                </a:lnTo>
                <a:lnTo>
                  <a:pt x="262316" y="0"/>
                </a:lnTo>
                <a:close/>
              </a:path>
              <a:path w="523875" h="525779">
                <a:moveTo>
                  <a:pt x="505592" y="163775"/>
                </a:moveTo>
                <a:lnTo>
                  <a:pt x="258505" y="163775"/>
                </a:lnTo>
                <a:lnTo>
                  <a:pt x="291967" y="165320"/>
                </a:lnTo>
                <a:lnTo>
                  <a:pt x="320936" y="169960"/>
                </a:lnTo>
                <a:lnTo>
                  <a:pt x="365392" y="188538"/>
                </a:lnTo>
                <a:lnTo>
                  <a:pt x="391978" y="219108"/>
                </a:lnTo>
                <a:lnTo>
                  <a:pt x="400856" y="261363"/>
                </a:lnTo>
                <a:lnTo>
                  <a:pt x="398609" y="283841"/>
                </a:lnTo>
                <a:lnTo>
                  <a:pt x="380565" y="320913"/>
                </a:lnTo>
                <a:lnTo>
                  <a:pt x="345190" y="346955"/>
                </a:lnTo>
                <a:lnTo>
                  <a:pt x="295322" y="360161"/>
                </a:lnTo>
                <a:lnTo>
                  <a:pt x="265164" y="361810"/>
                </a:lnTo>
                <a:lnTo>
                  <a:pt x="506245" y="361810"/>
                </a:lnTo>
                <a:lnTo>
                  <a:pt x="515181" y="334318"/>
                </a:lnTo>
                <a:lnTo>
                  <a:pt x="521571" y="299715"/>
                </a:lnTo>
                <a:lnTo>
                  <a:pt x="523701" y="263269"/>
                </a:lnTo>
                <a:lnTo>
                  <a:pt x="521571" y="227418"/>
                </a:lnTo>
                <a:lnTo>
                  <a:pt x="515181" y="193170"/>
                </a:lnTo>
                <a:lnTo>
                  <a:pt x="505592" y="163775"/>
                </a:lnTo>
                <a:close/>
              </a:path>
            </a:pathLst>
          </a:custGeom>
          <a:solidFill>
            <a:srgbClr val="00A0DC"/>
          </a:solidFill>
        </p:spPr>
        <p:txBody>
          <a:bodyPr wrap="square" lIns="0" tIns="0" rIns="0" bIns="0" rtlCol="0"/>
          <a:lstStyle/>
          <a:p>
            <a:pPr defTabSz="554492"/>
            <a:endParaRPr sz="1092" kern="0">
              <a:solidFill>
                <a:sysClr val="windowText" lastClr="000000"/>
              </a:solidFill>
            </a:endParaRPr>
          </a:p>
        </p:txBody>
      </p:sp>
      <p:sp>
        <p:nvSpPr>
          <p:cNvPr id="36" name="object 36">
            <a:extLst>
              <a:ext uri="{C183D7F6-B498-43B3-948B-1728B52AA6E4}">
                <adec:decorative xmlns:adec="http://schemas.microsoft.com/office/drawing/2017/decorative" val="1"/>
              </a:ext>
            </a:extLst>
          </p:cNvPr>
          <p:cNvSpPr/>
          <p:nvPr/>
        </p:nvSpPr>
        <p:spPr>
          <a:xfrm>
            <a:off x="5864714" y="5327849"/>
            <a:ext cx="439744" cy="939943"/>
          </a:xfrm>
          <a:custGeom>
            <a:avLst/>
            <a:gdLst/>
            <a:ahLst/>
            <a:cxnLst/>
            <a:rect l="l" t="t" r="r" b="b"/>
            <a:pathLst>
              <a:path w="725170" h="1550034">
                <a:moveTo>
                  <a:pt x="514642" y="381330"/>
                </a:moveTo>
                <a:lnTo>
                  <a:pt x="511276" y="343941"/>
                </a:lnTo>
                <a:lnTo>
                  <a:pt x="501180" y="307047"/>
                </a:lnTo>
                <a:lnTo>
                  <a:pt x="484352" y="270624"/>
                </a:lnTo>
                <a:lnTo>
                  <a:pt x="460819" y="234696"/>
                </a:lnTo>
                <a:lnTo>
                  <a:pt x="507961" y="234696"/>
                </a:lnTo>
                <a:lnTo>
                  <a:pt x="507961" y="0"/>
                </a:lnTo>
                <a:lnTo>
                  <a:pt x="390842" y="0"/>
                </a:lnTo>
                <a:lnTo>
                  <a:pt x="390842" y="76161"/>
                </a:lnTo>
                <a:lnTo>
                  <a:pt x="122821" y="76161"/>
                </a:lnTo>
                <a:lnTo>
                  <a:pt x="122821" y="0"/>
                </a:lnTo>
                <a:lnTo>
                  <a:pt x="7620" y="0"/>
                </a:lnTo>
                <a:lnTo>
                  <a:pt x="7620" y="312762"/>
                </a:lnTo>
                <a:lnTo>
                  <a:pt x="122821" y="312762"/>
                </a:lnTo>
                <a:lnTo>
                  <a:pt x="122821" y="234696"/>
                </a:lnTo>
                <a:lnTo>
                  <a:pt x="347992" y="234696"/>
                </a:lnTo>
                <a:lnTo>
                  <a:pt x="362356" y="257746"/>
                </a:lnTo>
                <a:lnTo>
                  <a:pt x="372630" y="280746"/>
                </a:lnTo>
                <a:lnTo>
                  <a:pt x="378790" y="303682"/>
                </a:lnTo>
                <a:lnTo>
                  <a:pt x="380847" y="326555"/>
                </a:lnTo>
                <a:lnTo>
                  <a:pt x="379857" y="338264"/>
                </a:lnTo>
                <a:lnTo>
                  <a:pt x="344131" y="370547"/>
                </a:lnTo>
                <a:lnTo>
                  <a:pt x="313728" y="373227"/>
                </a:lnTo>
                <a:lnTo>
                  <a:pt x="7620" y="373227"/>
                </a:lnTo>
                <a:lnTo>
                  <a:pt x="7620" y="608393"/>
                </a:lnTo>
                <a:lnTo>
                  <a:pt x="122821" y="608393"/>
                </a:lnTo>
                <a:lnTo>
                  <a:pt x="122821" y="533171"/>
                </a:lnTo>
                <a:lnTo>
                  <a:pt x="326567" y="533171"/>
                </a:lnTo>
                <a:lnTo>
                  <a:pt x="370357" y="530771"/>
                </a:lnTo>
                <a:lnTo>
                  <a:pt x="408406" y="523532"/>
                </a:lnTo>
                <a:lnTo>
                  <a:pt x="467233" y="494614"/>
                </a:lnTo>
                <a:lnTo>
                  <a:pt x="502780" y="447001"/>
                </a:lnTo>
                <a:lnTo>
                  <a:pt x="511670" y="416420"/>
                </a:lnTo>
                <a:lnTo>
                  <a:pt x="514642" y="381330"/>
                </a:lnTo>
                <a:close/>
              </a:path>
              <a:path w="725170" h="1550034">
                <a:moveTo>
                  <a:pt x="519404" y="885469"/>
                </a:moveTo>
                <a:lnTo>
                  <a:pt x="516128" y="827836"/>
                </a:lnTo>
                <a:lnTo>
                  <a:pt x="506272" y="777125"/>
                </a:lnTo>
                <a:lnTo>
                  <a:pt x="489877" y="733348"/>
                </a:lnTo>
                <a:lnTo>
                  <a:pt x="466915" y="696506"/>
                </a:lnTo>
                <a:lnTo>
                  <a:pt x="437388" y="666597"/>
                </a:lnTo>
                <a:lnTo>
                  <a:pt x="401320" y="643623"/>
                </a:lnTo>
                <a:lnTo>
                  <a:pt x="377990" y="772147"/>
                </a:lnTo>
                <a:lnTo>
                  <a:pt x="395478" y="792886"/>
                </a:lnTo>
                <a:lnTo>
                  <a:pt x="407974" y="815111"/>
                </a:lnTo>
                <a:lnTo>
                  <a:pt x="415467" y="838822"/>
                </a:lnTo>
                <a:lnTo>
                  <a:pt x="417969" y="864031"/>
                </a:lnTo>
                <a:lnTo>
                  <a:pt x="416598" y="885469"/>
                </a:lnTo>
                <a:lnTo>
                  <a:pt x="405117" y="922058"/>
                </a:lnTo>
                <a:lnTo>
                  <a:pt x="368465" y="953287"/>
                </a:lnTo>
                <a:lnTo>
                  <a:pt x="334187" y="959243"/>
                </a:lnTo>
                <a:lnTo>
                  <a:pt x="294182" y="959243"/>
                </a:lnTo>
                <a:lnTo>
                  <a:pt x="301917" y="943317"/>
                </a:lnTo>
                <a:lnTo>
                  <a:pt x="308432" y="928370"/>
                </a:lnTo>
                <a:lnTo>
                  <a:pt x="320776" y="888466"/>
                </a:lnTo>
                <a:lnTo>
                  <a:pt x="324535" y="848855"/>
                </a:lnTo>
                <a:lnTo>
                  <a:pt x="324662" y="844511"/>
                </a:lnTo>
                <a:lnTo>
                  <a:pt x="321792" y="800849"/>
                </a:lnTo>
                <a:lnTo>
                  <a:pt x="320395" y="794524"/>
                </a:lnTo>
                <a:lnTo>
                  <a:pt x="313182" y="761746"/>
                </a:lnTo>
                <a:lnTo>
                  <a:pt x="298831" y="727176"/>
                </a:lnTo>
                <a:lnTo>
                  <a:pt x="278726" y="697166"/>
                </a:lnTo>
                <a:lnTo>
                  <a:pt x="253873" y="672909"/>
                </a:lnTo>
                <a:lnTo>
                  <a:pt x="228968" y="657860"/>
                </a:lnTo>
                <a:lnTo>
                  <a:pt x="228968" y="864984"/>
                </a:lnTo>
                <a:lnTo>
                  <a:pt x="227025" y="885469"/>
                </a:lnTo>
                <a:lnTo>
                  <a:pt x="226936" y="886345"/>
                </a:lnTo>
                <a:lnTo>
                  <a:pt x="226885" y="886942"/>
                </a:lnTo>
                <a:lnTo>
                  <a:pt x="220637" y="909980"/>
                </a:lnTo>
                <a:lnTo>
                  <a:pt x="210223" y="934072"/>
                </a:lnTo>
                <a:lnTo>
                  <a:pt x="195643" y="959243"/>
                </a:lnTo>
                <a:lnTo>
                  <a:pt x="150888" y="959243"/>
                </a:lnTo>
                <a:lnTo>
                  <a:pt x="128409" y="931354"/>
                </a:lnTo>
                <a:lnTo>
                  <a:pt x="112344" y="905332"/>
                </a:lnTo>
                <a:lnTo>
                  <a:pt x="102704" y="881138"/>
                </a:lnTo>
                <a:lnTo>
                  <a:pt x="99491" y="858799"/>
                </a:lnTo>
                <a:lnTo>
                  <a:pt x="103682" y="830681"/>
                </a:lnTo>
                <a:lnTo>
                  <a:pt x="116268" y="810590"/>
                </a:lnTo>
                <a:lnTo>
                  <a:pt x="137248" y="798537"/>
                </a:lnTo>
                <a:lnTo>
                  <a:pt x="166624" y="794524"/>
                </a:lnTo>
                <a:lnTo>
                  <a:pt x="180746" y="795655"/>
                </a:lnTo>
                <a:lnTo>
                  <a:pt x="219862" y="822667"/>
                </a:lnTo>
                <a:lnTo>
                  <a:pt x="228904" y="864031"/>
                </a:lnTo>
                <a:lnTo>
                  <a:pt x="228968" y="864984"/>
                </a:lnTo>
                <a:lnTo>
                  <a:pt x="228968" y="657860"/>
                </a:lnTo>
                <a:lnTo>
                  <a:pt x="225221" y="655586"/>
                </a:lnTo>
                <a:lnTo>
                  <a:pt x="192811" y="645185"/>
                </a:lnTo>
                <a:lnTo>
                  <a:pt x="156616" y="641731"/>
                </a:lnTo>
                <a:lnTo>
                  <a:pt x="122516" y="644817"/>
                </a:lnTo>
                <a:lnTo>
                  <a:pt x="65392" y="669569"/>
                </a:lnTo>
                <a:lnTo>
                  <a:pt x="23825" y="718032"/>
                </a:lnTo>
                <a:lnTo>
                  <a:pt x="2641" y="783958"/>
                </a:lnTo>
                <a:lnTo>
                  <a:pt x="25" y="822667"/>
                </a:lnTo>
                <a:lnTo>
                  <a:pt x="0" y="823087"/>
                </a:lnTo>
                <a:lnTo>
                  <a:pt x="2908" y="857123"/>
                </a:lnTo>
                <a:lnTo>
                  <a:pt x="11658" y="891159"/>
                </a:lnTo>
                <a:lnTo>
                  <a:pt x="26238" y="925207"/>
                </a:lnTo>
                <a:lnTo>
                  <a:pt x="46647" y="959243"/>
                </a:lnTo>
                <a:lnTo>
                  <a:pt x="7594" y="959243"/>
                </a:lnTo>
                <a:lnTo>
                  <a:pt x="7594" y="1199172"/>
                </a:lnTo>
                <a:lnTo>
                  <a:pt x="122821" y="1199172"/>
                </a:lnTo>
                <a:lnTo>
                  <a:pt x="122821" y="1118260"/>
                </a:lnTo>
                <a:lnTo>
                  <a:pt x="308013" y="1118260"/>
                </a:lnTo>
                <a:lnTo>
                  <a:pt x="358521" y="1114907"/>
                </a:lnTo>
                <a:lnTo>
                  <a:pt x="401967" y="1104861"/>
                </a:lnTo>
                <a:lnTo>
                  <a:pt x="438365" y="1088123"/>
                </a:lnTo>
                <a:lnTo>
                  <a:pt x="490321" y="1033399"/>
                </a:lnTo>
                <a:lnTo>
                  <a:pt x="506476" y="993101"/>
                </a:lnTo>
                <a:lnTo>
                  <a:pt x="516178" y="943787"/>
                </a:lnTo>
                <a:lnTo>
                  <a:pt x="519239" y="888466"/>
                </a:lnTo>
                <a:lnTo>
                  <a:pt x="519353" y="886345"/>
                </a:lnTo>
                <a:lnTo>
                  <a:pt x="519404" y="885469"/>
                </a:lnTo>
                <a:close/>
              </a:path>
              <a:path w="725170" h="1550034">
                <a:moveTo>
                  <a:pt x="725055" y="1241425"/>
                </a:moveTo>
                <a:lnTo>
                  <a:pt x="610323" y="1241425"/>
                </a:lnTo>
                <a:lnTo>
                  <a:pt x="610323" y="1318895"/>
                </a:lnTo>
                <a:lnTo>
                  <a:pt x="122821" y="1318895"/>
                </a:lnTo>
                <a:lnTo>
                  <a:pt x="122821" y="1241425"/>
                </a:lnTo>
                <a:lnTo>
                  <a:pt x="7607" y="1241425"/>
                </a:lnTo>
                <a:lnTo>
                  <a:pt x="7607" y="1318895"/>
                </a:lnTo>
                <a:lnTo>
                  <a:pt x="7607" y="1478915"/>
                </a:lnTo>
                <a:lnTo>
                  <a:pt x="7607" y="1550035"/>
                </a:lnTo>
                <a:lnTo>
                  <a:pt x="122821" y="1550035"/>
                </a:lnTo>
                <a:lnTo>
                  <a:pt x="122821" y="1478915"/>
                </a:lnTo>
                <a:lnTo>
                  <a:pt x="725055" y="1478915"/>
                </a:lnTo>
                <a:lnTo>
                  <a:pt x="725055" y="1318895"/>
                </a:lnTo>
                <a:lnTo>
                  <a:pt x="725055" y="1241425"/>
                </a:lnTo>
                <a:close/>
              </a:path>
            </a:pathLst>
          </a:custGeom>
          <a:solidFill>
            <a:srgbClr val="00A0DC"/>
          </a:solidFill>
        </p:spPr>
        <p:txBody>
          <a:bodyPr wrap="square" lIns="0" tIns="0" rIns="0" bIns="0" rtlCol="0"/>
          <a:lstStyle/>
          <a:p>
            <a:pPr defTabSz="554492"/>
            <a:endParaRPr sz="1092" kern="0">
              <a:solidFill>
                <a:sysClr val="windowText" lastClr="000000"/>
              </a:solidFill>
            </a:endParaRPr>
          </a:p>
        </p:txBody>
      </p:sp>
      <p:sp>
        <p:nvSpPr>
          <p:cNvPr id="37" name="object 37">
            <a:extLst>
              <a:ext uri="{C183D7F6-B498-43B3-948B-1728B52AA6E4}">
                <adec:decorative xmlns:adec="http://schemas.microsoft.com/office/drawing/2017/decorative" val="1"/>
              </a:ext>
            </a:extLst>
          </p:cNvPr>
          <p:cNvSpPr/>
          <p:nvPr/>
        </p:nvSpPr>
        <p:spPr>
          <a:xfrm>
            <a:off x="2465735" y="1199357"/>
            <a:ext cx="300350" cy="536009"/>
          </a:xfrm>
          <a:custGeom>
            <a:avLst/>
            <a:gdLst/>
            <a:ahLst/>
            <a:cxnLst/>
            <a:rect l="l" t="t" r="r" b="b"/>
            <a:pathLst>
              <a:path w="495300" h="883919">
                <a:moveTo>
                  <a:pt x="494792" y="687070"/>
                </a:moveTo>
                <a:lnTo>
                  <a:pt x="238874" y="687070"/>
                </a:lnTo>
                <a:lnTo>
                  <a:pt x="238874" y="518160"/>
                </a:lnTo>
                <a:lnTo>
                  <a:pt x="414362" y="518160"/>
                </a:lnTo>
                <a:lnTo>
                  <a:pt x="414362" y="344170"/>
                </a:lnTo>
                <a:lnTo>
                  <a:pt x="238874" y="344170"/>
                </a:lnTo>
                <a:lnTo>
                  <a:pt x="238874" y="199390"/>
                </a:lnTo>
                <a:lnTo>
                  <a:pt x="487489" y="199390"/>
                </a:lnTo>
                <a:lnTo>
                  <a:pt x="487489" y="0"/>
                </a:lnTo>
                <a:lnTo>
                  <a:pt x="0" y="0"/>
                </a:lnTo>
                <a:lnTo>
                  <a:pt x="0" y="199390"/>
                </a:lnTo>
                <a:lnTo>
                  <a:pt x="0" y="344170"/>
                </a:lnTo>
                <a:lnTo>
                  <a:pt x="0" y="518160"/>
                </a:lnTo>
                <a:lnTo>
                  <a:pt x="0" y="687070"/>
                </a:lnTo>
                <a:lnTo>
                  <a:pt x="0" y="883920"/>
                </a:lnTo>
                <a:lnTo>
                  <a:pt x="494792" y="883920"/>
                </a:lnTo>
                <a:lnTo>
                  <a:pt x="494792" y="687070"/>
                </a:lnTo>
                <a:close/>
              </a:path>
            </a:pathLst>
          </a:custGeom>
          <a:solidFill>
            <a:srgbClr val="00A0DC"/>
          </a:solidFill>
        </p:spPr>
        <p:txBody>
          <a:bodyPr wrap="square" lIns="0" tIns="0" rIns="0" bIns="0" rtlCol="0"/>
          <a:lstStyle/>
          <a:p>
            <a:pPr defTabSz="554492"/>
            <a:endParaRPr sz="1092" kern="0">
              <a:solidFill>
                <a:sysClr val="windowText" lastClr="000000"/>
              </a:solidFill>
            </a:endParaRPr>
          </a:p>
        </p:txBody>
      </p:sp>
      <p:sp>
        <p:nvSpPr>
          <p:cNvPr id="38" name="object 38">
            <a:extLst>
              <a:ext uri="{C183D7F6-B498-43B3-948B-1728B52AA6E4}">
                <adec:decorative xmlns:adec="http://schemas.microsoft.com/office/drawing/2017/decorative" val="1"/>
              </a:ext>
            </a:extLst>
          </p:cNvPr>
          <p:cNvSpPr/>
          <p:nvPr/>
        </p:nvSpPr>
        <p:spPr>
          <a:xfrm>
            <a:off x="2843413" y="1199303"/>
            <a:ext cx="312287" cy="536009"/>
          </a:xfrm>
          <a:custGeom>
            <a:avLst/>
            <a:gdLst/>
            <a:ahLst/>
            <a:cxnLst/>
            <a:rect l="l" t="t" r="r" b="b"/>
            <a:pathLst>
              <a:path w="514985" h="883919">
                <a:moveTo>
                  <a:pt x="514896" y="0"/>
                </a:moveTo>
                <a:lnTo>
                  <a:pt x="0" y="0"/>
                </a:lnTo>
                <a:lnTo>
                  <a:pt x="0" y="198120"/>
                </a:lnTo>
                <a:lnTo>
                  <a:pt x="138607" y="198120"/>
                </a:lnTo>
                <a:lnTo>
                  <a:pt x="138607" y="685800"/>
                </a:lnTo>
                <a:lnTo>
                  <a:pt x="0" y="685800"/>
                </a:lnTo>
                <a:lnTo>
                  <a:pt x="0" y="883920"/>
                </a:lnTo>
                <a:lnTo>
                  <a:pt x="514896" y="883920"/>
                </a:lnTo>
                <a:lnTo>
                  <a:pt x="514896" y="685800"/>
                </a:lnTo>
                <a:lnTo>
                  <a:pt x="376250" y="685800"/>
                </a:lnTo>
                <a:lnTo>
                  <a:pt x="376250" y="198120"/>
                </a:lnTo>
                <a:lnTo>
                  <a:pt x="514896" y="198120"/>
                </a:lnTo>
                <a:lnTo>
                  <a:pt x="514896" y="0"/>
                </a:lnTo>
                <a:close/>
              </a:path>
            </a:pathLst>
          </a:custGeom>
          <a:solidFill>
            <a:srgbClr val="00A0DC"/>
          </a:solidFill>
        </p:spPr>
        <p:txBody>
          <a:bodyPr wrap="square" lIns="0" tIns="0" rIns="0" bIns="0" rtlCol="0"/>
          <a:lstStyle/>
          <a:p>
            <a:pPr defTabSz="554492"/>
            <a:endParaRPr sz="1092" kern="0">
              <a:solidFill>
                <a:sysClr val="windowText" lastClr="000000"/>
              </a:solidFill>
            </a:endParaRPr>
          </a:p>
        </p:txBody>
      </p:sp>
      <p:grpSp>
        <p:nvGrpSpPr>
          <p:cNvPr id="39" name="object 39">
            <a:extLst>
              <a:ext uri="{C183D7F6-B498-43B3-948B-1728B52AA6E4}">
                <adec:decorative xmlns:adec="http://schemas.microsoft.com/office/drawing/2017/decorative" val="1"/>
              </a:ext>
            </a:extLst>
          </p:cNvPr>
          <p:cNvGrpSpPr/>
          <p:nvPr/>
        </p:nvGrpSpPr>
        <p:grpSpPr>
          <a:xfrm>
            <a:off x="2466931" y="1854552"/>
            <a:ext cx="687725" cy="247211"/>
            <a:chOff x="4067446" y="3058294"/>
            <a:chExt cx="1134110" cy="407670"/>
          </a:xfrm>
        </p:grpSpPr>
        <p:sp>
          <p:nvSpPr>
            <p:cNvPr id="40" name="object 40"/>
            <p:cNvSpPr/>
            <p:nvPr/>
          </p:nvSpPr>
          <p:spPr>
            <a:xfrm>
              <a:off x="4067446" y="3058294"/>
              <a:ext cx="1134110" cy="407670"/>
            </a:xfrm>
            <a:custGeom>
              <a:avLst/>
              <a:gdLst/>
              <a:ahLst/>
              <a:cxnLst/>
              <a:rect l="l" t="t" r="r" b="b"/>
              <a:pathLst>
                <a:path w="1134110" h="407670">
                  <a:moveTo>
                    <a:pt x="1133756" y="0"/>
                  </a:moveTo>
                  <a:lnTo>
                    <a:pt x="0" y="0"/>
                  </a:lnTo>
                  <a:lnTo>
                    <a:pt x="0" y="407139"/>
                  </a:lnTo>
                  <a:lnTo>
                    <a:pt x="1133756" y="407139"/>
                  </a:lnTo>
                  <a:lnTo>
                    <a:pt x="1133756" y="0"/>
                  </a:lnTo>
                  <a:close/>
                </a:path>
              </a:pathLst>
            </a:custGeom>
            <a:solidFill>
              <a:srgbClr val="00A0DC"/>
            </a:solidFill>
          </p:spPr>
          <p:txBody>
            <a:bodyPr wrap="square" lIns="0" tIns="0" rIns="0" bIns="0" rtlCol="0"/>
            <a:lstStyle/>
            <a:p>
              <a:pPr defTabSz="554492"/>
              <a:endParaRPr sz="1092" kern="0">
                <a:solidFill>
                  <a:sysClr val="windowText" lastClr="000000"/>
                </a:solidFill>
              </a:endParaRPr>
            </a:p>
          </p:txBody>
        </p:sp>
        <p:sp>
          <p:nvSpPr>
            <p:cNvPr id="41" name="object 41"/>
            <p:cNvSpPr/>
            <p:nvPr/>
          </p:nvSpPr>
          <p:spPr>
            <a:xfrm>
              <a:off x="4499787" y="3118871"/>
              <a:ext cx="269240" cy="286385"/>
            </a:xfrm>
            <a:custGeom>
              <a:avLst/>
              <a:gdLst/>
              <a:ahLst/>
              <a:cxnLst/>
              <a:rect l="l" t="t" r="r" b="b"/>
              <a:pathLst>
                <a:path w="269239" h="286385">
                  <a:moveTo>
                    <a:pt x="74866" y="3848"/>
                  </a:moveTo>
                  <a:lnTo>
                    <a:pt x="0" y="3848"/>
                  </a:lnTo>
                  <a:lnTo>
                    <a:pt x="0" y="282168"/>
                  </a:lnTo>
                  <a:lnTo>
                    <a:pt x="74866" y="282168"/>
                  </a:lnTo>
                  <a:lnTo>
                    <a:pt x="74866" y="3848"/>
                  </a:lnTo>
                  <a:close/>
                </a:path>
                <a:path w="269239" h="286385">
                  <a:moveTo>
                    <a:pt x="269087" y="203466"/>
                  </a:moveTo>
                  <a:lnTo>
                    <a:pt x="253796" y="152311"/>
                  </a:lnTo>
                  <a:lnTo>
                    <a:pt x="220154" y="120408"/>
                  </a:lnTo>
                  <a:lnTo>
                    <a:pt x="186499" y="97497"/>
                  </a:lnTo>
                  <a:lnTo>
                    <a:pt x="171208" y="73329"/>
                  </a:lnTo>
                  <a:lnTo>
                    <a:pt x="171208" y="63728"/>
                  </a:lnTo>
                  <a:lnTo>
                    <a:pt x="176568" y="57581"/>
                  </a:lnTo>
                  <a:lnTo>
                    <a:pt x="187325" y="57581"/>
                  </a:lnTo>
                  <a:lnTo>
                    <a:pt x="196532" y="59131"/>
                  </a:lnTo>
                  <a:lnTo>
                    <a:pt x="204546" y="64160"/>
                  </a:lnTo>
                  <a:lnTo>
                    <a:pt x="211340" y="73304"/>
                  </a:lnTo>
                  <a:lnTo>
                    <a:pt x="216877" y="87160"/>
                  </a:lnTo>
                  <a:lnTo>
                    <a:pt x="267944" y="66408"/>
                  </a:lnTo>
                  <a:lnTo>
                    <a:pt x="254952" y="39027"/>
                  </a:lnTo>
                  <a:lnTo>
                    <a:pt x="236512" y="18084"/>
                  </a:lnTo>
                  <a:lnTo>
                    <a:pt x="211531" y="4711"/>
                  </a:lnTo>
                  <a:lnTo>
                    <a:pt x="178879" y="0"/>
                  </a:lnTo>
                  <a:lnTo>
                    <a:pt x="144881" y="6261"/>
                  </a:lnTo>
                  <a:lnTo>
                    <a:pt x="119126" y="23317"/>
                  </a:lnTo>
                  <a:lnTo>
                    <a:pt x="102793" y="48590"/>
                  </a:lnTo>
                  <a:lnTo>
                    <a:pt x="97091" y="79476"/>
                  </a:lnTo>
                  <a:lnTo>
                    <a:pt x="107632" y="121005"/>
                  </a:lnTo>
                  <a:lnTo>
                    <a:pt x="132765" y="149466"/>
                  </a:lnTo>
                  <a:lnTo>
                    <a:pt x="162775" y="170548"/>
                  </a:lnTo>
                  <a:lnTo>
                    <a:pt x="187909" y="189979"/>
                  </a:lnTo>
                  <a:lnTo>
                    <a:pt x="198450" y="213461"/>
                  </a:lnTo>
                  <a:lnTo>
                    <a:pt x="198450" y="224205"/>
                  </a:lnTo>
                  <a:lnTo>
                    <a:pt x="191935" y="229184"/>
                  </a:lnTo>
                  <a:lnTo>
                    <a:pt x="181965" y="229184"/>
                  </a:lnTo>
                  <a:lnTo>
                    <a:pt x="172796" y="227507"/>
                  </a:lnTo>
                  <a:lnTo>
                    <a:pt x="163423" y="222084"/>
                  </a:lnTo>
                  <a:lnTo>
                    <a:pt x="155067" y="212356"/>
                  </a:lnTo>
                  <a:lnTo>
                    <a:pt x="148932" y="197713"/>
                  </a:lnTo>
                  <a:lnTo>
                    <a:pt x="92481" y="215366"/>
                  </a:lnTo>
                  <a:lnTo>
                    <a:pt x="104482" y="244868"/>
                  </a:lnTo>
                  <a:lnTo>
                    <a:pt x="125031" y="267106"/>
                  </a:lnTo>
                  <a:lnTo>
                    <a:pt x="151777" y="281139"/>
                  </a:lnTo>
                  <a:lnTo>
                    <a:pt x="182333" y="286016"/>
                  </a:lnTo>
                  <a:lnTo>
                    <a:pt x="218236" y="280517"/>
                  </a:lnTo>
                  <a:lnTo>
                    <a:pt x="245579" y="264464"/>
                  </a:lnTo>
                  <a:lnTo>
                    <a:pt x="262978" y="238556"/>
                  </a:lnTo>
                  <a:lnTo>
                    <a:pt x="269087" y="203466"/>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grpSp>
      <p:sp>
        <p:nvSpPr>
          <p:cNvPr id="42" name="object 42">
            <a:extLst>
              <a:ext uri="{C183D7F6-B498-43B3-948B-1728B52AA6E4}">
                <adec:decorative xmlns:adec="http://schemas.microsoft.com/office/drawing/2017/decorative" val="1"/>
              </a:ext>
            </a:extLst>
          </p:cNvPr>
          <p:cNvSpPr/>
          <p:nvPr/>
        </p:nvSpPr>
        <p:spPr>
          <a:xfrm>
            <a:off x="2585659" y="2262451"/>
            <a:ext cx="442439" cy="1872569"/>
          </a:xfrm>
          <a:custGeom>
            <a:avLst/>
            <a:gdLst/>
            <a:ahLst/>
            <a:cxnLst/>
            <a:rect l="l" t="t" r="r" b="b"/>
            <a:pathLst>
              <a:path w="729614" h="3088004">
                <a:moveTo>
                  <a:pt x="512241" y="1208214"/>
                </a:moveTo>
                <a:lnTo>
                  <a:pt x="395135" y="1208214"/>
                </a:lnTo>
                <a:lnTo>
                  <a:pt x="395135" y="1272501"/>
                </a:lnTo>
                <a:lnTo>
                  <a:pt x="4292" y="1403896"/>
                </a:lnTo>
                <a:lnTo>
                  <a:pt x="4292" y="1542415"/>
                </a:lnTo>
                <a:lnTo>
                  <a:pt x="298488" y="1639049"/>
                </a:lnTo>
                <a:lnTo>
                  <a:pt x="4292" y="1736648"/>
                </a:lnTo>
                <a:lnTo>
                  <a:pt x="4292" y="1875167"/>
                </a:lnTo>
                <a:lnTo>
                  <a:pt x="395135" y="2005622"/>
                </a:lnTo>
                <a:lnTo>
                  <a:pt x="395135" y="2067039"/>
                </a:lnTo>
                <a:lnTo>
                  <a:pt x="512241" y="2067039"/>
                </a:lnTo>
                <a:lnTo>
                  <a:pt x="512241" y="1825205"/>
                </a:lnTo>
                <a:lnTo>
                  <a:pt x="395135" y="1825205"/>
                </a:lnTo>
                <a:lnTo>
                  <a:pt x="395135" y="1882787"/>
                </a:lnTo>
                <a:lnTo>
                  <a:pt x="209931" y="1821370"/>
                </a:lnTo>
                <a:lnTo>
                  <a:pt x="512241" y="1721878"/>
                </a:lnTo>
                <a:lnTo>
                  <a:pt x="512241" y="1590497"/>
                </a:lnTo>
                <a:lnTo>
                  <a:pt x="209931" y="1486725"/>
                </a:lnTo>
                <a:lnTo>
                  <a:pt x="395135" y="1426730"/>
                </a:lnTo>
                <a:lnTo>
                  <a:pt x="395135" y="1481010"/>
                </a:lnTo>
                <a:lnTo>
                  <a:pt x="512241" y="1481010"/>
                </a:lnTo>
                <a:lnTo>
                  <a:pt x="512241" y="1208214"/>
                </a:lnTo>
                <a:close/>
              </a:path>
              <a:path w="729614" h="3088004">
                <a:moveTo>
                  <a:pt x="518909" y="3071977"/>
                </a:moveTo>
                <a:lnTo>
                  <a:pt x="509384" y="3007233"/>
                </a:lnTo>
                <a:lnTo>
                  <a:pt x="480834" y="2953918"/>
                </a:lnTo>
                <a:lnTo>
                  <a:pt x="437857" y="2913799"/>
                </a:lnTo>
                <a:lnTo>
                  <a:pt x="385140" y="2888704"/>
                </a:lnTo>
                <a:lnTo>
                  <a:pt x="512241" y="2888704"/>
                </a:lnTo>
                <a:lnTo>
                  <a:pt x="512241" y="2655443"/>
                </a:lnTo>
                <a:lnTo>
                  <a:pt x="395135" y="2655443"/>
                </a:lnTo>
                <a:lnTo>
                  <a:pt x="395135" y="2742565"/>
                </a:lnTo>
                <a:lnTo>
                  <a:pt x="127114" y="2742565"/>
                </a:lnTo>
                <a:lnTo>
                  <a:pt x="127114" y="2650667"/>
                </a:lnTo>
                <a:lnTo>
                  <a:pt x="11899" y="2650667"/>
                </a:lnTo>
                <a:lnTo>
                  <a:pt x="11899" y="3001530"/>
                </a:lnTo>
                <a:lnTo>
                  <a:pt x="127114" y="3001530"/>
                </a:lnTo>
                <a:lnTo>
                  <a:pt x="127114" y="2902026"/>
                </a:lnTo>
                <a:lnTo>
                  <a:pt x="176618" y="2902026"/>
                </a:lnTo>
                <a:lnTo>
                  <a:pt x="242316" y="2907322"/>
                </a:lnTo>
                <a:lnTo>
                  <a:pt x="290880" y="2923209"/>
                </a:lnTo>
                <a:lnTo>
                  <a:pt x="324980" y="2948787"/>
                </a:lnTo>
                <a:lnTo>
                  <a:pt x="347294" y="2983204"/>
                </a:lnTo>
                <a:lnTo>
                  <a:pt x="360667" y="3028721"/>
                </a:lnTo>
                <a:lnTo>
                  <a:pt x="367995" y="3087687"/>
                </a:lnTo>
                <a:lnTo>
                  <a:pt x="517956" y="3087687"/>
                </a:lnTo>
                <a:lnTo>
                  <a:pt x="518591" y="3084182"/>
                </a:lnTo>
                <a:lnTo>
                  <a:pt x="518909" y="3078962"/>
                </a:lnTo>
                <a:lnTo>
                  <a:pt x="518909" y="3071977"/>
                </a:lnTo>
                <a:close/>
              </a:path>
              <a:path w="729614" h="3088004">
                <a:moveTo>
                  <a:pt x="523659" y="2353602"/>
                </a:moveTo>
                <a:lnTo>
                  <a:pt x="514921" y="2283447"/>
                </a:lnTo>
                <a:lnTo>
                  <a:pt x="501192" y="2244598"/>
                </a:lnTo>
                <a:lnTo>
                  <a:pt x="499364" y="2240788"/>
                </a:lnTo>
                <a:lnTo>
                  <a:pt x="469506" y="2189188"/>
                </a:lnTo>
                <a:lnTo>
                  <a:pt x="421055" y="2139924"/>
                </a:lnTo>
                <a:lnTo>
                  <a:pt x="417499" y="2137524"/>
                </a:lnTo>
                <a:lnTo>
                  <a:pt x="417499" y="2345994"/>
                </a:lnTo>
                <a:lnTo>
                  <a:pt x="415759" y="2365768"/>
                </a:lnTo>
                <a:lnTo>
                  <a:pt x="389636" y="2416683"/>
                </a:lnTo>
                <a:lnTo>
                  <a:pt x="357581" y="2440673"/>
                </a:lnTo>
                <a:lnTo>
                  <a:pt x="317055" y="2453119"/>
                </a:lnTo>
                <a:lnTo>
                  <a:pt x="317055" y="2244598"/>
                </a:lnTo>
                <a:lnTo>
                  <a:pt x="361442" y="2256078"/>
                </a:lnTo>
                <a:lnTo>
                  <a:pt x="403567" y="2291232"/>
                </a:lnTo>
                <a:lnTo>
                  <a:pt x="417499" y="2345994"/>
                </a:lnTo>
                <a:lnTo>
                  <a:pt x="417499" y="2137524"/>
                </a:lnTo>
                <a:lnTo>
                  <a:pt x="359943" y="2104161"/>
                </a:lnTo>
                <a:lnTo>
                  <a:pt x="290918" y="2085949"/>
                </a:lnTo>
                <a:lnTo>
                  <a:pt x="253746" y="2083676"/>
                </a:lnTo>
                <a:lnTo>
                  <a:pt x="214922" y="2085949"/>
                </a:lnTo>
                <a:lnTo>
                  <a:pt x="215963" y="2085949"/>
                </a:lnTo>
                <a:lnTo>
                  <a:pt x="181622" y="2092426"/>
                </a:lnTo>
                <a:lnTo>
                  <a:pt x="119481" y="2118677"/>
                </a:lnTo>
                <a:lnTo>
                  <a:pt x="68846" y="2160816"/>
                </a:lnTo>
                <a:lnTo>
                  <a:pt x="31178" y="2217229"/>
                </a:lnTo>
                <a:lnTo>
                  <a:pt x="7797" y="2285593"/>
                </a:lnTo>
                <a:lnTo>
                  <a:pt x="1955" y="2323401"/>
                </a:lnTo>
                <a:lnTo>
                  <a:pt x="0" y="2363622"/>
                </a:lnTo>
                <a:lnTo>
                  <a:pt x="1803" y="2401112"/>
                </a:lnTo>
                <a:lnTo>
                  <a:pt x="1917" y="2403627"/>
                </a:lnTo>
                <a:lnTo>
                  <a:pt x="17272" y="2475280"/>
                </a:lnTo>
                <a:lnTo>
                  <a:pt x="47980" y="2535910"/>
                </a:lnTo>
                <a:lnTo>
                  <a:pt x="94030" y="2586621"/>
                </a:lnTo>
                <a:lnTo>
                  <a:pt x="122821" y="2608313"/>
                </a:lnTo>
                <a:lnTo>
                  <a:pt x="162826" y="2484539"/>
                </a:lnTo>
                <a:lnTo>
                  <a:pt x="136994" y="2456027"/>
                </a:lnTo>
                <a:lnTo>
                  <a:pt x="118541" y="2427160"/>
                </a:lnTo>
                <a:lnTo>
                  <a:pt x="107480" y="2397937"/>
                </a:lnTo>
                <a:lnTo>
                  <a:pt x="103784" y="2368372"/>
                </a:lnTo>
                <a:lnTo>
                  <a:pt x="105879" y="2342692"/>
                </a:lnTo>
                <a:lnTo>
                  <a:pt x="122669" y="2298776"/>
                </a:lnTo>
                <a:lnTo>
                  <a:pt x="155625" y="2265273"/>
                </a:lnTo>
                <a:lnTo>
                  <a:pt x="201206" y="2245410"/>
                </a:lnTo>
                <a:lnTo>
                  <a:pt x="228511" y="2240788"/>
                </a:lnTo>
                <a:lnTo>
                  <a:pt x="228511" y="2614003"/>
                </a:lnTo>
                <a:lnTo>
                  <a:pt x="271424" y="2611615"/>
                </a:lnTo>
                <a:lnTo>
                  <a:pt x="311632" y="2605379"/>
                </a:lnTo>
                <a:lnTo>
                  <a:pt x="349135" y="2595308"/>
                </a:lnTo>
                <a:lnTo>
                  <a:pt x="415480" y="2563888"/>
                </a:lnTo>
                <a:lnTo>
                  <a:pt x="467131" y="2518791"/>
                </a:lnTo>
                <a:lnTo>
                  <a:pt x="503174" y="2460637"/>
                </a:lnTo>
                <a:lnTo>
                  <a:pt x="505752" y="2453119"/>
                </a:lnTo>
                <a:lnTo>
                  <a:pt x="514553" y="2427516"/>
                </a:lnTo>
                <a:lnTo>
                  <a:pt x="521385" y="2391841"/>
                </a:lnTo>
                <a:lnTo>
                  <a:pt x="523659" y="2353602"/>
                </a:lnTo>
                <a:close/>
              </a:path>
              <a:path w="729614" h="3088004">
                <a:moveTo>
                  <a:pt x="523671" y="940676"/>
                </a:moveTo>
                <a:lnTo>
                  <a:pt x="515162" y="870585"/>
                </a:lnTo>
                <a:lnTo>
                  <a:pt x="489610" y="806919"/>
                </a:lnTo>
                <a:lnTo>
                  <a:pt x="449211" y="752932"/>
                </a:lnTo>
                <a:lnTo>
                  <a:pt x="400850" y="715137"/>
                </a:lnTo>
                <a:lnTo>
                  <a:pt x="400850" y="938771"/>
                </a:lnTo>
                <a:lnTo>
                  <a:pt x="398602" y="961250"/>
                </a:lnTo>
                <a:lnTo>
                  <a:pt x="380555" y="998321"/>
                </a:lnTo>
                <a:lnTo>
                  <a:pt x="345186" y="1024369"/>
                </a:lnTo>
                <a:lnTo>
                  <a:pt x="295313" y="1037577"/>
                </a:lnTo>
                <a:lnTo>
                  <a:pt x="265163" y="1039228"/>
                </a:lnTo>
                <a:lnTo>
                  <a:pt x="233108" y="1037577"/>
                </a:lnTo>
                <a:lnTo>
                  <a:pt x="180860" y="1024369"/>
                </a:lnTo>
                <a:lnTo>
                  <a:pt x="144741" y="998321"/>
                </a:lnTo>
                <a:lnTo>
                  <a:pt x="126530" y="961783"/>
                </a:lnTo>
                <a:lnTo>
                  <a:pt x="124358" y="940676"/>
                </a:lnTo>
                <a:lnTo>
                  <a:pt x="124358" y="938771"/>
                </a:lnTo>
                <a:lnTo>
                  <a:pt x="133477" y="899439"/>
                </a:lnTo>
                <a:lnTo>
                  <a:pt x="161150" y="868095"/>
                </a:lnTo>
                <a:lnTo>
                  <a:pt x="203923" y="847915"/>
                </a:lnTo>
                <a:lnTo>
                  <a:pt x="258495" y="841184"/>
                </a:lnTo>
                <a:lnTo>
                  <a:pt x="291960" y="842733"/>
                </a:lnTo>
                <a:lnTo>
                  <a:pt x="345389" y="855103"/>
                </a:lnTo>
                <a:lnTo>
                  <a:pt x="380885" y="879767"/>
                </a:lnTo>
                <a:lnTo>
                  <a:pt x="398627" y="916190"/>
                </a:lnTo>
                <a:lnTo>
                  <a:pt x="400850" y="938771"/>
                </a:lnTo>
                <a:lnTo>
                  <a:pt x="400850" y="715137"/>
                </a:lnTo>
                <a:lnTo>
                  <a:pt x="365391" y="696836"/>
                </a:lnTo>
                <a:lnTo>
                  <a:pt x="298513" y="679564"/>
                </a:lnTo>
                <a:lnTo>
                  <a:pt x="262318" y="677418"/>
                </a:lnTo>
                <a:lnTo>
                  <a:pt x="224840" y="679564"/>
                </a:lnTo>
                <a:lnTo>
                  <a:pt x="225539" y="679564"/>
                </a:lnTo>
                <a:lnTo>
                  <a:pt x="191262" y="685800"/>
                </a:lnTo>
                <a:lnTo>
                  <a:pt x="127596" y="710984"/>
                </a:lnTo>
                <a:lnTo>
                  <a:pt x="74142" y="751154"/>
                </a:lnTo>
                <a:lnTo>
                  <a:pt x="33807" y="804532"/>
                </a:lnTo>
                <a:lnTo>
                  <a:pt x="8458" y="868565"/>
                </a:lnTo>
                <a:lnTo>
                  <a:pt x="101" y="938771"/>
                </a:lnTo>
                <a:lnTo>
                  <a:pt x="0" y="940676"/>
                </a:lnTo>
                <a:lnTo>
                  <a:pt x="2108" y="975880"/>
                </a:lnTo>
                <a:lnTo>
                  <a:pt x="19024" y="1041819"/>
                </a:lnTo>
                <a:lnTo>
                  <a:pt x="52336" y="1100988"/>
                </a:lnTo>
                <a:lnTo>
                  <a:pt x="99225" y="1148588"/>
                </a:lnTo>
                <a:lnTo>
                  <a:pt x="158496" y="1183170"/>
                </a:lnTo>
                <a:lnTo>
                  <a:pt x="226326" y="1200886"/>
                </a:lnTo>
                <a:lnTo>
                  <a:pt x="227304" y="1200886"/>
                </a:lnTo>
                <a:lnTo>
                  <a:pt x="262318" y="1202994"/>
                </a:lnTo>
                <a:lnTo>
                  <a:pt x="332879" y="1194536"/>
                </a:lnTo>
                <a:lnTo>
                  <a:pt x="396074" y="1169187"/>
                </a:lnTo>
                <a:lnTo>
                  <a:pt x="449211" y="1128839"/>
                </a:lnTo>
                <a:lnTo>
                  <a:pt x="489610" y="1075397"/>
                </a:lnTo>
                <a:lnTo>
                  <a:pt x="506222" y="1039228"/>
                </a:lnTo>
                <a:lnTo>
                  <a:pt x="521550" y="977125"/>
                </a:lnTo>
                <a:lnTo>
                  <a:pt x="523671" y="940676"/>
                </a:lnTo>
                <a:close/>
              </a:path>
              <a:path w="729614" h="3088004">
                <a:moveTo>
                  <a:pt x="729310" y="0"/>
                </a:moveTo>
                <a:lnTo>
                  <a:pt x="607441" y="0"/>
                </a:lnTo>
                <a:lnTo>
                  <a:pt x="607441" y="90449"/>
                </a:lnTo>
                <a:lnTo>
                  <a:pt x="607441" y="277545"/>
                </a:lnTo>
                <a:lnTo>
                  <a:pt x="607441" y="307060"/>
                </a:lnTo>
                <a:lnTo>
                  <a:pt x="606996" y="328752"/>
                </a:lnTo>
                <a:lnTo>
                  <a:pt x="603427" y="368147"/>
                </a:lnTo>
                <a:lnTo>
                  <a:pt x="589064" y="415886"/>
                </a:lnTo>
                <a:lnTo>
                  <a:pt x="556501" y="445884"/>
                </a:lnTo>
                <a:lnTo>
                  <a:pt x="501294" y="456057"/>
                </a:lnTo>
                <a:lnTo>
                  <a:pt x="483158" y="455295"/>
                </a:lnTo>
                <a:lnTo>
                  <a:pt x="439864" y="443915"/>
                </a:lnTo>
                <a:lnTo>
                  <a:pt x="411175" y="414197"/>
                </a:lnTo>
                <a:lnTo>
                  <a:pt x="395300" y="359841"/>
                </a:lnTo>
                <a:lnTo>
                  <a:pt x="392264" y="307060"/>
                </a:lnTo>
                <a:lnTo>
                  <a:pt x="392264" y="277545"/>
                </a:lnTo>
                <a:lnTo>
                  <a:pt x="607441" y="277545"/>
                </a:lnTo>
                <a:lnTo>
                  <a:pt x="607441" y="90449"/>
                </a:lnTo>
                <a:lnTo>
                  <a:pt x="133781" y="90449"/>
                </a:lnTo>
                <a:lnTo>
                  <a:pt x="133781" y="0"/>
                </a:lnTo>
                <a:lnTo>
                  <a:pt x="11912" y="0"/>
                </a:lnTo>
                <a:lnTo>
                  <a:pt x="11912" y="377990"/>
                </a:lnTo>
                <a:lnTo>
                  <a:pt x="133781" y="377990"/>
                </a:lnTo>
                <a:lnTo>
                  <a:pt x="133781" y="277545"/>
                </a:lnTo>
                <a:lnTo>
                  <a:pt x="273278" y="277545"/>
                </a:lnTo>
                <a:lnTo>
                  <a:pt x="273278" y="352767"/>
                </a:lnTo>
                <a:lnTo>
                  <a:pt x="275488" y="411200"/>
                </a:lnTo>
                <a:lnTo>
                  <a:pt x="282143" y="463156"/>
                </a:lnTo>
                <a:lnTo>
                  <a:pt x="293230" y="508622"/>
                </a:lnTo>
                <a:lnTo>
                  <a:pt x="308762" y="547598"/>
                </a:lnTo>
                <a:lnTo>
                  <a:pt x="328714" y="580072"/>
                </a:lnTo>
                <a:lnTo>
                  <a:pt x="360311" y="612038"/>
                </a:lnTo>
                <a:lnTo>
                  <a:pt x="399592" y="634873"/>
                </a:lnTo>
                <a:lnTo>
                  <a:pt x="446595" y="648576"/>
                </a:lnTo>
                <a:lnTo>
                  <a:pt x="501294" y="653148"/>
                </a:lnTo>
                <a:lnTo>
                  <a:pt x="555599" y="648449"/>
                </a:lnTo>
                <a:lnTo>
                  <a:pt x="602386" y="634339"/>
                </a:lnTo>
                <a:lnTo>
                  <a:pt x="641654" y="610831"/>
                </a:lnTo>
                <a:lnTo>
                  <a:pt x="673404" y="577926"/>
                </a:lnTo>
                <a:lnTo>
                  <a:pt x="693521" y="544690"/>
                </a:lnTo>
                <a:lnTo>
                  <a:pt x="709180" y="505180"/>
                </a:lnTo>
                <a:lnTo>
                  <a:pt x="720369" y="459384"/>
                </a:lnTo>
                <a:lnTo>
                  <a:pt x="720788" y="456057"/>
                </a:lnTo>
                <a:lnTo>
                  <a:pt x="727075" y="407301"/>
                </a:lnTo>
                <a:lnTo>
                  <a:pt x="729310" y="349110"/>
                </a:lnTo>
                <a:lnTo>
                  <a:pt x="729310" y="277545"/>
                </a:lnTo>
                <a:lnTo>
                  <a:pt x="729310" y="90449"/>
                </a:lnTo>
                <a:lnTo>
                  <a:pt x="729310" y="0"/>
                </a:lnTo>
                <a:close/>
              </a:path>
            </a:pathLst>
          </a:custGeom>
          <a:solidFill>
            <a:srgbClr val="00A0DC"/>
          </a:solidFill>
        </p:spPr>
        <p:txBody>
          <a:bodyPr wrap="square" lIns="0" tIns="0" rIns="0" bIns="0" rtlCol="0"/>
          <a:lstStyle/>
          <a:p>
            <a:pPr defTabSz="554492"/>
            <a:endParaRPr sz="1092" kern="0">
              <a:solidFill>
                <a:sysClr val="windowText" lastClr="000000"/>
              </a:solidFill>
            </a:endParaRPr>
          </a:p>
        </p:txBody>
      </p:sp>
      <p:sp>
        <p:nvSpPr>
          <p:cNvPr id="43" name="object 43">
            <a:extLst>
              <a:ext uri="{C183D7F6-B498-43B3-948B-1728B52AA6E4}">
                <adec:decorative xmlns:adec="http://schemas.microsoft.com/office/drawing/2017/decorative" val="1"/>
              </a:ext>
            </a:extLst>
          </p:cNvPr>
          <p:cNvSpPr/>
          <p:nvPr/>
        </p:nvSpPr>
        <p:spPr>
          <a:xfrm>
            <a:off x="2588254" y="4164855"/>
            <a:ext cx="447830" cy="813641"/>
          </a:xfrm>
          <a:custGeom>
            <a:avLst/>
            <a:gdLst/>
            <a:ahLst/>
            <a:cxnLst/>
            <a:rect l="l" t="t" r="r" b="b"/>
            <a:pathLst>
              <a:path w="738504" h="1341754">
                <a:moveTo>
                  <a:pt x="507949" y="375602"/>
                </a:moveTo>
                <a:lnTo>
                  <a:pt x="390855" y="375602"/>
                </a:lnTo>
                <a:lnTo>
                  <a:pt x="390855" y="450811"/>
                </a:lnTo>
                <a:lnTo>
                  <a:pt x="151866" y="450811"/>
                </a:lnTo>
                <a:lnTo>
                  <a:pt x="88544" y="460921"/>
                </a:lnTo>
                <a:lnTo>
                  <a:pt x="40474" y="491274"/>
                </a:lnTo>
                <a:lnTo>
                  <a:pt x="10121" y="539838"/>
                </a:lnTo>
                <a:lnTo>
                  <a:pt x="0" y="604583"/>
                </a:lnTo>
                <a:lnTo>
                  <a:pt x="3098" y="640080"/>
                </a:lnTo>
                <a:lnTo>
                  <a:pt x="12382" y="676109"/>
                </a:lnTo>
                <a:lnTo>
                  <a:pt x="27851" y="712673"/>
                </a:lnTo>
                <a:lnTo>
                  <a:pt x="49530" y="749782"/>
                </a:lnTo>
                <a:lnTo>
                  <a:pt x="7632" y="749782"/>
                </a:lnTo>
                <a:lnTo>
                  <a:pt x="7632" y="990676"/>
                </a:lnTo>
                <a:lnTo>
                  <a:pt x="122821" y="990676"/>
                </a:lnTo>
                <a:lnTo>
                  <a:pt x="122821" y="908773"/>
                </a:lnTo>
                <a:lnTo>
                  <a:pt x="507949" y="908773"/>
                </a:lnTo>
                <a:lnTo>
                  <a:pt x="507949" y="673125"/>
                </a:lnTo>
                <a:lnTo>
                  <a:pt x="390855" y="673125"/>
                </a:lnTo>
                <a:lnTo>
                  <a:pt x="390855" y="749782"/>
                </a:lnTo>
                <a:lnTo>
                  <a:pt x="167576" y="749782"/>
                </a:lnTo>
                <a:lnTo>
                  <a:pt x="151752" y="726401"/>
                </a:lnTo>
                <a:lnTo>
                  <a:pt x="140449" y="703846"/>
                </a:lnTo>
                <a:lnTo>
                  <a:pt x="133667" y="682129"/>
                </a:lnTo>
                <a:lnTo>
                  <a:pt x="131394" y="661238"/>
                </a:lnTo>
                <a:lnTo>
                  <a:pt x="132219" y="647420"/>
                </a:lnTo>
                <a:lnTo>
                  <a:pt x="163118" y="611670"/>
                </a:lnTo>
                <a:lnTo>
                  <a:pt x="192824" y="608876"/>
                </a:lnTo>
                <a:lnTo>
                  <a:pt x="507949" y="608876"/>
                </a:lnTo>
                <a:lnTo>
                  <a:pt x="507949" y="375602"/>
                </a:lnTo>
                <a:close/>
              </a:path>
              <a:path w="738504" h="1341754">
                <a:moveTo>
                  <a:pt x="725043" y="1032903"/>
                </a:moveTo>
                <a:lnTo>
                  <a:pt x="610311" y="1032903"/>
                </a:lnTo>
                <a:lnTo>
                  <a:pt x="610311" y="1110373"/>
                </a:lnTo>
                <a:lnTo>
                  <a:pt x="122834" y="1110373"/>
                </a:lnTo>
                <a:lnTo>
                  <a:pt x="122834" y="1032903"/>
                </a:lnTo>
                <a:lnTo>
                  <a:pt x="7607" y="1032903"/>
                </a:lnTo>
                <a:lnTo>
                  <a:pt x="7607" y="1110373"/>
                </a:lnTo>
                <a:lnTo>
                  <a:pt x="7607" y="1270393"/>
                </a:lnTo>
                <a:lnTo>
                  <a:pt x="7607" y="1341513"/>
                </a:lnTo>
                <a:lnTo>
                  <a:pt x="122834" y="1341513"/>
                </a:lnTo>
                <a:lnTo>
                  <a:pt x="122834" y="1270393"/>
                </a:lnTo>
                <a:lnTo>
                  <a:pt x="725043" y="1270393"/>
                </a:lnTo>
                <a:lnTo>
                  <a:pt x="725043" y="1110373"/>
                </a:lnTo>
                <a:lnTo>
                  <a:pt x="725043" y="1032903"/>
                </a:lnTo>
                <a:close/>
              </a:path>
              <a:path w="738504" h="1341754">
                <a:moveTo>
                  <a:pt x="737908" y="266103"/>
                </a:moveTo>
                <a:lnTo>
                  <a:pt x="734885" y="221780"/>
                </a:lnTo>
                <a:lnTo>
                  <a:pt x="725817" y="183095"/>
                </a:lnTo>
                <a:lnTo>
                  <a:pt x="689571" y="122580"/>
                </a:lnTo>
                <a:lnTo>
                  <a:pt x="632853" y="85623"/>
                </a:lnTo>
                <a:lnTo>
                  <a:pt x="559358" y="73304"/>
                </a:lnTo>
                <a:lnTo>
                  <a:pt x="507961" y="73304"/>
                </a:lnTo>
                <a:lnTo>
                  <a:pt x="507961" y="6172"/>
                </a:lnTo>
                <a:lnTo>
                  <a:pt x="390842" y="6172"/>
                </a:lnTo>
                <a:lnTo>
                  <a:pt x="390842" y="73304"/>
                </a:lnTo>
                <a:lnTo>
                  <a:pt x="122821" y="73304"/>
                </a:lnTo>
                <a:lnTo>
                  <a:pt x="122821" y="0"/>
                </a:lnTo>
                <a:lnTo>
                  <a:pt x="7632" y="0"/>
                </a:lnTo>
                <a:lnTo>
                  <a:pt x="7632" y="325615"/>
                </a:lnTo>
                <a:lnTo>
                  <a:pt x="122821" y="325615"/>
                </a:lnTo>
                <a:lnTo>
                  <a:pt x="122821" y="232321"/>
                </a:lnTo>
                <a:lnTo>
                  <a:pt x="390842" y="232321"/>
                </a:lnTo>
                <a:lnTo>
                  <a:pt x="390842" y="320865"/>
                </a:lnTo>
                <a:lnTo>
                  <a:pt x="507961" y="320865"/>
                </a:lnTo>
                <a:lnTo>
                  <a:pt x="507961" y="232321"/>
                </a:lnTo>
                <a:lnTo>
                  <a:pt x="559358" y="232321"/>
                </a:lnTo>
                <a:lnTo>
                  <a:pt x="604088" y="238061"/>
                </a:lnTo>
                <a:lnTo>
                  <a:pt x="631736" y="274218"/>
                </a:lnTo>
                <a:lnTo>
                  <a:pt x="630872" y="281330"/>
                </a:lnTo>
                <a:lnTo>
                  <a:pt x="600786" y="309841"/>
                </a:lnTo>
                <a:lnTo>
                  <a:pt x="576986" y="318947"/>
                </a:lnTo>
                <a:lnTo>
                  <a:pt x="667435" y="434162"/>
                </a:lnTo>
                <a:lnTo>
                  <a:pt x="698271" y="404914"/>
                </a:lnTo>
                <a:lnTo>
                  <a:pt x="720293" y="367144"/>
                </a:lnTo>
                <a:lnTo>
                  <a:pt x="733501" y="320878"/>
                </a:lnTo>
                <a:lnTo>
                  <a:pt x="737908" y="266103"/>
                </a:lnTo>
                <a:close/>
              </a:path>
            </a:pathLst>
          </a:custGeom>
          <a:solidFill>
            <a:srgbClr val="00A0DC"/>
          </a:solidFill>
        </p:spPr>
        <p:txBody>
          <a:bodyPr wrap="square" lIns="0" tIns="0" rIns="0" bIns="0" rtlCol="0"/>
          <a:lstStyle/>
          <a:p>
            <a:pPr defTabSz="554492"/>
            <a:endParaRPr sz="1092" kern="0">
              <a:solidFill>
                <a:sysClr val="windowText" lastClr="000000"/>
              </a:solidFill>
            </a:endParaRPr>
          </a:p>
        </p:txBody>
      </p:sp>
      <p:sp>
        <p:nvSpPr>
          <p:cNvPr id="44" name="object 44"/>
          <p:cNvSpPr txBox="1"/>
          <p:nvPr/>
        </p:nvSpPr>
        <p:spPr>
          <a:xfrm>
            <a:off x="734135" y="711435"/>
            <a:ext cx="715450" cy="138453"/>
          </a:xfrm>
          <a:prstGeom prst="rect">
            <a:avLst/>
          </a:prstGeom>
        </p:spPr>
        <p:txBody>
          <a:bodyPr vert="horz" wrap="square" lIns="0" tIns="7701" rIns="0" bIns="0" rtlCol="0">
            <a:spAutoFit/>
          </a:bodyPr>
          <a:lstStyle/>
          <a:p>
            <a:pPr marL="7701" defTabSz="554492">
              <a:spcBef>
                <a:spcPts val="61"/>
              </a:spcBef>
            </a:pPr>
            <a:r>
              <a:rPr sz="849" b="1" kern="0" dirty="0">
                <a:solidFill>
                  <a:sysClr val="windowText" lastClr="000000"/>
                </a:solidFill>
                <a:latin typeface="Arial"/>
                <a:cs typeface="Arial"/>
              </a:rPr>
              <a:t>OUR </a:t>
            </a:r>
            <a:r>
              <a:rPr sz="849" b="1" kern="0" spc="-6" dirty="0">
                <a:solidFill>
                  <a:sysClr val="windowText" lastClr="000000"/>
                </a:solidFill>
                <a:latin typeface="Arial"/>
                <a:cs typeface="Arial"/>
              </a:rPr>
              <a:t>TENETS</a:t>
            </a:r>
            <a:endParaRPr sz="849" kern="0">
              <a:solidFill>
                <a:sysClr val="windowText" lastClr="000000"/>
              </a:solidFill>
              <a:latin typeface="Arial"/>
              <a:cs typeface="Arial"/>
            </a:endParaRPr>
          </a:p>
        </p:txBody>
      </p:sp>
      <p:sp>
        <p:nvSpPr>
          <p:cNvPr id="45" name="object 45"/>
          <p:cNvSpPr txBox="1"/>
          <p:nvPr/>
        </p:nvSpPr>
        <p:spPr>
          <a:xfrm>
            <a:off x="746456" y="6621335"/>
            <a:ext cx="3450949" cy="95613"/>
          </a:xfrm>
          <a:prstGeom prst="rect">
            <a:avLst/>
          </a:prstGeom>
        </p:spPr>
        <p:txBody>
          <a:bodyPr vert="horz" wrap="square" lIns="0" tIns="6931" rIns="0" bIns="0" rtlCol="0">
            <a:spAutoFit/>
          </a:bodyPr>
          <a:lstStyle/>
          <a:p>
            <a:pPr marL="7701" defTabSz="554492">
              <a:spcBef>
                <a:spcPts val="55"/>
              </a:spcBef>
            </a:pPr>
            <a:r>
              <a:rPr sz="576" kern="0" spc="143" dirty="0">
                <a:solidFill>
                  <a:srgbClr val="929292"/>
                </a:solidFill>
                <a:latin typeface="Arial"/>
                <a:cs typeface="Arial"/>
              </a:rPr>
              <a:t>©</a:t>
            </a:r>
            <a:r>
              <a:rPr sz="576" kern="0" spc="21" dirty="0">
                <a:solidFill>
                  <a:srgbClr val="929292"/>
                </a:solidFill>
                <a:latin typeface="Arial"/>
                <a:cs typeface="Arial"/>
              </a:rPr>
              <a:t> </a:t>
            </a:r>
            <a:r>
              <a:rPr sz="576" kern="0" spc="33" dirty="0">
                <a:solidFill>
                  <a:srgbClr val="929292"/>
                </a:solidFill>
                <a:latin typeface="Arial"/>
                <a:cs typeface="Arial"/>
              </a:rPr>
              <a:t>2026</a:t>
            </a:r>
            <a:r>
              <a:rPr sz="576" kern="0" spc="24" dirty="0">
                <a:solidFill>
                  <a:srgbClr val="929292"/>
                </a:solidFill>
                <a:latin typeface="Arial"/>
                <a:cs typeface="Arial"/>
              </a:rPr>
              <a:t> </a:t>
            </a:r>
            <a:r>
              <a:rPr sz="576" kern="0" spc="33" dirty="0">
                <a:solidFill>
                  <a:srgbClr val="929292"/>
                </a:solidFill>
                <a:latin typeface="Arial"/>
                <a:cs typeface="Arial"/>
              </a:rPr>
              <a:t>DEC</a:t>
            </a:r>
            <a:r>
              <a:rPr sz="576" kern="0" spc="24" dirty="0">
                <a:solidFill>
                  <a:srgbClr val="929292"/>
                </a:solidFill>
                <a:latin typeface="Arial"/>
                <a:cs typeface="Arial"/>
              </a:rPr>
              <a:t> </a:t>
            </a:r>
            <a:r>
              <a:rPr sz="576" kern="0" spc="-97" dirty="0">
                <a:solidFill>
                  <a:srgbClr val="929292"/>
                </a:solidFill>
                <a:latin typeface="Arial"/>
                <a:cs typeface="Arial"/>
              </a:rPr>
              <a:t>—</a:t>
            </a:r>
            <a:r>
              <a:rPr sz="576" kern="0" spc="24" dirty="0">
                <a:solidFill>
                  <a:srgbClr val="929292"/>
                </a:solidFill>
                <a:latin typeface="Arial"/>
                <a:cs typeface="Arial"/>
              </a:rPr>
              <a:t> </a:t>
            </a:r>
            <a:r>
              <a:rPr sz="576" kern="0" dirty="0">
                <a:solidFill>
                  <a:srgbClr val="929292"/>
                </a:solidFill>
                <a:latin typeface="Arial"/>
                <a:cs typeface="Arial"/>
              </a:rPr>
              <a:t>Division</a:t>
            </a:r>
            <a:r>
              <a:rPr sz="576" kern="0" spc="15" dirty="0">
                <a:solidFill>
                  <a:srgbClr val="929292"/>
                </a:solidFill>
                <a:latin typeface="Arial"/>
                <a:cs typeface="Arial"/>
              </a:rPr>
              <a:t> </a:t>
            </a:r>
            <a:r>
              <a:rPr sz="576" kern="0" spc="58" dirty="0">
                <a:solidFill>
                  <a:srgbClr val="929292"/>
                </a:solidFill>
                <a:latin typeface="Arial"/>
                <a:cs typeface="Arial"/>
              </a:rPr>
              <a:t>for</a:t>
            </a:r>
            <a:r>
              <a:rPr sz="576" kern="0" spc="18" dirty="0">
                <a:solidFill>
                  <a:srgbClr val="929292"/>
                </a:solidFill>
                <a:latin typeface="Arial"/>
                <a:cs typeface="Arial"/>
              </a:rPr>
              <a:t> </a:t>
            </a:r>
            <a:r>
              <a:rPr sz="576" kern="0" spc="30" dirty="0">
                <a:solidFill>
                  <a:srgbClr val="929292"/>
                </a:solidFill>
                <a:latin typeface="Arial"/>
                <a:cs typeface="Arial"/>
              </a:rPr>
              <a:t>Early</a:t>
            </a:r>
            <a:r>
              <a:rPr sz="576" kern="0" spc="6" dirty="0">
                <a:solidFill>
                  <a:srgbClr val="929292"/>
                </a:solidFill>
                <a:latin typeface="Arial"/>
                <a:cs typeface="Arial"/>
              </a:rPr>
              <a:t> </a:t>
            </a:r>
            <a:r>
              <a:rPr sz="576" kern="0" spc="36" dirty="0">
                <a:solidFill>
                  <a:srgbClr val="929292"/>
                </a:solidFill>
                <a:latin typeface="Arial"/>
                <a:cs typeface="Arial"/>
              </a:rPr>
              <a:t>Childhood</a:t>
            </a:r>
            <a:r>
              <a:rPr sz="576" kern="0" spc="21" dirty="0">
                <a:solidFill>
                  <a:srgbClr val="929292"/>
                </a:solidFill>
                <a:latin typeface="Arial"/>
                <a:cs typeface="Arial"/>
              </a:rPr>
              <a:t> </a:t>
            </a:r>
            <a:r>
              <a:rPr sz="576" kern="0" spc="-97" dirty="0">
                <a:solidFill>
                  <a:srgbClr val="929292"/>
                </a:solidFill>
                <a:latin typeface="Arial"/>
                <a:cs typeface="Arial"/>
              </a:rPr>
              <a:t>—</a:t>
            </a:r>
            <a:r>
              <a:rPr sz="576" kern="0" spc="24" dirty="0">
                <a:solidFill>
                  <a:srgbClr val="929292"/>
                </a:solidFill>
                <a:latin typeface="Arial"/>
                <a:cs typeface="Arial"/>
              </a:rPr>
              <a:t> </a:t>
            </a:r>
            <a:r>
              <a:rPr sz="576" kern="0" spc="39" dirty="0">
                <a:solidFill>
                  <a:srgbClr val="929292"/>
                </a:solidFill>
                <a:latin typeface="Arial"/>
                <a:cs typeface="Arial"/>
              </a:rPr>
              <a:t>Confidential</a:t>
            </a:r>
            <a:r>
              <a:rPr sz="576" kern="0" spc="24" dirty="0">
                <a:solidFill>
                  <a:srgbClr val="929292"/>
                </a:solidFill>
                <a:latin typeface="Arial"/>
                <a:cs typeface="Arial"/>
              </a:rPr>
              <a:t> </a:t>
            </a:r>
            <a:r>
              <a:rPr sz="576" kern="0" spc="45" dirty="0">
                <a:solidFill>
                  <a:srgbClr val="929292"/>
                </a:solidFill>
                <a:latin typeface="Arial"/>
                <a:cs typeface="Arial"/>
              </a:rPr>
              <a:t>and</a:t>
            </a:r>
            <a:r>
              <a:rPr sz="576" kern="0" spc="24" dirty="0">
                <a:solidFill>
                  <a:srgbClr val="929292"/>
                </a:solidFill>
                <a:latin typeface="Arial"/>
                <a:cs typeface="Arial"/>
              </a:rPr>
              <a:t> </a:t>
            </a:r>
            <a:r>
              <a:rPr sz="576" kern="0" spc="33" dirty="0">
                <a:solidFill>
                  <a:srgbClr val="929292"/>
                </a:solidFill>
                <a:latin typeface="Arial"/>
                <a:cs typeface="Arial"/>
              </a:rPr>
              <a:t>Proprietary.</a:t>
            </a:r>
            <a:r>
              <a:rPr sz="576" kern="0" spc="12" dirty="0">
                <a:solidFill>
                  <a:srgbClr val="929292"/>
                </a:solidFill>
                <a:latin typeface="Arial"/>
                <a:cs typeface="Arial"/>
              </a:rPr>
              <a:t> </a:t>
            </a:r>
            <a:r>
              <a:rPr sz="576" kern="0" dirty="0">
                <a:solidFill>
                  <a:srgbClr val="929292"/>
                </a:solidFill>
                <a:latin typeface="Arial"/>
                <a:cs typeface="Arial"/>
              </a:rPr>
              <a:t>All</a:t>
            </a:r>
            <a:r>
              <a:rPr sz="576" kern="0" spc="24" dirty="0">
                <a:solidFill>
                  <a:srgbClr val="929292"/>
                </a:solidFill>
                <a:latin typeface="Arial"/>
                <a:cs typeface="Arial"/>
              </a:rPr>
              <a:t> </a:t>
            </a:r>
            <a:r>
              <a:rPr sz="576" kern="0" spc="42" dirty="0">
                <a:solidFill>
                  <a:srgbClr val="929292"/>
                </a:solidFill>
                <a:latin typeface="Arial"/>
                <a:cs typeface="Arial"/>
              </a:rPr>
              <a:t>rights</a:t>
            </a:r>
            <a:r>
              <a:rPr sz="576" kern="0" spc="24" dirty="0">
                <a:solidFill>
                  <a:srgbClr val="929292"/>
                </a:solidFill>
                <a:latin typeface="Arial"/>
                <a:cs typeface="Arial"/>
              </a:rPr>
              <a:t> </a:t>
            </a:r>
            <a:r>
              <a:rPr sz="576" kern="0" spc="-6" dirty="0">
                <a:solidFill>
                  <a:srgbClr val="929292"/>
                </a:solidFill>
                <a:latin typeface="Arial"/>
                <a:cs typeface="Arial"/>
              </a:rPr>
              <a:t>reserved.</a:t>
            </a:r>
            <a:endParaRPr sz="576" kern="0">
              <a:solidFill>
                <a:sysClr val="windowText" lastClr="000000"/>
              </a:solidFill>
              <a:latin typeface="Arial"/>
              <a:cs typeface="Arial"/>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429977" y="68038"/>
            <a:ext cx="5664460" cy="3877579"/>
          </a:xfrm>
          <a:prstGeom prst="rect">
            <a:avLst/>
          </a:prstGeom>
        </p:spPr>
        <p:txBody>
          <a:bodyPr vert="horz" wrap="square" lIns="0" tIns="1020678" rIns="0" bIns="0" rtlCol="0">
            <a:spAutoFit/>
          </a:bodyPr>
          <a:lstStyle/>
          <a:p>
            <a:pPr marL="7701" marR="3081">
              <a:lnSpc>
                <a:spcPts val="7404"/>
              </a:lnSpc>
              <a:spcBef>
                <a:spcPts val="1637"/>
              </a:spcBef>
            </a:pPr>
            <a:r>
              <a:rPr spc="-12" dirty="0"/>
              <a:t>State</a:t>
            </a:r>
            <a:r>
              <a:rPr spc="-491" dirty="0"/>
              <a:t> </a:t>
            </a:r>
            <a:r>
              <a:rPr spc="-79" dirty="0"/>
              <a:t>by</a:t>
            </a:r>
            <a:r>
              <a:rPr spc="-570" dirty="0"/>
              <a:t> </a:t>
            </a:r>
            <a:r>
              <a:rPr spc="-6" dirty="0"/>
              <a:t>State </a:t>
            </a:r>
            <a:r>
              <a:rPr spc="-209" dirty="0"/>
              <a:t>Graphics</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a:extLst>
              <a:ext uri="{C183D7F6-B498-43B3-948B-1728B52AA6E4}">
                <adec:decorative xmlns:adec="http://schemas.microsoft.com/office/drawing/2017/decorative" val="1"/>
              </a:ext>
            </a:extLst>
          </p:cNvPr>
          <p:cNvGrpSpPr/>
          <p:nvPr/>
        </p:nvGrpSpPr>
        <p:grpSpPr>
          <a:xfrm>
            <a:off x="6231385" y="347149"/>
            <a:ext cx="771669" cy="911063"/>
            <a:chOff x="10275310" y="572474"/>
            <a:chExt cx="1272540" cy="1502410"/>
          </a:xfrm>
        </p:grpSpPr>
        <p:sp>
          <p:nvSpPr>
            <p:cNvPr id="3" name="object 3"/>
            <p:cNvSpPr/>
            <p:nvPr/>
          </p:nvSpPr>
          <p:spPr>
            <a:xfrm>
              <a:off x="10275310" y="572474"/>
              <a:ext cx="1272540" cy="1502410"/>
            </a:xfrm>
            <a:custGeom>
              <a:avLst/>
              <a:gdLst/>
              <a:ahLst/>
              <a:cxnLst/>
              <a:rect l="l" t="t" r="r" b="b"/>
              <a:pathLst>
                <a:path w="1272540" h="1502410">
                  <a:moveTo>
                    <a:pt x="223993" y="0"/>
                  </a:moveTo>
                  <a:lnTo>
                    <a:pt x="223783" y="2157"/>
                  </a:lnTo>
                  <a:lnTo>
                    <a:pt x="217794" y="131598"/>
                  </a:lnTo>
                  <a:lnTo>
                    <a:pt x="217187" y="147786"/>
                  </a:lnTo>
                  <a:lnTo>
                    <a:pt x="214600" y="203438"/>
                  </a:lnTo>
                  <a:lnTo>
                    <a:pt x="213668" y="208569"/>
                  </a:lnTo>
                  <a:lnTo>
                    <a:pt x="204820" y="219218"/>
                  </a:lnTo>
                  <a:lnTo>
                    <a:pt x="195166" y="248044"/>
                  </a:lnTo>
                  <a:lnTo>
                    <a:pt x="187701" y="251761"/>
                  </a:lnTo>
                  <a:lnTo>
                    <a:pt x="177104" y="253028"/>
                  </a:lnTo>
                  <a:lnTo>
                    <a:pt x="171806" y="252505"/>
                  </a:lnTo>
                  <a:lnTo>
                    <a:pt x="154497" y="229050"/>
                  </a:lnTo>
                  <a:lnTo>
                    <a:pt x="153115" y="226443"/>
                  </a:lnTo>
                  <a:lnTo>
                    <a:pt x="149000" y="221333"/>
                  </a:lnTo>
                  <a:lnTo>
                    <a:pt x="147147" y="220129"/>
                  </a:lnTo>
                  <a:lnTo>
                    <a:pt x="145325" y="219302"/>
                  </a:lnTo>
                  <a:lnTo>
                    <a:pt x="143943" y="219009"/>
                  </a:lnTo>
                  <a:lnTo>
                    <a:pt x="139702" y="219563"/>
                  </a:lnTo>
                  <a:lnTo>
                    <a:pt x="132990" y="223050"/>
                  </a:lnTo>
                  <a:lnTo>
                    <a:pt x="131671" y="223542"/>
                  </a:lnTo>
                  <a:lnTo>
                    <a:pt x="130320" y="223658"/>
                  </a:lnTo>
                  <a:lnTo>
                    <a:pt x="126990" y="223354"/>
                  </a:lnTo>
                  <a:lnTo>
                    <a:pt x="124163" y="222223"/>
                  </a:lnTo>
                  <a:lnTo>
                    <a:pt x="120425" y="219218"/>
                  </a:lnTo>
                  <a:lnTo>
                    <a:pt x="118572" y="218014"/>
                  </a:lnTo>
                  <a:lnTo>
                    <a:pt x="107357" y="214087"/>
                  </a:lnTo>
                  <a:lnTo>
                    <a:pt x="105389" y="213857"/>
                  </a:lnTo>
                  <a:lnTo>
                    <a:pt x="103672" y="214192"/>
                  </a:lnTo>
                  <a:lnTo>
                    <a:pt x="100269" y="215448"/>
                  </a:lnTo>
                  <a:lnTo>
                    <a:pt x="87850" y="218035"/>
                  </a:lnTo>
                  <a:lnTo>
                    <a:pt x="80772" y="221919"/>
                  </a:lnTo>
                  <a:lnTo>
                    <a:pt x="73432" y="224862"/>
                  </a:lnTo>
                  <a:lnTo>
                    <a:pt x="71641" y="226579"/>
                  </a:lnTo>
                  <a:lnTo>
                    <a:pt x="69359" y="229678"/>
                  </a:lnTo>
                  <a:lnTo>
                    <a:pt x="68961" y="231867"/>
                  </a:lnTo>
                  <a:lnTo>
                    <a:pt x="68814" y="234799"/>
                  </a:lnTo>
                  <a:lnTo>
                    <a:pt x="69118" y="240788"/>
                  </a:lnTo>
                  <a:lnTo>
                    <a:pt x="68971" y="243709"/>
                  </a:lnTo>
                  <a:lnTo>
                    <a:pt x="67840" y="246526"/>
                  </a:lnTo>
                  <a:lnTo>
                    <a:pt x="64060" y="250159"/>
                  </a:lnTo>
                  <a:lnTo>
                    <a:pt x="64071" y="257363"/>
                  </a:lnTo>
                  <a:lnTo>
                    <a:pt x="65819" y="264400"/>
                  </a:lnTo>
                  <a:lnTo>
                    <a:pt x="68678" y="270588"/>
                  </a:lnTo>
                  <a:lnTo>
                    <a:pt x="76604" y="281792"/>
                  </a:lnTo>
                  <a:lnTo>
                    <a:pt x="77777" y="284221"/>
                  </a:lnTo>
                  <a:lnTo>
                    <a:pt x="78018" y="287111"/>
                  </a:lnTo>
                  <a:lnTo>
                    <a:pt x="77097" y="290116"/>
                  </a:lnTo>
                  <a:lnTo>
                    <a:pt x="72961" y="296493"/>
                  </a:lnTo>
                  <a:lnTo>
                    <a:pt x="71725" y="300294"/>
                  </a:lnTo>
                  <a:lnTo>
                    <a:pt x="70772" y="314754"/>
                  </a:lnTo>
                  <a:lnTo>
                    <a:pt x="70982" y="321937"/>
                  </a:lnTo>
                  <a:lnTo>
                    <a:pt x="71798" y="327110"/>
                  </a:lnTo>
                  <a:lnTo>
                    <a:pt x="79599" y="350774"/>
                  </a:lnTo>
                  <a:lnTo>
                    <a:pt x="77526" y="356209"/>
                  </a:lnTo>
                  <a:lnTo>
                    <a:pt x="78269" y="367622"/>
                  </a:lnTo>
                  <a:lnTo>
                    <a:pt x="73285" y="380082"/>
                  </a:lnTo>
                  <a:lnTo>
                    <a:pt x="76280" y="390532"/>
                  </a:lnTo>
                  <a:lnTo>
                    <a:pt x="79683" y="403296"/>
                  </a:lnTo>
                  <a:lnTo>
                    <a:pt x="85683" y="417170"/>
                  </a:lnTo>
                  <a:lnTo>
                    <a:pt x="87379" y="423453"/>
                  </a:lnTo>
                  <a:lnTo>
                    <a:pt x="86793" y="430510"/>
                  </a:lnTo>
                  <a:lnTo>
                    <a:pt x="86950" y="437096"/>
                  </a:lnTo>
                  <a:lnTo>
                    <a:pt x="89170" y="449766"/>
                  </a:lnTo>
                  <a:lnTo>
                    <a:pt x="89850" y="460195"/>
                  </a:lnTo>
                  <a:lnTo>
                    <a:pt x="80269" y="478498"/>
                  </a:lnTo>
                  <a:lnTo>
                    <a:pt x="77348" y="478351"/>
                  </a:lnTo>
                  <a:lnTo>
                    <a:pt x="75076" y="479126"/>
                  </a:lnTo>
                  <a:lnTo>
                    <a:pt x="74196" y="482697"/>
                  </a:lnTo>
                  <a:lnTo>
                    <a:pt x="75191" y="485158"/>
                  </a:lnTo>
                  <a:lnTo>
                    <a:pt x="78908" y="490110"/>
                  </a:lnTo>
                  <a:lnTo>
                    <a:pt x="79578" y="493545"/>
                  </a:lnTo>
                  <a:lnTo>
                    <a:pt x="78625" y="496152"/>
                  </a:lnTo>
                  <a:lnTo>
                    <a:pt x="73317" y="502414"/>
                  </a:lnTo>
                  <a:lnTo>
                    <a:pt x="74992" y="511031"/>
                  </a:lnTo>
                  <a:lnTo>
                    <a:pt x="75809" y="546548"/>
                  </a:lnTo>
                  <a:lnTo>
                    <a:pt x="77243" y="549752"/>
                  </a:lnTo>
                  <a:lnTo>
                    <a:pt x="80447" y="551040"/>
                  </a:lnTo>
                  <a:lnTo>
                    <a:pt x="83515" y="552726"/>
                  </a:lnTo>
                  <a:lnTo>
                    <a:pt x="85767" y="556443"/>
                  </a:lnTo>
                  <a:lnTo>
                    <a:pt x="87274" y="560579"/>
                  </a:lnTo>
                  <a:lnTo>
                    <a:pt x="87934" y="563836"/>
                  </a:lnTo>
                  <a:lnTo>
                    <a:pt x="87955" y="571228"/>
                  </a:lnTo>
                  <a:lnTo>
                    <a:pt x="90520" y="576275"/>
                  </a:lnTo>
                  <a:lnTo>
                    <a:pt x="94855" y="579217"/>
                  </a:lnTo>
                  <a:lnTo>
                    <a:pt x="100593" y="580484"/>
                  </a:lnTo>
                  <a:lnTo>
                    <a:pt x="113158" y="609960"/>
                  </a:lnTo>
                  <a:lnTo>
                    <a:pt x="114907" y="612358"/>
                  </a:lnTo>
                  <a:lnTo>
                    <a:pt x="115085" y="614483"/>
                  </a:lnTo>
                  <a:lnTo>
                    <a:pt x="114425" y="620577"/>
                  </a:lnTo>
                  <a:lnTo>
                    <a:pt x="114572" y="622316"/>
                  </a:lnTo>
                  <a:lnTo>
                    <a:pt x="117074" y="626766"/>
                  </a:lnTo>
                  <a:lnTo>
                    <a:pt x="119797" y="629059"/>
                  </a:lnTo>
                  <a:lnTo>
                    <a:pt x="121964" y="631813"/>
                  </a:lnTo>
                  <a:lnTo>
                    <a:pt x="122802" y="637184"/>
                  </a:lnTo>
                  <a:lnTo>
                    <a:pt x="123200" y="637362"/>
                  </a:lnTo>
                  <a:lnTo>
                    <a:pt x="125179" y="640106"/>
                  </a:lnTo>
                  <a:lnTo>
                    <a:pt x="122530" y="647896"/>
                  </a:lnTo>
                  <a:lnTo>
                    <a:pt x="123179" y="653498"/>
                  </a:lnTo>
                  <a:lnTo>
                    <a:pt x="124100" y="655163"/>
                  </a:lnTo>
                  <a:lnTo>
                    <a:pt x="125179" y="656440"/>
                  </a:lnTo>
                  <a:lnTo>
                    <a:pt x="126383" y="656922"/>
                  </a:lnTo>
                  <a:lnTo>
                    <a:pt x="129315" y="657068"/>
                  </a:lnTo>
                  <a:lnTo>
                    <a:pt x="131116" y="657686"/>
                  </a:lnTo>
                  <a:lnTo>
                    <a:pt x="131954" y="658398"/>
                  </a:lnTo>
                  <a:lnTo>
                    <a:pt x="134529" y="661309"/>
                  </a:lnTo>
                  <a:lnTo>
                    <a:pt x="139723" y="665340"/>
                  </a:lnTo>
                  <a:lnTo>
                    <a:pt x="142780" y="669361"/>
                  </a:lnTo>
                  <a:lnTo>
                    <a:pt x="160078" y="683298"/>
                  </a:lnTo>
                  <a:lnTo>
                    <a:pt x="163764" y="685518"/>
                  </a:lnTo>
                  <a:lnTo>
                    <a:pt x="165858" y="687287"/>
                  </a:lnTo>
                  <a:lnTo>
                    <a:pt x="168235" y="690219"/>
                  </a:lnTo>
                  <a:lnTo>
                    <a:pt x="174874" y="695109"/>
                  </a:lnTo>
                  <a:lnTo>
                    <a:pt x="174759" y="698607"/>
                  </a:lnTo>
                  <a:lnTo>
                    <a:pt x="175816" y="704167"/>
                  </a:lnTo>
                  <a:lnTo>
                    <a:pt x="173764" y="707643"/>
                  </a:lnTo>
                  <a:lnTo>
                    <a:pt x="166780" y="712501"/>
                  </a:lnTo>
                  <a:lnTo>
                    <a:pt x="159178" y="719349"/>
                  </a:lnTo>
                  <a:lnTo>
                    <a:pt x="151911" y="727935"/>
                  </a:lnTo>
                  <a:lnTo>
                    <a:pt x="147712" y="728846"/>
                  </a:lnTo>
                  <a:lnTo>
                    <a:pt x="124823" y="743600"/>
                  </a:lnTo>
                  <a:lnTo>
                    <a:pt x="116813" y="745621"/>
                  </a:lnTo>
                  <a:lnTo>
                    <a:pt x="113221" y="749233"/>
                  </a:lnTo>
                  <a:lnTo>
                    <a:pt x="110698" y="753914"/>
                  </a:lnTo>
                  <a:lnTo>
                    <a:pt x="108499" y="764981"/>
                  </a:lnTo>
                  <a:lnTo>
                    <a:pt x="105797" y="769871"/>
                  </a:lnTo>
                  <a:lnTo>
                    <a:pt x="102049" y="773892"/>
                  </a:lnTo>
                  <a:lnTo>
                    <a:pt x="98436" y="777295"/>
                  </a:lnTo>
                  <a:lnTo>
                    <a:pt x="89547" y="782499"/>
                  </a:lnTo>
                  <a:lnTo>
                    <a:pt x="85934" y="785923"/>
                  </a:lnTo>
                  <a:lnTo>
                    <a:pt x="84269" y="791693"/>
                  </a:lnTo>
                  <a:lnTo>
                    <a:pt x="84918" y="794761"/>
                  </a:lnTo>
                  <a:lnTo>
                    <a:pt x="86520" y="797734"/>
                  </a:lnTo>
                  <a:lnTo>
                    <a:pt x="90457" y="803043"/>
                  </a:lnTo>
                  <a:lnTo>
                    <a:pt x="90656" y="805368"/>
                  </a:lnTo>
                  <a:lnTo>
                    <a:pt x="88897" y="807650"/>
                  </a:lnTo>
                  <a:lnTo>
                    <a:pt x="84678" y="810718"/>
                  </a:lnTo>
                  <a:lnTo>
                    <a:pt x="85002" y="814572"/>
                  </a:lnTo>
                  <a:lnTo>
                    <a:pt x="84772" y="821221"/>
                  </a:lnTo>
                  <a:lnTo>
                    <a:pt x="85107" y="827608"/>
                  </a:lnTo>
                  <a:lnTo>
                    <a:pt x="87683" y="830508"/>
                  </a:lnTo>
                  <a:lnTo>
                    <a:pt x="88395" y="832006"/>
                  </a:lnTo>
                  <a:lnTo>
                    <a:pt x="88458" y="835105"/>
                  </a:lnTo>
                  <a:lnTo>
                    <a:pt x="88112" y="838058"/>
                  </a:lnTo>
                  <a:lnTo>
                    <a:pt x="87264" y="839492"/>
                  </a:lnTo>
                  <a:lnTo>
                    <a:pt x="86007" y="840759"/>
                  </a:lnTo>
                  <a:lnTo>
                    <a:pt x="86824" y="843607"/>
                  </a:lnTo>
                  <a:lnTo>
                    <a:pt x="88981" y="848497"/>
                  </a:lnTo>
                  <a:lnTo>
                    <a:pt x="87337" y="852120"/>
                  </a:lnTo>
                  <a:lnTo>
                    <a:pt x="84667" y="855062"/>
                  </a:lnTo>
                  <a:lnTo>
                    <a:pt x="82039" y="858581"/>
                  </a:lnTo>
                  <a:lnTo>
                    <a:pt x="80814" y="864916"/>
                  </a:lnTo>
                  <a:lnTo>
                    <a:pt x="80699" y="870570"/>
                  </a:lnTo>
                  <a:lnTo>
                    <a:pt x="80353" y="873512"/>
                  </a:lnTo>
                  <a:lnTo>
                    <a:pt x="79484" y="874748"/>
                  </a:lnTo>
                  <a:lnTo>
                    <a:pt x="77652" y="876067"/>
                  </a:lnTo>
                  <a:lnTo>
                    <a:pt x="77358" y="879585"/>
                  </a:lnTo>
                  <a:lnTo>
                    <a:pt x="68804" y="898370"/>
                  </a:lnTo>
                  <a:lnTo>
                    <a:pt x="66490" y="900914"/>
                  </a:lnTo>
                  <a:lnTo>
                    <a:pt x="35140" y="926264"/>
                  </a:lnTo>
                  <a:lnTo>
                    <a:pt x="32920" y="927615"/>
                  </a:lnTo>
                  <a:lnTo>
                    <a:pt x="33758" y="930673"/>
                  </a:lnTo>
                  <a:lnTo>
                    <a:pt x="37538" y="936379"/>
                  </a:lnTo>
                  <a:lnTo>
                    <a:pt x="38742" y="939207"/>
                  </a:lnTo>
                  <a:lnTo>
                    <a:pt x="37758" y="941426"/>
                  </a:lnTo>
                  <a:lnTo>
                    <a:pt x="35056" y="943960"/>
                  </a:lnTo>
                  <a:lnTo>
                    <a:pt x="32543" y="951196"/>
                  </a:lnTo>
                  <a:lnTo>
                    <a:pt x="32868" y="955049"/>
                  </a:lnTo>
                  <a:lnTo>
                    <a:pt x="39380" y="963269"/>
                  </a:lnTo>
                  <a:lnTo>
                    <a:pt x="40647" y="966850"/>
                  </a:lnTo>
                  <a:lnTo>
                    <a:pt x="42092" y="981907"/>
                  </a:lnTo>
                  <a:lnTo>
                    <a:pt x="40291" y="993142"/>
                  </a:lnTo>
                  <a:lnTo>
                    <a:pt x="36616" y="1002765"/>
                  </a:lnTo>
                  <a:lnTo>
                    <a:pt x="35433" y="1011822"/>
                  </a:lnTo>
                  <a:lnTo>
                    <a:pt x="41475" y="1021434"/>
                  </a:lnTo>
                  <a:lnTo>
                    <a:pt x="49967" y="1025214"/>
                  </a:lnTo>
                  <a:lnTo>
                    <a:pt x="69798" y="1027644"/>
                  </a:lnTo>
                  <a:lnTo>
                    <a:pt x="77191" y="1032272"/>
                  </a:lnTo>
                  <a:lnTo>
                    <a:pt x="82803" y="1041340"/>
                  </a:lnTo>
                  <a:lnTo>
                    <a:pt x="83473" y="1044795"/>
                  </a:lnTo>
                  <a:lnTo>
                    <a:pt x="83295" y="1047339"/>
                  </a:lnTo>
                  <a:lnTo>
                    <a:pt x="82719" y="1049716"/>
                  </a:lnTo>
                  <a:lnTo>
                    <a:pt x="82217" y="1053056"/>
                  </a:lnTo>
                  <a:lnTo>
                    <a:pt x="84981" y="1069956"/>
                  </a:lnTo>
                  <a:lnTo>
                    <a:pt x="84070" y="1075485"/>
                  </a:lnTo>
                  <a:lnTo>
                    <a:pt x="81442" y="1078804"/>
                  </a:lnTo>
                  <a:lnTo>
                    <a:pt x="72919" y="1083977"/>
                  </a:lnTo>
                  <a:lnTo>
                    <a:pt x="69893" y="1087359"/>
                  </a:lnTo>
                  <a:lnTo>
                    <a:pt x="68908" y="1091903"/>
                  </a:lnTo>
                  <a:lnTo>
                    <a:pt x="68908" y="1096563"/>
                  </a:lnTo>
                  <a:lnTo>
                    <a:pt x="68322" y="1101285"/>
                  </a:lnTo>
                  <a:lnTo>
                    <a:pt x="66113" y="1105160"/>
                  </a:lnTo>
                  <a:lnTo>
                    <a:pt x="56720" y="1106720"/>
                  </a:lnTo>
                  <a:lnTo>
                    <a:pt x="34072" y="1101003"/>
                  </a:lnTo>
                  <a:lnTo>
                    <a:pt x="25391" y="1106594"/>
                  </a:lnTo>
                  <a:lnTo>
                    <a:pt x="10512" y="1131148"/>
                  </a:lnTo>
                  <a:lnTo>
                    <a:pt x="9287" y="1132824"/>
                  </a:lnTo>
                  <a:lnTo>
                    <a:pt x="5382" y="1139577"/>
                  </a:lnTo>
                  <a:lnTo>
                    <a:pt x="6994" y="1145064"/>
                  </a:lnTo>
                  <a:lnTo>
                    <a:pt x="6481" y="1150561"/>
                  </a:lnTo>
                  <a:lnTo>
                    <a:pt x="2889" y="1161168"/>
                  </a:lnTo>
                  <a:lnTo>
                    <a:pt x="0" y="1163933"/>
                  </a:lnTo>
                  <a:lnTo>
                    <a:pt x="97567" y="1205251"/>
                  </a:lnTo>
                  <a:lnTo>
                    <a:pt x="186203" y="1242244"/>
                  </a:lnTo>
                  <a:lnTo>
                    <a:pt x="275216" y="1279008"/>
                  </a:lnTo>
                  <a:lnTo>
                    <a:pt x="364606" y="1315551"/>
                  </a:lnTo>
                  <a:lnTo>
                    <a:pt x="544046" y="1387413"/>
                  </a:lnTo>
                  <a:lnTo>
                    <a:pt x="633917" y="1422752"/>
                  </a:lnTo>
                  <a:lnTo>
                    <a:pt x="724344" y="1457840"/>
                  </a:lnTo>
                  <a:lnTo>
                    <a:pt x="735621" y="1462541"/>
                  </a:lnTo>
                  <a:lnTo>
                    <a:pt x="821503" y="1496645"/>
                  </a:lnTo>
                  <a:lnTo>
                    <a:pt x="834896" y="1498645"/>
                  </a:lnTo>
                  <a:lnTo>
                    <a:pt x="885899" y="1499294"/>
                  </a:lnTo>
                  <a:lnTo>
                    <a:pt x="952672" y="1500163"/>
                  </a:lnTo>
                  <a:lnTo>
                    <a:pt x="971572" y="1500551"/>
                  </a:lnTo>
                  <a:lnTo>
                    <a:pt x="981299" y="1500519"/>
                  </a:lnTo>
                  <a:lnTo>
                    <a:pt x="990650" y="1500718"/>
                  </a:lnTo>
                  <a:lnTo>
                    <a:pt x="1038324" y="1501032"/>
                  </a:lnTo>
                  <a:lnTo>
                    <a:pt x="1066951" y="1501399"/>
                  </a:lnTo>
                  <a:lnTo>
                    <a:pt x="1143221" y="1501870"/>
                  </a:lnTo>
                  <a:lnTo>
                    <a:pt x="1190874" y="1501996"/>
                  </a:lnTo>
                  <a:lnTo>
                    <a:pt x="1272170" y="1501870"/>
                  </a:lnTo>
                  <a:lnTo>
                    <a:pt x="1271971" y="1408135"/>
                  </a:lnTo>
                  <a:lnTo>
                    <a:pt x="1272055" y="1362042"/>
                  </a:lnTo>
                  <a:lnTo>
                    <a:pt x="1271825" y="1223386"/>
                  </a:lnTo>
                  <a:lnTo>
                    <a:pt x="1271730" y="992346"/>
                  </a:lnTo>
                  <a:lnTo>
                    <a:pt x="1271437" y="899784"/>
                  </a:lnTo>
                  <a:lnTo>
                    <a:pt x="1271521" y="853680"/>
                  </a:lnTo>
                  <a:lnTo>
                    <a:pt x="1270977" y="253720"/>
                  </a:lnTo>
                  <a:lnTo>
                    <a:pt x="1270840" y="207637"/>
                  </a:lnTo>
                  <a:lnTo>
                    <a:pt x="1270966" y="115451"/>
                  </a:lnTo>
                  <a:lnTo>
                    <a:pt x="1270725" y="23465"/>
                  </a:lnTo>
                  <a:lnTo>
                    <a:pt x="1205376" y="23444"/>
                  </a:lnTo>
                  <a:lnTo>
                    <a:pt x="1041727" y="22439"/>
                  </a:lnTo>
                  <a:lnTo>
                    <a:pt x="910904" y="20826"/>
                  </a:lnTo>
                  <a:lnTo>
                    <a:pt x="812540" y="19088"/>
                  </a:lnTo>
                  <a:lnTo>
                    <a:pt x="779997" y="18271"/>
                  </a:lnTo>
                  <a:lnTo>
                    <a:pt x="747265" y="17664"/>
                  </a:lnTo>
                  <a:lnTo>
                    <a:pt x="649048" y="15318"/>
                  </a:lnTo>
                  <a:lnTo>
                    <a:pt x="485472" y="10408"/>
                  </a:lnTo>
                  <a:lnTo>
                    <a:pt x="387349" y="6879"/>
                  </a:lnTo>
                  <a:lnTo>
                    <a:pt x="354753" y="5486"/>
                  </a:lnTo>
                  <a:lnTo>
                    <a:pt x="321979" y="4324"/>
                  </a:lnTo>
                  <a:lnTo>
                    <a:pt x="256599" y="1591"/>
                  </a:lnTo>
                  <a:lnTo>
                    <a:pt x="223993" y="0"/>
                  </a:lnTo>
                  <a:close/>
                </a:path>
              </a:pathLst>
            </a:custGeom>
            <a:solidFill>
              <a:srgbClr val="0F9FDA"/>
            </a:solidFill>
          </p:spPr>
          <p:txBody>
            <a:bodyPr wrap="square" lIns="0" tIns="0" rIns="0" bIns="0" rtlCol="0"/>
            <a:lstStyle/>
            <a:p>
              <a:pPr defTabSz="554492"/>
              <a:endParaRPr sz="1092" kern="0">
                <a:solidFill>
                  <a:sysClr val="windowText" lastClr="000000"/>
                </a:solidFill>
              </a:endParaRPr>
            </a:p>
          </p:txBody>
        </p:sp>
        <p:sp>
          <p:nvSpPr>
            <p:cNvPr id="4" name="object 4"/>
            <p:cNvSpPr/>
            <p:nvPr/>
          </p:nvSpPr>
          <p:spPr>
            <a:xfrm>
              <a:off x="10647718" y="724248"/>
              <a:ext cx="582930" cy="449580"/>
            </a:xfrm>
            <a:custGeom>
              <a:avLst/>
              <a:gdLst/>
              <a:ahLst/>
              <a:cxnLst/>
              <a:rect l="l" t="t" r="r" b="b"/>
              <a:pathLst>
                <a:path w="582929" h="449580">
                  <a:moveTo>
                    <a:pt x="298119" y="318554"/>
                  </a:moveTo>
                  <a:lnTo>
                    <a:pt x="287032" y="265264"/>
                  </a:lnTo>
                  <a:lnTo>
                    <a:pt x="262559" y="231749"/>
                  </a:lnTo>
                  <a:lnTo>
                    <a:pt x="233667" y="216916"/>
                  </a:lnTo>
                  <a:lnTo>
                    <a:pt x="233667" y="215671"/>
                  </a:lnTo>
                  <a:lnTo>
                    <a:pt x="256578" y="200431"/>
                  </a:lnTo>
                  <a:lnTo>
                    <a:pt x="271005" y="180975"/>
                  </a:lnTo>
                  <a:lnTo>
                    <a:pt x="271932" y="179730"/>
                  </a:lnTo>
                  <a:lnTo>
                    <a:pt x="280555" y="153454"/>
                  </a:lnTo>
                  <a:lnTo>
                    <a:pt x="283235" y="121475"/>
                  </a:lnTo>
                  <a:lnTo>
                    <a:pt x="280377" y="98539"/>
                  </a:lnTo>
                  <a:lnTo>
                    <a:pt x="263093" y="49530"/>
                  </a:lnTo>
                  <a:lnTo>
                    <a:pt x="195821" y="6146"/>
                  </a:lnTo>
                  <a:lnTo>
                    <a:pt x="178498" y="4203"/>
                  </a:lnTo>
                  <a:lnTo>
                    <a:pt x="178498" y="309880"/>
                  </a:lnTo>
                  <a:lnTo>
                    <a:pt x="177304" y="331139"/>
                  </a:lnTo>
                  <a:lnTo>
                    <a:pt x="173151" y="344665"/>
                  </a:lnTo>
                  <a:lnTo>
                    <a:pt x="165163" y="351802"/>
                  </a:lnTo>
                  <a:lnTo>
                    <a:pt x="152476" y="353885"/>
                  </a:lnTo>
                  <a:lnTo>
                    <a:pt x="118376" y="353885"/>
                  </a:lnTo>
                  <a:lnTo>
                    <a:pt x="118376" y="265264"/>
                  </a:lnTo>
                  <a:lnTo>
                    <a:pt x="152476" y="265264"/>
                  </a:lnTo>
                  <a:lnTo>
                    <a:pt x="165684" y="266661"/>
                  </a:lnTo>
                  <a:lnTo>
                    <a:pt x="173621" y="272694"/>
                  </a:lnTo>
                  <a:lnTo>
                    <a:pt x="177482" y="286169"/>
                  </a:lnTo>
                  <a:lnTo>
                    <a:pt x="178498" y="309880"/>
                  </a:lnTo>
                  <a:lnTo>
                    <a:pt x="178498" y="4203"/>
                  </a:lnTo>
                  <a:lnTo>
                    <a:pt x="172923" y="3568"/>
                  </a:lnTo>
                  <a:lnTo>
                    <a:pt x="172923" y="137579"/>
                  </a:lnTo>
                  <a:lnTo>
                    <a:pt x="171716" y="157695"/>
                  </a:lnTo>
                  <a:lnTo>
                    <a:pt x="167500" y="171132"/>
                  </a:lnTo>
                  <a:lnTo>
                    <a:pt x="159321" y="178638"/>
                  </a:lnTo>
                  <a:lnTo>
                    <a:pt x="146265" y="180975"/>
                  </a:lnTo>
                  <a:lnTo>
                    <a:pt x="118376" y="180975"/>
                  </a:lnTo>
                  <a:lnTo>
                    <a:pt x="118376" y="98539"/>
                  </a:lnTo>
                  <a:lnTo>
                    <a:pt x="146265" y="98539"/>
                  </a:lnTo>
                  <a:lnTo>
                    <a:pt x="159321" y="100012"/>
                  </a:lnTo>
                  <a:lnTo>
                    <a:pt x="167500" y="105740"/>
                  </a:lnTo>
                  <a:lnTo>
                    <a:pt x="171716" y="117627"/>
                  </a:lnTo>
                  <a:lnTo>
                    <a:pt x="172923" y="137579"/>
                  </a:lnTo>
                  <a:lnTo>
                    <a:pt x="172923" y="3568"/>
                  </a:lnTo>
                  <a:lnTo>
                    <a:pt x="141312" y="0"/>
                  </a:lnTo>
                  <a:lnTo>
                    <a:pt x="0" y="0"/>
                  </a:lnTo>
                  <a:lnTo>
                    <a:pt x="0" y="449326"/>
                  </a:lnTo>
                  <a:lnTo>
                    <a:pt x="159283" y="449326"/>
                  </a:lnTo>
                  <a:lnTo>
                    <a:pt x="215379" y="443166"/>
                  </a:lnTo>
                  <a:lnTo>
                    <a:pt x="255016" y="425615"/>
                  </a:lnTo>
                  <a:lnTo>
                    <a:pt x="294093" y="361911"/>
                  </a:lnTo>
                  <a:lnTo>
                    <a:pt x="294843" y="353885"/>
                  </a:lnTo>
                  <a:lnTo>
                    <a:pt x="298119" y="318554"/>
                  </a:lnTo>
                  <a:close/>
                </a:path>
                <a:path w="582929" h="449580">
                  <a:moveTo>
                    <a:pt x="582587" y="349250"/>
                  </a:moveTo>
                  <a:lnTo>
                    <a:pt x="452437" y="349250"/>
                  </a:lnTo>
                  <a:lnTo>
                    <a:pt x="452437" y="262890"/>
                  </a:lnTo>
                  <a:lnTo>
                    <a:pt x="541693" y="262890"/>
                  </a:lnTo>
                  <a:lnTo>
                    <a:pt x="541693" y="175260"/>
                  </a:lnTo>
                  <a:lnTo>
                    <a:pt x="452437" y="175260"/>
                  </a:lnTo>
                  <a:lnTo>
                    <a:pt x="452437" y="101600"/>
                  </a:lnTo>
                  <a:lnTo>
                    <a:pt x="578878" y="101600"/>
                  </a:lnTo>
                  <a:lnTo>
                    <a:pt x="578878" y="0"/>
                  </a:lnTo>
                  <a:lnTo>
                    <a:pt x="330962" y="0"/>
                  </a:lnTo>
                  <a:lnTo>
                    <a:pt x="330962" y="101600"/>
                  </a:lnTo>
                  <a:lnTo>
                    <a:pt x="330962" y="175260"/>
                  </a:lnTo>
                  <a:lnTo>
                    <a:pt x="330962" y="262890"/>
                  </a:lnTo>
                  <a:lnTo>
                    <a:pt x="330962" y="349250"/>
                  </a:lnTo>
                  <a:lnTo>
                    <a:pt x="330962" y="449580"/>
                  </a:lnTo>
                  <a:lnTo>
                    <a:pt x="582587" y="449580"/>
                  </a:lnTo>
                  <a:lnTo>
                    <a:pt x="582587" y="349250"/>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pic>
          <p:nvPicPr>
            <p:cNvPr id="5" name="object 5"/>
            <p:cNvPicPr/>
            <p:nvPr/>
          </p:nvPicPr>
          <p:blipFill>
            <a:blip r:embed="rId2" cstate="print"/>
            <a:stretch>
              <a:fillRect/>
            </a:stretch>
          </p:blipFill>
          <p:spPr>
            <a:xfrm>
              <a:off x="10647727" y="1212596"/>
              <a:ext cx="374093" cy="137162"/>
            </a:xfrm>
            <a:prstGeom prst="rect">
              <a:avLst/>
            </a:prstGeom>
          </p:spPr>
        </p:pic>
        <p:pic>
          <p:nvPicPr>
            <p:cNvPr id="6" name="object 6"/>
            <p:cNvPicPr/>
            <p:nvPr/>
          </p:nvPicPr>
          <p:blipFill>
            <a:blip r:embed="rId3" cstate="print"/>
            <a:stretch>
              <a:fillRect/>
            </a:stretch>
          </p:blipFill>
          <p:spPr>
            <a:xfrm>
              <a:off x="11047904" y="1210710"/>
              <a:ext cx="182413" cy="140822"/>
            </a:xfrm>
            <a:prstGeom prst="rect">
              <a:avLst/>
            </a:prstGeom>
          </p:spPr>
        </p:pic>
        <p:sp>
          <p:nvSpPr>
            <p:cNvPr id="7" name="object 7"/>
            <p:cNvSpPr/>
            <p:nvPr/>
          </p:nvSpPr>
          <p:spPr>
            <a:xfrm>
              <a:off x="10647718" y="1388496"/>
              <a:ext cx="582930" cy="452755"/>
            </a:xfrm>
            <a:custGeom>
              <a:avLst/>
              <a:gdLst/>
              <a:ahLst/>
              <a:cxnLst/>
              <a:rect l="l" t="t" r="r" b="b"/>
              <a:pathLst>
                <a:path w="582929" h="452755">
                  <a:moveTo>
                    <a:pt x="253377" y="351980"/>
                  </a:moveTo>
                  <a:lnTo>
                    <a:pt x="122326" y="351980"/>
                  </a:lnTo>
                  <a:lnTo>
                    <a:pt x="122326" y="265620"/>
                  </a:lnTo>
                  <a:lnTo>
                    <a:pt x="212191" y="265620"/>
                  </a:lnTo>
                  <a:lnTo>
                    <a:pt x="212191" y="176720"/>
                  </a:lnTo>
                  <a:lnTo>
                    <a:pt x="122326" y="176720"/>
                  </a:lnTo>
                  <a:lnTo>
                    <a:pt x="122326" y="103060"/>
                  </a:lnTo>
                  <a:lnTo>
                    <a:pt x="249631" y="103060"/>
                  </a:lnTo>
                  <a:lnTo>
                    <a:pt x="249631" y="190"/>
                  </a:lnTo>
                  <a:lnTo>
                    <a:pt x="0" y="190"/>
                  </a:lnTo>
                  <a:lnTo>
                    <a:pt x="0" y="103060"/>
                  </a:lnTo>
                  <a:lnTo>
                    <a:pt x="0" y="176720"/>
                  </a:lnTo>
                  <a:lnTo>
                    <a:pt x="0" y="265620"/>
                  </a:lnTo>
                  <a:lnTo>
                    <a:pt x="0" y="351980"/>
                  </a:lnTo>
                  <a:lnTo>
                    <a:pt x="0" y="452310"/>
                  </a:lnTo>
                  <a:lnTo>
                    <a:pt x="253377" y="452310"/>
                  </a:lnTo>
                  <a:lnTo>
                    <a:pt x="253377" y="351980"/>
                  </a:lnTo>
                  <a:close/>
                </a:path>
                <a:path w="582929" h="452755">
                  <a:moveTo>
                    <a:pt x="582587" y="0"/>
                  </a:moveTo>
                  <a:lnTo>
                    <a:pt x="318922" y="0"/>
                  </a:lnTo>
                  <a:lnTo>
                    <a:pt x="318922" y="101600"/>
                  </a:lnTo>
                  <a:lnTo>
                    <a:pt x="389915" y="101600"/>
                  </a:lnTo>
                  <a:lnTo>
                    <a:pt x="389915" y="351790"/>
                  </a:lnTo>
                  <a:lnTo>
                    <a:pt x="318922" y="351790"/>
                  </a:lnTo>
                  <a:lnTo>
                    <a:pt x="318922" y="452120"/>
                  </a:lnTo>
                  <a:lnTo>
                    <a:pt x="582587" y="452120"/>
                  </a:lnTo>
                  <a:lnTo>
                    <a:pt x="582587" y="351790"/>
                  </a:lnTo>
                  <a:lnTo>
                    <a:pt x="511606" y="351790"/>
                  </a:lnTo>
                  <a:lnTo>
                    <a:pt x="511606" y="101600"/>
                  </a:lnTo>
                  <a:lnTo>
                    <a:pt x="582587" y="101600"/>
                  </a:lnTo>
                  <a:lnTo>
                    <a:pt x="582587" y="0"/>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grpSp>
      <p:grpSp>
        <p:nvGrpSpPr>
          <p:cNvPr id="8" name="object 8">
            <a:extLst>
              <a:ext uri="{C183D7F6-B498-43B3-948B-1728B52AA6E4}">
                <adec:decorative xmlns:adec="http://schemas.microsoft.com/office/drawing/2017/decorative" val="1"/>
              </a:ext>
            </a:extLst>
          </p:cNvPr>
          <p:cNvGrpSpPr/>
          <p:nvPr/>
        </p:nvGrpSpPr>
        <p:grpSpPr>
          <a:xfrm>
            <a:off x="7465598" y="347695"/>
            <a:ext cx="563735" cy="909908"/>
            <a:chOff x="12310619" y="573375"/>
            <a:chExt cx="929640" cy="1500505"/>
          </a:xfrm>
        </p:grpSpPr>
        <p:sp>
          <p:nvSpPr>
            <p:cNvPr id="9" name="object 9"/>
            <p:cNvSpPr/>
            <p:nvPr/>
          </p:nvSpPr>
          <p:spPr>
            <a:xfrm>
              <a:off x="12310619" y="573375"/>
              <a:ext cx="929640" cy="1500505"/>
            </a:xfrm>
            <a:custGeom>
              <a:avLst/>
              <a:gdLst/>
              <a:ahLst/>
              <a:cxnLst/>
              <a:rect l="l" t="t" r="r" b="b"/>
              <a:pathLst>
                <a:path w="929640" h="1500505">
                  <a:moveTo>
                    <a:pt x="924977" y="0"/>
                  </a:moveTo>
                  <a:lnTo>
                    <a:pt x="877093" y="3308"/>
                  </a:lnTo>
                  <a:lnTo>
                    <a:pt x="829199" y="7183"/>
                  </a:lnTo>
                  <a:lnTo>
                    <a:pt x="781326" y="10491"/>
                  </a:lnTo>
                  <a:lnTo>
                    <a:pt x="733349" y="14292"/>
                  </a:lnTo>
                  <a:lnTo>
                    <a:pt x="397757" y="37632"/>
                  </a:lnTo>
                  <a:lnTo>
                    <a:pt x="349968" y="40469"/>
                  </a:lnTo>
                  <a:lnTo>
                    <a:pt x="254191" y="47160"/>
                  </a:lnTo>
                  <a:lnTo>
                    <a:pt x="161754" y="52490"/>
                  </a:lnTo>
                  <a:lnTo>
                    <a:pt x="134508" y="54270"/>
                  </a:lnTo>
                  <a:lnTo>
                    <a:pt x="110425" y="55652"/>
                  </a:lnTo>
                  <a:lnTo>
                    <a:pt x="103347" y="56291"/>
                  </a:lnTo>
                  <a:lnTo>
                    <a:pt x="62050" y="58919"/>
                  </a:lnTo>
                  <a:lnTo>
                    <a:pt x="43998" y="59903"/>
                  </a:lnTo>
                  <a:lnTo>
                    <a:pt x="44082" y="59474"/>
                  </a:lnTo>
                  <a:lnTo>
                    <a:pt x="31129" y="64961"/>
                  </a:lnTo>
                  <a:lnTo>
                    <a:pt x="34763" y="74594"/>
                  </a:lnTo>
                  <a:lnTo>
                    <a:pt x="36051" y="80845"/>
                  </a:lnTo>
                  <a:lnTo>
                    <a:pt x="35915" y="86772"/>
                  </a:lnTo>
                  <a:lnTo>
                    <a:pt x="33213" y="93201"/>
                  </a:lnTo>
                  <a:lnTo>
                    <a:pt x="30355" y="95138"/>
                  </a:lnTo>
                  <a:lnTo>
                    <a:pt x="27873" y="95169"/>
                  </a:lnTo>
                  <a:lnTo>
                    <a:pt x="26166" y="96332"/>
                  </a:lnTo>
                  <a:lnTo>
                    <a:pt x="25308" y="106101"/>
                  </a:lnTo>
                  <a:lnTo>
                    <a:pt x="25412" y="129043"/>
                  </a:lnTo>
                  <a:lnTo>
                    <a:pt x="20606" y="146508"/>
                  </a:lnTo>
                  <a:lnTo>
                    <a:pt x="19381" y="158183"/>
                  </a:lnTo>
                  <a:lnTo>
                    <a:pt x="19685" y="169701"/>
                  </a:lnTo>
                  <a:lnTo>
                    <a:pt x="22229" y="177188"/>
                  </a:lnTo>
                  <a:lnTo>
                    <a:pt x="29465" y="183481"/>
                  </a:lnTo>
                  <a:lnTo>
                    <a:pt x="34208" y="189889"/>
                  </a:lnTo>
                  <a:lnTo>
                    <a:pt x="34187" y="197826"/>
                  </a:lnTo>
                  <a:lnTo>
                    <a:pt x="28951" y="209731"/>
                  </a:lnTo>
                  <a:lnTo>
                    <a:pt x="25444" y="212548"/>
                  </a:lnTo>
                  <a:lnTo>
                    <a:pt x="22480" y="212475"/>
                  </a:lnTo>
                  <a:lnTo>
                    <a:pt x="19329" y="213365"/>
                  </a:lnTo>
                  <a:lnTo>
                    <a:pt x="16229" y="219281"/>
                  </a:lnTo>
                  <a:lnTo>
                    <a:pt x="15245" y="227040"/>
                  </a:lnTo>
                  <a:lnTo>
                    <a:pt x="16313" y="229228"/>
                  </a:lnTo>
                  <a:lnTo>
                    <a:pt x="19392" y="231343"/>
                  </a:lnTo>
                  <a:lnTo>
                    <a:pt x="25779" y="239511"/>
                  </a:lnTo>
                  <a:lnTo>
                    <a:pt x="28679" y="242537"/>
                  </a:lnTo>
                  <a:lnTo>
                    <a:pt x="30826" y="246924"/>
                  </a:lnTo>
                  <a:lnTo>
                    <a:pt x="31088" y="253426"/>
                  </a:lnTo>
                  <a:lnTo>
                    <a:pt x="28742" y="257939"/>
                  </a:lnTo>
                  <a:lnTo>
                    <a:pt x="25381" y="257301"/>
                  </a:lnTo>
                  <a:lnTo>
                    <a:pt x="22962" y="254358"/>
                  </a:lnTo>
                  <a:lnTo>
                    <a:pt x="17978" y="243982"/>
                  </a:lnTo>
                  <a:lnTo>
                    <a:pt x="12240" y="242893"/>
                  </a:lnTo>
                  <a:lnTo>
                    <a:pt x="7214" y="248390"/>
                  </a:lnTo>
                  <a:lnTo>
                    <a:pt x="5235" y="261426"/>
                  </a:lnTo>
                  <a:lnTo>
                    <a:pt x="8460" y="278462"/>
                  </a:lnTo>
                  <a:lnTo>
                    <a:pt x="7203" y="287698"/>
                  </a:lnTo>
                  <a:lnTo>
                    <a:pt x="0" y="294273"/>
                  </a:lnTo>
                  <a:lnTo>
                    <a:pt x="3403" y="299886"/>
                  </a:lnTo>
                  <a:lnTo>
                    <a:pt x="5371" y="305215"/>
                  </a:lnTo>
                  <a:lnTo>
                    <a:pt x="5706" y="311247"/>
                  </a:lnTo>
                  <a:lnTo>
                    <a:pt x="4795" y="316032"/>
                  </a:lnTo>
                  <a:lnTo>
                    <a:pt x="7769" y="316105"/>
                  </a:lnTo>
                  <a:lnTo>
                    <a:pt x="18261" y="354921"/>
                  </a:lnTo>
                  <a:lnTo>
                    <a:pt x="29004" y="358460"/>
                  </a:lnTo>
                  <a:lnTo>
                    <a:pt x="32355" y="367528"/>
                  </a:lnTo>
                  <a:lnTo>
                    <a:pt x="29391" y="377883"/>
                  </a:lnTo>
                  <a:lnTo>
                    <a:pt x="21329" y="385831"/>
                  </a:lnTo>
                  <a:lnTo>
                    <a:pt x="30554" y="400542"/>
                  </a:lnTo>
                  <a:lnTo>
                    <a:pt x="33412" y="409013"/>
                  </a:lnTo>
                  <a:lnTo>
                    <a:pt x="31779" y="417652"/>
                  </a:lnTo>
                  <a:lnTo>
                    <a:pt x="28784" y="425515"/>
                  </a:lnTo>
                  <a:lnTo>
                    <a:pt x="27632" y="434227"/>
                  </a:lnTo>
                  <a:lnTo>
                    <a:pt x="28470" y="442876"/>
                  </a:lnTo>
                  <a:lnTo>
                    <a:pt x="31894" y="450970"/>
                  </a:lnTo>
                  <a:lnTo>
                    <a:pt x="31517" y="439923"/>
                  </a:lnTo>
                  <a:lnTo>
                    <a:pt x="33674" y="425945"/>
                  </a:lnTo>
                  <a:lnTo>
                    <a:pt x="37674" y="415285"/>
                  </a:lnTo>
                  <a:lnTo>
                    <a:pt x="43223" y="414846"/>
                  </a:lnTo>
                  <a:lnTo>
                    <a:pt x="44333" y="422008"/>
                  </a:lnTo>
                  <a:lnTo>
                    <a:pt x="45150" y="456970"/>
                  </a:lnTo>
                  <a:lnTo>
                    <a:pt x="49035" y="462666"/>
                  </a:lnTo>
                  <a:lnTo>
                    <a:pt x="51558" y="467661"/>
                  </a:lnTo>
                  <a:lnTo>
                    <a:pt x="56364" y="489419"/>
                  </a:lnTo>
                  <a:lnTo>
                    <a:pt x="58930" y="507816"/>
                  </a:lnTo>
                  <a:lnTo>
                    <a:pt x="60720" y="516643"/>
                  </a:lnTo>
                  <a:lnTo>
                    <a:pt x="64333" y="523785"/>
                  </a:lnTo>
                  <a:lnTo>
                    <a:pt x="69673" y="532245"/>
                  </a:lnTo>
                  <a:lnTo>
                    <a:pt x="37506" y="570411"/>
                  </a:lnTo>
                  <a:lnTo>
                    <a:pt x="25067" y="578474"/>
                  </a:lnTo>
                  <a:lnTo>
                    <a:pt x="30815" y="600421"/>
                  </a:lnTo>
                  <a:lnTo>
                    <a:pt x="17371" y="666011"/>
                  </a:lnTo>
                  <a:lnTo>
                    <a:pt x="21255" y="692617"/>
                  </a:lnTo>
                  <a:lnTo>
                    <a:pt x="23978" y="686178"/>
                  </a:lnTo>
                  <a:lnTo>
                    <a:pt x="29569" y="680743"/>
                  </a:lnTo>
                  <a:lnTo>
                    <a:pt x="33182" y="679979"/>
                  </a:lnTo>
                  <a:lnTo>
                    <a:pt x="36867" y="684157"/>
                  </a:lnTo>
                  <a:lnTo>
                    <a:pt x="37161" y="685204"/>
                  </a:lnTo>
                  <a:lnTo>
                    <a:pt x="37223" y="692670"/>
                  </a:lnTo>
                  <a:lnTo>
                    <a:pt x="35349" y="705214"/>
                  </a:lnTo>
                  <a:lnTo>
                    <a:pt x="37381" y="738951"/>
                  </a:lnTo>
                  <a:lnTo>
                    <a:pt x="40176" y="750395"/>
                  </a:lnTo>
                  <a:lnTo>
                    <a:pt x="44972" y="761735"/>
                  </a:lnTo>
                  <a:lnTo>
                    <a:pt x="51558" y="771432"/>
                  </a:lnTo>
                  <a:lnTo>
                    <a:pt x="54783" y="777997"/>
                  </a:lnTo>
                  <a:lnTo>
                    <a:pt x="56375" y="785295"/>
                  </a:lnTo>
                  <a:lnTo>
                    <a:pt x="55380" y="793106"/>
                  </a:lnTo>
                  <a:lnTo>
                    <a:pt x="51590" y="805284"/>
                  </a:lnTo>
                  <a:lnTo>
                    <a:pt x="50700" y="812561"/>
                  </a:lnTo>
                  <a:lnTo>
                    <a:pt x="53349" y="819514"/>
                  </a:lnTo>
                  <a:lnTo>
                    <a:pt x="64846" y="830131"/>
                  </a:lnTo>
                  <a:lnTo>
                    <a:pt x="68720" y="835838"/>
                  </a:lnTo>
                  <a:lnTo>
                    <a:pt x="69620" y="841524"/>
                  </a:lnTo>
                  <a:lnTo>
                    <a:pt x="70291" y="861544"/>
                  </a:lnTo>
                  <a:lnTo>
                    <a:pt x="72845" y="858560"/>
                  </a:lnTo>
                  <a:lnTo>
                    <a:pt x="71934" y="863345"/>
                  </a:lnTo>
                  <a:lnTo>
                    <a:pt x="49694" y="928212"/>
                  </a:lnTo>
                  <a:lnTo>
                    <a:pt x="48595" y="934013"/>
                  </a:lnTo>
                  <a:lnTo>
                    <a:pt x="58102" y="978064"/>
                  </a:lnTo>
                  <a:lnTo>
                    <a:pt x="59537" y="978326"/>
                  </a:lnTo>
                  <a:lnTo>
                    <a:pt x="66573" y="975205"/>
                  </a:lnTo>
                  <a:lnTo>
                    <a:pt x="71893" y="970745"/>
                  </a:lnTo>
                  <a:lnTo>
                    <a:pt x="75861" y="965541"/>
                  </a:lnTo>
                  <a:lnTo>
                    <a:pt x="77076" y="961750"/>
                  </a:lnTo>
                  <a:lnTo>
                    <a:pt x="78772" y="950170"/>
                  </a:lnTo>
                  <a:lnTo>
                    <a:pt x="79903" y="946861"/>
                  </a:lnTo>
                  <a:lnTo>
                    <a:pt x="97504" y="938285"/>
                  </a:lnTo>
                  <a:lnTo>
                    <a:pt x="105180" y="939741"/>
                  </a:lnTo>
                  <a:lnTo>
                    <a:pt x="108918" y="940945"/>
                  </a:lnTo>
                  <a:lnTo>
                    <a:pt x="111818" y="943981"/>
                  </a:lnTo>
                  <a:lnTo>
                    <a:pt x="114143" y="947405"/>
                  </a:lnTo>
                  <a:lnTo>
                    <a:pt x="122299" y="969844"/>
                  </a:lnTo>
                  <a:lnTo>
                    <a:pt x="126739" y="975205"/>
                  </a:lnTo>
                  <a:lnTo>
                    <a:pt x="129430" y="976713"/>
                  </a:lnTo>
                  <a:lnTo>
                    <a:pt x="134058" y="981069"/>
                  </a:lnTo>
                  <a:lnTo>
                    <a:pt x="138226" y="985823"/>
                  </a:lnTo>
                  <a:lnTo>
                    <a:pt x="138603" y="1004754"/>
                  </a:lnTo>
                  <a:lnTo>
                    <a:pt x="139105" y="1017811"/>
                  </a:lnTo>
                  <a:lnTo>
                    <a:pt x="140425" y="1065758"/>
                  </a:lnTo>
                  <a:lnTo>
                    <a:pt x="141849" y="1097401"/>
                  </a:lnTo>
                  <a:lnTo>
                    <a:pt x="150948" y="1382052"/>
                  </a:lnTo>
                  <a:lnTo>
                    <a:pt x="151848" y="1416511"/>
                  </a:lnTo>
                  <a:lnTo>
                    <a:pt x="152466" y="1421098"/>
                  </a:lnTo>
                  <a:lnTo>
                    <a:pt x="151576" y="1438846"/>
                  </a:lnTo>
                  <a:lnTo>
                    <a:pt x="147210" y="1461840"/>
                  </a:lnTo>
                  <a:lnTo>
                    <a:pt x="162874" y="1500163"/>
                  </a:lnTo>
                  <a:lnTo>
                    <a:pt x="235741" y="1498603"/>
                  </a:lnTo>
                  <a:lnTo>
                    <a:pt x="308985" y="1497577"/>
                  </a:lnTo>
                  <a:lnTo>
                    <a:pt x="333089" y="1496635"/>
                  </a:lnTo>
                  <a:lnTo>
                    <a:pt x="381956" y="1496038"/>
                  </a:lnTo>
                  <a:lnTo>
                    <a:pt x="405956" y="1495085"/>
                  </a:lnTo>
                  <a:lnTo>
                    <a:pt x="454813" y="1494436"/>
                  </a:lnTo>
                  <a:lnTo>
                    <a:pt x="479294" y="1493619"/>
                  </a:lnTo>
                  <a:lnTo>
                    <a:pt x="503293" y="1493211"/>
                  </a:lnTo>
                  <a:lnTo>
                    <a:pt x="527784" y="1492352"/>
                  </a:lnTo>
                  <a:lnTo>
                    <a:pt x="552265" y="1492027"/>
                  </a:lnTo>
                  <a:lnTo>
                    <a:pt x="552360" y="1491567"/>
                  </a:lnTo>
                  <a:lnTo>
                    <a:pt x="547878" y="1473337"/>
                  </a:lnTo>
                  <a:lnTo>
                    <a:pt x="537323" y="1460363"/>
                  </a:lnTo>
                  <a:lnTo>
                    <a:pt x="514759" y="1440689"/>
                  </a:lnTo>
                  <a:lnTo>
                    <a:pt x="510110" y="1433799"/>
                  </a:lnTo>
                  <a:lnTo>
                    <a:pt x="507282" y="1427809"/>
                  </a:lnTo>
                  <a:lnTo>
                    <a:pt x="504707" y="1420417"/>
                  </a:lnTo>
                  <a:lnTo>
                    <a:pt x="503105" y="1410585"/>
                  </a:lnTo>
                  <a:lnTo>
                    <a:pt x="502801" y="1399119"/>
                  </a:lnTo>
                  <a:lnTo>
                    <a:pt x="504822" y="1391057"/>
                  </a:lnTo>
                  <a:lnTo>
                    <a:pt x="507628" y="1384146"/>
                  </a:lnTo>
                  <a:lnTo>
                    <a:pt x="510895" y="1374785"/>
                  </a:lnTo>
                  <a:lnTo>
                    <a:pt x="512727" y="1346796"/>
                  </a:lnTo>
                  <a:lnTo>
                    <a:pt x="515387" y="1335383"/>
                  </a:lnTo>
                  <a:lnTo>
                    <a:pt x="523858" y="1330043"/>
                  </a:lnTo>
                  <a:lnTo>
                    <a:pt x="535187" y="1325205"/>
                  </a:lnTo>
                  <a:lnTo>
                    <a:pt x="539302" y="1314022"/>
                  </a:lnTo>
                  <a:lnTo>
                    <a:pt x="539397" y="1284746"/>
                  </a:lnTo>
                  <a:lnTo>
                    <a:pt x="545857" y="1248150"/>
                  </a:lnTo>
                  <a:lnTo>
                    <a:pt x="546182" y="1233323"/>
                  </a:lnTo>
                  <a:lnTo>
                    <a:pt x="542402" y="1216674"/>
                  </a:lnTo>
                  <a:lnTo>
                    <a:pt x="541847" y="1209125"/>
                  </a:lnTo>
                  <a:lnTo>
                    <a:pt x="542936" y="1182477"/>
                  </a:lnTo>
                  <a:lnTo>
                    <a:pt x="546150" y="1178623"/>
                  </a:lnTo>
                  <a:lnTo>
                    <a:pt x="548224" y="1175534"/>
                  </a:lnTo>
                  <a:lnTo>
                    <a:pt x="548957" y="1171713"/>
                  </a:lnTo>
                  <a:lnTo>
                    <a:pt x="548716" y="1167702"/>
                  </a:lnTo>
                  <a:lnTo>
                    <a:pt x="545732" y="1164645"/>
                  </a:lnTo>
                  <a:lnTo>
                    <a:pt x="545051" y="1162980"/>
                  </a:lnTo>
                  <a:lnTo>
                    <a:pt x="545637" y="1154645"/>
                  </a:lnTo>
                  <a:lnTo>
                    <a:pt x="547396" y="1147985"/>
                  </a:lnTo>
                  <a:lnTo>
                    <a:pt x="550684" y="1141661"/>
                  </a:lnTo>
                  <a:lnTo>
                    <a:pt x="555312" y="1135588"/>
                  </a:lnTo>
                  <a:lnTo>
                    <a:pt x="560642" y="1123201"/>
                  </a:lnTo>
                  <a:lnTo>
                    <a:pt x="560883" y="1108803"/>
                  </a:lnTo>
                  <a:lnTo>
                    <a:pt x="557501" y="1084291"/>
                  </a:lnTo>
                  <a:lnTo>
                    <a:pt x="554454" y="974860"/>
                  </a:lnTo>
                  <a:lnTo>
                    <a:pt x="556213" y="957771"/>
                  </a:lnTo>
                  <a:lnTo>
                    <a:pt x="560516" y="948170"/>
                  </a:lnTo>
                  <a:lnTo>
                    <a:pt x="576537" y="931751"/>
                  </a:lnTo>
                  <a:lnTo>
                    <a:pt x="582736" y="920024"/>
                  </a:lnTo>
                  <a:lnTo>
                    <a:pt x="586149" y="907270"/>
                  </a:lnTo>
                  <a:lnTo>
                    <a:pt x="588767" y="880412"/>
                  </a:lnTo>
                  <a:lnTo>
                    <a:pt x="589029" y="858089"/>
                  </a:lnTo>
                  <a:lnTo>
                    <a:pt x="591835" y="851167"/>
                  </a:lnTo>
                  <a:lnTo>
                    <a:pt x="604358" y="840089"/>
                  </a:lnTo>
                  <a:lnTo>
                    <a:pt x="610117" y="831262"/>
                  </a:lnTo>
                  <a:lnTo>
                    <a:pt x="634085" y="806970"/>
                  </a:lnTo>
                  <a:lnTo>
                    <a:pt x="639059" y="796457"/>
                  </a:lnTo>
                  <a:lnTo>
                    <a:pt x="641990" y="783609"/>
                  </a:lnTo>
                  <a:lnTo>
                    <a:pt x="644158" y="769578"/>
                  </a:lnTo>
                  <a:lnTo>
                    <a:pt x="644304" y="755715"/>
                  </a:lnTo>
                  <a:lnTo>
                    <a:pt x="646378" y="742197"/>
                  </a:lnTo>
                  <a:lnTo>
                    <a:pt x="652472" y="728417"/>
                  </a:lnTo>
                  <a:lnTo>
                    <a:pt x="681497" y="682712"/>
                  </a:lnTo>
                  <a:lnTo>
                    <a:pt x="682408" y="677916"/>
                  </a:lnTo>
                  <a:lnTo>
                    <a:pt x="679047" y="674743"/>
                  </a:lnTo>
                  <a:lnTo>
                    <a:pt x="674314" y="670859"/>
                  </a:lnTo>
                  <a:lnTo>
                    <a:pt x="671874" y="665445"/>
                  </a:lnTo>
                  <a:lnTo>
                    <a:pt x="674262" y="655477"/>
                  </a:lnTo>
                  <a:lnTo>
                    <a:pt x="692753" y="618180"/>
                  </a:lnTo>
                  <a:lnTo>
                    <a:pt x="698198" y="597384"/>
                  </a:lnTo>
                  <a:lnTo>
                    <a:pt x="699402" y="572694"/>
                  </a:lnTo>
                  <a:lnTo>
                    <a:pt x="695633" y="516780"/>
                  </a:lnTo>
                  <a:lnTo>
                    <a:pt x="697413" y="483859"/>
                  </a:lnTo>
                  <a:lnTo>
                    <a:pt x="706365" y="460205"/>
                  </a:lnTo>
                  <a:lnTo>
                    <a:pt x="723548" y="445536"/>
                  </a:lnTo>
                  <a:lnTo>
                    <a:pt x="747684" y="439211"/>
                  </a:lnTo>
                  <a:lnTo>
                    <a:pt x="771589" y="438782"/>
                  </a:lnTo>
                  <a:lnTo>
                    <a:pt x="783044" y="435944"/>
                  </a:lnTo>
                  <a:lnTo>
                    <a:pt x="791787" y="429159"/>
                  </a:lnTo>
                  <a:lnTo>
                    <a:pt x="806708" y="408615"/>
                  </a:lnTo>
                  <a:lnTo>
                    <a:pt x="813514" y="401474"/>
                  </a:lnTo>
                  <a:lnTo>
                    <a:pt x="854183" y="372868"/>
                  </a:lnTo>
                  <a:lnTo>
                    <a:pt x="866758" y="367308"/>
                  </a:lnTo>
                  <a:lnTo>
                    <a:pt x="870423" y="361046"/>
                  </a:lnTo>
                  <a:lnTo>
                    <a:pt x="878036" y="347109"/>
                  </a:lnTo>
                  <a:lnTo>
                    <a:pt x="893690" y="332607"/>
                  </a:lnTo>
                  <a:lnTo>
                    <a:pt x="901899" y="320765"/>
                  </a:lnTo>
                  <a:lnTo>
                    <a:pt x="901585" y="309289"/>
                  </a:lnTo>
                  <a:lnTo>
                    <a:pt x="899763" y="298022"/>
                  </a:lnTo>
                  <a:lnTo>
                    <a:pt x="902140" y="285520"/>
                  </a:lnTo>
                  <a:lnTo>
                    <a:pt x="906778" y="281939"/>
                  </a:lnTo>
                  <a:lnTo>
                    <a:pt x="912809" y="281551"/>
                  </a:lnTo>
                  <a:lnTo>
                    <a:pt x="918537" y="280200"/>
                  </a:lnTo>
                  <a:lnTo>
                    <a:pt x="922306" y="273415"/>
                  </a:lnTo>
                  <a:lnTo>
                    <a:pt x="921961" y="267394"/>
                  </a:lnTo>
                  <a:lnTo>
                    <a:pt x="918254" y="260735"/>
                  </a:lnTo>
                  <a:lnTo>
                    <a:pt x="911385" y="252484"/>
                  </a:lnTo>
                  <a:lnTo>
                    <a:pt x="894318" y="216935"/>
                  </a:lnTo>
                  <a:lnTo>
                    <a:pt x="891554" y="207428"/>
                  </a:lnTo>
                  <a:lnTo>
                    <a:pt x="887240" y="196182"/>
                  </a:lnTo>
                  <a:lnTo>
                    <a:pt x="879795" y="188318"/>
                  </a:lnTo>
                  <a:lnTo>
                    <a:pt x="874737" y="178371"/>
                  </a:lnTo>
                  <a:lnTo>
                    <a:pt x="875345" y="162057"/>
                  </a:lnTo>
                  <a:lnTo>
                    <a:pt x="885732" y="138718"/>
                  </a:lnTo>
                  <a:lnTo>
                    <a:pt x="925605" y="75662"/>
                  </a:lnTo>
                  <a:lnTo>
                    <a:pt x="929081" y="59935"/>
                  </a:lnTo>
                  <a:lnTo>
                    <a:pt x="923919" y="49967"/>
                  </a:lnTo>
                  <a:lnTo>
                    <a:pt x="916673" y="41150"/>
                  </a:lnTo>
                  <a:lnTo>
                    <a:pt x="912506" y="26459"/>
                  </a:lnTo>
                  <a:lnTo>
                    <a:pt x="912736" y="9570"/>
                  </a:lnTo>
                  <a:lnTo>
                    <a:pt x="916966" y="2942"/>
                  </a:lnTo>
                  <a:lnTo>
                    <a:pt x="924977" y="0"/>
                  </a:lnTo>
                  <a:close/>
                </a:path>
              </a:pathLst>
            </a:custGeom>
            <a:solidFill>
              <a:srgbClr val="0F9FDA"/>
            </a:solidFill>
          </p:spPr>
          <p:txBody>
            <a:bodyPr wrap="square" lIns="0" tIns="0" rIns="0" bIns="0" rtlCol="0"/>
            <a:lstStyle/>
            <a:p>
              <a:pPr defTabSz="554492"/>
              <a:endParaRPr sz="1092" kern="0">
                <a:solidFill>
                  <a:sysClr val="windowText" lastClr="000000"/>
                </a:solidFill>
              </a:endParaRPr>
            </a:p>
          </p:txBody>
        </p:sp>
        <p:sp>
          <p:nvSpPr>
            <p:cNvPr id="10" name="object 10"/>
            <p:cNvSpPr/>
            <p:nvPr/>
          </p:nvSpPr>
          <p:spPr>
            <a:xfrm>
              <a:off x="12443117" y="685158"/>
              <a:ext cx="419734" cy="324485"/>
            </a:xfrm>
            <a:custGeom>
              <a:avLst/>
              <a:gdLst/>
              <a:ahLst/>
              <a:cxnLst/>
              <a:rect l="l" t="t" r="r" b="b"/>
              <a:pathLst>
                <a:path w="419734" h="324484">
                  <a:moveTo>
                    <a:pt x="214668" y="229425"/>
                  </a:moveTo>
                  <a:lnTo>
                    <a:pt x="206679" y="191020"/>
                  </a:lnTo>
                  <a:lnTo>
                    <a:pt x="168249" y="156235"/>
                  </a:lnTo>
                  <a:lnTo>
                    <a:pt x="168249" y="155333"/>
                  </a:lnTo>
                  <a:lnTo>
                    <a:pt x="184746" y="144348"/>
                  </a:lnTo>
                  <a:lnTo>
                    <a:pt x="195135" y="130340"/>
                  </a:lnTo>
                  <a:lnTo>
                    <a:pt x="195808" y="129438"/>
                  </a:lnTo>
                  <a:lnTo>
                    <a:pt x="202006" y="110515"/>
                  </a:lnTo>
                  <a:lnTo>
                    <a:pt x="203949" y="87477"/>
                  </a:lnTo>
                  <a:lnTo>
                    <a:pt x="201295" y="70980"/>
                  </a:lnTo>
                  <a:lnTo>
                    <a:pt x="198462" y="53289"/>
                  </a:lnTo>
                  <a:lnTo>
                    <a:pt x="180809" y="25501"/>
                  </a:lnTo>
                  <a:lnTo>
                    <a:pt x="149174" y="6832"/>
                  </a:lnTo>
                  <a:lnTo>
                    <a:pt x="128536" y="3860"/>
                  </a:lnTo>
                  <a:lnTo>
                    <a:pt x="128536" y="223177"/>
                  </a:lnTo>
                  <a:lnTo>
                    <a:pt x="127673" y="238480"/>
                  </a:lnTo>
                  <a:lnTo>
                    <a:pt x="124688" y="248221"/>
                  </a:lnTo>
                  <a:lnTo>
                    <a:pt x="118922" y="253352"/>
                  </a:lnTo>
                  <a:lnTo>
                    <a:pt x="109778" y="254850"/>
                  </a:lnTo>
                  <a:lnTo>
                    <a:pt x="85242" y="254850"/>
                  </a:lnTo>
                  <a:lnTo>
                    <a:pt x="85242" y="191020"/>
                  </a:lnTo>
                  <a:lnTo>
                    <a:pt x="109778" y="191020"/>
                  </a:lnTo>
                  <a:lnTo>
                    <a:pt x="119303" y="192036"/>
                  </a:lnTo>
                  <a:lnTo>
                    <a:pt x="125018" y="196392"/>
                  </a:lnTo>
                  <a:lnTo>
                    <a:pt x="127800" y="206095"/>
                  </a:lnTo>
                  <a:lnTo>
                    <a:pt x="128536" y="223177"/>
                  </a:lnTo>
                  <a:lnTo>
                    <a:pt x="128536" y="3860"/>
                  </a:lnTo>
                  <a:lnTo>
                    <a:pt x="124510" y="3289"/>
                  </a:lnTo>
                  <a:lnTo>
                    <a:pt x="124510" y="99098"/>
                  </a:lnTo>
                  <a:lnTo>
                    <a:pt x="123647" y="113576"/>
                  </a:lnTo>
                  <a:lnTo>
                    <a:pt x="120611" y="123240"/>
                  </a:lnTo>
                  <a:lnTo>
                    <a:pt x="114731" y="128651"/>
                  </a:lnTo>
                  <a:lnTo>
                    <a:pt x="105321" y="130340"/>
                  </a:lnTo>
                  <a:lnTo>
                    <a:pt x="85242" y="130340"/>
                  </a:lnTo>
                  <a:lnTo>
                    <a:pt x="85242" y="70980"/>
                  </a:lnTo>
                  <a:lnTo>
                    <a:pt x="105321" y="70980"/>
                  </a:lnTo>
                  <a:lnTo>
                    <a:pt x="114731" y="72047"/>
                  </a:lnTo>
                  <a:lnTo>
                    <a:pt x="120611" y="76161"/>
                  </a:lnTo>
                  <a:lnTo>
                    <a:pt x="123647" y="84721"/>
                  </a:lnTo>
                  <a:lnTo>
                    <a:pt x="124510" y="99098"/>
                  </a:lnTo>
                  <a:lnTo>
                    <a:pt x="124510" y="3289"/>
                  </a:lnTo>
                  <a:lnTo>
                    <a:pt x="101765" y="0"/>
                  </a:lnTo>
                  <a:lnTo>
                    <a:pt x="0" y="0"/>
                  </a:lnTo>
                  <a:lnTo>
                    <a:pt x="0" y="323583"/>
                  </a:lnTo>
                  <a:lnTo>
                    <a:pt x="114706" y="323583"/>
                  </a:lnTo>
                  <a:lnTo>
                    <a:pt x="163271" y="316712"/>
                  </a:lnTo>
                  <a:lnTo>
                    <a:pt x="193967" y="297421"/>
                  </a:lnTo>
                  <a:lnTo>
                    <a:pt x="210032" y="267665"/>
                  </a:lnTo>
                  <a:lnTo>
                    <a:pt x="211582" y="254850"/>
                  </a:lnTo>
                  <a:lnTo>
                    <a:pt x="214668" y="229425"/>
                  </a:lnTo>
                  <a:close/>
                </a:path>
                <a:path w="419734" h="324484">
                  <a:moveTo>
                    <a:pt x="419519" y="251472"/>
                  </a:moveTo>
                  <a:lnTo>
                    <a:pt x="325793" y="251472"/>
                  </a:lnTo>
                  <a:lnTo>
                    <a:pt x="325793" y="189242"/>
                  </a:lnTo>
                  <a:lnTo>
                    <a:pt x="390067" y="189242"/>
                  </a:lnTo>
                  <a:lnTo>
                    <a:pt x="390067" y="125742"/>
                  </a:lnTo>
                  <a:lnTo>
                    <a:pt x="325793" y="125742"/>
                  </a:lnTo>
                  <a:lnTo>
                    <a:pt x="325793" y="73672"/>
                  </a:lnTo>
                  <a:lnTo>
                    <a:pt x="416839" y="73672"/>
                  </a:lnTo>
                  <a:lnTo>
                    <a:pt x="416839" y="12"/>
                  </a:lnTo>
                  <a:lnTo>
                    <a:pt x="238328" y="12"/>
                  </a:lnTo>
                  <a:lnTo>
                    <a:pt x="238328" y="73672"/>
                  </a:lnTo>
                  <a:lnTo>
                    <a:pt x="238328" y="125742"/>
                  </a:lnTo>
                  <a:lnTo>
                    <a:pt x="238328" y="189242"/>
                  </a:lnTo>
                  <a:lnTo>
                    <a:pt x="238328" y="251472"/>
                  </a:lnTo>
                  <a:lnTo>
                    <a:pt x="238328" y="323862"/>
                  </a:lnTo>
                  <a:lnTo>
                    <a:pt x="419519" y="323862"/>
                  </a:lnTo>
                  <a:lnTo>
                    <a:pt x="419519" y="251472"/>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pic>
          <p:nvPicPr>
            <p:cNvPr id="11" name="object 11"/>
            <p:cNvPicPr/>
            <p:nvPr/>
          </p:nvPicPr>
          <p:blipFill>
            <a:blip r:embed="rId4" cstate="print"/>
            <a:stretch>
              <a:fillRect/>
            </a:stretch>
          </p:blipFill>
          <p:spPr>
            <a:xfrm>
              <a:off x="12443108" y="1035478"/>
              <a:ext cx="419536" cy="101410"/>
            </a:xfrm>
            <a:prstGeom prst="rect">
              <a:avLst/>
            </a:prstGeom>
          </p:spPr>
        </p:pic>
        <p:sp>
          <p:nvSpPr>
            <p:cNvPr id="12" name="object 12"/>
            <p:cNvSpPr/>
            <p:nvPr/>
          </p:nvSpPr>
          <p:spPr>
            <a:xfrm>
              <a:off x="12443117" y="1163643"/>
              <a:ext cx="419734" cy="326390"/>
            </a:xfrm>
            <a:custGeom>
              <a:avLst/>
              <a:gdLst/>
              <a:ahLst/>
              <a:cxnLst/>
              <a:rect l="l" t="t" r="r" b="b"/>
              <a:pathLst>
                <a:path w="419734" h="326390">
                  <a:moveTo>
                    <a:pt x="182448" y="254000"/>
                  </a:moveTo>
                  <a:lnTo>
                    <a:pt x="88074" y="254000"/>
                  </a:lnTo>
                  <a:lnTo>
                    <a:pt x="88074" y="190500"/>
                  </a:lnTo>
                  <a:lnTo>
                    <a:pt x="152781" y="190500"/>
                  </a:lnTo>
                  <a:lnTo>
                    <a:pt x="152781" y="127000"/>
                  </a:lnTo>
                  <a:lnTo>
                    <a:pt x="88074" y="127000"/>
                  </a:lnTo>
                  <a:lnTo>
                    <a:pt x="88074" y="73660"/>
                  </a:lnTo>
                  <a:lnTo>
                    <a:pt x="179755" y="73660"/>
                  </a:lnTo>
                  <a:lnTo>
                    <a:pt x="179755" y="0"/>
                  </a:lnTo>
                  <a:lnTo>
                    <a:pt x="0" y="0"/>
                  </a:lnTo>
                  <a:lnTo>
                    <a:pt x="0" y="73660"/>
                  </a:lnTo>
                  <a:lnTo>
                    <a:pt x="0" y="127000"/>
                  </a:lnTo>
                  <a:lnTo>
                    <a:pt x="0" y="190500"/>
                  </a:lnTo>
                  <a:lnTo>
                    <a:pt x="0" y="254000"/>
                  </a:lnTo>
                  <a:lnTo>
                    <a:pt x="0" y="326390"/>
                  </a:lnTo>
                  <a:lnTo>
                    <a:pt x="182448" y="326390"/>
                  </a:lnTo>
                  <a:lnTo>
                    <a:pt x="182448" y="254000"/>
                  </a:lnTo>
                  <a:close/>
                </a:path>
                <a:path w="419734" h="326390">
                  <a:moveTo>
                    <a:pt x="419519" y="635"/>
                  </a:moveTo>
                  <a:lnTo>
                    <a:pt x="229654" y="635"/>
                  </a:lnTo>
                  <a:lnTo>
                    <a:pt x="229654" y="73025"/>
                  </a:lnTo>
                  <a:lnTo>
                    <a:pt x="280771" y="73025"/>
                  </a:lnTo>
                  <a:lnTo>
                    <a:pt x="280771" y="253365"/>
                  </a:lnTo>
                  <a:lnTo>
                    <a:pt x="229654" y="253365"/>
                  </a:lnTo>
                  <a:lnTo>
                    <a:pt x="229654" y="325755"/>
                  </a:lnTo>
                  <a:lnTo>
                    <a:pt x="419519" y="325755"/>
                  </a:lnTo>
                  <a:lnTo>
                    <a:pt x="419519" y="253365"/>
                  </a:lnTo>
                  <a:lnTo>
                    <a:pt x="368401" y="253365"/>
                  </a:lnTo>
                  <a:lnTo>
                    <a:pt x="368401" y="73025"/>
                  </a:lnTo>
                  <a:lnTo>
                    <a:pt x="419519" y="73025"/>
                  </a:lnTo>
                  <a:lnTo>
                    <a:pt x="419519" y="635"/>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grpSp>
      <p:grpSp>
        <p:nvGrpSpPr>
          <p:cNvPr id="13" name="object 13">
            <a:extLst>
              <a:ext uri="{C183D7F6-B498-43B3-948B-1728B52AA6E4}">
                <adec:decorative xmlns:adec="http://schemas.microsoft.com/office/drawing/2017/decorative" val="1"/>
              </a:ext>
            </a:extLst>
          </p:cNvPr>
          <p:cNvGrpSpPr/>
          <p:nvPr/>
        </p:nvGrpSpPr>
        <p:grpSpPr>
          <a:xfrm>
            <a:off x="8404336" y="543445"/>
            <a:ext cx="909908" cy="520607"/>
            <a:chOff x="13858667" y="896180"/>
            <a:chExt cx="1500505" cy="858519"/>
          </a:xfrm>
        </p:grpSpPr>
        <p:sp>
          <p:nvSpPr>
            <p:cNvPr id="14" name="object 14"/>
            <p:cNvSpPr/>
            <p:nvPr/>
          </p:nvSpPr>
          <p:spPr>
            <a:xfrm>
              <a:off x="13858667" y="896180"/>
              <a:ext cx="1500505" cy="858519"/>
            </a:xfrm>
            <a:custGeom>
              <a:avLst/>
              <a:gdLst/>
              <a:ahLst/>
              <a:cxnLst/>
              <a:rect l="l" t="t" r="r" b="b"/>
              <a:pathLst>
                <a:path w="1500505" h="858519">
                  <a:moveTo>
                    <a:pt x="1440437" y="834390"/>
                  </a:moveTo>
                  <a:lnTo>
                    <a:pt x="1423537" y="834390"/>
                  </a:lnTo>
                  <a:lnTo>
                    <a:pt x="1387580" y="840740"/>
                  </a:lnTo>
                  <a:lnTo>
                    <a:pt x="1387727" y="844550"/>
                  </a:lnTo>
                  <a:lnTo>
                    <a:pt x="1434218" y="857250"/>
                  </a:lnTo>
                  <a:lnTo>
                    <a:pt x="1457809" y="858520"/>
                  </a:lnTo>
                  <a:lnTo>
                    <a:pt x="1480803" y="857250"/>
                  </a:lnTo>
                  <a:lnTo>
                    <a:pt x="1500362" y="844550"/>
                  </a:lnTo>
                  <a:lnTo>
                    <a:pt x="1498159" y="836930"/>
                  </a:lnTo>
                  <a:lnTo>
                    <a:pt x="1444081" y="836930"/>
                  </a:lnTo>
                  <a:lnTo>
                    <a:pt x="1440437" y="834390"/>
                  </a:lnTo>
                  <a:close/>
                </a:path>
                <a:path w="1500505" h="858519">
                  <a:moveTo>
                    <a:pt x="1225491" y="751840"/>
                  </a:moveTo>
                  <a:lnTo>
                    <a:pt x="1203240" y="762000"/>
                  </a:lnTo>
                  <a:lnTo>
                    <a:pt x="1191733" y="775970"/>
                  </a:lnTo>
                  <a:lnTo>
                    <a:pt x="1186435" y="779780"/>
                  </a:lnTo>
                  <a:lnTo>
                    <a:pt x="1181377" y="783590"/>
                  </a:lnTo>
                  <a:lnTo>
                    <a:pt x="1171514" y="802640"/>
                  </a:lnTo>
                  <a:lnTo>
                    <a:pt x="1166749" y="810260"/>
                  </a:lnTo>
                  <a:lnTo>
                    <a:pt x="1158907" y="814070"/>
                  </a:lnTo>
                  <a:lnTo>
                    <a:pt x="1132332" y="815340"/>
                  </a:lnTo>
                  <a:lnTo>
                    <a:pt x="1132290" y="819150"/>
                  </a:lnTo>
                  <a:lnTo>
                    <a:pt x="1137860" y="822960"/>
                  </a:lnTo>
                  <a:lnTo>
                    <a:pt x="1146237" y="833120"/>
                  </a:lnTo>
                  <a:lnTo>
                    <a:pt x="1150834" y="836930"/>
                  </a:lnTo>
                  <a:lnTo>
                    <a:pt x="1158708" y="840740"/>
                  </a:lnTo>
                  <a:lnTo>
                    <a:pt x="1163336" y="840740"/>
                  </a:lnTo>
                  <a:lnTo>
                    <a:pt x="1170822" y="833120"/>
                  </a:lnTo>
                  <a:lnTo>
                    <a:pt x="1180204" y="825500"/>
                  </a:lnTo>
                  <a:lnTo>
                    <a:pt x="1191324" y="819150"/>
                  </a:lnTo>
                  <a:lnTo>
                    <a:pt x="1204204" y="816610"/>
                  </a:lnTo>
                  <a:lnTo>
                    <a:pt x="1263029" y="811530"/>
                  </a:lnTo>
                  <a:lnTo>
                    <a:pt x="1270149" y="808990"/>
                  </a:lnTo>
                  <a:lnTo>
                    <a:pt x="1264526" y="782320"/>
                  </a:lnTo>
                  <a:lnTo>
                    <a:pt x="1250799" y="782320"/>
                  </a:lnTo>
                  <a:lnTo>
                    <a:pt x="1244831" y="781050"/>
                  </a:lnTo>
                  <a:lnTo>
                    <a:pt x="1239114" y="775970"/>
                  </a:lnTo>
                  <a:lnTo>
                    <a:pt x="1247291" y="770890"/>
                  </a:lnTo>
                  <a:lnTo>
                    <a:pt x="1251239" y="765810"/>
                  </a:lnTo>
                  <a:lnTo>
                    <a:pt x="1227145" y="765810"/>
                  </a:lnTo>
                  <a:lnTo>
                    <a:pt x="1230664" y="753110"/>
                  </a:lnTo>
                  <a:lnTo>
                    <a:pt x="1225491" y="751840"/>
                  </a:lnTo>
                  <a:close/>
                </a:path>
                <a:path w="1500505" h="858519">
                  <a:moveTo>
                    <a:pt x="1480848" y="805180"/>
                  </a:moveTo>
                  <a:lnTo>
                    <a:pt x="1477347" y="805180"/>
                  </a:lnTo>
                  <a:lnTo>
                    <a:pt x="1475295" y="812800"/>
                  </a:lnTo>
                  <a:lnTo>
                    <a:pt x="1471180" y="820420"/>
                  </a:lnTo>
                  <a:lnTo>
                    <a:pt x="1465473" y="826770"/>
                  </a:lnTo>
                  <a:lnTo>
                    <a:pt x="1455076" y="830580"/>
                  </a:lnTo>
                  <a:lnTo>
                    <a:pt x="1451044" y="835660"/>
                  </a:lnTo>
                  <a:lnTo>
                    <a:pt x="1447830" y="836930"/>
                  </a:lnTo>
                  <a:lnTo>
                    <a:pt x="1498159" y="836930"/>
                  </a:lnTo>
                  <a:lnTo>
                    <a:pt x="1495221" y="826770"/>
                  </a:lnTo>
                  <a:lnTo>
                    <a:pt x="1481326" y="806450"/>
                  </a:lnTo>
                  <a:lnTo>
                    <a:pt x="1480848" y="805180"/>
                  </a:lnTo>
                  <a:close/>
                </a:path>
                <a:path w="1500505" h="858519">
                  <a:moveTo>
                    <a:pt x="1465128" y="775970"/>
                  </a:moveTo>
                  <a:lnTo>
                    <a:pt x="1460814" y="775970"/>
                  </a:lnTo>
                  <a:lnTo>
                    <a:pt x="1466520" y="791210"/>
                  </a:lnTo>
                  <a:lnTo>
                    <a:pt x="1464520" y="802640"/>
                  </a:lnTo>
                  <a:lnTo>
                    <a:pt x="1452793" y="825500"/>
                  </a:lnTo>
                  <a:lnTo>
                    <a:pt x="1458887" y="821690"/>
                  </a:lnTo>
                  <a:lnTo>
                    <a:pt x="1469902" y="808990"/>
                  </a:lnTo>
                  <a:lnTo>
                    <a:pt x="1477347" y="805180"/>
                  </a:lnTo>
                  <a:lnTo>
                    <a:pt x="1480848" y="805180"/>
                  </a:lnTo>
                  <a:lnTo>
                    <a:pt x="1472719" y="783590"/>
                  </a:lnTo>
                  <a:lnTo>
                    <a:pt x="1470677" y="778510"/>
                  </a:lnTo>
                  <a:lnTo>
                    <a:pt x="1468227" y="777240"/>
                  </a:lnTo>
                  <a:lnTo>
                    <a:pt x="1465128" y="775970"/>
                  </a:lnTo>
                  <a:close/>
                </a:path>
                <a:path w="1500505" h="858519">
                  <a:moveTo>
                    <a:pt x="1289562" y="770890"/>
                  </a:moveTo>
                  <a:lnTo>
                    <a:pt x="1283866" y="777240"/>
                  </a:lnTo>
                  <a:lnTo>
                    <a:pt x="1277646" y="787400"/>
                  </a:lnTo>
                  <a:lnTo>
                    <a:pt x="1271950" y="792480"/>
                  </a:lnTo>
                  <a:lnTo>
                    <a:pt x="1274851" y="798830"/>
                  </a:lnTo>
                  <a:lnTo>
                    <a:pt x="1281029" y="805180"/>
                  </a:lnTo>
                  <a:lnTo>
                    <a:pt x="1288013" y="808990"/>
                  </a:lnTo>
                  <a:lnTo>
                    <a:pt x="1293363" y="810260"/>
                  </a:lnTo>
                  <a:lnTo>
                    <a:pt x="1295531" y="805180"/>
                  </a:lnTo>
                  <a:lnTo>
                    <a:pt x="1295862" y="798830"/>
                  </a:lnTo>
                  <a:lnTo>
                    <a:pt x="1295929" y="797560"/>
                  </a:lnTo>
                  <a:lnTo>
                    <a:pt x="1294826" y="783590"/>
                  </a:lnTo>
                  <a:lnTo>
                    <a:pt x="1294726" y="782320"/>
                  </a:lnTo>
                  <a:lnTo>
                    <a:pt x="1294626" y="781050"/>
                  </a:lnTo>
                  <a:lnTo>
                    <a:pt x="1294526" y="779780"/>
                  </a:lnTo>
                  <a:lnTo>
                    <a:pt x="1289562" y="770890"/>
                  </a:lnTo>
                  <a:close/>
                </a:path>
                <a:path w="1500505" h="858519">
                  <a:moveTo>
                    <a:pt x="1276663" y="590550"/>
                  </a:moveTo>
                  <a:lnTo>
                    <a:pt x="1004252" y="590550"/>
                  </a:lnTo>
                  <a:lnTo>
                    <a:pt x="995299" y="613410"/>
                  </a:lnTo>
                  <a:lnTo>
                    <a:pt x="974368" y="651510"/>
                  </a:lnTo>
                  <a:lnTo>
                    <a:pt x="968703" y="673100"/>
                  </a:lnTo>
                  <a:lnTo>
                    <a:pt x="968206" y="681990"/>
                  </a:lnTo>
                  <a:lnTo>
                    <a:pt x="968190" y="687070"/>
                  </a:lnTo>
                  <a:lnTo>
                    <a:pt x="968441" y="692150"/>
                  </a:lnTo>
                  <a:lnTo>
                    <a:pt x="968567" y="694690"/>
                  </a:lnTo>
                  <a:lnTo>
                    <a:pt x="968693" y="697230"/>
                  </a:lnTo>
                  <a:lnTo>
                    <a:pt x="971310" y="721360"/>
                  </a:lnTo>
                  <a:lnTo>
                    <a:pt x="977216" y="740410"/>
                  </a:lnTo>
                  <a:lnTo>
                    <a:pt x="977195" y="745490"/>
                  </a:lnTo>
                  <a:lnTo>
                    <a:pt x="975153" y="750570"/>
                  </a:lnTo>
                  <a:lnTo>
                    <a:pt x="976870" y="756920"/>
                  </a:lnTo>
                  <a:lnTo>
                    <a:pt x="983080" y="768350"/>
                  </a:lnTo>
                  <a:lnTo>
                    <a:pt x="1008241" y="742950"/>
                  </a:lnTo>
                  <a:lnTo>
                    <a:pt x="1018251" y="737870"/>
                  </a:lnTo>
                  <a:lnTo>
                    <a:pt x="1016283" y="735330"/>
                  </a:lnTo>
                  <a:lnTo>
                    <a:pt x="1012199" y="726440"/>
                  </a:lnTo>
                  <a:lnTo>
                    <a:pt x="1030858" y="726440"/>
                  </a:lnTo>
                  <a:lnTo>
                    <a:pt x="1032460" y="725170"/>
                  </a:lnTo>
                  <a:lnTo>
                    <a:pt x="1031821" y="713740"/>
                  </a:lnTo>
                  <a:lnTo>
                    <a:pt x="1088186" y="713740"/>
                  </a:lnTo>
                  <a:lnTo>
                    <a:pt x="1085830" y="702310"/>
                  </a:lnTo>
                  <a:lnTo>
                    <a:pt x="1089579" y="692150"/>
                  </a:lnTo>
                  <a:lnTo>
                    <a:pt x="1094835" y="683260"/>
                  </a:lnTo>
                  <a:lnTo>
                    <a:pt x="1094762" y="669290"/>
                  </a:lnTo>
                  <a:lnTo>
                    <a:pt x="1132017" y="669290"/>
                  </a:lnTo>
                  <a:lnTo>
                    <a:pt x="1136761" y="665480"/>
                  </a:lnTo>
                  <a:lnTo>
                    <a:pt x="1136300" y="664210"/>
                  </a:lnTo>
                  <a:lnTo>
                    <a:pt x="1135996" y="661670"/>
                  </a:lnTo>
                  <a:lnTo>
                    <a:pt x="1139378" y="656590"/>
                  </a:lnTo>
                  <a:lnTo>
                    <a:pt x="1143860" y="655320"/>
                  </a:lnTo>
                  <a:lnTo>
                    <a:pt x="1155321" y="655320"/>
                  </a:lnTo>
                  <a:lnTo>
                    <a:pt x="1156310" y="654050"/>
                  </a:lnTo>
                  <a:lnTo>
                    <a:pt x="1158613" y="643890"/>
                  </a:lnTo>
                  <a:lnTo>
                    <a:pt x="1162320" y="638810"/>
                  </a:lnTo>
                  <a:lnTo>
                    <a:pt x="1173807" y="638810"/>
                  </a:lnTo>
                  <a:lnTo>
                    <a:pt x="1169556" y="631190"/>
                  </a:lnTo>
                  <a:lnTo>
                    <a:pt x="1168414" y="624840"/>
                  </a:lnTo>
                  <a:lnTo>
                    <a:pt x="1168523" y="618490"/>
                  </a:lnTo>
                  <a:lnTo>
                    <a:pt x="1168632" y="612140"/>
                  </a:lnTo>
                  <a:lnTo>
                    <a:pt x="1168697" y="608330"/>
                  </a:lnTo>
                  <a:lnTo>
                    <a:pt x="1172686" y="607060"/>
                  </a:lnTo>
                  <a:lnTo>
                    <a:pt x="1331474" y="607060"/>
                  </a:lnTo>
                  <a:lnTo>
                    <a:pt x="1333132" y="605790"/>
                  </a:lnTo>
                  <a:lnTo>
                    <a:pt x="1348691" y="604520"/>
                  </a:lnTo>
                  <a:lnTo>
                    <a:pt x="1354691" y="601980"/>
                  </a:lnTo>
                  <a:lnTo>
                    <a:pt x="1301729" y="600710"/>
                  </a:lnTo>
                  <a:lnTo>
                    <a:pt x="1285343" y="595630"/>
                  </a:lnTo>
                  <a:lnTo>
                    <a:pt x="1276663" y="590550"/>
                  </a:lnTo>
                  <a:close/>
                </a:path>
                <a:path w="1500505" h="858519">
                  <a:moveTo>
                    <a:pt x="1240171" y="750570"/>
                  </a:moveTo>
                  <a:lnTo>
                    <a:pt x="1236705" y="755650"/>
                  </a:lnTo>
                  <a:lnTo>
                    <a:pt x="1233313" y="762000"/>
                  </a:lnTo>
                  <a:lnTo>
                    <a:pt x="1227145" y="765810"/>
                  </a:lnTo>
                  <a:lnTo>
                    <a:pt x="1251239" y="765810"/>
                  </a:lnTo>
                  <a:lnTo>
                    <a:pt x="1251082" y="762000"/>
                  </a:lnTo>
                  <a:lnTo>
                    <a:pt x="1251029" y="760730"/>
                  </a:lnTo>
                  <a:lnTo>
                    <a:pt x="1246297" y="753110"/>
                  </a:lnTo>
                  <a:lnTo>
                    <a:pt x="1240171" y="750570"/>
                  </a:lnTo>
                  <a:close/>
                </a:path>
                <a:path w="1500505" h="858519">
                  <a:moveTo>
                    <a:pt x="1088186" y="713740"/>
                  </a:moveTo>
                  <a:lnTo>
                    <a:pt x="1031821" y="713740"/>
                  </a:lnTo>
                  <a:lnTo>
                    <a:pt x="1037601" y="720090"/>
                  </a:lnTo>
                  <a:lnTo>
                    <a:pt x="1040104" y="728980"/>
                  </a:lnTo>
                  <a:lnTo>
                    <a:pt x="1038125" y="736600"/>
                  </a:lnTo>
                  <a:lnTo>
                    <a:pt x="1029884" y="739140"/>
                  </a:lnTo>
                  <a:lnTo>
                    <a:pt x="1042617" y="744220"/>
                  </a:lnTo>
                  <a:lnTo>
                    <a:pt x="1052857" y="741680"/>
                  </a:lnTo>
                  <a:lnTo>
                    <a:pt x="1070826" y="726440"/>
                  </a:lnTo>
                  <a:lnTo>
                    <a:pt x="1080480" y="726440"/>
                  </a:lnTo>
                  <a:lnTo>
                    <a:pt x="1089233" y="718820"/>
                  </a:lnTo>
                  <a:lnTo>
                    <a:pt x="1088186" y="713740"/>
                  </a:lnTo>
                  <a:close/>
                </a:path>
                <a:path w="1500505" h="858519">
                  <a:moveTo>
                    <a:pt x="1080480" y="726440"/>
                  </a:moveTo>
                  <a:lnTo>
                    <a:pt x="1070826" y="726440"/>
                  </a:lnTo>
                  <a:lnTo>
                    <a:pt x="1070176" y="727710"/>
                  </a:lnTo>
                  <a:lnTo>
                    <a:pt x="1069684" y="730250"/>
                  </a:lnTo>
                  <a:lnTo>
                    <a:pt x="1075674" y="730250"/>
                  </a:lnTo>
                  <a:lnTo>
                    <a:pt x="1080480" y="726440"/>
                  </a:lnTo>
                  <a:close/>
                </a:path>
                <a:path w="1500505" h="858519">
                  <a:moveTo>
                    <a:pt x="1030858" y="726440"/>
                  </a:moveTo>
                  <a:lnTo>
                    <a:pt x="1012199" y="726440"/>
                  </a:lnTo>
                  <a:lnTo>
                    <a:pt x="1027654" y="728980"/>
                  </a:lnTo>
                  <a:lnTo>
                    <a:pt x="1030858" y="726440"/>
                  </a:lnTo>
                  <a:close/>
                </a:path>
                <a:path w="1500505" h="858519">
                  <a:moveTo>
                    <a:pt x="1329816" y="608330"/>
                  </a:moveTo>
                  <a:lnTo>
                    <a:pt x="1206340" y="608330"/>
                  </a:lnTo>
                  <a:lnTo>
                    <a:pt x="1209722" y="614680"/>
                  </a:lnTo>
                  <a:lnTo>
                    <a:pt x="1207889" y="615950"/>
                  </a:lnTo>
                  <a:lnTo>
                    <a:pt x="1203869" y="618490"/>
                  </a:lnTo>
                  <a:lnTo>
                    <a:pt x="1206863" y="624840"/>
                  </a:lnTo>
                  <a:lnTo>
                    <a:pt x="1203722" y="629920"/>
                  </a:lnTo>
                  <a:lnTo>
                    <a:pt x="1198968" y="635000"/>
                  </a:lnTo>
                  <a:lnTo>
                    <a:pt x="1196623" y="640080"/>
                  </a:lnTo>
                  <a:lnTo>
                    <a:pt x="1197597" y="647700"/>
                  </a:lnTo>
                  <a:lnTo>
                    <a:pt x="1200413" y="655320"/>
                  </a:lnTo>
                  <a:lnTo>
                    <a:pt x="1202042" y="692150"/>
                  </a:lnTo>
                  <a:lnTo>
                    <a:pt x="1202154" y="694690"/>
                  </a:lnTo>
                  <a:lnTo>
                    <a:pt x="1202267" y="697230"/>
                  </a:lnTo>
                  <a:lnTo>
                    <a:pt x="1199523" y="712470"/>
                  </a:lnTo>
                  <a:lnTo>
                    <a:pt x="1190204" y="722630"/>
                  </a:lnTo>
                  <a:lnTo>
                    <a:pt x="1203450" y="721360"/>
                  </a:lnTo>
                  <a:lnTo>
                    <a:pt x="1226831" y="708660"/>
                  </a:lnTo>
                  <a:lnTo>
                    <a:pt x="1239229" y="704850"/>
                  </a:lnTo>
                  <a:lnTo>
                    <a:pt x="1253197" y="703580"/>
                  </a:lnTo>
                  <a:lnTo>
                    <a:pt x="1264799" y="701040"/>
                  </a:lnTo>
                  <a:lnTo>
                    <a:pt x="1274725" y="694690"/>
                  </a:lnTo>
                  <a:lnTo>
                    <a:pt x="1282693" y="684530"/>
                  </a:lnTo>
                  <a:lnTo>
                    <a:pt x="1293950" y="661670"/>
                  </a:lnTo>
                  <a:lnTo>
                    <a:pt x="1298285" y="656590"/>
                  </a:lnTo>
                  <a:lnTo>
                    <a:pt x="1346555" y="656590"/>
                  </a:lnTo>
                  <a:lnTo>
                    <a:pt x="1357372" y="651510"/>
                  </a:lnTo>
                  <a:lnTo>
                    <a:pt x="1363445" y="650240"/>
                  </a:lnTo>
                  <a:lnTo>
                    <a:pt x="1374528" y="650240"/>
                  </a:lnTo>
                  <a:lnTo>
                    <a:pt x="1376607" y="648970"/>
                  </a:lnTo>
                  <a:lnTo>
                    <a:pt x="1381884" y="647700"/>
                  </a:lnTo>
                  <a:lnTo>
                    <a:pt x="1394617" y="640080"/>
                  </a:lnTo>
                  <a:lnTo>
                    <a:pt x="1414815" y="638810"/>
                  </a:lnTo>
                  <a:lnTo>
                    <a:pt x="1480185" y="622300"/>
                  </a:lnTo>
                  <a:lnTo>
                    <a:pt x="1496994" y="622300"/>
                  </a:lnTo>
                  <a:lnTo>
                    <a:pt x="1497001" y="613410"/>
                  </a:lnTo>
                  <a:lnTo>
                    <a:pt x="1338493" y="613410"/>
                  </a:lnTo>
                  <a:lnTo>
                    <a:pt x="1330043" y="612140"/>
                  </a:lnTo>
                  <a:lnTo>
                    <a:pt x="1328158" y="609600"/>
                  </a:lnTo>
                  <a:lnTo>
                    <a:pt x="1329816" y="608330"/>
                  </a:lnTo>
                  <a:close/>
                </a:path>
                <a:path w="1500505" h="858519">
                  <a:moveTo>
                    <a:pt x="1132017" y="669290"/>
                  </a:moveTo>
                  <a:lnTo>
                    <a:pt x="1094762" y="669290"/>
                  </a:lnTo>
                  <a:lnTo>
                    <a:pt x="1105578" y="675640"/>
                  </a:lnTo>
                  <a:lnTo>
                    <a:pt x="1108353" y="678180"/>
                  </a:lnTo>
                  <a:lnTo>
                    <a:pt x="1110479" y="681990"/>
                  </a:lnTo>
                  <a:lnTo>
                    <a:pt x="1113840" y="692150"/>
                  </a:lnTo>
                  <a:lnTo>
                    <a:pt x="1116615" y="694690"/>
                  </a:lnTo>
                  <a:lnTo>
                    <a:pt x="1121316" y="693420"/>
                  </a:lnTo>
                  <a:lnTo>
                    <a:pt x="1121766" y="687070"/>
                  </a:lnTo>
                  <a:lnTo>
                    <a:pt x="1118353" y="674370"/>
                  </a:lnTo>
                  <a:lnTo>
                    <a:pt x="1122101" y="674370"/>
                  </a:lnTo>
                  <a:lnTo>
                    <a:pt x="1130436" y="670560"/>
                  </a:lnTo>
                  <a:lnTo>
                    <a:pt x="1132017" y="669290"/>
                  </a:lnTo>
                  <a:close/>
                </a:path>
                <a:path w="1500505" h="858519">
                  <a:moveTo>
                    <a:pt x="1483347" y="637540"/>
                  </a:moveTo>
                  <a:lnTo>
                    <a:pt x="1481180" y="652780"/>
                  </a:lnTo>
                  <a:lnTo>
                    <a:pt x="1466991" y="694690"/>
                  </a:lnTo>
                  <a:lnTo>
                    <a:pt x="1474887" y="692150"/>
                  </a:lnTo>
                  <a:lnTo>
                    <a:pt x="1483661" y="660400"/>
                  </a:lnTo>
                  <a:lnTo>
                    <a:pt x="1489734" y="648970"/>
                  </a:lnTo>
                  <a:lnTo>
                    <a:pt x="1489452" y="643890"/>
                  </a:lnTo>
                  <a:lnTo>
                    <a:pt x="1488436" y="641350"/>
                  </a:lnTo>
                  <a:lnTo>
                    <a:pt x="1486855" y="638810"/>
                  </a:lnTo>
                  <a:lnTo>
                    <a:pt x="1483347" y="637540"/>
                  </a:lnTo>
                  <a:close/>
                </a:path>
                <a:path w="1500505" h="858519">
                  <a:moveTo>
                    <a:pt x="1374528" y="650240"/>
                  </a:moveTo>
                  <a:lnTo>
                    <a:pt x="1363445" y="650240"/>
                  </a:lnTo>
                  <a:lnTo>
                    <a:pt x="1360147" y="664210"/>
                  </a:lnTo>
                  <a:lnTo>
                    <a:pt x="1359872" y="668020"/>
                  </a:lnTo>
                  <a:lnTo>
                    <a:pt x="1359780" y="669290"/>
                  </a:lnTo>
                  <a:lnTo>
                    <a:pt x="1363403" y="665480"/>
                  </a:lnTo>
                  <a:lnTo>
                    <a:pt x="1369068" y="655320"/>
                  </a:lnTo>
                  <a:lnTo>
                    <a:pt x="1372450" y="651510"/>
                  </a:lnTo>
                  <a:lnTo>
                    <a:pt x="1374528" y="650240"/>
                  </a:lnTo>
                  <a:close/>
                </a:path>
                <a:path w="1500505" h="858519">
                  <a:moveTo>
                    <a:pt x="1346555" y="656590"/>
                  </a:moveTo>
                  <a:lnTo>
                    <a:pt x="1298285" y="656590"/>
                  </a:lnTo>
                  <a:lnTo>
                    <a:pt x="1303468" y="657860"/>
                  </a:lnTo>
                  <a:lnTo>
                    <a:pt x="1309771" y="668020"/>
                  </a:lnTo>
                  <a:lnTo>
                    <a:pt x="1314431" y="665480"/>
                  </a:lnTo>
                  <a:lnTo>
                    <a:pt x="1320200" y="660400"/>
                  </a:lnTo>
                  <a:lnTo>
                    <a:pt x="1325970" y="657860"/>
                  </a:lnTo>
                  <a:lnTo>
                    <a:pt x="1343079" y="657860"/>
                  </a:lnTo>
                  <a:lnTo>
                    <a:pt x="1346555" y="656590"/>
                  </a:lnTo>
                  <a:close/>
                </a:path>
                <a:path w="1500505" h="858519">
                  <a:moveTo>
                    <a:pt x="1155321" y="655320"/>
                  </a:moveTo>
                  <a:lnTo>
                    <a:pt x="1143860" y="655320"/>
                  </a:lnTo>
                  <a:lnTo>
                    <a:pt x="1149389" y="662940"/>
                  </a:lnTo>
                  <a:lnTo>
                    <a:pt x="1155321" y="655320"/>
                  </a:lnTo>
                  <a:close/>
                </a:path>
                <a:path w="1500505" h="858519">
                  <a:moveTo>
                    <a:pt x="1343079" y="657860"/>
                  </a:moveTo>
                  <a:lnTo>
                    <a:pt x="1325970" y="657860"/>
                  </a:lnTo>
                  <a:lnTo>
                    <a:pt x="1339603" y="659130"/>
                  </a:lnTo>
                  <a:lnTo>
                    <a:pt x="1343079" y="657860"/>
                  </a:lnTo>
                  <a:close/>
                </a:path>
                <a:path w="1500505" h="858519">
                  <a:moveTo>
                    <a:pt x="1245649" y="542290"/>
                  </a:moveTo>
                  <a:lnTo>
                    <a:pt x="902161" y="542290"/>
                  </a:lnTo>
                  <a:lnTo>
                    <a:pt x="905344" y="543560"/>
                  </a:lnTo>
                  <a:lnTo>
                    <a:pt x="907009" y="544830"/>
                  </a:lnTo>
                  <a:lnTo>
                    <a:pt x="908317" y="551180"/>
                  </a:lnTo>
                  <a:lnTo>
                    <a:pt x="908286" y="554990"/>
                  </a:lnTo>
                  <a:lnTo>
                    <a:pt x="908024" y="558800"/>
                  </a:lnTo>
                  <a:lnTo>
                    <a:pt x="907113" y="562610"/>
                  </a:lnTo>
                  <a:lnTo>
                    <a:pt x="907333" y="565150"/>
                  </a:lnTo>
                  <a:lnTo>
                    <a:pt x="908338" y="571500"/>
                  </a:lnTo>
                  <a:lnTo>
                    <a:pt x="907009" y="589280"/>
                  </a:lnTo>
                  <a:lnTo>
                    <a:pt x="907710" y="591820"/>
                  </a:lnTo>
                  <a:lnTo>
                    <a:pt x="932359" y="613410"/>
                  </a:lnTo>
                  <a:lnTo>
                    <a:pt x="940379" y="619760"/>
                  </a:lnTo>
                  <a:lnTo>
                    <a:pt x="954326" y="640080"/>
                  </a:lnTo>
                  <a:lnTo>
                    <a:pt x="957342" y="633730"/>
                  </a:lnTo>
                  <a:lnTo>
                    <a:pt x="958316" y="631190"/>
                  </a:lnTo>
                  <a:lnTo>
                    <a:pt x="960263" y="627380"/>
                  </a:lnTo>
                  <a:lnTo>
                    <a:pt x="980923" y="627380"/>
                  </a:lnTo>
                  <a:lnTo>
                    <a:pt x="981886" y="626110"/>
                  </a:lnTo>
                  <a:lnTo>
                    <a:pt x="993488" y="599440"/>
                  </a:lnTo>
                  <a:lnTo>
                    <a:pt x="998241" y="593090"/>
                  </a:lnTo>
                  <a:lnTo>
                    <a:pt x="1004252" y="590550"/>
                  </a:lnTo>
                  <a:lnTo>
                    <a:pt x="1276663" y="590550"/>
                  </a:lnTo>
                  <a:lnTo>
                    <a:pt x="1257134" y="579120"/>
                  </a:lnTo>
                  <a:lnTo>
                    <a:pt x="1244475" y="565150"/>
                  </a:lnTo>
                  <a:lnTo>
                    <a:pt x="1244132" y="554990"/>
                  </a:lnTo>
                  <a:lnTo>
                    <a:pt x="1244089" y="553720"/>
                  </a:lnTo>
                  <a:lnTo>
                    <a:pt x="1244004" y="551180"/>
                  </a:lnTo>
                  <a:lnTo>
                    <a:pt x="1245649" y="542290"/>
                  </a:lnTo>
                  <a:close/>
                </a:path>
                <a:path w="1500505" h="858519">
                  <a:moveTo>
                    <a:pt x="980923" y="627380"/>
                  </a:moveTo>
                  <a:lnTo>
                    <a:pt x="960263" y="627380"/>
                  </a:lnTo>
                  <a:lnTo>
                    <a:pt x="965834" y="628650"/>
                  </a:lnTo>
                  <a:lnTo>
                    <a:pt x="975540" y="632460"/>
                  </a:lnTo>
                  <a:lnTo>
                    <a:pt x="978996" y="629920"/>
                  </a:lnTo>
                  <a:lnTo>
                    <a:pt x="980923" y="627380"/>
                  </a:lnTo>
                  <a:close/>
                </a:path>
                <a:path w="1500505" h="858519">
                  <a:moveTo>
                    <a:pt x="1496994" y="622300"/>
                  </a:moveTo>
                  <a:lnTo>
                    <a:pt x="1480185" y="622300"/>
                  </a:lnTo>
                  <a:lnTo>
                    <a:pt x="1496991" y="626110"/>
                  </a:lnTo>
                  <a:lnTo>
                    <a:pt x="1496994" y="622300"/>
                  </a:lnTo>
                  <a:close/>
                </a:path>
                <a:path w="1500505" h="858519">
                  <a:moveTo>
                    <a:pt x="1331474" y="607060"/>
                  </a:moveTo>
                  <a:lnTo>
                    <a:pt x="1172686" y="607060"/>
                  </a:lnTo>
                  <a:lnTo>
                    <a:pt x="1181440" y="610870"/>
                  </a:lnTo>
                  <a:lnTo>
                    <a:pt x="1195419" y="619760"/>
                  </a:lnTo>
                  <a:lnTo>
                    <a:pt x="1197963" y="619760"/>
                  </a:lnTo>
                  <a:lnTo>
                    <a:pt x="1199377" y="612140"/>
                  </a:lnTo>
                  <a:lnTo>
                    <a:pt x="1202277" y="608330"/>
                  </a:lnTo>
                  <a:lnTo>
                    <a:pt x="1329816" y="608330"/>
                  </a:lnTo>
                  <a:lnTo>
                    <a:pt x="1331474" y="607060"/>
                  </a:lnTo>
                  <a:close/>
                </a:path>
                <a:path w="1500505" h="858519">
                  <a:moveTo>
                    <a:pt x="1474974" y="485140"/>
                  </a:moveTo>
                  <a:lnTo>
                    <a:pt x="1445924" y="485140"/>
                  </a:lnTo>
                  <a:lnTo>
                    <a:pt x="1450228" y="486410"/>
                  </a:lnTo>
                  <a:lnTo>
                    <a:pt x="1454343" y="490220"/>
                  </a:lnTo>
                  <a:lnTo>
                    <a:pt x="1459903" y="494030"/>
                  </a:lnTo>
                  <a:lnTo>
                    <a:pt x="1468112" y="494030"/>
                  </a:lnTo>
                  <a:lnTo>
                    <a:pt x="1468203" y="495300"/>
                  </a:lnTo>
                  <a:lnTo>
                    <a:pt x="1468295" y="496570"/>
                  </a:lnTo>
                  <a:lnTo>
                    <a:pt x="1468387" y="497840"/>
                  </a:lnTo>
                  <a:lnTo>
                    <a:pt x="1468478" y="499110"/>
                  </a:lnTo>
                  <a:lnTo>
                    <a:pt x="1461589" y="501650"/>
                  </a:lnTo>
                  <a:lnTo>
                    <a:pt x="1458479" y="502920"/>
                  </a:lnTo>
                  <a:lnTo>
                    <a:pt x="1454248" y="502920"/>
                  </a:lnTo>
                  <a:lnTo>
                    <a:pt x="1463243" y="515620"/>
                  </a:lnTo>
                  <a:lnTo>
                    <a:pt x="1467505" y="533400"/>
                  </a:lnTo>
                  <a:lnTo>
                    <a:pt x="1466342" y="551180"/>
                  </a:lnTo>
                  <a:lnTo>
                    <a:pt x="1458343" y="565150"/>
                  </a:lnTo>
                  <a:lnTo>
                    <a:pt x="1452343" y="568960"/>
                  </a:lnTo>
                  <a:lnTo>
                    <a:pt x="1437474" y="571500"/>
                  </a:lnTo>
                  <a:lnTo>
                    <a:pt x="1426008" y="580390"/>
                  </a:lnTo>
                  <a:lnTo>
                    <a:pt x="1389287" y="593090"/>
                  </a:lnTo>
                  <a:lnTo>
                    <a:pt x="1368052" y="607060"/>
                  </a:lnTo>
                  <a:lnTo>
                    <a:pt x="1355257" y="613410"/>
                  </a:lnTo>
                  <a:lnTo>
                    <a:pt x="1497001" y="613410"/>
                  </a:lnTo>
                  <a:lnTo>
                    <a:pt x="1497022" y="589280"/>
                  </a:lnTo>
                  <a:lnTo>
                    <a:pt x="1494633" y="562610"/>
                  </a:lnTo>
                  <a:lnTo>
                    <a:pt x="1494519" y="561340"/>
                  </a:lnTo>
                  <a:lnTo>
                    <a:pt x="1493807" y="560070"/>
                  </a:lnTo>
                  <a:lnTo>
                    <a:pt x="1475536" y="560070"/>
                  </a:lnTo>
                  <a:lnTo>
                    <a:pt x="1476625" y="553720"/>
                  </a:lnTo>
                  <a:lnTo>
                    <a:pt x="1477010" y="544830"/>
                  </a:lnTo>
                  <a:lnTo>
                    <a:pt x="1477119" y="542290"/>
                  </a:lnTo>
                  <a:lnTo>
                    <a:pt x="1477229" y="539750"/>
                  </a:lnTo>
                  <a:lnTo>
                    <a:pt x="1477284" y="538480"/>
                  </a:lnTo>
                  <a:lnTo>
                    <a:pt x="1478855" y="530860"/>
                  </a:lnTo>
                  <a:lnTo>
                    <a:pt x="1492742" y="530860"/>
                  </a:lnTo>
                  <a:lnTo>
                    <a:pt x="1490143" y="527050"/>
                  </a:lnTo>
                  <a:lnTo>
                    <a:pt x="1474974" y="485140"/>
                  </a:lnTo>
                  <a:close/>
                </a:path>
                <a:path w="1500505" h="858519">
                  <a:moveTo>
                    <a:pt x="1484823" y="553720"/>
                  </a:moveTo>
                  <a:lnTo>
                    <a:pt x="1475536" y="560070"/>
                  </a:lnTo>
                  <a:lnTo>
                    <a:pt x="1493807" y="560070"/>
                  </a:lnTo>
                  <a:lnTo>
                    <a:pt x="1490959" y="554990"/>
                  </a:lnTo>
                  <a:lnTo>
                    <a:pt x="1484823" y="553720"/>
                  </a:lnTo>
                  <a:close/>
                </a:path>
                <a:path w="1500505" h="858519">
                  <a:moveTo>
                    <a:pt x="1184383" y="478790"/>
                  </a:moveTo>
                  <a:lnTo>
                    <a:pt x="882925" y="478790"/>
                  </a:lnTo>
                  <a:lnTo>
                    <a:pt x="883213" y="482600"/>
                  </a:lnTo>
                  <a:lnTo>
                    <a:pt x="883309" y="483870"/>
                  </a:lnTo>
                  <a:lnTo>
                    <a:pt x="883405" y="485140"/>
                  </a:lnTo>
                  <a:lnTo>
                    <a:pt x="883501" y="486410"/>
                  </a:lnTo>
                  <a:lnTo>
                    <a:pt x="885449" y="502920"/>
                  </a:lnTo>
                  <a:lnTo>
                    <a:pt x="888746" y="535940"/>
                  </a:lnTo>
                  <a:lnTo>
                    <a:pt x="888873" y="537210"/>
                  </a:lnTo>
                  <a:lnTo>
                    <a:pt x="889417" y="539750"/>
                  </a:lnTo>
                  <a:lnTo>
                    <a:pt x="890915" y="542290"/>
                  </a:lnTo>
                  <a:lnTo>
                    <a:pt x="894098" y="543560"/>
                  </a:lnTo>
                  <a:lnTo>
                    <a:pt x="902161" y="542290"/>
                  </a:lnTo>
                  <a:lnTo>
                    <a:pt x="1245649" y="542290"/>
                  </a:lnTo>
                  <a:lnTo>
                    <a:pt x="1246590" y="537210"/>
                  </a:lnTo>
                  <a:lnTo>
                    <a:pt x="1242894" y="516890"/>
                  </a:lnTo>
                  <a:lnTo>
                    <a:pt x="1235375" y="499110"/>
                  </a:lnTo>
                  <a:lnTo>
                    <a:pt x="1229191" y="494030"/>
                  </a:lnTo>
                  <a:lnTo>
                    <a:pt x="1209722" y="494030"/>
                  </a:lnTo>
                  <a:lnTo>
                    <a:pt x="1201994" y="492760"/>
                  </a:lnTo>
                  <a:lnTo>
                    <a:pt x="1194372" y="487680"/>
                  </a:lnTo>
                  <a:lnTo>
                    <a:pt x="1184383" y="478790"/>
                  </a:lnTo>
                  <a:close/>
                </a:path>
                <a:path w="1500505" h="858519">
                  <a:moveTo>
                    <a:pt x="1492742" y="530860"/>
                  </a:moveTo>
                  <a:lnTo>
                    <a:pt x="1478855" y="530860"/>
                  </a:lnTo>
                  <a:lnTo>
                    <a:pt x="1484802" y="535940"/>
                  </a:lnTo>
                  <a:lnTo>
                    <a:pt x="1491315" y="541020"/>
                  </a:lnTo>
                  <a:lnTo>
                    <a:pt x="1493064" y="541020"/>
                  </a:lnTo>
                  <a:lnTo>
                    <a:pt x="1494425" y="539750"/>
                  </a:lnTo>
                  <a:lnTo>
                    <a:pt x="1495870" y="539750"/>
                  </a:lnTo>
                  <a:lnTo>
                    <a:pt x="1497074" y="537210"/>
                  </a:lnTo>
                  <a:lnTo>
                    <a:pt x="1492742" y="530860"/>
                  </a:lnTo>
                  <a:close/>
                </a:path>
                <a:path w="1500505" h="858519">
                  <a:moveTo>
                    <a:pt x="1126269" y="109220"/>
                  </a:moveTo>
                  <a:lnTo>
                    <a:pt x="886716" y="109220"/>
                  </a:lnTo>
                  <a:lnTo>
                    <a:pt x="827828" y="110490"/>
                  </a:lnTo>
                  <a:lnTo>
                    <a:pt x="798541" y="110490"/>
                  </a:lnTo>
                  <a:lnTo>
                    <a:pt x="710774" y="113030"/>
                  </a:lnTo>
                  <a:lnTo>
                    <a:pt x="681110" y="113030"/>
                  </a:lnTo>
                  <a:lnTo>
                    <a:pt x="651885" y="114300"/>
                  </a:lnTo>
                  <a:lnTo>
                    <a:pt x="622609" y="114300"/>
                  </a:lnTo>
                  <a:lnTo>
                    <a:pt x="564213" y="115570"/>
                  </a:lnTo>
                  <a:lnTo>
                    <a:pt x="534926" y="115570"/>
                  </a:lnTo>
                  <a:lnTo>
                    <a:pt x="505335" y="116840"/>
                  </a:lnTo>
                  <a:lnTo>
                    <a:pt x="417327" y="116840"/>
                  </a:lnTo>
                  <a:lnTo>
                    <a:pt x="417243" y="118110"/>
                  </a:lnTo>
                  <a:lnTo>
                    <a:pt x="152780" y="118110"/>
                  </a:lnTo>
                  <a:lnTo>
                    <a:pt x="91986" y="119380"/>
                  </a:lnTo>
                  <a:lnTo>
                    <a:pt x="85547" y="128270"/>
                  </a:lnTo>
                  <a:lnTo>
                    <a:pt x="45066" y="297180"/>
                  </a:lnTo>
                  <a:lnTo>
                    <a:pt x="35297" y="336550"/>
                  </a:lnTo>
                  <a:lnTo>
                    <a:pt x="16449" y="415290"/>
                  </a:lnTo>
                  <a:lnTo>
                    <a:pt x="7078" y="454660"/>
                  </a:lnTo>
                  <a:lnTo>
                    <a:pt x="2073" y="473710"/>
                  </a:lnTo>
                  <a:lnTo>
                    <a:pt x="0" y="483870"/>
                  </a:lnTo>
                  <a:lnTo>
                    <a:pt x="11559" y="496570"/>
                  </a:lnTo>
                  <a:lnTo>
                    <a:pt x="269154" y="496570"/>
                  </a:lnTo>
                  <a:lnTo>
                    <a:pt x="291886" y="497840"/>
                  </a:lnTo>
                  <a:lnTo>
                    <a:pt x="292734" y="511810"/>
                  </a:lnTo>
                  <a:lnTo>
                    <a:pt x="310692" y="509270"/>
                  </a:lnTo>
                  <a:lnTo>
                    <a:pt x="312377" y="496570"/>
                  </a:lnTo>
                  <a:lnTo>
                    <a:pt x="369758" y="495300"/>
                  </a:lnTo>
                  <a:lnTo>
                    <a:pt x="393342" y="495300"/>
                  </a:lnTo>
                  <a:lnTo>
                    <a:pt x="395851" y="494030"/>
                  </a:lnTo>
                  <a:lnTo>
                    <a:pt x="416678" y="494030"/>
                  </a:lnTo>
                  <a:lnTo>
                    <a:pt x="478289" y="491490"/>
                  </a:lnTo>
                  <a:lnTo>
                    <a:pt x="601227" y="488950"/>
                  </a:lnTo>
                  <a:lnTo>
                    <a:pt x="662838" y="486410"/>
                  </a:lnTo>
                  <a:lnTo>
                    <a:pt x="710323" y="485140"/>
                  </a:lnTo>
                  <a:lnTo>
                    <a:pt x="786342" y="485140"/>
                  </a:lnTo>
                  <a:lnTo>
                    <a:pt x="882925" y="478790"/>
                  </a:lnTo>
                  <a:lnTo>
                    <a:pt x="1184383" y="478790"/>
                  </a:lnTo>
                  <a:lnTo>
                    <a:pt x="1168686" y="464820"/>
                  </a:lnTo>
                  <a:lnTo>
                    <a:pt x="1172540" y="462280"/>
                  </a:lnTo>
                  <a:lnTo>
                    <a:pt x="1175733" y="461010"/>
                  </a:lnTo>
                  <a:lnTo>
                    <a:pt x="1183400" y="461010"/>
                  </a:lnTo>
                  <a:lnTo>
                    <a:pt x="1185482" y="438150"/>
                  </a:lnTo>
                  <a:lnTo>
                    <a:pt x="1187974" y="434340"/>
                  </a:lnTo>
                  <a:lnTo>
                    <a:pt x="1195833" y="434340"/>
                  </a:lnTo>
                  <a:lnTo>
                    <a:pt x="1192968" y="427990"/>
                  </a:lnTo>
                  <a:lnTo>
                    <a:pt x="1194476" y="419100"/>
                  </a:lnTo>
                  <a:lnTo>
                    <a:pt x="1184948" y="411480"/>
                  </a:lnTo>
                  <a:lnTo>
                    <a:pt x="1173283" y="392430"/>
                  </a:lnTo>
                  <a:lnTo>
                    <a:pt x="1165461" y="382270"/>
                  </a:lnTo>
                  <a:lnTo>
                    <a:pt x="1159661" y="378460"/>
                  </a:lnTo>
                  <a:lnTo>
                    <a:pt x="1157985" y="378460"/>
                  </a:lnTo>
                  <a:lnTo>
                    <a:pt x="1157524" y="377190"/>
                  </a:lnTo>
                  <a:lnTo>
                    <a:pt x="1156676" y="360680"/>
                  </a:lnTo>
                  <a:lnTo>
                    <a:pt x="1155263" y="358140"/>
                  </a:lnTo>
                  <a:lnTo>
                    <a:pt x="1145142" y="346710"/>
                  </a:lnTo>
                  <a:lnTo>
                    <a:pt x="1055151" y="346710"/>
                  </a:lnTo>
                  <a:lnTo>
                    <a:pt x="1052533" y="345440"/>
                  </a:lnTo>
                  <a:lnTo>
                    <a:pt x="1050386" y="342900"/>
                  </a:lnTo>
                  <a:lnTo>
                    <a:pt x="1050481" y="340360"/>
                  </a:lnTo>
                  <a:lnTo>
                    <a:pt x="1054334" y="336550"/>
                  </a:lnTo>
                  <a:lnTo>
                    <a:pt x="1055727" y="334010"/>
                  </a:lnTo>
                  <a:lnTo>
                    <a:pt x="1051704" y="327660"/>
                  </a:lnTo>
                  <a:lnTo>
                    <a:pt x="1042449" y="327660"/>
                  </a:lnTo>
                  <a:lnTo>
                    <a:pt x="1035759" y="325120"/>
                  </a:lnTo>
                  <a:lnTo>
                    <a:pt x="1036387" y="318770"/>
                  </a:lnTo>
                  <a:lnTo>
                    <a:pt x="1036512" y="317500"/>
                  </a:lnTo>
                  <a:lnTo>
                    <a:pt x="1023780" y="317500"/>
                  </a:lnTo>
                  <a:lnTo>
                    <a:pt x="1018775" y="313690"/>
                  </a:lnTo>
                  <a:lnTo>
                    <a:pt x="1014754" y="306070"/>
                  </a:lnTo>
                  <a:lnTo>
                    <a:pt x="1016314" y="300990"/>
                  </a:lnTo>
                  <a:lnTo>
                    <a:pt x="1021277" y="297180"/>
                  </a:lnTo>
                  <a:lnTo>
                    <a:pt x="1027665" y="295910"/>
                  </a:lnTo>
                  <a:lnTo>
                    <a:pt x="1025319" y="292100"/>
                  </a:lnTo>
                  <a:lnTo>
                    <a:pt x="1021748" y="288290"/>
                  </a:lnTo>
                  <a:lnTo>
                    <a:pt x="1017445" y="287020"/>
                  </a:lnTo>
                  <a:lnTo>
                    <a:pt x="1012744" y="285750"/>
                  </a:lnTo>
                  <a:lnTo>
                    <a:pt x="1017110" y="279400"/>
                  </a:lnTo>
                  <a:lnTo>
                    <a:pt x="1030439" y="279400"/>
                  </a:lnTo>
                  <a:lnTo>
                    <a:pt x="1029570" y="275590"/>
                  </a:lnTo>
                  <a:lnTo>
                    <a:pt x="1033664" y="273050"/>
                  </a:lnTo>
                  <a:lnTo>
                    <a:pt x="1047488" y="273050"/>
                  </a:lnTo>
                  <a:lnTo>
                    <a:pt x="1045622" y="261620"/>
                  </a:lnTo>
                  <a:lnTo>
                    <a:pt x="1041936" y="254000"/>
                  </a:lnTo>
                  <a:lnTo>
                    <a:pt x="1042052" y="248920"/>
                  </a:lnTo>
                  <a:lnTo>
                    <a:pt x="1045695" y="241300"/>
                  </a:lnTo>
                  <a:lnTo>
                    <a:pt x="1053800" y="236220"/>
                  </a:lnTo>
                  <a:lnTo>
                    <a:pt x="1063121" y="236220"/>
                  </a:lnTo>
                  <a:lnTo>
                    <a:pt x="1060847" y="232410"/>
                  </a:lnTo>
                  <a:lnTo>
                    <a:pt x="1061768" y="226060"/>
                  </a:lnTo>
                  <a:lnTo>
                    <a:pt x="1064334" y="223520"/>
                  </a:lnTo>
                  <a:lnTo>
                    <a:pt x="1074386" y="223520"/>
                  </a:lnTo>
                  <a:lnTo>
                    <a:pt x="1076867" y="220980"/>
                  </a:lnTo>
                  <a:lnTo>
                    <a:pt x="1084836" y="213360"/>
                  </a:lnTo>
                  <a:lnTo>
                    <a:pt x="1086605" y="210820"/>
                  </a:lnTo>
                  <a:lnTo>
                    <a:pt x="1088773" y="208280"/>
                  </a:lnTo>
                  <a:lnTo>
                    <a:pt x="1092291" y="207010"/>
                  </a:lnTo>
                  <a:lnTo>
                    <a:pt x="1095484" y="205740"/>
                  </a:lnTo>
                  <a:lnTo>
                    <a:pt x="1073161" y="205740"/>
                  </a:lnTo>
                  <a:lnTo>
                    <a:pt x="1073852" y="199390"/>
                  </a:lnTo>
                  <a:lnTo>
                    <a:pt x="1075475" y="195580"/>
                  </a:lnTo>
                  <a:lnTo>
                    <a:pt x="1077883" y="193040"/>
                  </a:lnTo>
                  <a:lnTo>
                    <a:pt x="1080940" y="189230"/>
                  </a:lnTo>
                  <a:lnTo>
                    <a:pt x="1077925" y="186690"/>
                  </a:lnTo>
                  <a:lnTo>
                    <a:pt x="1084427" y="180340"/>
                  </a:lnTo>
                  <a:lnTo>
                    <a:pt x="1105243" y="171450"/>
                  </a:lnTo>
                  <a:lnTo>
                    <a:pt x="1152090" y="157480"/>
                  </a:lnTo>
                  <a:lnTo>
                    <a:pt x="1155305" y="154940"/>
                  </a:lnTo>
                  <a:lnTo>
                    <a:pt x="1157168" y="149860"/>
                  </a:lnTo>
                  <a:lnTo>
                    <a:pt x="1160718" y="144780"/>
                  </a:lnTo>
                  <a:lnTo>
                    <a:pt x="1165210" y="140970"/>
                  </a:lnTo>
                  <a:lnTo>
                    <a:pt x="1181569" y="140970"/>
                  </a:lnTo>
                  <a:lnTo>
                    <a:pt x="1182937" y="139700"/>
                  </a:lnTo>
                  <a:lnTo>
                    <a:pt x="1186309" y="134620"/>
                  </a:lnTo>
                  <a:lnTo>
                    <a:pt x="1188110" y="130810"/>
                  </a:lnTo>
                  <a:lnTo>
                    <a:pt x="1161545" y="130810"/>
                  </a:lnTo>
                  <a:lnTo>
                    <a:pt x="1154069" y="125730"/>
                  </a:lnTo>
                  <a:lnTo>
                    <a:pt x="1153012" y="119380"/>
                  </a:lnTo>
                  <a:lnTo>
                    <a:pt x="1130195" y="119380"/>
                  </a:lnTo>
                  <a:lnTo>
                    <a:pt x="1122049" y="110490"/>
                  </a:lnTo>
                  <a:lnTo>
                    <a:pt x="1126269" y="109220"/>
                  </a:lnTo>
                  <a:close/>
                </a:path>
                <a:path w="1500505" h="858519">
                  <a:moveTo>
                    <a:pt x="1425095" y="421640"/>
                  </a:moveTo>
                  <a:lnTo>
                    <a:pt x="1400669" y="421640"/>
                  </a:lnTo>
                  <a:lnTo>
                    <a:pt x="1415045" y="431800"/>
                  </a:lnTo>
                  <a:lnTo>
                    <a:pt x="1422103" y="447040"/>
                  </a:lnTo>
                  <a:lnTo>
                    <a:pt x="1423736" y="453390"/>
                  </a:lnTo>
                  <a:lnTo>
                    <a:pt x="1432731" y="478790"/>
                  </a:lnTo>
                  <a:lnTo>
                    <a:pt x="1433956" y="486410"/>
                  </a:lnTo>
                  <a:lnTo>
                    <a:pt x="1434861" y="509270"/>
                  </a:lnTo>
                  <a:lnTo>
                    <a:pt x="1434961" y="511810"/>
                  </a:lnTo>
                  <a:lnTo>
                    <a:pt x="1439160" y="505460"/>
                  </a:lnTo>
                  <a:lnTo>
                    <a:pt x="1439700" y="499110"/>
                  </a:lnTo>
                  <a:lnTo>
                    <a:pt x="1439807" y="497840"/>
                  </a:lnTo>
                  <a:lnTo>
                    <a:pt x="1439915" y="496570"/>
                  </a:lnTo>
                  <a:lnTo>
                    <a:pt x="1440023" y="495300"/>
                  </a:lnTo>
                  <a:lnTo>
                    <a:pt x="1440131" y="494030"/>
                  </a:lnTo>
                  <a:lnTo>
                    <a:pt x="1440239" y="492760"/>
                  </a:lnTo>
                  <a:lnTo>
                    <a:pt x="1440347" y="491490"/>
                  </a:lnTo>
                  <a:lnTo>
                    <a:pt x="1440455" y="490220"/>
                  </a:lnTo>
                  <a:lnTo>
                    <a:pt x="1440563" y="488950"/>
                  </a:lnTo>
                  <a:lnTo>
                    <a:pt x="1445924" y="485140"/>
                  </a:lnTo>
                  <a:lnTo>
                    <a:pt x="1474974" y="485140"/>
                  </a:lnTo>
                  <a:lnTo>
                    <a:pt x="1467620" y="464820"/>
                  </a:lnTo>
                  <a:lnTo>
                    <a:pt x="1456468" y="450850"/>
                  </a:lnTo>
                  <a:lnTo>
                    <a:pt x="1431830" y="426720"/>
                  </a:lnTo>
                  <a:lnTo>
                    <a:pt x="1425095" y="421640"/>
                  </a:lnTo>
                  <a:close/>
                </a:path>
                <a:path w="1500505" h="858519">
                  <a:moveTo>
                    <a:pt x="393342" y="495300"/>
                  </a:moveTo>
                  <a:lnTo>
                    <a:pt x="369758" y="495300"/>
                  </a:lnTo>
                  <a:lnTo>
                    <a:pt x="379716" y="497840"/>
                  </a:lnTo>
                  <a:lnTo>
                    <a:pt x="388323" y="497840"/>
                  </a:lnTo>
                  <a:lnTo>
                    <a:pt x="393342" y="495300"/>
                  </a:lnTo>
                  <a:close/>
                </a:path>
                <a:path w="1500505" h="858519">
                  <a:moveTo>
                    <a:pt x="1226098" y="491490"/>
                  </a:moveTo>
                  <a:lnTo>
                    <a:pt x="1209722" y="494030"/>
                  </a:lnTo>
                  <a:lnTo>
                    <a:pt x="1229191" y="494030"/>
                  </a:lnTo>
                  <a:lnTo>
                    <a:pt x="1226098" y="491490"/>
                  </a:lnTo>
                  <a:close/>
                </a:path>
                <a:path w="1500505" h="858519">
                  <a:moveTo>
                    <a:pt x="786342" y="485140"/>
                  </a:moveTo>
                  <a:lnTo>
                    <a:pt x="710323" y="485140"/>
                  </a:lnTo>
                  <a:lnTo>
                    <a:pt x="711161" y="490220"/>
                  </a:lnTo>
                  <a:lnTo>
                    <a:pt x="786342" y="485140"/>
                  </a:lnTo>
                  <a:close/>
                </a:path>
                <a:path w="1500505" h="858519">
                  <a:moveTo>
                    <a:pt x="1195833" y="434340"/>
                  </a:moveTo>
                  <a:lnTo>
                    <a:pt x="1187974" y="434340"/>
                  </a:lnTo>
                  <a:lnTo>
                    <a:pt x="1192340" y="438150"/>
                  </a:lnTo>
                  <a:lnTo>
                    <a:pt x="1197000" y="445770"/>
                  </a:lnTo>
                  <a:lnTo>
                    <a:pt x="1202706" y="459740"/>
                  </a:lnTo>
                  <a:lnTo>
                    <a:pt x="1200068" y="461010"/>
                  </a:lnTo>
                  <a:lnTo>
                    <a:pt x="1196309" y="462280"/>
                  </a:lnTo>
                  <a:lnTo>
                    <a:pt x="1194476" y="463550"/>
                  </a:lnTo>
                  <a:lnTo>
                    <a:pt x="1198926" y="466090"/>
                  </a:lnTo>
                  <a:lnTo>
                    <a:pt x="1202905" y="467360"/>
                  </a:lnTo>
                  <a:lnTo>
                    <a:pt x="1207219" y="466090"/>
                  </a:lnTo>
                  <a:lnTo>
                    <a:pt x="1211303" y="462280"/>
                  </a:lnTo>
                  <a:lnTo>
                    <a:pt x="1213743" y="458470"/>
                  </a:lnTo>
                  <a:lnTo>
                    <a:pt x="1213188" y="457200"/>
                  </a:lnTo>
                  <a:lnTo>
                    <a:pt x="1210570" y="455930"/>
                  </a:lnTo>
                  <a:lnTo>
                    <a:pt x="1196979" y="436880"/>
                  </a:lnTo>
                  <a:lnTo>
                    <a:pt x="1195833" y="434340"/>
                  </a:lnTo>
                  <a:close/>
                </a:path>
                <a:path w="1500505" h="858519">
                  <a:moveTo>
                    <a:pt x="1183400" y="461010"/>
                  </a:moveTo>
                  <a:lnTo>
                    <a:pt x="1175733" y="461010"/>
                  </a:lnTo>
                  <a:lnTo>
                    <a:pt x="1178927" y="462280"/>
                  </a:lnTo>
                  <a:lnTo>
                    <a:pt x="1183052" y="464820"/>
                  </a:lnTo>
                  <a:lnTo>
                    <a:pt x="1183168" y="463550"/>
                  </a:lnTo>
                  <a:lnTo>
                    <a:pt x="1183284" y="462280"/>
                  </a:lnTo>
                  <a:lnTo>
                    <a:pt x="1183400" y="461010"/>
                  </a:lnTo>
                  <a:close/>
                </a:path>
                <a:path w="1500505" h="858519">
                  <a:moveTo>
                    <a:pt x="1366398" y="406400"/>
                  </a:moveTo>
                  <a:lnTo>
                    <a:pt x="1363047" y="406400"/>
                  </a:lnTo>
                  <a:lnTo>
                    <a:pt x="1359037" y="410210"/>
                  </a:lnTo>
                  <a:lnTo>
                    <a:pt x="1355885" y="415290"/>
                  </a:lnTo>
                  <a:lnTo>
                    <a:pt x="1354806" y="420370"/>
                  </a:lnTo>
                  <a:lnTo>
                    <a:pt x="1355990" y="422910"/>
                  </a:lnTo>
                  <a:lnTo>
                    <a:pt x="1358524" y="424180"/>
                  </a:lnTo>
                  <a:lnTo>
                    <a:pt x="1361550" y="425450"/>
                  </a:lnTo>
                  <a:lnTo>
                    <a:pt x="1363780" y="426720"/>
                  </a:lnTo>
                  <a:lnTo>
                    <a:pt x="1374041" y="440690"/>
                  </a:lnTo>
                  <a:lnTo>
                    <a:pt x="1380020" y="443230"/>
                  </a:lnTo>
                  <a:lnTo>
                    <a:pt x="1387287" y="440690"/>
                  </a:lnTo>
                  <a:lnTo>
                    <a:pt x="1386837" y="436880"/>
                  </a:lnTo>
                  <a:lnTo>
                    <a:pt x="1378869" y="436880"/>
                  </a:lnTo>
                  <a:lnTo>
                    <a:pt x="1386303" y="422910"/>
                  </a:lnTo>
                  <a:lnTo>
                    <a:pt x="1400669" y="421640"/>
                  </a:lnTo>
                  <a:lnTo>
                    <a:pt x="1425095" y="421640"/>
                  </a:lnTo>
                  <a:lnTo>
                    <a:pt x="1423412" y="420370"/>
                  </a:lnTo>
                  <a:lnTo>
                    <a:pt x="1404962" y="412750"/>
                  </a:lnTo>
                  <a:lnTo>
                    <a:pt x="1398041" y="408940"/>
                  </a:lnTo>
                  <a:lnTo>
                    <a:pt x="1373403" y="408940"/>
                  </a:lnTo>
                  <a:lnTo>
                    <a:pt x="1366398" y="406400"/>
                  </a:lnTo>
                  <a:close/>
                </a:path>
                <a:path w="1500505" h="858519">
                  <a:moveTo>
                    <a:pt x="1391119" y="406400"/>
                  </a:moveTo>
                  <a:lnTo>
                    <a:pt x="1373403" y="408940"/>
                  </a:lnTo>
                  <a:lnTo>
                    <a:pt x="1398041" y="408940"/>
                  </a:lnTo>
                  <a:lnTo>
                    <a:pt x="1391119" y="406400"/>
                  </a:lnTo>
                  <a:close/>
                </a:path>
                <a:path w="1500505" h="858519">
                  <a:moveTo>
                    <a:pt x="1078134" y="334010"/>
                  </a:moveTo>
                  <a:lnTo>
                    <a:pt x="1073653" y="337820"/>
                  </a:lnTo>
                  <a:lnTo>
                    <a:pt x="1067391" y="341630"/>
                  </a:lnTo>
                  <a:lnTo>
                    <a:pt x="1060993" y="344170"/>
                  </a:lnTo>
                  <a:lnTo>
                    <a:pt x="1058522" y="344170"/>
                  </a:lnTo>
                  <a:lnTo>
                    <a:pt x="1057706" y="346710"/>
                  </a:lnTo>
                  <a:lnTo>
                    <a:pt x="1145142" y="346710"/>
                  </a:lnTo>
                  <a:lnTo>
                    <a:pt x="1144017" y="345440"/>
                  </a:lnTo>
                  <a:lnTo>
                    <a:pt x="1138314" y="340360"/>
                  </a:lnTo>
                  <a:lnTo>
                    <a:pt x="1083359" y="340360"/>
                  </a:lnTo>
                  <a:lnTo>
                    <a:pt x="1078134" y="334010"/>
                  </a:lnTo>
                  <a:close/>
                </a:path>
                <a:path w="1500505" h="858519">
                  <a:moveTo>
                    <a:pt x="1076354" y="304800"/>
                  </a:moveTo>
                  <a:lnTo>
                    <a:pt x="1076302" y="311150"/>
                  </a:lnTo>
                  <a:lnTo>
                    <a:pt x="1079925" y="318770"/>
                  </a:lnTo>
                  <a:lnTo>
                    <a:pt x="1085139" y="326390"/>
                  </a:lnTo>
                  <a:lnTo>
                    <a:pt x="1090699" y="328930"/>
                  </a:lnTo>
                  <a:lnTo>
                    <a:pt x="1090909" y="332740"/>
                  </a:lnTo>
                  <a:lnTo>
                    <a:pt x="1088082" y="337820"/>
                  </a:lnTo>
                  <a:lnTo>
                    <a:pt x="1083359" y="340360"/>
                  </a:lnTo>
                  <a:lnTo>
                    <a:pt x="1138314" y="340360"/>
                  </a:lnTo>
                  <a:lnTo>
                    <a:pt x="1135462" y="337820"/>
                  </a:lnTo>
                  <a:lnTo>
                    <a:pt x="1125693" y="334010"/>
                  </a:lnTo>
                  <a:lnTo>
                    <a:pt x="1105694" y="328930"/>
                  </a:lnTo>
                  <a:lnTo>
                    <a:pt x="1095128" y="322580"/>
                  </a:lnTo>
                  <a:lnTo>
                    <a:pt x="1076354" y="304800"/>
                  </a:lnTo>
                  <a:close/>
                </a:path>
                <a:path w="1500505" h="858519">
                  <a:moveTo>
                    <a:pt x="1050899" y="326390"/>
                  </a:moveTo>
                  <a:lnTo>
                    <a:pt x="1042449" y="327660"/>
                  </a:lnTo>
                  <a:lnTo>
                    <a:pt x="1051704" y="327660"/>
                  </a:lnTo>
                  <a:lnTo>
                    <a:pt x="1050899" y="326390"/>
                  </a:lnTo>
                  <a:close/>
                </a:path>
                <a:path w="1500505" h="858519">
                  <a:moveTo>
                    <a:pt x="1037141" y="311150"/>
                  </a:moveTo>
                  <a:lnTo>
                    <a:pt x="1027528" y="317500"/>
                  </a:lnTo>
                  <a:lnTo>
                    <a:pt x="1036512" y="317500"/>
                  </a:lnTo>
                  <a:lnTo>
                    <a:pt x="1037141" y="311150"/>
                  </a:lnTo>
                  <a:close/>
                </a:path>
                <a:path w="1500505" h="858519">
                  <a:moveTo>
                    <a:pt x="1030439" y="279400"/>
                  </a:moveTo>
                  <a:lnTo>
                    <a:pt x="1017110" y="279400"/>
                  </a:lnTo>
                  <a:lnTo>
                    <a:pt x="1023633" y="281940"/>
                  </a:lnTo>
                  <a:lnTo>
                    <a:pt x="1030607" y="285750"/>
                  </a:lnTo>
                  <a:lnTo>
                    <a:pt x="1038450" y="284480"/>
                  </a:lnTo>
                  <a:lnTo>
                    <a:pt x="1033842" y="283210"/>
                  </a:lnTo>
                  <a:lnTo>
                    <a:pt x="1030439" y="279400"/>
                  </a:lnTo>
                  <a:close/>
                </a:path>
                <a:path w="1500505" h="858519">
                  <a:moveTo>
                    <a:pt x="1047488" y="273050"/>
                  </a:moveTo>
                  <a:lnTo>
                    <a:pt x="1033664" y="273050"/>
                  </a:lnTo>
                  <a:lnTo>
                    <a:pt x="1039151" y="275590"/>
                  </a:lnTo>
                  <a:lnTo>
                    <a:pt x="1046596" y="283210"/>
                  </a:lnTo>
                  <a:lnTo>
                    <a:pt x="1052742" y="283210"/>
                  </a:lnTo>
                  <a:lnTo>
                    <a:pt x="1049172" y="279400"/>
                  </a:lnTo>
                  <a:lnTo>
                    <a:pt x="1047695" y="274320"/>
                  </a:lnTo>
                  <a:lnTo>
                    <a:pt x="1047488" y="273050"/>
                  </a:lnTo>
                  <a:close/>
                </a:path>
                <a:path w="1500505" h="858519">
                  <a:moveTo>
                    <a:pt x="1063121" y="236220"/>
                  </a:moveTo>
                  <a:lnTo>
                    <a:pt x="1053800" y="236220"/>
                  </a:lnTo>
                  <a:lnTo>
                    <a:pt x="1065747" y="248920"/>
                  </a:lnTo>
                  <a:lnTo>
                    <a:pt x="1075674" y="245110"/>
                  </a:lnTo>
                  <a:lnTo>
                    <a:pt x="1070428" y="242570"/>
                  </a:lnTo>
                  <a:lnTo>
                    <a:pt x="1064637" y="238760"/>
                  </a:lnTo>
                  <a:lnTo>
                    <a:pt x="1063121" y="236220"/>
                  </a:lnTo>
                  <a:close/>
                </a:path>
                <a:path w="1500505" h="858519">
                  <a:moveTo>
                    <a:pt x="1088082" y="193040"/>
                  </a:moveTo>
                  <a:lnTo>
                    <a:pt x="1084165" y="196850"/>
                  </a:lnTo>
                  <a:lnTo>
                    <a:pt x="1078762" y="201930"/>
                  </a:lnTo>
                  <a:lnTo>
                    <a:pt x="1073161" y="205740"/>
                  </a:lnTo>
                  <a:lnTo>
                    <a:pt x="1095484" y="205740"/>
                  </a:lnTo>
                  <a:lnTo>
                    <a:pt x="1094490" y="203200"/>
                  </a:lnTo>
                  <a:lnTo>
                    <a:pt x="1090061" y="198120"/>
                  </a:lnTo>
                  <a:lnTo>
                    <a:pt x="1088082" y="193040"/>
                  </a:lnTo>
                  <a:close/>
                </a:path>
                <a:path w="1500505" h="858519">
                  <a:moveTo>
                    <a:pt x="1181569" y="140970"/>
                  </a:moveTo>
                  <a:lnTo>
                    <a:pt x="1167597" y="140970"/>
                  </a:lnTo>
                  <a:lnTo>
                    <a:pt x="1169179" y="143510"/>
                  </a:lnTo>
                  <a:lnTo>
                    <a:pt x="1176917" y="144780"/>
                  </a:lnTo>
                  <a:lnTo>
                    <a:pt x="1178833" y="143510"/>
                  </a:lnTo>
                  <a:lnTo>
                    <a:pt x="1181569" y="140970"/>
                  </a:lnTo>
                  <a:close/>
                </a:path>
                <a:path w="1500505" h="858519">
                  <a:moveTo>
                    <a:pt x="1180372" y="95250"/>
                  </a:moveTo>
                  <a:lnTo>
                    <a:pt x="1169482" y="101600"/>
                  </a:lnTo>
                  <a:lnTo>
                    <a:pt x="1164509" y="105410"/>
                  </a:lnTo>
                  <a:lnTo>
                    <a:pt x="1161765" y="111760"/>
                  </a:lnTo>
                  <a:lnTo>
                    <a:pt x="1163420" y="125730"/>
                  </a:lnTo>
                  <a:lnTo>
                    <a:pt x="1161545" y="130810"/>
                  </a:lnTo>
                  <a:lnTo>
                    <a:pt x="1188110" y="130810"/>
                  </a:lnTo>
                  <a:lnTo>
                    <a:pt x="1190843" y="127000"/>
                  </a:lnTo>
                  <a:lnTo>
                    <a:pt x="1196832" y="127000"/>
                  </a:lnTo>
                  <a:lnTo>
                    <a:pt x="1196529" y="124460"/>
                  </a:lnTo>
                  <a:lnTo>
                    <a:pt x="1194089" y="119380"/>
                  </a:lnTo>
                  <a:lnTo>
                    <a:pt x="1195084" y="114300"/>
                  </a:lnTo>
                  <a:lnTo>
                    <a:pt x="1195104" y="110490"/>
                  </a:lnTo>
                  <a:lnTo>
                    <a:pt x="1191209" y="109220"/>
                  </a:lnTo>
                  <a:lnTo>
                    <a:pt x="1185471" y="109220"/>
                  </a:lnTo>
                  <a:lnTo>
                    <a:pt x="1182047" y="107950"/>
                  </a:lnTo>
                  <a:lnTo>
                    <a:pt x="1180005" y="102870"/>
                  </a:lnTo>
                  <a:lnTo>
                    <a:pt x="1180372" y="95250"/>
                  </a:lnTo>
                  <a:close/>
                </a:path>
                <a:path w="1500505" h="858519">
                  <a:moveTo>
                    <a:pt x="396427" y="116840"/>
                  </a:moveTo>
                  <a:lnTo>
                    <a:pt x="375999" y="118110"/>
                  </a:lnTo>
                  <a:lnTo>
                    <a:pt x="416856" y="118110"/>
                  </a:lnTo>
                  <a:lnTo>
                    <a:pt x="396427" y="116840"/>
                  </a:lnTo>
                  <a:close/>
                </a:path>
                <a:path w="1500505" h="858519">
                  <a:moveTo>
                    <a:pt x="974881" y="40640"/>
                  </a:moveTo>
                  <a:lnTo>
                    <a:pt x="968169" y="40640"/>
                  </a:lnTo>
                  <a:lnTo>
                    <a:pt x="963855" y="41910"/>
                  </a:lnTo>
                  <a:lnTo>
                    <a:pt x="945552" y="69850"/>
                  </a:lnTo>
                  <a:lnTo>
                    <a:pt x="943929" y="73660"/>
                  </a:lnTo>
                  <a:lnTo>
                    <a:pt x="940065" y="78740"/>
                  </a:lnTo>
                  <a:lnTo>
                    <a:pt x="935322" y="81280"/>
                  </a:lnTo>
                  <a:lnTo>
                    <a:pt x="927343" y="83820"/>
                  </a:lnTo>
                  <a:lnTo>
                    <a:pt x="923102" y="86360"/>
                  </a:lnTo>
                  <a:lnTo>
                    <a:pt x="920118" y="87630"/>
                  </a:lnTo>
                  <a:lnTo>
                    <a:pt x="914883" y="95250"/>
                  </a:lnTo>
                  <a:lnTo>
                    <a:pt x="909103" y="101600"/>
                  </a:lnTo>
                  <a:lnTo>
                    <a:pt x="903480" y="106680"/>
                  </a:lnTo>
                  <a:lnTo>
                    <a:pt x="900276" y="107950"/>
                  </a:lnTo>
                  <a:lnTo>
                    <a:pt x="895962" y="109220"/>
                  </a:lnTo>
                  <a:lnTo>
                    <a:pt x="1129305" y="109220"/>
                  </a:lnTo>
                  <a:lnTo>
                    <a:pt x="1135473" y="105410"/>
                  </a:lnTo>
                  <a:lnTo>
                    <a:pt x="1111693" y="95250"/>
                  </a:lnTo>
                  <a:lnTo>
                    <a:pt x="1102175" y="87630"/>
                  </a:lnTo>
                  <a:lnTo>
                    <a:pt x="1099348" y="71120"/>
                  </a:lnTo>
                  <a:lnTo>
                    <a:pt x="1113510" y="71120"/>
                  </a:lnTo>
                  <a:lnTo>
                    <a:pt x="1106573" y="54610"/>
                  </a:lnTo>
                  <a:lnTo>
                    <a:pt x="1101673" y="46990"/>
                  </a:lnTo>
                  <a:lnTo>
                    <a:pt x="1099306" y="43180"/>
                  </a:lnTo>
                  <a:lnTo>
                    <a:pt x="1097966" y="41910"/>
                  </a:lnTo>
                  <a:lnTo>
                    <a:pt x="979739" y="41910"/>
                  </a:lnTo>
                  <a:lnTo>
                    <a:pt x="974881" y="40640"/>
                  </a:lnTo>
                  <a:close/>
                </a:path>
                <a:path w="1500505" h="858519">
                  <a:moveTo>
                    <a:pt x="1113510" y="71120"/>
                  </a:moveTo>
                  <a:lnTo>
                    <a:pt x="1099348" y="71120"/>
                  </a:lnTo>
                  <a:lnTo>
                    <a:pt x="1104343" y="74930"/>
                  </a:lnTo>
                  <a:lnTo>
                    <a:pt x="1117934" y="91440"/>
                  </a:lnTo>
                  <a:lnTo>
                    <a:pt x="1120447" y="87630"/>
                  </a:lnTo>
                  <a:lnTo>
                    <a:pt x="1113510" y="71120"/>
                  </a:lnTo>
                  <a:close/>
                </a:path>
                <a:path w="1500505" h="858519">
                  <a:moveTo>
                    <a:pt x="1056145" y="0"/>
                  </a:moveTo>
                  <a:lnTo>
                    <a:pt x="1047444" y="0"/>
                  </a:lnTo>
                  <a:lnTo>
                    <a:pt x="1008450" y="19050"/>
                  </a:lnTo>
                  <a:lnTo>
                    <a:pt x="1003958" y="22860"/>
                  </a:lnTo>
                  <a:lnTo>
                    <a:pt x="1001875" y="25400"/>
                  </a:lnTo>
                  <a:lnTo>
                    <a:pt x="996241" y="31750"/>
                  </a:lnTo>
                  <a:lnTo>
                    <a:pt x="993498" y="35560"/>
                  </a:lnTo>
                  <a:lnTo>
                    <a:pt x="988451" y="39370"/>
                  </a:lnTo>
                  <a:lnTo>
                    <a:pt x="984451" y="40640"/>
                  </a:lnTo>
                  <a:lnTo>
                    <a:pt x="979739" y="41910"/>
                  </a:lnTo>
                  <a:lnTo>
                    <a:pt x="1092060" y="41910"/>
                  </a:lnTo>
                  <a:lnTo>
                    <a:pt x="1083223" y="38100"/>
                  </a:lnTo>
                  <a:lnTo>
                    <a:pt x="1079181" y="35560"/>
                  </a:lnTo>
                  <a:lnTo>
                    <a:pt x="1074668" y="31750"/>
                  </a:lnTo>
                  <a:lnTo>
                    <a:pt x="1093411" y="31750"/>
                  </a:lnTo>
                  <a:lnTo>
                    <a:pt x="1097013" y="30480"/>
                  </a:lnTo>
                  <a:lnTo>
                    <a:pt x="1097610" y="25400"/>
                  </a:lnTo>
                  <a:lnTo>
                    <a:pt x="1093496" y="7620"/>
                  </a:lnTo>
                  <a:lnTo>
                    <a:pt x="1078825" y="7620"/>
                  </a:lnTo>
                  <a:lnTo>
                    <a:pt x="1070061" y="5080"/>
                  </a:lnTo>
                  <a:lnTo>
                    <a:pt x="1056145" y="0"/>
                  </a:lnTo>
                  <a:close/>
                </a:path>
                <a:path w="1500505" h="858519">
                  <a:moveTo>
                    <a:pt x="1096374" y="40640"/>
                  </a:moveTo>
                  <a:lnTo>
                    <a:pt x="1093327" y="41910"/>
                  </a:lnTo>
                  <a:lnTo>
                    <a:pt x="1097966" y="41910"/>
                  </a:lnTo>
                  <a:lnTo>
                    <a:pt x="1096374" y="40640"/>
                  </a:lnTo>
                  <a:close/>
                </a:path>
                <a:path w="1500505" h="858519">
                  <a:moveTo>
                    <a:pt x="1093537" y="2540"/>
                  </a:moveTo>
                  <a:lnTo>
                    <a:pt x="1078825" y="7620"/>
                  </a:lnTo>
                  <a:lnTo>
                    <a:pt x="1093496" y="7620"/>
                  </a:lnTo>
                  <a:lnTo>
                    <a:pt x="1093202" y="6350"/>
                  </a:lnTo>
                  <a:lnTo>
                    <a:pt x="1093537" y="2540"/>
                  </a:lnTo>
                  <a:close/>
                </a:path>
              </a:pathLst>
            </a:custGeom>
            <a:solidFill>
              <a:srgbClr val="00A0DC"/>
            </a:solidFill>
          </p:spPr>
          <p:txBody>
            <a:bodyPr wrap="square" lIns="0" tIns="0" rIns="0" bIns="0" rtlCol="0"/>
            <a:lstStyle/>
            <a:p>
              <a:pPr defTabSz="554492"/>
              <a:endParaRPr sz="1092" kern="0">
                <a:solidFill>
                  <a:sysClr val="windowText" lastClr="000000"/>
                </a:solidFill>
              </a:endParaRPr>
            </a:p>
          </p:txBody>
        </p:sp>
        <p:pic>
          <p:nvPicPr>
            <p:cNvPr id="15" name="object 15"/>
            <p:cNvPicPr/>
            <p:nvPr/>
          </p:nvPicPr>
          <p:blipFill>
            <a:blip r:embed="rId5" cstate="print"/>
            <a:stretch>
              <a:fillRect/>
            </a:stretch>
          </p:blipFill>
          <p:spPr>
            <a:xfrm>
              <a:off x="14034054" y="1059478"/>
              <a:ext cx="326597" cy="251899"/>
            </a:xfrm>
            <a:prstGeom prst="rect">
              <a:avLst/>
            </a:prstGeom>
          </p:spPr>
        </p:pic>
        <p:sp>
          <p:nvSpPr>
            <p:cNvPr id="16" name="object 16"/>
            <p:cNvSpPr/>
            <p:nvPr/>
          </p:nvSpPr>
          <p:spPr>
            <a:xfrm>
              <a:off x="14394612" y="1057572"/>
              <a:ext cx="427355" cy="254000"/>
            </a:xfrm>
            <a:custGeom>
              <a:avLst/>
              <a:gdLst/>
              <a:ahLst/>
              <a:cxnLst/>
              <a:rect l="l" t="t" r="r" b="b"/>
              <a:pathLst>
                <a:path w="427355" h="254000">
                  <a:moveTo>
                    <a:pt x="60058" y="218719"/>
                  </a:moveTo>
                  <a:lnTo>
                    <a:pt x="812" y="218719"/>
                  </a:lnTo>
                  <a:lnTo>
                    <a:pt x="812" y="234734"/>
                  </a:lnTo>
                  <a:lnTo>
                    <a:pt x="23444" y="234734"/>
                  </a:lnTo>
                  <a:lnTo>
                    <a:pt x="23444" y="249516"/>
                  </a:lnTo>
                  <a:lnTo>
                    <a:pt x="35877" y="249516"/>
                  </a:lnTo>
                  <a:lnTo>
                    <a:pt x="35877" y="234734"/>
                  </a:lnTo>
                  <a:lnTo>
                    <a:pt x="46659" y="234734"/>
                  </a:lnTo>
                  <a:lnTo>
                    <a:pt x="46659" y="251904"/>
                  </a:lnTo>
                  <a:lnTo>
                    <a:pt x="60058" y="251904"/>
                  </a:lnTo>
                  <a:lnTo>
                    <a:pt x="60058" y="218719"/>
                  </a:lnTo>
                  <a:close/>
                </a:path>
                <a:path w="427355" h="254000">
                  <a:moveTo>
                    <a:pt x="60058" y="125361"/>
                  </a:moveTo>
                  <a:lnTo>
                    <a:pt x="46570" y="125361"/>
                  </a:lnTo>
                  <a:lnTo>
                    <a:pt x="46570" y="136055"/>
                  </a:lnTo>
                  <a:lnTo>
                    <a:pt x="812" y="136055"/>
                  </a:lnTo>
                  <a:lnTo>
                    <a:pt x="812" y="151993"/>
                  </a:lnTo>
                  <a:lnTo>
                    <a:pt x="46570" y="151993"/>
                  </a:lnTo>
                  <a:lnTo>
                    <a:pt x="46570" y="162623"/>
                  </a:lnTo>
                  <a:lnTo>
                    <a:pt x="60058" y="162623"/>
                  </a:lnTo>
                  <a:lnTo>
                    <a:pt x="60058" y="125361"/>
                  </a:lnTo>
                  <a:close/>
                </a:path>
                <a:path w="427355" h="254000">
                  <a:moveTo>
                    <a:pt x="60058" y="84912"/>
                  </a:moveTo>
                  <a:lnTo>
                    <a:pt x="47409" y="84912"/>
                  </a:lnTo>
                  <a:lnTo>
                    <a:pt x="47409" y="100939"/>
                  </a:lnTo>
                  <a:lnTo>
                    <a:pt x="47409" y="106667"/>
                  </a:lnTo>
                  <a:lnTo>
                    <a:pt x="46329" y="107556"/>
                  </a:lnTo>
                  <a:lnTo>
                    <a:pt x="36042" y="107556"/>
                  </a:lnTo>
                  <a:lnTo>
                    <a:pt x="34239" y="107073"/>
                  </a:lnTo>
                  <a:lnTo>
                    <a:pt x="34239" y="100939"/>
                  </a:lnTo>
                  <a:lnTo>
                    <a:pt x="47409" y="100939"/>
                  </a:lnTo>
                  <a:lnTo>
                    <a:pt x="47409" y="84912"/>
                  </a:lnTo>
                  <a:lnTo>
                    <a:pt x="812" y="84912"/>
                  </a:lnTo>
                  <a:lnTo>
                    <a:pt x="812" y="100939"/>
                  </a:lnTo>
                  <a:lnTo>
                    <a:pt x="22720" y="100939"/>
                  </a:lnTo>
                  <a:lnTo>
                    <a:pt x="22720" y="102743"/>
                  </a:lnTo>
                  <a:lnTo>
                    <a:pt x="812" y="109029"/>
                  </a:lnTo>
                  <a:lnTo>
                    <a:pt x="812" y="125780"/>
                  </a:lnTo>
                  <a:lnTo>
                    <a:pt x="26962" y="116636"/>
                  </a:lnTo>
                  <a:lnTo>
                    <a:pt x="29667" y="121132"/>
                  </a:lnTo>
                  <a:lnTo>
                    <a:pt x="34886" y="123405"/>
                  </a:lnTo>
                  <a:lnTo>
                    <a:pt x="41998" y="123405"/>
                  </a:lnTo>
                  <a:lnTo>
                    <a:pt x="60058" y="104457"/>
                  </a:lnTo>
                  <a:lnTo>
                    <a:pt x="60058" y="84912"/>
                  </a:lnTo>
                  <a:close/>
                </a:path>
                <a:path w="427355" h="254000">
                  <a:moveTo>
                    <a:pt x="60058" y="49530"/>
                  </a:moveTo>
                  <a:lnTo>
                    <a:pt x="42735" y="45402"/>
                  </a:lnTo>
                  <a:lnTo>
                    <a:pt x="42735" y="58521"/>
                  </a:lnTo>
                  <a:lnTo>
                    <a:pt x="42735" y="58686"/>
                  </a:lnTo>
                  <a:lnTo>
                    <a:pt x="22885" y="62115"/>
                  </a:lnTo>
                  <a:lnTo>
                    <a:pt x="22885" y="55168"/>
                  </a:lnTo>
                  <a:lnTo>
                    <a:pt x="42735" y="58521"/>
                  </a:lnTo>
                  <a:lnTo>
                    <a:pt x="42735" y="45402"/>
                  </a:lnTo>
                  <a:lnTo>
                    <a:pt x="812" y="35394"/>
                  </a:lnTo>
                  <a:lnTo>
                    <a:pt x="812" y="51409"/>
                  </a:lnTo>
                  <a:lnTo>
                    <a:pt x="11607" y="53200"/>
                  </a:lnTo>
                  <a:lnTo>
                    <a:pt x="11607" y="64084"/>
                  </a:lnTo>
                  <a:lnTo>
                    <a:pt x="812" y="65951"/>
                  </a:lnTo>
                  <a:lnTo>
                    <a:pt x="812" y="82219"/>
                  </a:lnTo>
                  <a:lnTo>
                    <a:pt x="60058" y="68084"/>
                  </a:lnTo>
                  <a:lnTo>
                    <a:pt x="60058" y="62115"/>
                  </a:lnTo>
                  <a:lnTo>
                    <a:pt x="60058" y="55168"/>
                  </a:lnTo>
                  <a:lnTo>
                    <a:pt x="60058" y="49530"/>
                  </a:lnTo>
                  <a:close/>
                </a:path>
                <a:path w="427355" h="254000">
                  <a:moveTo>
                    <a:pt x="60071" y="0"/>
                  </a:moveTo>
                  <a:lnTo>
                    <a:pt x="47320" y="0"/>
                  </a:lnTo>
                  <a:lnTo>
                    <a:pt x="47320" y="16014"/>
                  </a:lnTo>
                  <a:lnTo>
                    <a:pt x="47320" y="22072"/>
                  </a:lnTo>
                  <a:lnTo>
                    <a:pt x="45605" y="22885"/>
                  </a:lnTo>
                  <a:lnTo>
                    <a:pt x="33426" y="22885"/>
                  </a:lnTo>
                  <a:lnTo>
                    <a:pt x="31381" y="22072"/>
                  </a:lnTo>
                  <a:lnTo>
                    <a:pt x="31381" y="16014"/>
                  </a:lnTo>
                  <a:lnTo>
                    <a:pt x="47320" y="16014"/>
                  </a:lnTo>
                  <a:lnTo>
                    <a:pt x="47320" y="0"/>
                  </a:lnTo>
                  <a:lnTo>
                    <a:pt x="812" y="0"/>
                  </a:lnTo>
                  <a:lnTo>
                    <a:pt x="812" y="16014"/>
                  </a:lnTo>
                  <a:lnTo>
                    <a:pt x="19608" y="16014"/>
                  </a:lnTo>
                  <a:lnTo>
                    <a:pt x="19710" y="22072"/>
                  </a:lnTo>
                  <a:lnTo>
                    <a:pt x="20853" y="28257"/>
                  </a:lnTo>
                  <a:lnTo>
                    <a:pt x="20967" y="28905"/>
                  </a:lnTo>
                  <a:lnTo>
                    <a:pt x="24917" y="34340"/>
                  </a:lnTo>
                  <a:lnTo>
                    <a:pt x="31229" y="37731"/>
                  </a:lnTo>
                  <a:lnTo>
                    <a:pt x="39712" y="38900"/>
                  </a:lnTo>
                  <a:lnTo>
                    <a:pt x="47752" y="37731"/>
                  </a:lnTo>
                  <a:lnTo>
                    <a:pt x="48145" y="37731"/>
                  </a:lnTo>
                  <a:lnTo>
                    <a:pt x="54673" y="34048"/>
                  </a:lnTo>
                  <a:lnTo>
                    <a:pt x="58686" y="28257"/>
                  </a:lnTo>
                  <a:lnTo>
                    <a:pt x="59639" y="22885"/>
                  </a:lnTo>
                  <a:lnTo>
                    <a:pt x="60071" y="20434"/>
                  </a:lnTo>
                  <a:lnTo>
                    <a:pt x="60071" y="0"/>
                  </a:lnTo>
                  <a:close/>
                </a:path>
                <a:path w="427355" h="254000">
                  <a:moveTo>
                    <a:pt x="60883" y="193370"/>
                  </a:moveTo>
                  <a:lnTo>
                    <a:pt x="48056" y="174231"/>
                  </a:lnTo>
                  <a:lnTo>
                    <a:pt x="48056" y="190195"/>
                  </a:lnTo>
                  <a:lnTo>
                    <a:pt x="48056" y="196735"/>
                  </a:lnTo>
                  <a:lnTo>
                    <a:pt x="46329" y="197789"/>
                  </a:lnTo>
                  <a:lnTo>
                    <a:pt x="14300" y="197789"/>
                  </a:lnTo>
                  <a:lnTo>
                    <a:pt x="12560" y="196735"/>
                  </a:lnTo>
                  <a:lnTo>
                    <a:pt x="12420" y="196735"/>
                  </a:lnTo>
                  <a:lnTo>
                    <a:pt x="12420" y="190195"/>
                  </a:lnTo>
                  <a:lnTo>
                    <a:pt x="14300" y="188963"/>
                  </a:lnTo>
                  <a:lnTo>
                    <a:pt x="46329" y="188963"/>
                  </a:lnTo>
                  <a:lnTo>
                    <a:pt x="48056" y="190195"/>
                  </a:lnTo>
                  <a:lnTo>
                    <a:pt x="48056" y="174231"/>
                  </a:lnTo>
                  <a:lnTo>
                    <a:pt x="40132" y="173024"/>
                  </a:lnTo>
                  <a:lnTo>
                    <a:pt x="20751" y="173024"/>
                  </a:lnTo>
                  <a:lnTo>
                    <a:pt x="12128" y="174332"/>
                  </a:lnTo>
                  <a:lnTo>
                    <a:pt x="5600" y="178206"/>
                  </a:lnTo>
                  <a:lnTo>
                    <a:pt x="1447" y="184569"/>
                  </a:lnTo>
                  <a:lnTo>
                    <a:pt x="0" y="193370"/>
                  </a:lnTo>
                  <a:lnTo>
                    <a:pt x="1447" y="202184"/>
                  </a:lnTo>
                  <a:lnTo>
                    <a:pt x="5600" y="208584"/>
                  </a:lnTo>
                  <a:lnTo>
                    <a:pt x="12128" y="212496"/>
                  </a:lnTo>
                  <a:lnTo>
                    <a:pt x="20751" y="213817"/>
                  </a:lnTo>
                  <a:lnTo>
                    <a:pt x="40132" y="213817"/>
                  </a:lnTo>
                  <a:lnTo>
                    <a:pt x="48755" y="212496"/>
                  </a:lnTo>
                  <a:lnTo>
                    <a:pt x="55283" y="208584"/>
                  </a:lnTo>
                  <a:lnTo>
                    <a:pt x="59436" y="202184"/>
                  </a:lnTo>
                  <a:lnTo>
                    <a:pt x="60159" y="197789"/>
                  </a:lnTo>
                  <a:lnTo>
                    <a:pt x="60883" y="193370"/>
                  </a:lnTo>
                  <a:close/>
                </a:path>
                <a:path w="427355" h="254000">
                  <a:moveTo>
                    <a:pt x="243497" y="197497"/>
                  </a:moveTo>
                  <a:lnTo>
                    <a:pt x="170535" y="197497"/>
                  </a:lnTo>
                  <a:lnTo>
                    <a:pt x="170535" y="149237"/>
                  </a:lnTo>
                  <a:lnTo>
                    <a:pt x="220573" y="149237"/>
                  </a:lnTo>
                  <a:lnTo>
                    <a:pt x="220573" y="99707"/>
                  </a:lnTo>
                  <a:lnTo>
                    <a:pt x="170535" y="99707"/>
                  </a:lnTo>
                  <a:lnTo>
                    <a:pt x="170535" y="59067"/>
                  </a:lnTo>
                  <a:lnTo>
                    <a:pt x="241414" y="59067"/>
                  </a:lnTo>
                  <a:lnTo>
                    <a:pt x="241414" y="1917"/>
                  </a:lnTo>
                  <a:lnTo>
                    <a:pt x="102438" y="1917"/>
                  </a:lnTo>
                  <a:lnTo>
                    <a:pt x="102438" y="59067"/>
                  </a:lnTo>
                  <a:lnTo>
                    <a:pt x="102438" y="99707"/>
                  </a:lnTo>
                  <a:lnTo>
                    <a:pt x="102438" y="149237"/>
                  </a:lnTo>
                  <a:lnTo>
                    <a:pt x="102438" y="197497"/>
                  </a:lnTo>
                  <a:lnTo>
                    <a:pt x="102438" y="253377"/>
                  </a:lnTo>
                  <a:lnTo>
                    <a:pt x="243497" y="253377"/>
                  </a:lnTo>
                  <a:lnTo>
                    <a:pt x="243497" y="197497"/>
                  </a:lnTo>
                  <a:close/>
                </a:path>
                <a:path w="427355" h="254000">
                  <a:moveTo>
                    <a:pt x="426796" y="2489"/>
                  </a:moveTo>
                  <a:lnTo>
                    <a:pt x="279996" y="2489"/>
                  </a:lnTo>
                  <a:lnTo>
                    <a:pt x="279996" y="58369"/>
                  </a:lnTo>
                  <a:lnTo>
                    <a:pt x="319519" y="58369"/>
                  </a:lnTo>
                  <a:lnTo>
                    <a:pt x="319519" y="196799"/>
                  </a:lnTo>
                  <a:lnTo>
                    <a:pt x="279996" y="196799"/>
                  </a:lnTo>
                  <a:lnTo>
                    <a:pt x="279996" y="253949"/>
                  </a:lnTo>
                  <a:lnTo>
                    <a:pt x="426796" y="253949"/>
                  </a:lnTo>
                  <a:lnTo>
                    <a:pt x="426796" y="196799"/>
                  </a:lnTo>
                  <a:lnTo>
                    <a:pt x="387261" y="196799"/>
                  </a:lnTo>
                  <a:lnTo>
                    <a:pt x="387261" y="58369"/>
                  </a:lnTo>
                  <a:lnTo>
                    <a:pt x="426796" y="58369"/>
                  </a:lnTo>
                  <a:lnTo>
                    <a:pt x="426796" y="2489"/>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grpSp>
      <p:grpSp>
        <p:nvGrpSpPr>
          <p:cNvPr id="17" name="object 17">
            <a:extLst>
              <a:ext uri="{C183D7F6-B498-43B3-948B-1728B52AA6E4}">
                <adec:decorative xmlns:adec="http://schemas.microsoft.com/office/drawing/2017/decorative" val="1"/>
              </a:ext>
            </a:extLst>
          </p:cNvPr>
          <p:cNvGrpSpPr/>
          <p:nvPr/>
        </p:nvGrpSpPr>
        <p:grpSpPr>
          <a:xfrm>
            <a:off x="9730346" y="348767"/>
            <a:ext cx="486337" cy="909908"/>
            <a:chOff x="16045355" y="575142"/>
            <a:chExt cx="802005" cy="1500505"/>
          </a:xfrm>
        </p:grpSpPr>
        <p:sp>
          <p:nvSpPr>
            <p:cNvPr id="18" name="object 18"/>
            <p:cNvSpPr/>
            <p:nvPr/>
          </p:nvSpPr>
          <p:spPr>
            <a:xfrm>
              <a:off x="16045355" y="575142"/>
              <a:ext cx="802005" cy="1500505"/>
            </a:xfrm>
            <a:custGeom>
              <a:avLst/>
              <a:gdLst/>
              <a:ahLst/>
              <a:cxnLst/>
              <a:rect l="l" t="t" r="r" b="b"/>
              <a:pathLst>
                <a:path w="802005" h="1500505">
                  <a:moveTo>
                    <a:pt x="543407" y="0"/>
                  </a:moveTo>
                  <a:lnTo>
                    <a:pt x="539009" y="2240"/>
                  </a:lnTo>
                  <a:lnTo>
                    <a:pt x="532968" y="10816"/>
                  </a:lnTo>
                  <a:lnTo>
                    <a:pt x="521156" y="31067"/>
                  </a:lnTo>
                  <a:lnTo>
                    <a:pt x="513722" y="35381"/>
                  </a:lnTo>
                  <a:lnTo>
                    <a:pt x="502770" y="34595"/>
                  </a:lnTo>
                  <a:lnTo>
                    <a:pt x="492236" y="32145"/>
                  </a:lnTo>
                  <a:lnTo>
                    <a:pt x="455169" y="13559"/>
                  </a:lnTo>
                  <a:lnTo>
                    <a:pt x="447358" y="12952"/>
                  </a:lnTo>
                  <a:lnTo>
                    <a:pt x="437871" y="16460"/>
                  </a:lnTo>
                  <a:lnTo>
                    <a:pt x="430876" y="23056"/>
                  </a:lnTo>
                  <a:lnTo>
                    <a:pt x="419390" y="39401"/>
                  </a:lnTo>
                  <a:lnTo>
                    <a:pt x="413924" y="44972"/>
                  </a:lnTo>
                  <a:lnTo>
                    <a:pt x="395548" y="50700"/>
                  </a:lnTo>
                  <a:lnTo>
                    <a:pt x="391673" y="54846"/>
                  </a:lnTo>
                  <a:lnTo>
                    <a:pt x="403087" y="59684"/>
                  </a:lnTo>
                  <a:lnTo>
                    <a:pt x="410353" y="65914"/>
                  </a:lnTo>
                  <a:lnTo>
                    <a:pt x="408322" y="76542"/>
                  </a:lnTo>
                  <a:lnTo>
                    <a:pt x="397621" y="97494"/>
                  </a:lnTo>
                  <a:lnTo>
                    <a:pt x="396050" y="103358"/>
                  </a:lnTo>
                  <a:lnTo>
                    <a:pt x="394878" y="114143"/>
                  </a:lnTo>
                  <a:lnTo>
                    <a:pt x="392804" y="120352"/>
                  </a:lnTo>
                  <a:lnTo>
                    <a:pt x="377234" y="146498"/>
                  </a:lnTo>
                  <a:lnTo>
                    <a:pt x="374836" y="154456"/>
                  </a:lnTo>
                  <a:lnTo>
                    <a:pt x="374396" y="163628"/>
                  </a:lnTo>
                  <a:lnTo>
                    <a:pt x="376281" y="176800"/>
                  </a:lnTo>
                  <a:lnTo>
                    <a:pt x="369182" y="179408"/>
                  </a:lnTo>
                  <a:lnTo>
                    <a:pt x="365412" y="185292"/>
                  </a:lnTo>
                  <a:lnTo>
                    <a:pt x="365182" y="200276"/>
                  </a:lnTo>
                  <a:lnTo>
                    <a:pt x="368857" y="213312"/>
                  </a:lnTo>
                  <a:lnTo>
                    <a:pt x="375287" y="221155"/>
                  </a:lnTo>
                  <a:lnTo>
                    <a:pt x="379852" y="229992"/>
                  </a:lnTo>
                  <a:lnTo>
                    <a:pt x="376742" y="243940"/>
                  </a:lnTo>
                  <a:lnTo>
                    <a:pt x="341288" y="299844"/>
                  </a:lnTo>
                  <a:lnTo>
                    <a:pt x="332052" y="320545"/>
                  </a:lnTo>
                  <a:lnTo>
                    <a:pt x="331487" y="335015"/>
                  </a:lnTo>
                  <a:lnTo>
                    <a:pt x="335968" y="343853"/>
                  </a:lnTo>
                  <a:lnTo>
                    <a:pt x="342555" y="350837"/>
                  </a:lnTo>
                  <a:lnTo>
                    <a:pt x="346376" y="360826"/>
                  </a:lnTo>
                  <a:lnTo>
                    <a:pt x="348816" y="369255"/>
                  </a:lnTo>
                  <a:lnTo>
                    <a:pt x="363926" y="400825"/>
                  </a:lnTo>
                  <a:lnTo>
                    <a:pt x="370009" y="408155"/>
                  </a:lnTo>
                  <a:lnTo>
                    <a:pt x="373276" y="414071"/>
                  </a:lnTo>
                  <a:lnTo>
                    <a:pt x="373580" y="419411"/>
                  </a:lnTo>
                  <a:lnTo>
                    <a:pt x="370229" y="425432"/>
                  </a:lnTo>
                  <a:lnTo>
                    <a:pt x="365151" y="426615"/>
                  </a:lnTo>
                  <a:lnTo>
                    <a:pt x="359800" y="426950"/>
                  </a:lnTo>
                  <a:lnTo>
                    <a:pt x="355675" y="430133"/>
                  </a:lnTo>
                  <a:lnTo>
                    <a:pt x="353559" y="441222"/>
                  </a:lnTo>
                  <a:lnTo>
                    <a:pt x="355161" y="451221"/>
                  </a:lnTo>
                  <a:lnTo>
                    <a:pt x="355413" y="461410"/>
                  </a:lnTo>
                  <a:lnTo>
                    <a:pt x="348125" y="471912"/>
                  </a:lnTo>
                  <a:lnTo>
                    <a:pt x="334209" y="484749"/>
                  </a:lnTo>
                  <a:lnTo>
                    <a:pt x="327445" y="497115"/>
                  </a:lnTo>
                  <a:lnTo>
                    <a:pt x="324178" y="502654"/>
                  </a:lnTo>
                  <a:lnTo>
                    <a:pt x="313027" y="507565"/>
                  </a:lnTo>
                  <a:lnTo>
                    <a:pt x="276892" y="532915"/>
                  </a:lnTo>
                  <a:lnTo>
                    <a:pt x="270839" y="539240"/>
                  </a:lnTo>
                  <a:lnTo>
                    <a:pt x="257573" y="557448"/>
                  </a:lnTo>
                  <a:lnTo>
                    <a:pt x="249824" y="563459"/>
                  </a:lnTo>
                  <a:lnTo>
                    <a:pt x="239647" y="565951"/>
                  </a:lnTo>
                  <a:lnTo>
                    <a:pt x="218433" y="566307"/>
                  </a:lnTo>
                  <a:lnTo>
                    <a:pt x="197020" y="571898"/>
                  </a:lnTo>
                  <a:lnTo>
                    <a:pt x="181753" y="584893"/>
                  </a:lnTo>
                  <a:lnTo>
                    <a:pt x="173774" y="605876"/>
                  </a:lnTo>
                  <a:lnTo>
                    <a:pt x="172162" y="635080"/>
                  </a:lnTo>
                  <a:lnTo>
                    <a:pt x="175439" y="684691"/>
                  </a:lnTo>
                  <a:lnTo>
                    <a:pt x="174340" y="706606"/>
                  </a:lnTo>
                  <a:lnTo>
                    <a:pt x="169481" y="725056"/>
                  </a:lnTo>
                  <a:lnTo>
                    <a:pt x="153031" y="758113"/>
                  </a:lnTo>
                  <a:lnTo>
                    <a:pt x="150906" y="766960"/>
                  </a:lnTo>
                  <a:lnTo>
                    <a:pt x="153063" y="771777"/>
                  </a:lnTo>
                  <a:lnTo>
                    <a:pt x="157241" y="775232"/>
                  </a:lnTo>
                  <a:lnTo>
                    <a:pt x="160235" y="778039"/>
                  </a:lnTo>
                  <a:lnTo>
                    <a:pt x="159419" y="782290"/>
                  </a:lnTo>
                  <a:lnTo>
                    <a:pt x="133608" y="822823"/>
                  </a:lnTo>
                  <a:lnTo>
                    <a:pt x="128184" y="835042"/>
                  </a:lnTo>
                  <a:lnTo>
                    <a:pt x="126341" y="847021"/>
                  </a:lnTo>
                  <a:lnTo>
                    <a:pt x="126174" y="859324"/>
                  </a:lnTo>
                  <a:lnTo>
                    <a:pt x="124247" y="871774"/>
                  </a:lnTo>
                  <a:lnTo>
                    <a:pt x="121619" y="883166"/>
                  </a:lnTo>
                  <a:lnTo>
                    <a:pt x="117190" y="892506"/>
                  </a:lnTo>
                  <a:lnTo>
                    <a:pt x="95902" y="914014"/>
                  </a:lnTo>
                  <a:lnTo>
                    <a:pt x="90782" y="921856"/>
                  </a:lnTo>
                  <a:lnTo>
                    <a:pt x="79662" y="931667"/>
                  </a:lnTo>
                  <a:lnTo>
                    <a:pt x="77159" y="937803"/>
                  </a:lnTo>
                  <a:lnTo>
                    <a:pt x="76898" y="957614"/>
                  </a:lnTo>
                  <a:lnTo>
                    <a:pt x="74552" y="981436"/>
                  </a:lnTo>
                  <a:lnTo>
                    <a:pt x="71505" y="992755"/>
                  </a:lnTo>
                  <a:lnTo>
                    <a:pt x="65987" y="1003142"/>
                  </a:lnTo>
                  <a:lnTo>
                    <a:pt x="51747" y="1017696"/>
                  </a:lnTo>
                  <a:lnTo>
                    <a:pt x="47925" y="1026209"/>
                  </a:lnTo>
                  <a:lnTo>
                    <a:pt x="46344" y="1041371"/>
                  </a:lnTo>
                  <a:lnTo>
                    <a:pt x="48909" y="1138467"/>
                  </a:lnTo>
                  <a:lnTo>
                    <a:pt x="51893" y="1160236"/>
                  </a:lnTo>
                  <a:lnTo>
                    <a:pt x="51652" y="1173000"/>
                  </a:lnTo>
                  <a:lnTo>
                    <a:pt x="46909" y="1183995"/>
                  </a:lnTo>
                  <a:lnTo>
                    <a:pt x="42794" y="1189366"/>
                  </a:lnTo>
                  <a:lnTo>
                    <a:pt x="39873" y="1194979"/>
                  </a:lnTo>
                  <a:lnTo>
                    <a:pt x="38302" y="1200895"/>
                  </a:lnTo>
                  <a:lnTo>
                    <a:pt x="37768" y="1208277"/>
                  </a:lnTo>
                  <a:lnTo>
                    <a:pt x="38365" y="1209764"/>
                  </a:lnTo>
                  <a:lnTo>
                    <a:pt x="41014" y="1212476"/>
                  </a:lnTo>
                  <a:lnTo>
                    <a:pt x="41223" y="1216036"/>
                  </a:lnTo>
                  <a:lnTo>
                    <a:pt x="40564" y="1219439"/>
                  </a:lnTo>
                  <a:lnTo>
                    <a:pt x="38731" y="1222172"/>
                  </a:lnTo>
                  <a:lnTo>
                    <a:pt x="35873" y="1225585"/>
                  </a:lnTo>
                  <a:lnTo>
                    <a:pt x="34868" y="1249228"/>
                  </a:lnTo>
                  <a:lnTo>
                    <a:pt x="35360" y="1255930"/>
                  </a:lnTo>
                  <a:lnTo>
                    <a:pt x="38700" y="1270704"/>
                  </a:lnTo>
                  <a:lnTo>
                    <a:pt x="38386" y="1283866"/>
                  </a:lnTo>
                  <a:lnTo>
                    <a:pt x="32606" y="1316326"/>
                  </a:lnTo>
                  <a:lnTo>
                    <a:pt x="32491" y="1342294"/>
                  </a:lnTo>
                  <a:lnTo>
                    <a:pt x="28836" y="1352210"/>
                  </a:lnTo>
                  <a:lnTo>
                    <a:pt x="18763" y="1356503"/>
                  </a:lnTo>
                  <a:lnTo>
                    <a:pt x="11245" y="1361236"/>
                  </a:lnTo>
                  <a:lnTo>
                    <a:pt x="8879" y="1371350"/>
                  </a:lnTo>
                  <a:lnTo>
                    <a:pt x="7203" y="1396177"/>
                  </a:lnTo>
                  <a:lnTo>
                    <a:pt x="4293" y="1404480"/>
                  </a:lnTo>
                  <a:lnTo>
                    <a:pt x="1811" y="1410606"/>
                  </a:lnTo>
                  <a:lnTo>
                    <a:pt x="0" y="1417757"/>
                  </a:lnTo>
                  <a:lnTo>
                    <a:pt x="251" y="1427946"/>
                  </a:lnTo>
                  <a:lnTo>
                    <a:pt x="30564" y="1472154"/>
                  </a:lnTo>
                  <a:lnTo>
                    <a:pt x="39904" y="1483672"/>
                  </a:lnTo>
                  <a:lnTo>
                    <a:pt x="43852" y="1499849"/>
                  </a:lnTo>
                  <a:lnTo>
                    <a:pt x="43778" y="1500268"/>
                  </a:lnTo>
                  <a:lnTo>
                    <a:pt x="44197" y="1500352"/>
                  </a:lnTo>
                  <a:lnTo>
                    <a:pt x="44281" y="1499933"/>
                  </a:lnTo>
                  <a:lnTo>
                    <a:pt x="75662" y="1499367"/>
                  </a:lnTo>
                  <a:lnTo>
                    <a:pt x="106813" y="1498184"/>
                  </a:lnTo>
                  <a:lnTo>
                    <a:pt x="137870" y="1497525"/>
                  </a:lnTo>
                  <a:lnTo>
                    <a:pt x="200486" y="1495399"/>
                  </a:lnTo>
                  <a:lnTo>
                    <a:pt x="231532" y="1494729"/>
                  </a:lnTo>
                  <a:lnTo>
                    <a:pt x="543418" y="1483713"/>
                  </a:lnTo>
                  <a:lnTo>
                    <a:pt x="578621" y="1460929"/>
                  </a:lnTo>
                  <a:lnTo>
                    <a:pt x="581751" y="1458395"/>
                  </a:lnTo>
                  <a:lnTo>
                    <a:pt x="586222" y="1456175"/>
                  </a:lnTo>
                  <a:lnTo>
                    <a:pt x="594672" y="1453421"/>
                  </a:lnTo>
                  <a:lnTo>
                    <a:pt x="599678" y="1450332"/>
                  </a:lnTo>
                  <a:lnTo>
                    <a:pt x="603709" y="1445380"/>
                  </a:lnTo>
                  <a:lnTo>
                    <a:pt x="605374" y="1441285"/>
                  </a:lnTo>
                  <a:lnTo>
                    <a:pt x="608327" y="1430406"/>
                  </a:lnTo>
                  <a:lnTo>
                    <a:pt x="611332" y="1423925"/>
                  </a:lnTo>
                  <a:lnTo>
                    <a:pt x="636085" y="1409674"/>
                  </a:lnTo>
                  <a:lnTo>
                    <a:pt x="641278" y="1410187"/>
                  </a:lnTo>
                  <a:lnTo>
                    <a:pt x="646273" y="1409820"/>
                  </a:lnTo>
                  <a:lnTo>
                    <a:pt x="650514" y="1408428"/>
                  </a:lnTo>
                  <a:lnTo>
                    <a:pt x="655812" y="1403758"/>
                  </a:lnTo>
                  <a:lnTo>
                    <a:pt x="658671" y="1400292"/>
                  </a:lnTo>
                  <a:lnTo>
                    <a:pt x="664545" y="1392606"/>
                  </a:lnTo>
                  <a:lnTo>
                    <a:pt x="666733" y="1390386"/>
                  </a:lnTo>
                  <a:lnTo>
                    <a:pt x="671455" y="1386428"/>
                  </a:lnTo>
                  <a:lnTo>
                    <a:pt x="712617" y="1365194"/>
                  </a:lnTo>
                  <a:lnTo>
                    <a:pt x="716606" y="1365036"/>
                  </a:lnTo>
                  <a:lnTo>
                    <a:pt x="721873" y="1365152"/>
                  </a:lnTo>
                  <a:lnTo>
                    <a:pt x="736752" y="1370251"/>
                  </a:lnTo>
                  <a:lnTo>
                    <a:pt x="746113" y="1372041"/>
                  </a:lnTo>
                  <a:lnTo>
                    <a:pt x="761694" y="1367047"/>
                  </a:lnTo>
                  <a:lnTo>
                    <a:pt x="761694" y="1357791"/>
                  </a:lnTo>
                  <a:lnTo>
                    <a:pt x="764908" y="1345592"/>
                  </a:lnTo>
                  <a:lnTo>
                    <a:pt x="772803" y="1325027"/>
                  </a:lnTo>
                  <a:lnTo>
                    <a:pt x="793127" y="1287856"/>
                  </a:lnTo>
                  <a:lnTo>
                    <a:pt x="796279" y="1278338"/>
                  </a:lnTo>
                  <a:lnTo>
                    <a:pt x="797692" y="1275510"/>
                  </a:lnTo>
                  <a:lnTo>
                    <a:pt x="800509" y="1267689"/>
                  </a:lnTo>
                  <a:lnTo>
                    <a:pt x="801556" y="1259951"/>
                  </a:lnTo>
                  <a:lnTo>
                    <a:pt x="799148" y="1256412"/>
                  </a:lnTo>
                  <a:lnTo>
                    <a:pt x="789064" y="1258443"/>
                  </a:lnTo>
                  <a:lnTo>
                    <a:pt x="779672" y="1261490"/>
                  </a:lnTo>
                  <a:lnTo>
                    <a:pt x="783295" y="1247166"/>
                  </a:lnTo>
                  <a:lnTo>
                    <a:pt x="770206" y="1234485"/>
                  </a:lnTo>
                  <a:lnTo>
                    <a:pt x="753788" y="1219010"/>
                  </a:lnTo>
                  <a:lnTo>
                    <a:pt x="744930" y="1205418"/>
                  </a:lnTo>
                  <a:lnTo>
                    <a:pt x="743799" y="1202120"/>
                  </a:lnTo>
                  <a:lnTo>
                    <a:pt x="744102" y="1195974"/>
                  </a:lnTo>
                  <a:lnTo>
                    <a:pt x="747443" y="1178498"/>
                  </a:lnTo>
                  <a:lnTo>
                    <a:pt x="747485" y="1173671"/>
                  </a:lnTo>
                  <a:lnTo>
                    <a:pt x="721695" y="1144509"/>
                  </a:lnTo>
                  <a:lnTo>
                    <a:pt x="707130" y="1126206"/>
                  </a:lnTo>
                  <a:lnTo>
                    <a:pt x="691277" y="1107327"/>
                  </a:lnTo>
                  <a:lnTo>
                    <a:pt x="677235" y="1093181"/>
                  </a:lnTo>
                  <a:lnTo>
                    <a:pt x="673633" y="1088972"/>
                  </a:lnTo>
                  <a:lnTo>
                    <a:pt x="671047" y="1084071"/>
                  </a:lnTo>
                  <a:lnTo>
                    <a:pt x="668712" y="1077851"/>
                  </a:lnTo>
                  <a:lnTo>
                    <a:pt x="667634" y="1069674"/>
                  </a:lnTo>
                  <a:lnTo>
                    <a:pt x="671466" y="1051905"/>
                  </a:lnTo>
                  <a:lnTo>
                    <a:pt x="672272" y="1045444"/>
                  </a:lnTo>
                  <a:lnTo>
                    <a:pt x="671005" y="1035947"/>
                  </a:lnTo>
                  <a:lnTo>
                    <a:pt x="668984" y="1028041"/>
                  </a:lnTo>
                  <a:lnTo>
                    <a:pt x="668607" y="1023120"/>
                  </a:lnTo>
                  <a:lnTo>
                    <a:pt x="668922" y="1019173"/>
                  </a:lnTo>
                  <a:lnTo>
                    <a:pt x="669403" y="1016618"/>
                  </a:lnTo>
                  <a:lnTo>
                    <a:pt x="670105" y="1008377"/>
                  </a:lnTo>
                  <a:lnTo>
                    <a:pt x="669445" y="999885"/>
                  </a:lnTo>
                  <a:lnTo>
                    <a:pt x="670230" y="981928"/>
                  </a:lnTo>
                  <a:lnTo>
                    <a:pt x="667717" y="965101"/>
                  </a:lnTo>
                  <a:lnTo>
                    <a:pt x="644189" y="783682"/>
                  </a:lnTo>
                  <a:lnTo>
                    <a:pt x="632493" y="692732"/>
                  </a:lnTo>
                  <a:lnTo>
                    <a:pt x="628870" y="662869"/>
                  </a:lnTo>
                  <a:lnTo>
                    <a:pt x="624965" y="632609"/>
                  </a:lnTo>
                  <a:lnTo>
                    <a:pt x="620661" y="602180"/>
                  </a:lnTo>
                  <a:lnTo>
                    <a:pt x="617185" y="571951"/>
                  </a:lnTo>
                  <a:lnTo>
                    <a:pt x="593489" y="391338"/>
                  </a:lnTo>
                  <a:lnTo>
                    <a:pt x="589940" y="361057"/>
                  </a:lnTo>
                  <a:lnTo>
                    <a:pt x="574202" y="240683"/>
                  </a:lnTo>
                  <a:lnTo>
                    <a:pt x="570652" y="210401"/>
                  </a:lnTo>
                  <a:lnTo>
                    <a:pt x="554820" y="90468"/>
                  </a:lnTo>
                  <a:lnTo>
                    <a:pt x="551271" y="60176"/>
                  </a:lnTo>
                  <a:lnTo>
                    <a:pt x="543407" y="0"/>
                  </a:lnTo>
                  <a:close/>
                </a:path>
              </a:pathLst>
            </a:custGeom>
            <a:solidFill>
              <a:srgbClr val="0F9FDA"/>
            </a:solidFill>
          </p:spPr>
          <p:txBody>
            <a:bodyPr wrap="square" lIns="0" tIns="0" rIns="0" bIns="0" rtlCol="0"/>
            <a:lstStyle/>
            <a:p>
              <a:pPr defTabSz="554492"/>
              <a:endParaRPr sz="1092" kern="0">
                <a:solidFill>
                  <a:sysClr val="windowText" lastClr="000000"/>
                </a:solidFill>
              </a:endParaRPr>
            </a:p>
          </p:txBody>
        </p:sp>
        <p:sp>
          <p:nvSpPr>
            <p:cNvPr id="19" name="object 19"/>
            <p:cNvSpPr/>
            <p:nvPr/>
          </p:nvSpPr>
          <p:spPr>
            <a:xfrm>
              <a:off x="16239236" y="1186693"/>
              <a:ext cx="414020" cy="319405"/>
            </a:xfrm>
            <a:custGeom>
              <a:avLst/>
              <a:gdLst/>
              <a:ahLst/>
              <a:cxnLst/>
              <a:rect l="l" t="t" r="r" b="b"/>
              <a:pathLst>
                <a:path w="414019" h="319405">
                  <a:moveTo>
                    <a:pt x="211645" y="226174"/>
                  </a:moveTo>
                  <a:lnTo>
                    <a:pt x="203771" y="188328"/>
                  </a:lnTo>
                  <a:lnTo>
                    <a:pt x="165887" y="154012"/>
                  </a:lnTo>
                  <a:lnTo>
                    <a:pt x="165887" y="153136"/>
                  </a:lnTo>
                  <a:lnTo>
                    <a:pt x="199174" y="108953"/>
                  </a:lnTo>
                  <a:lnTo>
                    <a:pt x="201079" y="86245"/>
                  </a:lnTo>
                  <a:lnTo>
                    <a:pt x="198475" y="69964"/>
                  </a:lnTo>
                  <a:lnTo>
                    <a:pt x="195681" y="52539"/>
                  </a:lnTo>
                  <a:lnTo>
                    <a:pt x="178269" y="25146"/>
                  </a:lnTo>
                  <a:lnTo>
                    <a:pt x="147078" y="6743"/>
                  </a:lnTo>
                  <a:lnTo>
                    <a:pt x="126720" y="3822"/>
                  </a:lnTo>
                  <a:lnTo>
                    <a:pt x="126720" y="220014"/>
                  </a:lnTo>
                  <a:lnTo>
                    <a:pt x="125882" y="235102"/>
                  </a:lnTo>
                  <a:lnTo>
                    <a:pt x="122936" y="244703"/>
                  </a:lnTo>
                  <a:lnTo>
                    <a:pt x="117259" y="249783"/>
                  </a:lnTo>
                  <a:lnTo>
                    <a:pt x="108254" y="251256"/>
                  </a:lnTo>
                  <a:lnTo>
                    <a:pt x="84048" y="251256"/>
                  </a:lnTo>
                  <a:lnTo>
                    <a:pt x="84048" y="188328"/>
                  </a:lnTo>
                  <a:lnTo>
                    <a:pt x="108254" y="188328"/>
                  </a:lnTo>
                  <a:lnTo>
                    <a:pt x="117627" y="189318"/>
                  </a:lnTo>
                  <a:lnTo>
                    <a:pt x="123266" y="193611"/>
                  </a:lnTo>
                  <a:lnTo>
                    <a:pt x="125996" y="203174"/>
                  </a:lnTo>
                  <a:lnTo>
                    <a:pt x="126720" y="220014"/>
                  </a:lnTo>
                  <a:lnTo>
                    <a:pt x="126720" y="3822"/>
                  </a:lnTo>
                  <a:lnTo>
                    <a:pt x="122770" y="3251"/>
                  </a:lnTo>
                  <a:lnTo>
                    <a:pt x="122770" y="97688"/>
                  </a:lnTo>
                  <a:lnTo>
                    <a:pt x="121920" y="111975"/>
                  </a:lnTo>
                  <a:lnTo>
                    <a:pt x="118922" y="121500"/>
                  </a:lnTo>
                  <a:lnTo>
                    <a:pt x="113118" y="126834"/>
                  </a:lnTo>
                  <a:lnTo>
                    <a:pt x="103847" y="128485"/>
                  </a:lnTo>
                  <a:lnTo>
                    <a:pt x="84048" y="128485"/>
                  </a:lnTo>
                  <a:lnTo>
                    <a:pt x="84048" y="69964"/>
                  </a:lnTo>
                  <a:lnTo>
                    <a:pt x="103847" y="69964"/>
                  </a:lnTo>
                  <a:lnTo>
                    <a:pt x="113118" y="71018"/>
                  </a:lnTo>
                  <a:lnTo>
                    <a:pt x="118922" y="75082"/>
                  </a:lnTo>
                  <a:lnTo>
                    <a:pt x="121920" y="83527"/>
                  </a:lnTo>
                  <a:lnTo>
                    <a:pt x="122770" y="97688"/>
                  </a:lnTo>
                  <a:lnTo>
                    <a:pt x="122770" y="3251"/>
                  </a:lnTo>
                  <a:lnTo>
                    <a:pt x="100317" y="12"/>
                  </a:lnTo>
                  <a:lnTo>
                    <a:pt x="0" y="12"/>
                  </a:lnTo>
                  <a:lnTo>
                    <a:pt x="0" y="319024"/>
                  </a:lnTo>
                  <a:lnTo>
                    <a:pt x="113080" y="319024"/>
                  </a:lnTo>
                  <a:lnTo>
                    <a:pt x="160972" y="312254"/>
                  </a:lnTo>
                  <a:lnTo>
                    <a:pt x="191249" y="293230"/>
                  </a:lnTo>
                  <a:lnTo>
                    <a:pt x="207073" y="263893"/>
                  </a:lnTo>
                  <a:lnTo>
                    <a:pt x="208610" y="251256"/>
                  </a:lnTo>
                  <a:lnTo>
                    <a:pt x="211645" y="226174"/>
                  </a:lnTo>
                  <a:close/>
                </a:path>
                <a:path w="414019" h="319405">
                  <a:moveTo>
                    <a:pt x="413626" y="247650"/>
                  </a:moveTo>
                  <a:lnTo>
                    <a:pt x="321221" y="247650"/>
                  </a:lnTo>
                  <a:lnTo>
                    <a:pt x="321221" y="186690"/>
                  </a:lnTo>
                  <a:lnTo>
                    <a:pt x="384581" y="186690"/>
                  </a:lnTo>
                  <a:lnTo>
                    <a:pt x="384581" y="124460"/>
                  </a:lnTo>
                  <a:lnTo>
                    <a:pt x="321221" y="124460"/>
                  </a:lnTo>
                  <a:lnTo>
                    <a:pt x="321221" y="72390"/>
                  </a:lnTo>
                  <a:lnTo>
                    <a:pt x="410984" y="72390"/>
                  </a:lnTo>
                  <a:lnTo>
                    <a:pt x="410984" y="0"/>
                  </a:lnTo>
                  <a:lnTo>
                    <a:pt x="234975" y="0"/>
                  </a:lnTo>
                  <a:lnTo>
                    <a:pt x="234975" y="72390"/>
                  </a:lnTo>
                  <a:lnTo>
                    <a:pt x="234975" y="124460"/>
                  </a:lnTo>
                  <a:lnTo>
                    <a:pt x="234975" y="186690"/>
                  </a:lnTo>
                  <a:lnTo>
                    <a:pt x="234975" y="247650"/>
                  </a:lnTo>
                  <a:lnTo>
                    <a:pt x="234975" y="318770"/>
                  </a:lnTo>
                  <a:lnTo>
                    <a:pt x="413626" y="318770"/>
                  </a:lnTo>
                  <a:lnTo>
                    <a:pt x="413626" y="247650"/>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pic>
          <p:nvPicPr>
            <p:cNvPr id="20" name="object 20"/>
            <p:cNvPicPr/>
            <p:nvPr/>
          </p:nvPicPr>
          <p:blipFill>
            <a:blip r:embed="rId6" cstate="print"/>
            <a:stretch>
              <a:fillRect/>
            </a:stretch>
          </p:blipFill>
          <p:spPr>
            <a:xfrm>
              <a:off x="16239254" y="1532063"/>
              <a:ext cx="413610" cy="99986"/>
            </a:xfrm>
            <a:prstGeom prst="rect">
              <a:avLst/>
            </a:prstGeom>
          </p:spPr>
        </p:pic>
        <p:sp>
          <p:nvSpPr>
            <p:cNvPr id="21" name="object 21"/>
            <p:cNvSpPr/>
            <p:nvPr/>
          </p:nvSpPr>
          <p:spPr>
            <a:xfrm>
              <a:off x="16239236" y="1658041"/>
              <a:ext cx="414020" cy="321945"/>
            </a:xfrm>
            <a:custGeom>
              <a:avLst/>
              <a:gdLst/>
              <a:ahLst/>
              <a:cxnLst/>
              <a:rect l="l" t="t" r="r" b="b"/>
              <a:pathLst>
                <a:path w="414019" h="321944">
                  <a:moveTo>
                    <a:pt x="179895" y="250583"/>
                  </a:moveTo>
                  <a:lnTo>
                    <a:pt x="86842" y="250583"/>
                  </a:lnTo>
                  <a:lnTo>
                    <a:pt x="86842" y="188353"/>
                  </a:lnTo>
                  <a:lnTo>
                    <a:pt x="150647" y="188353"/>
                  </a:lnTo>
                  <a:lnTo>
                    <a:pt x="150647" y="124853"/>
                  </a:lnTo>
                  <a:lnTo>
                    <a:pt x="86842" y="124853"/>
                  </a:lnTo>
                  <a:lnTo>
                    <a:pt x="86842" y="72783"/>
                  </a:lnTo>
                  <a:lnTo>
                    <a:pt x="177228" y="72783"/>
                  </a:lnTo>
                  <a:lnTo>
                    <a:pt x="177228" y="393"/>
                  </a:lnTo>
                  <a:lnTo>
                    <a:pt x="0" y="393"/>
                  </a:lnTo>
                  <a:lnTo>
                    <a:pt x="0" y="72783"/>
                  </a:lnTo>
                  <a:lnTo>
                    <a:pt x="0" y="124853"/>
                  </a:lnTo>
                  <a:lnTo>
                    <a:pt x="0" y="188353"/>
                  </a:lnTo>
                  <a:lnTo>
                    <a:pt x="0" y="250583"/>
                  </a:lnTo>
                  <a:lnTo>
                    <a:pt x="0" y="321703"/>
                  </a:lnTo>
                  <a:lnTo>
                    <a:pt x="179895" y="321703"/>
                  </a:lnTo>
                  <a:lnTo>
                    <a:pt x="179895" y="250583"/>
                  </a:lnTo>
                  <a:close/>
                </a:path>
                <a:path w="414019" h="321944">
                  <a:moveTo>
                    <a:pt x="413626" y="0"/>
                  </a:moveTo>
                  <a:lnTo>
                    <a:pt x="226428" y="0"/>
                  </a:lnTo>
                  <a:lnTo>
                    <a:pt x="226428" y="72390"/>
                  </a:lnTo>
                  <a:lnTo>
                    <a:pt x="276834" y="72390"/>
                  </a:lnTo>
                  <a:lnTo>
                    <a:pt x="276834" y="250190"/>
                  </a:lnTo>
                  <a:lnTo>
                    <a:pt x="226428" y="250190"/>
                  </a:lnTo>
                  <a:lnTo>
                    <a:pt x="226428" y="321310"/>
                  </a:lnTo>
                  <a:lnTo>
                    <a:pt x="413626" y="321310"/>
                  </a:lnTo>
                  <a:lnTo>
                    <a:pt x="413626" y="250190"/>
                  </a:lnTo>
                  <a:lnTo>
                    <a:pt x="363220" y="250190"/>
                  </a:lnTo>
                  <a:lnTo>
                    <a:pt x="363220" y="72390"/>
                  </a:lnTo>
                  <a:lnTo>
                    <a:pt x="413626" y="72390"/>
                  </a:lnTo>
                  <a:lnTo>
                    <a:pt x="413626" y="0"/>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grpSp>
      <p:grpSp>
        <p:nvGrpSpPr>
          <p:cNvPr id="22" name="object 22">
            <a:extLst>
              <a:ext uri="{C183D7F6-B498-43B3-948B-1728B52AA6E4}">
                <adec:decorative xmlns:adec="http://schemas.microsoft.com/office/drawing/2017/decorative" val="1"/>
              </a:ext>
            </a:extLst>
          </p:cNvPr>
          <p:cNvGrpSpPr/>
          <p:nvPr/>
        </p:nvGrpSpPr>
        <p:grpSpPr>
          <a:xfrm>
            <a:off x="10648675" y="480464"/>
            <a:ext cx="909908" cy="646138"/>
            <a:chOff x="17559748" y="792320"/>
            <a:chExt cx="1500505" cy="1065530"/>
          </a:xfrm>
        </p:grpSpPr>
        <p:sp>
          <p:nvSpPr>
            <p:cNvPr id="23" name="object 23"/>
            <p:cNvSpPr/>
            <p:nvPr/>
          </p:nvSpPr>
          <p:spPr>
            <a:xfrm>
              <a:off x="17559748" y="792320"/>
              <a:ext cx="1500505" cy="1065530"/>
            </a:xfrm>
            <a:custGeom>
              <a:avLst/>
              <a:gdLst/>
              <a:ahLst/>
              <a:cxnLst/>
              <a:rect l="l" t="t" r="r" b="b"/>
              <a:pathLst>
                <a:path w="1500505" h="1065530">
                  <a:moveTo>
                    <a:pt x="1462499" y="0"/>
                  </a:moveTo>
                  <a:lnTo>
                    <a:pt x="1346597" y="3664"/>
                  </a:lnTo>
                  <a:lnTo>
                    <a:pt x="1201062" y="7266"/>
                  </a:lnTo>
                  <a:lnTo>
                    <a:pt x="1079789" y="9612"/>
                  </a:lnTo>
                  <a:lnTo>
                    <a:pt x="959635" y="11298"/>
                  </a:lnTo>
                  <a:lnTo>
                    <a:pt x="799567" y="12512"/>
                  </a:lnTo>
                  <a:lnTo>
                    <a:pt x="671644" y="12659"/>
                  </a:lnTo>
                  <a:lnTo>
                    <a:pt x="511481" y="11873"/>
                  </a:lnTo>
                  <a:lnTo>
                    <a:pt x="447473" y="11256"/>
                  </a:lnTo>
                  <a:lnTo>
                    <a:pt x="415474" y="10743"/>
                  </a:lnTo>
                  <a:lnTo>
                    <a:pt x="383454" y="10439"/>
                  </a:lnTo>
                  <a:lnTo>
                    <a:pt x="255416" y="8198"/>
                  </a:lnTo>
                  <a:lnTo>
                    <a:pt x="127535" y="5361"/>
                  </a:lnTo>
                  <a:lnTo>
                    <a:pt x="31444" y="2670"/>
                  </a:lnTo>
                  <a:lnTo>
                    <a:pt x="29695" y="68113"/>
                  </a:lnTo>
                  <a:lnTo>
                    <a:pt x="26721" y="166371"/>
                  </a:lnTo>
                  <a:lnTo>
                    <a:pt x="18826" y="428782"/>
                  </a:lnTo>
                  <a:lnTo>
                    <a:pt x="10973" y="691978"/>
                  </a:lnTo>
                  <a:lnTo>
                    <a:pt x="2104" y="988797"/>
                  </a:lnTo>
                  <a:lnTo>
                    <a:pt x="0" y="1054847"/>
                  </a:lnTo>
                  <a:lnTo>
                    <a:pt x="40333" y="1056124"/>
                  </a:lnTo>
                  <a:lnTo>
                    <a:pt x="161335" y="1059098"/>
                  </a:lnTo>
                  <a:lnTo>
                    <a:pt x="241772" y="1060857"/>
                  </a:lnTo>
                  <a:lnTo>
                    <a:pt x="443316" y="1064009"/>
                  </a:lnTo>
                  <a:lnTo>
                    <a:pt x="604494" y="1065119"/>
                  </a:lnTo>
                  <a:lnTo>
                    <a:pt x="725517" y="1065349"/>
                  </a:lnTo>
                  <a:lnTo>
                    <a:pt x="846340" y="1064993"/>
                  </a:lnTo>
                  <a:lnTo>
                    <a:pt x="927050" y="1064355"/>
                  </a:lnTo>
                  <a:lnTo>
                    <a:pt x="1088260" y="1062302"/>
                  </a:lnTo>
                  <a:lnTo>
                    <a:pt x="1168739" y="1060899"/>
                  </a:lnTo>
                  <a:lnTo>
                    <a:pt x="1342252" y="1056815"/>
                  </a:lnTo>
                  <a:lnTo>
                    <a:pt x="1500352" y="1051957"/>
                  </a:lnTo>
                  <a:lnTo>
                    <a:pt x="1494122" y="878727"/>
                  </a:lnTo>
                  <a:lnTo>
                    <a:pt x="1493022" y="853911"/>
                  </a:lnTo>
                  <a:lnTo>
                    <a:pt x="1485734" y="656262"/>
                  </a:lnTo>
                  <a:lnTo>
                    <a:pt x="1474897" y="360271"/>
                  </a:lnTo>
                  <a:lnTo>
                    <a:pt x="1471368" y="261939"/>
                  </a:lnTo>
                  <a:lnTo>
                    <a:pt x="1467379" y="147252"/>
                  </a:lnTo>
                  <a:lnTo>
                    <a:pt x="1465819" y="98154"/>
                  </a:lnTo>
                  <a:lnTo>
                    <a:pt x="1465159" y="81819"/>
                  </a:lnTo>
                  <a:lnTo>
                    <a:pt x="1462499" y="0"/>
                  </a:lnTo>
                  <a:close/>
                </a:path>
              </a:pathLst>
            </a:custGeom>
            <a:solidFill>
              <a:srgbClr val="0F9FDA"/>
            </a:solidFill>
          </p:spPr>
          <p:txBody>
            <a:bodyPr wrap="square" lIns="0" tIns="0" rIns="0" bIns="0" rtlCol="0"/>
            <a:lstStyle/>
            <a:p>
              <a:pPr defTabSz="554492"/>
              <a:endParaRPr sz="1092" kern="0">
                <a:solidFill>
                  <a:sysClr val="windowText" lastClr="000000"/>
                </a:solidFill>
              </a:endParaRPr>
            </a:p>
          </p:txBody>
        </p:sp>
        <p:sp>
          <p:nvSpPr>
            <p:cNvPr id="24" name="object 24"/>
            <p:cNvSpPr/>
            <p:nvPr/>
          </p:nvSpPr>
          <p:spPr>
            <a:xfrm>
              <a:off x="18074742" y="874134"/>
              <a:ext cx="470534" cy="363855"/>
            </a:xfrm>
            <a:custGeom>
              <a:avLst/>
              <a:gdLst/>
              <a:ahLst/>
              <a:cxnLst/>
              <a:rect l="l" t="t" r="r" b="b"/>
              <a:pathLst>
                <a:path w="470534" h="363855">
                  <a:moveTo>
                    <a:pt x="240677" y="257200"/>
                  </a:moveTo>
                  <a:lnTo>
                    <a:pt x="237617" y="228904"/>
                  </a:lnTo>
                  <a:lnTo>
                    <a:pt x="231724" y="214172"/>
                  </a:lnTo>
                  <a:lnTo>
                    <a:pt x="228180" y="205282"/>
                  </a:lnTo>
                  <a:lnTo>
                    <a:pt x="211975" y="187121"/>
                  </a:lnTo>
                  <a:lnTo>
                    <a:pt x="188645" y="175145"/>
                  </a:lnTo>
                  <a:lnTo>
                    <a:pt x="188645" y="174142"/>
                  </a:lnTo>
                  <a:lnTo>
                    <a:pt x="207137" y="161836"/>
                  </a:lnTo>
                  <a:lnTo>
                    <a:pt x="218795" y="146113"/>
                  </a:lnTo>
                  <a:lnTo>
                    <a:pt x="219544" y="145122"/>
                  </a:lnTo>
                  <a:lnTo>
                    <a:pt x="226504" y="123901"/>
                  </a:lnTo>
                  <a:lnTo>
                    <a:pt x="228676" y="98082"/>
                  </a:lnTo>
                  <a:lnTo>
                    <a:pt x="225704" y="79565"/>
                  </a:lnTo>
                  <a:lnTo>
                    <a:pt x="222516" y="59753"/>
                  </a:lnTo>
                  <a:lnTo>
                    <a:pt x="202717" y="28587"/>
                  </a:lnTo>
                  <a:lnTo>
                    <a:pt x="167246" y="7658"/>
                  </a:lnTo>
                  <a:lnTo>
                    <a:pt x="144106" y="4330"/>
                  </a:lnTo>
                  <a:lnTo>
                    <a:pt x="144106" y="250202"/>
                  </a:lnTo>
                  <a:lnTo>
                    <a:pt x="143154" y="267360"/>
                  </a:lnTo>
                  <a:lnTo>
                    <a:pt x="139801" y="278282"/>
                  </a:lnTo>
                  <a:lnTo>
                    <a:pt x="133350" y="284048"/>
                  </a:lnTo>
                  <a:lnTo>
                    <a:pt x="123101" y="285724"/>
                  </a:lnTo>
                  <a:lnTo>
                    <a:pt x="95567" y="285724"/>
                  </a:lnTo>
                  <a:lnTo>
                    <a:pt x="95567" y="214172"/>
                  </a:lnTo>
                  <a:lnTo>
                    <a:pt x="123101" y="214172"/>
                  </a:lnTo>
                  <a:lnTo>
                    <a:pt x="133769" y="215290"/>
                  </a:lnTo>
                  <a:lnTo>
                    <a:pt x="140169" y="220179"/>
                  </a:lnTo>
                  <a:lnTo>
                    <a:pt x="143294" y="231063"/>
                  </a:lnTo>
                  <a:lnTo>
                    <a:pt x="144106" y="250202"/>
                  </a:lnTo>
                  <a:lnTo>
                    <a:pt x="144106" y="4330"/>
                  </a:lnTo>
                  <a:lnTo>
                    <a:pt x="139611" y="3683"/>
                  </a:lnTo>
                  <a:lnTo>
                    <a:pt x="139611" y="111086"/>
                  </a:lnTo>
                  <a:lnTo>
                    <a:pt x="138633" y="127330"/>
                  </a:lnTo>
                  <a:lnTo>
                    <a:pt x="135229" y="138176"/>
                  </a:lnTo>
                  <a:lnTo>
                    <a:pt x="128625" y="144233"/>
                  </a:lnTo>
                  <a:lnTo>
                    <a:pt x="118084" y="146113"/>
                  </a:lnTo>
                  <a:lnTo>
                    <a:pt x="95567" y="146113"/>
                  </a:lnTo>
                  <a:lnTo>
                    <a:pt x="95567" y="79565"/>
                  </a:lnTo>
                  <a:lnTo>
                    <a:pt x="118084" y="79565"/>
                  </a:lnTo>
                  <a:lnTo>
                    <a:pt x="128625" y="80759"/>
                  </a:lnTo>
                  <a:lnTo>
                    <a:pt x="135229" y="85382"/>
                  </a:lnTo>
                  <a:lnTo>
                    <a:pt x="138633" y="94970"/>
                  </a:lnTo>
                  <a:lnTo>
                    <a:pt x="139611" y="111086"/>
                  </a:lnTo>
                  <a:lnTo>
                    <a:pt x="139611" y="3683"/>
                  </a:lnTo>
                  <a:lnTo>
                    <a:pt x="114084" y="0"/>
                  </a:lnTo>
                  <a:lnTo>
                    <a:pt x="0" y="0"/>
                  </a:lnTo>
                  <a:lnTo>
                    <a:pt x="0" y="362775"/>
                  </a:lnTo>
                  <a:lnTo>
                    <a:pt x="128587" y="362775"/>
                  </a:lnTo>
                  <a:lnTo>
                    <a:pt x="183045" y="355079"/>
                  </a:lnTo>
                  <a:lnTo>
                    <a:pt x="217474" y="333451"/>
                  </a:lnTo>
                  <a:lnTo>
                    <a:pt x="235483" y="300088"/>
                  </a:lnTo>
                  <a:lnTo>
                    <a:pt x="237223" y="285724"/>
                  </a:lnTo>
                  <a:lnTo>
                    <a:pt x="240677" y="257200"/>
                  </a:lnTo>
                  <a:close/>
                </a:path>
                <a:path w="470534" h="363855">
                  <a:moveTo>
                    <a:pt x="470357" y="281952"/>
                  </a:moveTo>
                  <a:lnTo>
                    <a:pt x="365277" y="281952"/>
                  </a:lnTo>
                  <a:lnTo>
                    <a:pt x="365277" y="212102"/>
                  </a:lnTo>
                  <a:lnTo>
                    <a:pt x="437324" y="212102"/>
                  </a:lnTo>
                  <a:lnTo>
                    <a:pt x="437324" y="140982"/>
                  </a:lnTo>
                  <a:lnTo>
                    <a:pt x="365277" y="140982"/>
                  </a:lnTo>
                  <a:lnTo>
                    <a:pt x="365277" y="82562"/>
                  </a:lnTo>
                  <a:lnTo>
                    <a:pt x="467347" y="82562"/>
                  </a:lnTo>
                  <a:lnTo>
                    <a:pt x="467347" y="12"/>
                  </a:lnTo>
                  <a:lnTo>
                    <a:pt x="267195" y="12"/>
                  </a:lnTo>
                  <a:lnTo>
                    <a:pt x="267195" y="82562"/>
                  </a:lnTo>
                  <a:lnTo>
                    <a:pt x="267195" y="140982"/>
                  </a:lnTo>
                  <a:lnTo>
                    <a:pt x="267195" y="212102"/>
                  </a:lnTo>
                  <a:lnTo>
                    <a:pt x="267195" y="281952"/>
                  </a:lnTo>
                  <a:lnTo>
                    <a:pt x="267195" y="363232"/>
                  </a:lnTo>
                  <a:lnTo>
                    <a:pt x="470357" y="363232"/>
                  </a:lnTo>
                  <a:lnTo>
                    <a:pt x="470357" y="281952"/>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pic>
          <p:nvPicPr>
            <p:cNvPr id="25" name="object 25"/>
            <p:cNvPicPr/>
            <p:nvPr/>
          </p:nvPicPr>
          <p:blipFill>
            <a:blip r:embed="rId7" cstate="print"/>
            <a:stretch>
              <a:fillRect/>
            </a:stretch>
          </p:blipFill>
          <p:spPr>
            <a:xfrm>
              <a:off x="18074748" y="1268410"/>
              <a:ext cx="302022" cy="110647"/>
            </a:xfrm>
            <a:prstGeom prst="rect">
              <a:avLst/>
            </a:prstGeom>
          </p:spPr>
        </p:pic>
        <p:pic>
          <p:nvPicPr>
            <p:cNvPr id="26" name="object 26"/>
            <p:cNvPicPr/>
            <p:nvPr/>
          </p:nvPicPr>
          <p:blipFill>
            <a:blip r:embed="rId8" cstate="print"/>
            <a:stretch>
              <a:fillRect/>
            </a:stretch>
          </p:blipFill>
          <p:spPr>
            <a:xfrm>
              <a:off x="18397837" y="1266889"/>
              <a:ext cx="147262" cy="113692"/>
            </a:xfrm>
            <a:prstGeom prst="rect">
              <a:avLst/>
            </a:prstGeom>
          </p:spPr>
        </p:pic>
        <p:sp>
          <p:nvSpPr>
            <p:cNvPr id="27" name="object 27"/>
            <p:cNvSpPr/>
            <p:nvPr/>
          </p:nvSpPr>
          <p:spPr>
            <a:xfrm>
              <a:off x="18074742" y="1410582"/>
              <a:ext cx="470534" cy="365760"/>
            </a:xfrm>
            <a:custGeom>
              <a:avLst/>
              <a:gdLst/>
              <a:ahLst/>
              <a:cxnLst/>
              <a:rect l="l" t="t" r="r" b="b"/>
              <a:pathLst>
                <a:path w="470534" h="365760">
                  <a:moveTo>
                    <a:pt x="204558" y="284480"/>
                  </a:moveTo>
                  <a:lnTo>
                    <a:pt x="98755" y="284480"/>
                  </a:lnTo>
                  <a:lnTo>
                    <a:pt x="98755" y="214630"/>
                  </a:lnTo>
                  <a:lnTo>
                    <a:pt x="171297" y="214630"/>
                  </a:lnTo>
                  <a:lnTo>
                    <a:pt x="171297" y="142240"/>
                  </a:lnTo>
                  <a:lnTo>
                    <a:pt x="98755" y="142240"/>
                  </a:lnTo>
                  <a:lnTo>
                    <a:pt x="98755" y="82550"/>
                  </a:lnTo>
                  <a:lnTo>
                    <a:pt x="201536" y="82550"/>
                  </a:lnTo>
                  <a:lnTo>
                    <a:pt x="201536" y="0"/>
                  </a:lnTo>
                  <a:lnTo>
                    <a:pt x="0" y="0"/>
                  </a:lnTo>
                  <a:lnTo>
                    <a:pt x="0" y="82550"/>
                  </a:lnTo>
                  <a:lnTo>
                    <a:pt x="0" y="142240"/>
                  </a:lnTo>
                  <a:lnTo>
                    <a:pt x="0" y="214630"/>
                  </a:lnTo>
                  <a:lnTo>
                    <a:pt x="0" y="284480"/>
                  </a:lnTo>
                  <a:lnTo>
                    <a:pt x="0" y="365760"/>
                  </a:lnTo>
                  <a:lnTo>
                    <a:pt x="204558" y="365760"/>
                  </a:lnTo>
                  <a:lnTo>
                    <a:pt x="204558" y="284480"/>
                  </a:lnTo>
                  <a:close/>
                </a:path>
                <a:path w="470534" h="365760">
                  <a:moveTo>
                    <a:pt x="470357" y="596"/>
                  </a:moveTo>
                  <a:lnTo>
                    <a:pt x="257479" y="596"/>
                  </a:lnTo>
                  <a:lnTo>
                    <a:pt x="257479" y="81876"/>
                  </a:lnTo>
                  <a:lnTo>
                    <a:pt x="314794" y="81876"/>
                  </a:lnTo>
                  <a:lnTo>
                    <a:pt x="314794" y="283806"/>
                  </a:lnTo>
                  <a:lnTo>
                    <a:pt x="257479" y="283806"/>
                  </a:lnTo>
                  <a:lnTo>
                    <a:pt x="257479" y="365086"/>
                  </a:lnTo>
                  <a:lnTo>
                    <a:pt x="470357" y="365086"/>
                  </a:lnTo>
                  <a:lnTo>
                    <a:pt x="470357" y="283806"/>
                  </a:lnTo>
                  <a:lnTo>
                    <a:pt x="413042" y="283806"/>
                  </a:lnTo>
                  <a:lnTo>
                    <a:pt x="413042" y="81876"/>
                  </a:lnTo>
                  <a:lnTo>
                    <a:pt x="470357" y="81876"/>
                  </a:lnTo>
                  <a:lnTo>
                    <a:pt x="470357" y="596"/>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grpSp>
      <p:grpSp>
        <p:nvGrpSpPr>
          <p:cNvPr id="28" name="object 28">
            <a:extLst>
              <a:ext uri="{C183D7F6-B498-43B3-948B-1728B52AA6E4}">
                <adec:decorative xmlns:adec="http://schemas.microsoft.com/office/drawing/2017/decorative" val="1"/>
              </a:ext>
            </a:extLst>
          </p:cNvPr>
          <p:cNvGrpSpPr/>
          <p:nvPr/>
        </p:nvGrpSpPr>
        <p:grpSpPr>
          <a:xfrm>
            <a:off x="6250739" y="1422016"/>
            <a:ext cx="732778" cy="911063"/>
            <a:chOff x="10307226" y="2345010"/>
            <a:chExt cx="1208405" cy="1502410"/>
          </a:xfrm>
        </p:grpSpPr>
        <p:sp>
          <p:nvSpPr>
            <p:cNvPr id="29" name="object 29"/>
            <p:cNvSpPr/>
            <p:nvPr/>
          </p:nvSpPr>
          <p:spPr>
            <a:xfrm>
              <a:off x="10307226" y="2345010"/>
              <a:ext cx="1208405" cy="1502410"/>
            </a:xfrm>
            <a:custGeom>
              <a:avLst/>
              <a:gdLst/>
              <a:ahLst/>
              <a:cxnLst/>
              <a:rect l="l" t="t" r="r" b="b"/>
              <a:pathLst>
                <a:path w="1208404" h="1502410">
                  <a:moveTo>
                    <a:pt x="43893" y="0"/>
                  </a:moveTo>
                  <a:lnTo>
                    <a:pt x="38532" y="185051"/>
                  </a:lnTo>
                  <a:lnTo>
                    <a:pt x="36962" y="231270"/>
                  </a:lnTo>
                  <a:lnTo>
                    <a:pt x="31632" y="416783"/>
                  </a:lnTo>
                  <a:lnTo>
                    <a:pt x="30082" y="463221"/>
                  </a:lnTo>
                  <a:lnTo>
                    <a:pt x="24795" y="649163"/>
                  </a:lnTo>
                  <a:lnTo>
                    <a:pt x="23245" y="695622"/>
                  </a:lnTo>
                  <a:lnTo>
                    <a:pt x="19088" y="835377"/>
                  </a:lnTo>
                  <a:lnTo>
                    <a:pt x="10816" y="1115327"/>
                  </a:lnTo>
                  <a:lnTo>
                    <a:pt x="2586" y="1395737"/>
                  </a:lnTo>
                  <a:lnTo>
                    <a:pt x="0" y="1489253"/>
                  </a:lnTo>
                  <a:lnTo>
                    <a:pt x="37653" y="1490551"/>
                  </a:lnTo>
                  <a:lnTo>
                    <a:pt x="113148" y="1492624"/>
                  </a:lnTo>
                  <a:lnTo>
                    <a:pt x="150990" y="1493430"/>
                  </a:lnTo>
                  <a:lnTo>
                    <a:pt x="188632" y="1494498"/>
                  </a:lnTo>
                  <a:lnTo>
                    <a:pt x="301917" y="1496970"/>
                  </a:lnTo>
                  <a:lnTo>
                    <a:pt x="490780" y="1499943"/>
                  </a:lnTo>
                  <a:lnTo>
                    <a:pt x="641938" y="1501189"/>
                  </a:lnTo>
                  <a:lnTo>
                    <a:pt x="679508" y="1501598"/>
                  </a:lnTo>
                  <a:lnTo>
                    <a:pt x="793054" y="1501996"/>
                  </a:lnTo>
                  <a:lnTo>
                    <a:pt x="944065" y="1501713"/>
                  </a:lnTo>
                  <a:lnTo>
                    <a:pt x="1132928" y="1500184"/>
                  </a:lnTo>
                  <a:lnTo>
                    <a:pt x="1208350" y="1499127"/>
                  </a:lnTo>
                  <a:lnTo>
                    <a:pt x="1207355" y="1424155"/>
                  </a:lnTo>
                  <a:lnTo>
                    <a:pt x="1206633" y="1386690"/>
                  </a:lnTo>
                  <a:lnTo>
                    <a:pt x="1205617" y="1311719"/>
                  </a:lnTo>
                  <a:lnTo>
                    <a:pt x="1204905" y="1274474"/>
                  </a:lnTo>
                  <a:lnTo>
                    <a:pt x="1203921" y="1199502"/>
                  </a:lnTo>
                  <a:lnTo>
                    <a:pt x="1203209" y="1162037"/>
                  </a:lnTo>
                  <a:lnTo>
                    <a:pt x="1202225" y="1087286"/>
                  </a:lnTo>
                  <a:lnTo>
                    <a:pt x="1201492" y="1049831"/>
                  </a:lnTo>
                  <a:lnTo>
                    <a:pt x="1199816" y="937835"/>
                  </a:lnTo>
                  <a:lnTo>
                    <a:pt x="1197659" y="788583"/>
                  </a:lnTo>
                  <a:lnTo>
                    <a:pt x="1196958" y="751359"/>
                  </a:lnTo>
                  <a:lnTo>
                    <a:pt x="1195282" y="639572"/>
                  </a:lnTo>
                  <a:lnTo>
                    <a:pt x="1194822" y="602327"/>
                  </a:lnTo>
                  <a:lnTo>
                    <a:pt x="1194110" y="565061"/>
                  </a:lnTo>
                  <a:lnTo>
                    <a:pt x="1193188" y="490759"/>
                  </a:lnTo>
                  <a:lnTo>
                    <a:pt x="1192476" y="453535"/>
                  </a:lnTo>
                  <a:lnTo>
                    <a:pt x="1191534" y="379234"/>
                  </a:lnTo>
                  <a:lnTo>
                    <a:pt x="1190162" y="304975"/>
                  </a:lnTo>
                  <a:lnTo>
                    <a:pt x="1016618" y="307006"/>
                  </a:lnTo>
                  <a:lnTo>
                    <a:pt x="987645" y="307132"/>
                  </a:lnTo>
                  <a:lnTo>
                    <a:pt x="958672" y="307477"/>
                  </a:lnTo>
                  <a:lnTo>
                    <a:pt x="842728" y="307739"/>
                  </a:lnTo>
                  <a:lnTo>
                    <a:pt x="813755" y="307875"/>
                  </a:lnTo>
                  <a:lnTo>
                    <a:pt x="784960" y="307728"/>
                  </a:lnTo>
                  <a:lnTo>
                    <a:pt x="755976" y="307885"/>
                  </a:lnTo>
                  <a:lnTo>
                    <a:pt x="726983" y="307760"/>
                  </a:lnTo>
                  <a:lnTo>
                    <a:pt x="726951" y="252034"/>
                  </a:lnTo>
                  <a:lnTo>
                    <a:pt x="727171" y="233574"/>
                  </a:lnTo>
                  <a:lnTo>
                    <a:pt x="727380" y="177827"/>
                  </a:lnTo>
                  <a:lnTo>
                    <a:pt x="727380" y="103881"/>
                  </a:lnTo>
                  <a:lnTo>
                    <a:pt x="727611" y="85411"/>
                  </a:lnTo>
                  <a:lnTo>
                    <a:pt x="727590" y="29904"/>
                  </a:lnTo>
                  <a:lnTo>
                    <a:pt x="727810" y="11444"/>
                  </a:lnTo>
                  <a:lnTo>
                    <a:pt x="642158" y="11025"/>
                  </a:lnTo>
                  <a:lnTo>
                    <a:pt x="556684" y="10345"/>
                  </a:lnTo>
                  <a:lnTo>
                    <a:pt x="385862" y="8093"/>
                  </a:lnTo>
                  <a:lnTo>
                    <a:pt x="300315" y="6533"/>
                  </a:lnTo>
                  <a:lnTo>
                    <a:pt x="257510" y="5507"/>
                  </a:lnTo>
                  <a:lnTo>
                    <a:pt x="214726" y="4732"/>
                  </a:lnTo>
                  <a:lnTo>
                    <a:pt x="172151" y="3717"/>
                  </a:lnTo>
                  <a:lnTo>
                    <a:pt x="43893" y="0"/>
                  </a:lnTo>
                  <a:close/>
                </a:path>
              </a:pathLst>
            </a:custGeom>
            <a:solidFill>
              <a:srgbClr val="0F9FDA"/>
            </a:solidFill>
          </p:spPr>
          <p:txBody>
            <a:bodyPr wrap="square" lIns="0" tIns="0" rIns="0" bIns="0" rtlCol="0"/>
            <a:lstStyle/>
            <a:p>
              <a:pPr defTabSz="554492"/>
              <a:endParaRPr sz="1092" kern="0">
                <a:solidFill>
                  <a:sysClr val="windowText" lastClr="000000"/>
                </a:solidFill>
              </a:endParaRPr>
            </a:p>
          </p:txBody>
        </p:sp>
        <p:sp>
          <p:nvSpPr>
            <p:cNvPr id="30" name="object 30"/>
            <p:cNvSpPr/>
            <p:nvPr/>
          </p:nvSpPr>
          <p:spPr>
            <a:xfrm>
              <a:off x="10644569" y="2735370"/>
              <a:ext cx="534035" cy="412115"/>
            </a:xfrm>
            <a:custGeom>
              <a:avLst/>
              <a:gdLst/>
              <a:ahLst/>
              <a:cxnLst/>
              <a:rect l="l" t="t" r="r" b="b"/>
              <a:pathLst>
                <a:path w="534034" h="412114">
                  <a:moveTo>
                    <a:pt x="273075" y="291795"/>
                  </a:moveTo>
                  <a:lnTo>
                    <a:pt x="262915" y="242976"/>
                  </a:lnTo>
                  <a:lnTo>
                    <a:pt x="214020" y="198691"/>
                  </a:lnTo>
                  <a:lnTo>
                    <a:pt x="214020" y="197561"/>
                  </a:lnTo>
                  <a:lnTo>
                    <a:pt x="235013" y="183591"/>
                  </a:lnTo>
                  <a:lnTo>
                    <a:pt x="248234" y="165760"/>
                  </a:lnTo>
                  <a:lnTo>
                    <a:pt x="249072" y="164630"/>
                  </a:lnTo>
                  <a:lnTo>
                    <a:pt x="256971" y="140550"/>
                  </a:lnTo>
                  <a:lnTo>
                    <a:pt x="259435" y="111264"/>
                  </a:lnTo>
                  <a:lnTo>
                    <a:pt x="256070" y="90258"/>
                  </a:lnTo>
                  <a:lnTo>
                    <a:pt x="252463" y="67779"/>
                  </a:lnTo>
                  <a:lnTo>
                    <a:pt x="229997" y="32423"/>
                  </a:lnTo>
                  <a:lnTo>
                    <a:pt x="189750" y="8686"/>
                  </a:lnTo>
                  <a:lnTo>
                    <a:pt x="163499" y="4914"/>
                  </a:lnTo>
                  <a:lnTo>
                    <a:pt x="163499" y="283845"/>
                  </a:lnTo>
                  <a:lnTo>
                    <a:pt x="162407" y="303326"/>
                  </a:lnTo>
                  <a:lnTo>
                    <a:pt x="158597" y="315722"/>
                  </a:lnTo>
                  <a:lnTo>
                    <a:pt x="151282" y="322249"/>
                  </a:lnTo>
                  <a:lnTo>
                    <a:pt x="139661" y="324154"/>
                  </a:lnTo>
                  <a:lnTo>
                    <a:pt x="108432" y="324154"/>
                  </a:lnTo>
                  <a:lnTo>
                    <a:pt x="108432" y="242976"/>
                  </a:lnTo>
                  <a:lnTo>
                    <a:pt x="139661" y="242976"/>
                  </a:lnTo>
                  <a:lnTo>
                    <a:pt x="151765" y="244259"/>
                  </a:lnTo>
                  <a:lnTo>
                    <a:pt x="159029" y="249783"/>
                  </a:lnTo>
                  <a:lnTo>
                    <a:pt x="162560" y="262128"/>
                  </a:lnTo>
                  <a:lnTo>
                    <a:pt x="163499" y="283845"/>
                  </a:lnTo>
                  <a:lnTo>
                    <a:pt x="163499" y="4914"/>
                  </a:lnTo>
                  <a:lnTo>
                    <a:pt x="158394" y="4178"/>
                  </a:lnTo>
                  <a:lnTo>
                    <a:pt x="158394" y="126034"/>
                  </a:lnTo>
                  <a:lnTo>
                    <a:pt x="157289" y="144449"/>
                  </a:lnTo>
                  <a:lnTo>
                    <a:pt x="153428" y="156756"/>
                  </a:lnTo>
                  <a:lnTo>
                    <a:pt x="145935" y="163626"/>
                  </a:lnTo>
                  <a:lnTo>
                    <a:pt x="133972" y="165760"/>
                  </a:lnTo>
                  <a:lnTo>
                    <a:pt x="108432" y="165760"/>
                  </a:lnTo>
                  <a:lnTo>
                    <a:pt x="108432" y="90258"/>
                  </a:lnTo>
                  <a:lnTo>
                    <a:pt x="133972" y="90258"/>
                  </a:lnTo>
                  <a:lnTo>
                    <a:pt x="145935" y="91617"/>
                  </a:lnTo>
                  <a:lnTo>
                    <a:pt x="153428" y="96862"/>
                  </a:lnTo>
                  <a:lnTo>
                    <a:pt x="157289" y="107746"/>
                  </a:lnTo>
                  <a:lnTo>
                    <a:pt x="158394" y="126034"/>
                  </a:lnTo>
                  <a:lnTo>
                    <a:pt x="158394" y="4178"/>
                  </a:lnTo>
                  <a:lnTo>
                    <a:pt x="129438" y="0"/>
                  </a:lnTo>
                  <a:lnTo>
                    <a:pt x="0" y="0"/>
                  </a:lnTo>
                  <a:lnTo>
                    <a:pt x="0" y="411581"/>
                  </a:lnTo>
                  <a:lnTo>
                    <a:pt x="145897" y="411581"/>
                  </a:lnTo>
                  <a:lnTo>
                    <a:pt x="207683" y="402844"/>
                  </a:lnTo>
                  <a:lnTo>
                    <a:pt x="246748" y="378307"/>
                  </a:lnTo>
                  <a:lnTo>
                    <a:pt x="267169" y="340448"/>
                  </a:lnTo>
                  <a:lnTo>
                    <a:pt x="269151" y="324154"/>
                  </a:lnTo>
                  <a:lnTo>
                    <a:pt x="273075" y="291795"/>
                  </a:lnTo>
                  <a:close/>
                </a:path>
                <a:path w="534034" h="412114">
                  <a:moveTo>
                    <a:pt x="533654" y="320040"/>
                  </a:moveTo>
                  <a:lnTo>
                    <a:pt x="414426" y="320040"/>
                  </a:lnTo>
                  <a:lnTo>
                    <a:pt x="414426" y="241300"/>
                  </a:lnTo>
                  <a:lnTo>
                    <a:pt x="496176" y="241300"/>
                  </a:lnTo>
                  <a:lnTo>
                    <a:pt x="496176" y="160020"/>
                  </a:lnTo>
                  <a:lnTo>
                    <a:pt x="414426" y="160020"/>
                  </a:lnTo>
                  <a:lnTo>
                    <a:pt x="414426" y="92710"/>
                  </a:lnTo>
                  <a:lnTo>
                    <a:pt x="530237" y="92710"/>
                  </a:lnTo>
                  <a:lnTo>
                    <a:pt x="530237" y="0"/>
                  </a:lnTo>
                  <a:lnTo>
                    <a:pt x="303161" y="0"/>
                  </a:lnTo>
                  <a:lnTo>
                    <a:pt x="303161" y="92710"/>
                  </a:lnTo>
                  <a:lnTo>
                    <a:pt x="303161" y="160020"/>
                  </a:lnTo>
                  <a:lnTo>
                    <a:pt x="303161" y="241300"/>
                  </a:lnTo>
                  <a:lnTo>
                    <a:pt x="303161" y="320040"/>
                  </a:lnTo>
                  <a:lnTo>
                    <a:pt x="303161" y="411480"/>
                  </a:lnTo>
                  <a:lnTo>
                    <a:pt x="533654" y="411480"/>
                  </a:lnTo>
                  <a:lnTo>
                    <a:pt x="533654" y="320040"/>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pic>
          <p:nvPicPr>
            <p:cNvPr id="31" name="object 31"/>
            <p:cNvPicPr/>
            <p:nvPr/>
          </p:nvPicPr>
          <p:blipFill>
            <a:blip r:embed="rId9" cstate="print"/>
            <a:stretch>
              <a:fillRect/>
            </a:stretch>
          </p:blipFill>
          <p:spPr>
            <a:xfrm>
              <a:off x="10644576" y="3182690"/>
              <a:ext cx="342659" cy="125733"/>
            </a:xfrm>
            <a:prstGeom prst="rect">
              <a:avLst/>
            </a:prstGeom>
          </p:spPr>
        </p:pic>
        <p:pic>
          <p:nvPicPr>
            <p:cNvPr id="32" name="object 32"/>
            <p:cNvPicPr/>
            <p:nvPr/>
          </p:nvPicPr>
          <p:blipFill>
            <a:blip r:embed="rId10" cstate="print"/>
            <a:stretch>
              <a:fillRect/>
            </a:stretch>
          </p:blipFill>
          <p:spPr>
            <a:xfrm>
              <a:off x="11011141" y="3180961"/>
              <a:ext cx="167083" cy="128990"/>
            </a:xfrm>
            <a:prstGeom prst="rect">
              <a:avLst/>
            </a:prstGeom>
          </p:spPr>
        </p:pic>
        <p:sp>
          <p:nvSpPr>
            <p:cNvPr id="33" name="object 33"/>
            <p:cNvSpPr/>
            <p:nvPr/>
          </p:nvSpPr>
          <p:spPr>
            <a:xfrm>
              <a:off x="10644569" y="3343992"/>
              <a:ext cx="534035" cy="414655"/>
            </a:xfrm>
            <a:custGeom>
              <a:avLst/>
              <a:gdLst/>
              <a:ahLst/>
              <a:cxnLst/>
              <a:rect l="l" t="t" r="r" b="b"/>
              <a:pathLst>
                <a:path w="534034" h="414654">
                  <a:moveTo>
                    <a:pt x="232092" y="322580"/>
                  </a:moveTo>
                  <a:lnTo>
                    <a:pt x="112039" y="322580"/>
                  </a:lnTo>
                  <a:lnTo>
                    <a:pt x="112039" y="242570"/>
                  </a:lnTo>
                  <a:lnTo>
                    <a:pt x="194360" y="242570"/>
                  </a:lnTo>
                  <a:lnTo>
                    <a:pt x="194360" y="161290"/>
                  </a:lnTo>
                  <a:lnTo>
                    <a:pt x="112039" y="161290"/>
                  </a:lnTo>
                  <a:lnTo>
                    <a:pt x="112039" y="93980"/>
                  </a:lnTo>
                  <a:lnTo>
                    <a:pt x="228650" y="93980"/>
                  </a:lnTo>
                  <a:lnTo>
                    <a:pt x="228650" y="0"/>
                  </a:lnTo>
                  <a:lnTo>
                    <a:pt x="0" y="0"/>
                  </a:lnTo>
                  <a:lnTo>
                    <a:pt x="0" y="93980"/>
                  </a:lnTo>
                  <a:lnTo>
                    <a:pt x="0" y="161290"/>
                  </a:lnTo>
                  <a:lnTo>
                    <a:pt x="0" y="242570"/>
                  </a:lnTo>
                  <a:lnTo>
                    <a:pt x="0" y="322580"/>
                  </a:lnTo>
                  <a:lnTo>
                    <a:pt x="0" y="414020"/>
                  </a:lnTo>
                  <a:lnTo>
                    <a:pt x="232092" y="414020"/>
                  </a:lnTo>
                  <a:lnTo>
                    <a:pt x="232092" y="322580"/>
                  </a:lnTo>
                  <a:close/>
                </a:path>
                <a:path w="534034" h="414654">
                  <a:moveTo>
                    <a:pt x="533654" y="177"/>
                  </a:moveTo>
                  <a:lnTo>
                    <a:pt x="292125" y="177"/>
                  </a:lnTo>
                  <a:lnTo>
                    <a:pt x="292125" y="92887"/>
                  </a:lnTo>
                  <a:lnTo>
                    <a:pt x="357149" y="92887"/>
                  </a:lnTo>
                  <a:lnTo>
                    <a:pt x="357149" y="321487"/>
                  </a:lnTo>
                  <a:lnTo>
                    <a:pt x="292125" y="321487"/>
                  </a:lnTo>
                  <a:lnTo>
                    <a:pt x="292125" y="414197"/>
                  </a:lnTo>
                  <a:lnTo>
                    <a:pt x="533654" y="414197"/>
                  </a:lnTo>
                  <a:lnTo>
                    <a:pt x="533654" y="321487"/>
                  </a:lnTo>
                  <a:lnTo>
                    <a:pt x="468617" y="321487"/>
                  </a:lnTo>
                  <a:lnTo>
                    <a:pt x="468617" y="92887"/>
                  </a:lnTo>
                  <a:lnTo>
                    <a:pt x="533654" y="92887"/>
                  </a:lnTo>
                  <a:lnTo>
                    <a:pt x="533654" y="177"/>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grpSp>
      <p:grpSp>
        <p:nvGrpSpPr>
          <p:cNvPr id="34" name="object 34">
            <a:extLst>
              <a:ext uri="{C183D7F6-B498-43B3-948B-1728B52AA6E4}">
                <adec:decorative xmlns:adec="http://schemas.microsoft.com/office/drawing/2017/decorative" val="1"/>
              </a:ext>
            </a:extLst>
          </p:cNvPr>
          <p:cNvGrpSpPr/>
          <p:nvPr/>
        </p:nvGrpSpPr>
        <p:grpSpPr>
          <a:xfrm>
            <a:off x="7358184" y="1670965"/>
            <a:ext cx="753956" cy="413174"/>
            <a:chOff x="12133484" y="2755544"/>
            <a:chExt cx="1243330" cy="681355"/>
          </a:xfrm>
        </p:grpSpPr>
        <p:sp>
          <p:nvSpPr>
            <p:cNvPr id="35" name="object 35"/>
            <p:cNvSpPr/>
            <p:nvPr/>
          </p:nvSpPr>
          <p:spPr>
            <a:xfrm>
              <a:off x="12133484" y="2755544"/>
              <a:ext cx="1243330" cy="681355"/>
            </a:xfrm>
            <a:custGeom>
              <a:avLst/>
              <a:gdLst/>
              <a:ahLst/>
              <a:cxnLst/>
              <a:rect l="l" t="t" r="r" b="b"/>
              <a:pathLst>
                <a:path w="1243330" h="681354">
                  <a:moveTo>
                    <a:pt x="16208" y="0"/>
                  </a:moveTo>
                  <a:lnTo>
                    <a:pt x="0" y="136655"/>
                  </a:lnTo>
                  <a:lnTo>
                    <a:pt x="931" y="139032"/>
                  </a:lnTo>
                  <a:lnTo>
                    <a:pt x="2952" y="141262"/>
                  </a:lnTo>
                  <a:lnTo>
                    <a:pt x="5570" y="145116"/>
                  </a:lnTo>
                  <a:lnTo>
                    <a:pt x="6607" y="147377"/>
                  </a:lnTo>
                  <a:lnTo>
                    <a:pt x="8774" y="150801"/>
                  </a:lnTo>
                  <a:lnTo>
                    <a:pt x="9706" y="153178"/>
                  </a:lnTo>
                  <a:lnTo>
                    <a:pt x="12523" y="156257"/>
                  </a:lnTo>
                  <a:lnTo>
                    <a:pt x="13434" y="157754"/>
                  </a:lnTo>
                  <a:lnTo>
                    <a:pt x="14334" y="158717"/>
                  </a:lnTo>
                  <a:lnTo>
                    <a:pt x="17339" y="161136"/>
                  </a:lnTo>
                  <a:lnTo>
                    <a:pt x="17915" y="162319"/>
                  </a:lnTo>
                  <a:lnTo>
                    <a:pt x="19329" y="170130"/>
                  </a:lnTo>
                  <a:lnTo>
                    <a:pt x="19674" y="170989"/>
                  </a:lnTo>
                  <a:lnTo>
                    <a:pt x="20355" y="171848"/>
                  </a:lnTo>
                  <a:lnTo>
                    <a:pt x="22910" y="173628"/>
                  </a:lnTo>
                  <a:lnTo>
                    <a:pt x="23810" y="174465"/>
                  </a:lnTo>
                  <a:lnTo>
                    <a:pt x="24281" y="175868"/>
                  </a:lnTo>
                  <a:lnTo>
                    <a:pt x="24658" y="177816"/>
                  </a:lnTo>
                  <a:lnTo>
                    <a:pt x="25119" y="178570"/>
                  </a:lnTo>
                  <a:lnTo>
                    <a:pt x="27904" y="180790"/>
                  </a:lnTo>
                  <a:lnTo>
                    <a:pt x="28575" y="181533"/>
                  </a:lnTo>
                  <a:lnTo>
                    <a:pt x="29287" y="183805"/>
                  </a:lnTo>
                  <a:lnTo>
                    <a:pt x="28543" y="188182"/>
                  </a:lnTo>
                  <a:lnTo>
                    <a:pt x="28899" y="189376"/>
                  </a:lnTo>
                  <a:lnTo>
                    <a:pt x="31307" y="193784"/>
                  </a:lnTo>
                  <a:lnTo>
                    <a:pt x="31789" y="195292"/>
                  </a:lnTo>
                  <a:lnTo>
                    <a:pt x="31925" y="196486"/>
                  </a:lnTo>
                  <a:lnTo>
                    <a:pt x="30784" y="198580"/>
                  </a:lnTo>
                  <a:lnTo>
                    <a:pt x="29192" y="200035"/>
                  </a:lnTo>
                  <a:lnTo>
                    <a:pt x="26491" y="201103"/>
                  </a:lnTo>
                  <a:lnTo>
                    <a:pt x="25318" y="201889"/>
                  </a:lnTo>
                  <a:lnTo>
                    <a:pt x="25339" y="202643"/>
                  </a:lnTo>
                  <a:lnTo>
                    <a:pt x="25800" y="203407"/>
                  </a:lnTo>
                  <a:lnTo>
                    <a:pt x="28355" y="205407"/>
                  </a:lnTo>
                  <a:lnTo>
                    <a:pt x="29140" y="206370"/>
                  </a:lnTo>
                  <a:lnTo>
                    <a:pt x="29842" y="207983"/>
                  </a:lnTo>
                  <a:lnTo>
                    <a:pt x="30030" y="210915"/>
                  </a:lnTo>
                  <a:lnTo>
                    <a:pt x="33475" y="213448"/>
                  </a:lnTo>
                  <a:lnTo>
                    <a:pt x="33831" y="214401"/>
                  </a:lnTo>
                  <a:lnTo>
                    <a:pt x="33527" y="215071"/>
                  </a:lnTo>
                  <a:lnTo>
                    <a:pt x="32993" y="215647"/>
                  </a:lnTo>
                  <a:lnTo>
                    <a:pt x="30826" y="216244"/>
                  </a:lnTo>
                  <a:lnTo>
                    <a:pt x="26355" y="216035"/>
                  </a:lnTo>
                  <a:lnTo>
                    <a:pt x="25706" y="216171"/>
                  </a:lnTo>
                  <a:lnTo>
                    <a:pt x="24428" y="217176"/>
                  </a:lnTo>
                  <a:lnTo>
                    <a:pt x="24229" y="217836"/>
                  </a:lnTo>
                  <a:lnTo>
                    <a:pt x="24355" y="218600"/>
                  </a:lnTo>
                  <a:lnTo>
                    <a:pt x="25035" y="219448"/>
                  </a:lnTo>
                  <a:lnTo>
                    <a:pt x="26690" y="220391"/>
                  </a:lnTo>
                  <a:lnTo>
                    <a:pt x="30554" y="222024"/>
                  </a:lnTo>
                  <a:lnTo>
                    <a:pt x="38689" y="228548"/>
                  </a:lnTo>
                  <a:lnTo>
                    <a:pt x="41632" y="232610"/>
                  </a:lnTo>
                  <a:lnTo>
                    <a:pt x="43003" y="235081"/>
                  </a:lnTo>
                  <a:lnTo>
                    <a:pt x="43715" y="237134"/>
                  </a:lnTo>
                  <a:lnTo>
                    <a:pt x="44993" y="239835"/>
                  </a:lnTo>
                  <a:lnTo>
                    <a:pt x="47213" y="241280"/>
                  </a:lnTo>
                  <a:lnTo>
                    <a:pt x="52364" y="242673"/>
                  </a:lnTo>
                  <a:lnTo>
                    <a:pt x="61317" y="247217"/>
                  </a:lnTo>
                  <a:lnTo>
                    <a:pt x="62888" y="248819"/>
                  </a:lnTo>
                  <a:lnTo>
                    <a:pt x="63809" y="250641"/>
                  </a:lnTo>
                  <a:lnTo>
                    <a:pt x="64626" y="252798"/>
                  </a:lnTo>
                  <a:lnTo>
                    <a:pt x="65547" y="254411"/>
                  </a:lnTo>
                  <a:lnTo>
                    <a:pt x="66134" y="255814"/>
                  </a:lnTo>
                  <a:lnTo>
                    <a:pt x="66280" y="257332"/>
                  </a:lnTo>
                  <a:lnTo>
                    <a:pt x="66626" y="258086"/>
                  </a:lnTo>
                  <a:lnTo>
                    <a:pt x="67191" y="258714"/>
                  </a:lnTo>
                  <a:lnTo>
                    <a:pt x="68971" y="259981"/>
                  </a:lnTo>
                  <a:lnTo>
                    <a:pt x="71233" y="263196"/>
                  </a:lnTo>
                  <a:lnTo>
                    <a:pt x="73903" y="265300"/>
                  </a:lnTo>
                  <a:lnTo>
                    <a:pt x="74919" y="266473"/>
                  </a:lnTo>
                  <a:lnTo>
                    <a:pt x="77317" y="270536"/>
                  </a:lnTo>
                  <a:lnTo>
                    <a:pt x="78510" y="273991"/>
                  </a:lnTo>
                  <a:lnTo>
                    <a:pt x="86751" y="284567"/>
                  </a:lnTo>
                  <a:lnTo>
                    <a:pt x="91944" y="291174"/>
                  </a:lnTo>
                  <a:lnTo>
                    <a:pt x="92614" y="291708"/>
                  </a:lnTo>
                  <a:lnTo>
                    <a:pt x="95682" y="296420"/>
                  </a:lnTo>
                  <a:lnTo>
                    <a:pt x="96353" y="297153"/>
                  </a:lnTo>
                  <a:lnTo>
                    <a:pt x="99588" y="299697"/>
                  </a:lnTo>
                  <a:lnTo>
                    <a:pt x="100143" y="300315"/>
                  </a:lnTo>
                  <a:lnTo>
                    <a:pt x="100164" y="301090"/>
                  </a:lnTo>
                  <a:lnTo>
                    <a:pt x="99557" y="302524"/>
                  </a:lnTo>
                  <a:lnTo>
                    <a:pt x="99169" y="304273"/>
                  </a:lnTo>
                  <a:lnTo>
                    <a:pt x="104708" y="315676"/>
                  </a:lnTo>
                  <a:lnTo>
                    <a:pt x="108080" y="319602"/>
                  </a:lnTo>
                  <a:lnTo>
                    <a:pt x="109630" y="320440"/>
                  </a:lnTo>
                  <a:lnTo>
                    <a:pt x="112603" y="321560"/>
                  </a:lnTo>
                  <a:lnTo>
                    <a:pt x="113274" y="322084"/>
                  </a:lnTo>
                  <a:lnTo>
                    <a:pt x="113724" y="322723"/>
                  </a:lnTo>
                  <a:lnTo>
                    <a:pt x="114080" y="323801"/>
                  </a:lnTo>
                  <a:lnTo>
                    <a:pt x="113923" y="325665"/>
                  </a:lnTo>
                  <a:lnTo>
                    <a:pt x="112802" y="328963"/>
                  </a:lnTo>
                  <a:lnTo>
                    <a:pt x="112719" y="329728"/>
                  </a:lnTo>
                  <a:lnTo>
                    <a:pt x="113410" y="331016"/>
                  </a:lnTo>
                  <a:lnTo>
                    <a:pt x="114394" y="331309"/>
                  </a:lnTo>
                  <a:lnTo>
                    <a:pt x="115273" y="331288"/>
                  </a:lnTo>
                  <a:lnTo>
                    <a:pt x="116017" y="330942"/>
                  </a:lnTo>
                  <a:lnTo>
                    <a:pt x="118572" y="328482"/>
                  </a:lnTo>
                  <a:lnTo>
                    <a:pt x="121148" y="326995"/>
                  </a:lnTo>
                  <a:lnTo>
                    <a:pt x="128069" y="333005"/>
                  </a:lnTo>
                  <a:lnTo>
                    <a:pt x="127870" y="333780"/>
                  </a:lnTo>
                  <a:lnTo>
                    <a:pt x="126278" y="335361"/>
                  </a:lnTo>
                  <a:lnTo>
                    <a:pt x="125860" y="336010"/>
                  </a:lnTo>
                  <a:lnTo>
                    <a:pt x="134446" y="343298"/>
                  </a:lnTo>
                  <a:lnTo>
                    <a:pt x="138247" y="342429"/>
                  </a:lnTo>
                  <a:lnTo>
                    <a:pt x="139001" y="342408"/>
                  </a:lnTo>
                  <a:lnTo>
                    <a:pt x="141325" y="343445"/>
                  </a:lnTo>
                  <a:lnTo>
                    <a:pt x="142089" y="343643"/>
                  </a:lnTo>
                  <a:lnTo>
                    <a:pt x="143712" y="343486"/>
                  </a:lnTo>
                  <a:lnTo>
                    <a:pt x="146937" y="341863"/>
                  </a:lnTo>
                  <a:lnTo>
                    <a:pt x="154864" y="340670"/>
                  </a:lnTo>
                  <a:lnTo>
                    <a:pt x="156623" y="340952"/>
                  </a:lnTo>
                  <a:lnTo>
                    <a:pt x="157387" y="341361"/>
                  </a:lnTo>
                  <a:lnTo>
                    <a:pt x="157953" y="342000"/>
                  </a:lnTo>
                  <a:lnTo>
                    <a:pt x="158434" y="343842"/>
                  </a:lnTo>
                  <a:lnTo>
                    <a:pt x="158099" y="347340"/>
                  </a:lnTo>
                  <a:lnTo>
                    <a:pt x="157597" y="348994"/>
                  </a:lnTo>
                  <a:lnTo>
                    <a:pt x="156455" y="351088"/>
                  </a:lnTo>
                  <a:lnTo>
                    <a:pt x="156173" y="352617"/>
                  </a:lnTo>
                  <a:lnTo>
                    <a:pt x="156319" y="354135"/>
                  </a:lnTo>
                  <a:lnTo>
                    <a:pt x="155817" y="355580"/>
                  </a:lnTo>
                  <a:lnTo>
                    <a:pt x="154864" y="356690"/>
                  </a:lnTo>
                  <a:lnTo>
                    <a:pt x="154560" y="357350"/>
                  </a:lnTo>
                  <a:lnTo>
                    <a:pt x="154476" y="358114"/>
                  </a:lnTo>
                  <a:lnTo>
                    <a:pt x="155094" y="360826"/>
                  </a:lnTo>
                  <a:lnTo>
                    <a:pt x="154780" y="361601"/>
                  </a:lnTo>
                  <a:lnTo>
                    <a:pt x="154361" y="362051"/>
                  </a:lnTo>
                  <a:lnTo>
                    <a:pt x="152539" y="363182"/>
                  </a:lnTo>
                  <a:lnTo>
                    <a:pt x="149503" y="363915"/>
                  </a:lnTo>
                  <a:lnTo>
                    <a:pt x="148435" y="364491"/>
                  </a:lnTo>
                  <a:lnTo>
                    <a:pt x="148121" y="365151"/>
                  </a:lnTo>
                  <a:lnTo>
                    <a:pt x="148131" y="365486"/>
                  </a:lnTo>
                  <a:lnTo>
                    <a:pt x="149838" y="367946"/>
                  </a:lnTo>
                  <a:lnTo>
                    <a:pt x="150529" y="369559"/>
                  </a:lnTo>
                  <a:lnTo>
                    <a:pt x="150686" y="371192"/>
                  </a:lnTo>
                  <a:lnTo>
                    <a:pt x="149880" y="373716"/>
                  </a:lnTo>
                  <a:lnTo>
                    <a:pt x="146958" y="378365"/>
                  </a:lnTo>
                  <a:lnTo>
                    <a:pt x="145848" y="381569"/>
                  </a:lnTo>
                  <a:lnTo>
                    <a:pt x="145534" y="385935"/>
                  </a:lnTo>
                  <a:lnTo>
                    <a:pt x="145220" y="386710"/>
                  </a:lnTo>
                  <a:lnTo>
                    <a:pt x="141953" y="390710"/>
                  </a:lnTo>
                  <a:lnTo>
                    <a:pt x="141482" y="393129"/>
                  </a:lnTo>
                  <a:lnTo>
                    <a:pt x="141168" y="393904"/>
                  </a:lnTo>
                  <a:lnTo>
                    <a:pt x="139702" y="395694"/>
                  </a:lnTo>
                  <a:lnTo>
                    <a:pt x="139074" y="396898"/>
                  </a:lnTo>
                  <a:lnTo>
                    <a:pt x="139095" y="397663"/>
                  </a:lnTo>
                  <a:lnTo>
                    <a:pt x="140299" y="401767"/>
                  </a:lnTo>
                  <a:lnTo>
                    <a:pt x="140278" y="405045"/>
                  </a:lnTo>
                  <a:lnTo>
                    <a:pt x="137796" y="409683"/>
                  </a:lnTo>
                  <a:lnTo>
                    <a:pt x="134194" y="409673"/>
                  </a:lnTo>
                  <a:lnTo>
                    <a:pt x="133011" y="410249"/>
                  </a:lnTo>
                  <a:lnTo>
                    <a:pt x="132289" y="411798"/>
                  </a:lnTo>
                  <a:lnTo>
                    <a:pt x="132310" y="412552"/>
                  </a:lnTo>
                  <a:lnTo>
                    <a:pt x="132770" y="413411"/>
                  </a:lnTo>
                  <a:lnTo>
                    <a:pt x="136498" y="418112"/>
                  </a:lnTo>
                  <a:lnTo>
                    <a:pt x="137074" y="419505"/>
                  </a:lnTo>
                  <a:lnTo>
                    <a:pt x="136990" y="420280"/>
                  </a:lnTo>
                  <a:lnTo>
                    <a:pt x="136487" y="421819"/>
                  </a:lnTo>
                  <a:lnTo>
                    <a:pt x="133639" y="425264"/>
                  </a:lnTo>
                  <a:lnTo>
                    <a:pt x="132917" y="426709"/>
                  </a:lnTo>
                  <a:lnTo>
                    <a:pt x="132833" y="427578"/>
                  </a:lnTo>
                  <a:lnTo>
                    <a:pt x="133074" y="428657"/>
                  </a:lnTo>
                  <a:lnTo>
                    <a:pt x="133776" y="430175"/>
                  </a:lnTo>
                  <a:lnTo>
                    <a:pt x="133796" y="431149"/>
                  </a:lnTo>
                  <a:lnTo>
                    <a:pt x="133304" y="432793"/>
                  </a:lnTo>
                  <a:lnTo>
                    <a:pt x="133545" y="433672"/>
                  </a:lnTo>
                  <a:lnTo>
                    <a:pt x="134446" y="434625"/>
                  </a:lnTo>
                  <a:lnTo>
                    <a:pt x="136760" y="435976"/>
                  </a:lnTo>
                  <a:lnTo>
                    <a:pt x="139514" y="436991"/>
                  </a:lnTo>
                  <a:lnTo>
                    <a:pt x="140288" y="437505"/>
                  </a:lnTo>
                  <a:lnTo>
                    <a:pt x="140529" y="438374"/>
                  </a:lnTo>
                  <a:lnTo>
                    <a:pt x="140561" y="439358"/>
                  </a:lnTo>
                  <a:lnTo>
                    <a:pt x="140257" y="440122"/>
                  </a:lnTo>
                  <a:lnTo>
                    <a:pt x="139001" y="442017"/>
                  </a:lnTo>
                  <a:lnTo>
                    <a:pt x="138194" y="444436"/>
                  </a:lnTo>
                  <a:lnTo>
                    <a:pt x="138341" y="445850"/>
                  </a:lnTo>
                  <a:lnTo>
                    <a:pt x="140529" y="450248"/>
                  </a:lnTo>
                  <a:lnTo>
                    <a:pt x="140561" y="451232"/>
                  </a:lnTo>
                  <a:lnTo>
                    <a:pt x="140362" y="452111"/>
                  </a:lnTo>
                  <a:lnTo>
                    <a:pt x="137063" y="454813"/>
                  </a:lnTo>
                  <a:lnTo>
                    <a:pt x="135660" y="455399"/>
                  </a:lnTo>
                  <a:lnTo>
                    <a:pt x="131189" y="455200"/>
                  </a:lnTo>
                  <a:lnTo>
                    <a:pt x="130425" y="455326"/>
                  </a:lnTo>
                  <a:lnTo>
                    <a:pt x="128603" y="456247"/>
                  </a:lnTo>
                  <a:lnTo>
                    <a:pt x="127242" y="458247"/>
                  </a:lnTo>
                  <a:lnTo>
                    <a:pt x="125870" y="459923"/>
                  </a:lnTo>
                  <a:lnTo>
                    <a:pt x="124195" y="462467"/>
                  </a:lnTo>
                  <a:lnTo>
                    <a:pt x="121849" y="464279"/>
                  </a:lnTo>
                  <a:lnTo>
                    <a:pt x="121650" y="464928"/>
                  </a:lnTo>
                  <a:lnTo>
                    <a:pt x="121786" y="466027"/>
                  </a:lnTo>
                  <a:lnTo>
                    <a:pt x="122477" y="467420"/>
                  </a:lnTo>
                  <a:lnTo>
                    <a:pt x="122980" y="470142"/>
                  </a:lnTo>
                  <a:lnTo>
                    <a:pt x="126027" y="473859"/>
                  </a:lnTo>
                  <a:lnTo>
                    <a:pt x="126603" y="474938"/>
                  </a:lnTo>
                  <a:lnTo>
                    <a:pt x="126634" y="475912"/>
                  </a:lnTo>
                  <a:lnTo>
                    <a:pt x="126121" y="477231"/>
                  </a:lnTo>
                  <a:lnTo>
                    <a:pt x="126027" y="477901"/>
                  </a:lnTo>
                  <a:lnTo>
                    <a:pt x="126289" y="479409"/>
                  </a:lnTo>
                  <a:lnTo>
                    <a:pt x="126205" y="480173"/>
                  </a:lnTo>
                  <a:lnTo>
                    <a:pt x="125388" y="482058"/>
                  </a:lnTo>
                  <a:lnTo>
                    <a:pt x="120572" y="485671"/>
                  </a:lnTo>
                  <a:lnTo>
                    <a:pt x="120383" y="486435"/>
                  </a:lnTo>
                  <a:lnTo>
                    <a:pt x="120509" y="487304"/>
                  </a:lnTo>
                  <a:lnTo>
                    <a:pt x="121336" y="489461"/>
                  </a:lnTo>
                  <a:lnTo>
                    <a:pt x="121357" y="490341"/>
                  </a:lnTo>
                  <a:lnTo>
                    <a:pt x="121169" y="491105"/>
                  </a:lnTo>
                  <a:lnTo>
                    <a:pt x="119378" y="493450"/>
                  </a:lnTo>
                  <a:lnTo>
                    <a:pt x="119284" y="493995"/>
                  </a:lnTo>
                  <a:lnTo>
                    <a:pt x="119619" y="494529"/>
                  </a:lnTo>
                  <a:lnTo>
                    <a:pt x="121158" y="494927"/>
                  </a:lnTo>
                  <a:lnTo>
                    <a:pt x="123231" y="495084"/>
                  </a:lnTo>
                  <a:lnTo>
                    <a:pt x="129064" y="496990"/>
                  </a:lnTo>
                  <a:lnTo>
                    <a:pt x="132404" y="499848"/>
                  </a:lnTo>
                  <a:lnTo>
                    <a:pt x="132865" y="500696"/>
                  </a:lnTo>
                  <a:lnTo>
                    <a:pt x="133126" y="502330"/>
                  </a:lnTo>
                  <a:lnTo>
                    <a:pt x="133702" y="503188"/>
                  </a:lnTo>
                  <a:lnTo>
                    <a:pt x="134707" y="504026"/>
                  </a:lnTo>
                  <a:lnTo>
                    <a:pt x="138142" y="506225"/>
                  </a:lnTo>
                  <a:lnTo>
                    <a:pt x="138948" y="507837"/>
                  </a:lnTo>
                  <a:lnTo>
                    <a:pt x="139733" y="508466"/>
                  </a:lnTo>
                  <a:lnTo>
                    <a:pt x="140833" y="508979"/>
                  </a:lnTo>
                  <a:lnTo>
                    <a:pt x="143021" y="509356"/>
                  </a:lnTo>
                  <a:lnTo>
                    <a:pt x="145189" y="508979"/>
                  </a:lnTo>
                  <a:lnTo>
                    <a:pt x="148424" y="507691"/>
                  </a:lnTo>
                  <a:lnTo>
                    <a:pt x="148958" y="507345"/>
                  </a:lnTo>
                  <a:lnTo>
                    <a:pt x="149597" y="506570"/>
                  </a:lnTo>
                  <a:lnTo>
                    <a:pt x="151450" y="503021"/>
                  </a:lnTo>
                  <a:lnTo>
                    <a:pt x="152518" y="502026"/>
                  </a:lnTo>
                  <a:lnTo>
                    <a:pt x="153806" y="501440"/>
                  </a:lnTo>
                  <a:lnTo>
                    <a:pt x="154686" y="501419"/>
                  </a:lnTo>
                  <a:lnTo>
                    <a:pt x="156435" y="501806"/>
                  </a:lnTo>
                  <a:lnTo>
                    <a:pt x="157304" y="501775"/>
                  </a:lnTo>
                  <a:lnTo>
                    <a:pt x="160529" y="500267"/>
                  </a:lnTo>
                  <a:lnTo>
                    <a:pt x="164968" y="498958"/>
                  </a:lnTo>
                  <a:lnTo>
                    <a:pt x="166036" y="498152"/>
                  </a:lnTo>
                  <a:lnTo>
                    <a:pt x="167178" y="496173"/>
                  </a:lnTo>
                  <a:lnTo>
                    <a:pt x="170298" y="494456"/>
                  </a:lnTo>
                  <a:lnTo>
                    <a:pt x="172371" y="491011"/>
                  </a:lnTo>
                  <a:lnTo>
                    <a:pt x="172905" y="490456"/>
                  </a:lnTo>
                  <a:lnTo>
                    <a:pt x="174088" y="489660"/>
                  </a:lnTo>
                  <a:lnTo>
                    <a:pt x="177659" y="488801"/>
                  </a:lnTo>
                  <a:lnTo>
                    <a:pt x="178518" y="488330"/>
                  </a:lnTo>
                  <a:lnTo>
                    <a:pt x="178717" y="487786"/>
                  </a:lnTo>
                  <a:lnTo>
                    <a:pt x="178308" y="484749"/>
                  </a:lnTo>
                  <a:lnTo>
                    <a:pt x="178685" y="482446"/>
                  </a:lnTo>
                  <a:lnTo>
                    <a:pt x="179429" y="481775"/>
                  </a:lnTo>
                  <a:lnTo>
                    <a:pt x="180078" y="481650"/>
                  </a:lnTo>
                  <a:lnTo>
                    <a:pt x="183397" y="483409"/>
                  </a:lnTo>
                  <a:lnTo>
                    <a:pt x="186852" y="486362"/>
                  </a:lnTo>
                  <a:lnTo>
                    <a:pt x="189428" y="488927"/>
                  </a:lnTo>
                  <a:lnTo>
                    <a:pt x="189795" y="490320"/>
                  </a:lnTo>
                  <a:lnTo>
                    <a:pt x="189721" y="491848"/>
                  </a:lnTo>
                  <a:lnTo>
                    <a:pt x="190402" y="492707"/>
                  </a:lnTo>
                  <a:lnTo>
                    <a:pt x="191627" y="493545"/>
                  </a:lnTo>
                  <a:lnTo>
                    <a:pt x="197805" y="496309"/>
                  </a:lnTo>
                  <a:lnTo>
                    <a:pt x="199376" y="498120"/>
                  </a:lnTo>
                  <a:lnTo>
                    <a:pt x="199857" y="499733"/>
                  </a:lnTo>
                  <a:lnTo>
                    <a:pt x="199658" y="500508"/>
                  </a:lnTo>
                  <a:lnTo>
                    <a:pt x="198297" y="502288"/>
                  </a:lnTo>
                  <a:lnTo>
                    <a:pt x="197261" y="504508"/>
                  </a:lnTo>
                  <a:lnTo>
                    <a:pt x="196685" y="507125"/>
                  </a:lnTo>
                  <a:lnTo>
                    <a:pt x="197030" y="507995"/>
                  </a:lnTo>
                  <a:lnTo>
                    <a:pt x="197826" y="508843"/>
                  </a:lnTo>
                  <a:lnTo>
                    <a:pt x="201030" y="510497"/>
                  </a:lnTo>
                  <a:lnTo>
                    <a:pt x="202035" y="511555"/>
                  </a:lnTo>
                  <a:lnTo>
                    <a:pt x="202287" y="512644"/>
                  </a:lnTo>
                  <a:lnTo>
                    <a:pt x="202067" y="516790"/>
                  </a:lnTo>
                  <a:lnTo>
                    <a:pt x="200622" y="519659"/>
                  </a:lnTo>
                  <a:lnTo>
                    <a:pt x="200339" y="521303"/>
                  </a:lnTo>
                  <a:lnTo>
                    <a:pt x="200643" y="524340"/>
                  </a:lnTo>
                  <a:lnTo>
                    <a:pt x="200999" y="525429"/>
                  </a:lnTo>
                  <a:lnTo>
                    <a:pt x="203794" y="528088"/>
                  </a:lnTo>
                  <a:lnTo>
                    <a:pt x="204475" y="529041"/>
                  </a:lnTo>
                  <a:lnTo>
                    <a:pt x="204831" y="530015"/>
                  </a:lnTo>
                  <a:lnTo>
                    <a:pt x="204663" y="531753"/>
                  </a:lnTo>
                  <a:lnTo>
                    <a:pt x="203711" y="536905"/>
                  </a:lnTo>
                  <a:lnTo>
                    <a:pt x="203554" y="539418"/>
                  </a:lnTo>
                  <a:lnTo>
                    <a:pt x="203794" y="540067"/>
                  </a:lnTo>
                  <a:lnTo>
                    <a:pt x="204705" y="541459"/>
                  </a:lnTo>
                  <a:lnTo>
                    <a:pt x="207721" y="544203"/>
                  </a:lnTo>
                  <a:lnTo>
                    <a:pt x="208066" y="544957"/>
                  </a:lnTo>
                  <a:lnTo>
                    <a:pt x="208265" y="548108"/>
                  </a:lnTo>
                  <a:lnTo>
                    <a:pt x="208726" y="548862"/>
                  </a:lnTo>
                  <a:lnTo>
                    <a:pt x="210401" y="550454"/>
                  </a:lnTo>
                  <a:lnTo>
                    <a:pt x="212318" y="553019"/>
                  </a:lnTo>
                  <a:lnTo>
                    <a:pt x="213888" y="554506"/>
                  </a:lnTo>
                  <a:lnTo>
                    <a:pt x="215249" y="556307"/>
                  </a:lnTo>
                  <a:lnTo>
                    <a:pt x="215825" y="557490"/>
                  </a:lnTo>
                  <a:lnTo>
                    <a:pt x="216600" y="561941"/>
                  </a:lnTo>
                  <a:lnTo>
                    <a:pt x="217742" y="563773"/>
                  </a:lnTo>
                  <a:lnTo>
                    <a:pt x="217867" y="564527"/>
                  </a:lnTo>
                  <a:lnTo>
                    <a:pt x="217700" y="566275"/>
                  </a:lnTo>
                  <a:lnTo>
                    <a:pt x="217825" y="567029"/>
                  </a:lnTo>
                  <a:lnTo>
                    <a:pt x="218391" y="567563"/>
                  </a:lnTo>
                  <a:lnTo>
                    <a:pt x="219270" y="567972"/>
                  </a:lnTo>
                  <a:lnTo>
                    <a:pt x="222757" y="568202"/>
                  </a:lnTo>
                  <a:lnTo>
                    <a:pt x="223542" y="568726"/>
                  </a:lnTo>
                  <a:lnTo>
                    <a:pt x="224223" y="569794"/>
                  </a:lnTo>
                  <a:lnTo>
                    <a:pt x="224621" y="572390"/>
                  </a:lnTo>
                  <a:lnTo>
                    <a:pt x="224862" y="573061"/>
                  </a:lnTo>
                  <a:lnTo>
                    <a:pt x="227825" y="577982"/>
                  </a:lnTo>
                  <a:lnTo>
                    <a:pt x="229605" y="583490"/>
                  </a:lnTo>
                  <a:lnTo>
                    <a:pt x="230013" y="586526"/>
                  </a:lnTo>
                  <a:lnTo>
                    <a:pt x="228830" y="590924"/>
                  </a:lnTo>
                  <a:lnTo>
                    <a:pt x="228108" y="592358"/>
                  </a:lnTo>
                  <a:lnTo>
                    <a:pt x="227040" y="593364"/>
                  </a:lnTo>
                  <a:lnTo>
                    <a:pt x="224883" y="594086"/>
                  </a:lnTo>
                  <a:lnTo>
                    <a:pt x="223815" y="594871"/>
                  </a:lnTo>
                  <a:lnTo>
                    <a:pt x="223616" y="595531"/>
                  </a:lnTo>
                  <a:lnTo>
                    <a:pt x="223741" y="596180"/>
                  </a:lnTo>
                  <a:lnTo>
                    <a:pt x="225678" y="599175"/>
                  </a:lnTo>
                  <a:lnTo>
                    <a:pt x="227249" y="604808"/>
                  </a:lnTo>
                  <a:lnTo>
                    <a:pt x="228631" y="607374"/>
                  </a:lnTo>
                  <a:lnTo>
                    <a:pt x="229856" y="608431"/>
                  </a:lnTo>
                  <a:lnTo>
                    <a:pt x="234621" y="611143"/>
                  </a:lnTo>
                  <a:lnTo>
                    <a:pt x="236055" y="612201"/>
                  </a:lnTo>
                  <a:lnTo>
                    <a:pt x="236840" y="613049"/>
                  </a:lnTo>
                  <a:lnTo>
                    <a:pt x="237039" y="616190"/>
                  </a:lnTo>
                  <a:lnTo>
                    <a:pt x="237605" y="616839"/>
                  </a:lnTo>
                  <a:lnTo>
                    <a:pt x="238589" y="617133"/>
                  </a:lnTo>
                  <a:lnTo>
                    <a:pt x="240558" y="617185"/>
                  </a:lnTo>
                  <a:lnTo>
                    <a:pt x="242505" y="616588"/>
                  </a:lnTo>
                  <a:lnTo>
                    <a:pt x="245385" y="614557"/>
                  </a:lnTo>
                  <a:lnTo>
                    <a:pt x="246903" y="614075"/>
                  </a:lnTo>
                  <a:lnTo>
                    <a:pt x="259604" y="624305"/>
                  </a:lnTo>
                  <a:lnTo>
                    <a:pt x="261405" y="626535"/>
                  </a:lnTo>
                  <a:lnTo>
                    <a:pt x="261751" y="627185"/>
                  </a:lnTo>
                  <a:lnTo>
                    <a:pt x="262609" y="630640"/>
                  </a:lnTo>
                  <a:lnTo>
                    <a:pt x="264096" y="633111"/>
                  </a:lnTo>
                  <a:lnTo>
                    <a:pt x="264934" y="635928"/>
                  </a:lnTo>
                  <a:lnTo>
                    <a:pt x="266787" y="639792"/>
                  </a:lnTo>
                  <a:lnTo>
                    <a:pt x="266913" y="640441"/>
                  </a:lnTo>
                  <a:lnTo>
                    <a:pt x="266840" y="641980"/>
                  </a:lnTo>
                  <a:lnTo>
                    <a:pt x="265897" y="643079"/>
                  </a:lnTo>
                  <a:lnTo>
                    <a:pt x="264714" y="643875"/>
                  </a:lnTo>
                  <a:lnTo>
                    <a:pt x="263761" y="644901"/>
                  </a:lnTo>
                  <a:lnTo>
                    <a:pt x="263688" y="646304"/>
                  </a:lnTo>
                  <a:lnTo>
                    <a:pt x="264033" y="646954"/>
                  </a:lnTo>
                  <a:lnTo>
                    <a:pt x="266630" y="650262"/>
                  </a:lnTo>
                  <a:lnTo>
                    <a:pt x="266997" y="651666"/>
                  </a:lnTo>
                  <a:lnTo>
                    <a:pt x="266829" y="653299"/>
                  </a:lnTo>
                  <a:lnTo>
                    <a:pt x="268169" y="654796"/>
                  </a:lnTo>
                  <a:lnTo>
                    <a:pt x="269834" y="655718"/>
                  </a:lnTo>
                  <a:lnTo>
                    <a:pt x="270515" y="656597"/>
                  </a:lnTo>
                  <a:lnTo>
                    <a:pt x="270745" y="657341"/>
                  </a:lnTo>
                  <a:lnTo>
                    <a:pt x="270546" y="658105"/>
                  </a:lnTo>
                  <a:lnTo>
                    <a:pt x="269300" y="660220"/>
                  </a:lnTo>
                  <a:lnTo>
                    <a:pt x="268693" y="661864"/>
                  </a:lnTo>
                  <a:lnTo>
                    <a:pt x="269761" y="665100"/>
                  </a:lnTo>
                  <a:lnTo>
                    <a:pt x="269698" y="666733"/>
                  </a:lnTo>
                  <a:lnTo>
                    <a:pt x="270054" y="667592"/>
                  </a:lnTo>
                  <a:lnTo>
                    <a:pt x="270934" y="668220"/>
                  </a:lnTo>
                  <a:lnTo>
                    <a:pt x="272703" y="669068"/>
                  </a:lnTo>
                  <a:lnTo>
                    <a:pt x="273593" y="669686"/>
                  </a:lnTo>
                  <a:lnTo>
                    <a:pt x="275646" y="672796"/>
                  </a:lnTo>
                  <a:lnTo>
                    <a:pt x="276871" y="673853"/>
                  </a:lnTo>
                  <a:lnTo>
                    <a:pt x="281603" y="675790"/>
                  </a:lnTo>
                  <a:lnTo>
                    <a:pt x="282169" y="676209"/>
                  </a:lnTo>
                  <a:lnTo>
                    <a:pt x="284891" y="680398"/>
                  </a:lnTo>
                  <a:lnTo>
                    <a:pt x="285446" y="680816"/>
                  </a:lnTo>
                  <a:lnTo>
                    <a:pt x="286431" y="681005"/>
                  </a:lnTo>
                  <a:lnTo>
                    <a:pt x="288263" y="680303"/>
                  </a:lnTo>
                  <a:lnTo>
                    <a:pt x="288787" y="679508"/>
                  </a:lnTo>
                  <a:lnTo>
                    <a:pt x="288985" y="678743"/>
                  </a:lnTo>
                  <a:lnTo>
                    <a:pt x="287132" y="674869"/>
                  </a:lnTo>
                  <a:lnTo>
                    <a:pt x="287226" y="674000"/>
                  </a:lnTo>
                  <a:lnTo>
                    <a:pt x="288368" y="672115"/>
                  </a:lnTo>
                  <a:lnTo>
                    <a:pt x="295614" y="666136"/>
                  </a:lnTo>
                  <a:lnTo>
                    <a:pt x="296263" y="665791"/>
                  </a:lnTo>
                  <a:lnTo>
                    <a:pt x="299414" y="665393"/>
                  </a:lnTo>
                  <a:lnTo>
                    <a:pt x="302095" y="664105"/>
                  </a:lnTo>
                  <a:lnTo>
                    <a:pt x="304064" y="664053"/>
                  </a:lnTo>
                  <a:lnTo>
                    <a:pt x="307686" y="665267"/>
                  </a:lnTo>
                  <a:lnTo>
                    <a:pt x="320733" y="668073"/>
                  </a:lnTo>
                  <a:lnTo>
                    <a:pt x="321403" y="668482"/>
                  </a:lnTo>
                  <a:lnTo>
                    <a:pt x="322848" y="669864"/>
                  </a:lnTo>
                  <a:lnTo>
                    <a:pt x="323508" y="670073"/>
                  </a:lnTo>
                  <a:lnTo>
                    <a:pt x="326450" y="669874"/>
                  </a:lnTo>
                  <a:lnTo>
                    <a:pt x="328094" y="670052"/>
                  </a:lnTo>
                  <a:lnTo>
                    <a:pt x="330073" y="670764"/>
                  </a:lnTo>
                  <a:lnTo>
                    <a:pt x="332639" y="673194"/>
                  </a:lnTo>
                  <a:lnTo>
                    <a:pt x="333633" y="673487"/>
                  </a:lnTo>
                  <a:lnTo>
                    <a:pt x="341539" y="664021"/>
                  </a:lnTo>
                  <a:lnTo>
                    <a:pt x="342387" y="662786"/>
                  </a:lnTo>
                  <a:lnTo>
                    <a:pt x="346052" y="661278"/>
                  </a:lnTo>
                  <a:lnTo>
                    <a:pt x="349738" y="660629"/>
                  </a:lnTo>
                  <a:lnTo>
                    <a:pt x="351235" y="659393"/>
                  </a:lnTo>
                  <a:lnTo>
                    <a:pt x="351978" y="659152"/>
                  </a:lnTo>
                  <a:lnTo>
                    <a:pt x="352963" y="659236"/>
                  </a:lnTo>
                  <a:lnTo>
                    <a:pt x="354512" y="660063"/>
                  </a:lnTo>
                  <a:lnTo>
                    <a:pt x="355968" y="661330"/>
                  </a:lnTo>
                  <a:lnTo>
                    <a:pt x="356732" y="661739"/>
                  </a:lnTo>
                  <a:lnTo>
                    <a:pt x="362418" y="662356"/>
                  </a:lnTo>
                  <a:lnTo>
                    <a:pt x="365402" y="663362"/>
                  </a:lnTo>
                  <a:lnTo>
                    <a:pt x="367936" y="664597"/>
                  </a:lnTo>
                  <a:lnTo>
                    <a:pt x="368920" y="664786"/>
                  </a:lnTo>
                  <a:lnTo>
                    <a:pt x="379360" y="663843"/>
                  </a:lnTo>
                  <a:lnTo>
                    <a:pt x="381108" y="664231"/>
                  </a:lnTo>
                  <a:lnTo>
                    <a:pt x="383171" y="664074"/>
                  </a:lnTo>
                  <a:lnTo>
                    <a:pt x="385119" y="663477"/>
                  </a:lnTo>
                  <a:lnTo>
                    <a:pt x="385653" y="663037"/>
                  </a:lnTo>
                  <a:lnTo>
                    <a:pt x="387496" y="662765"/>
                  </a:lnTo>
                  <a:lnTo>
                    <a:pt x="396898" y="667948"/>
                  </a:lnTo>
                  <a:lnTo>
                    <a:pt x="398228" y="668681"/>
                  </a:lnTo>
                  <a:lnTo>
                    <a:pt x="399212" y="668764"/>
                  </a:lnTo>
                  <a:lnTo>
                    <a:pt x="402458" y="667686"/>
                  </a:lnTo>
                  <a:lnTo>
                    <a:pt x="404636" y="667738"/>
                  </a:lnTo>
                  <a:lnTo>
                    <a:pt x="406479" y="667466"/>
                  </a:lnTo>
                  <a:lnTo>
                    <a:pt x="412280" y="664482"/>
                  </a:lnTo>
                  <a:lnTo>
                    <a:pt x="413914" y="664314"/>
                  </a:lnTo>
                  <a:lnTo>
                    <a:pt x="425610" y="665309"/>
                  </a:lnTo>
                  <a:lnTo>
                    <a:pt x="426918" y="665707"/>
                  </a:lnTo>
                  <a:lnTo>
                    <a:pt x="430123" y="667487"/>
                  </a:lnTo>
                  <a:lnTo>
                    <a:pt x="431348" y="668534"/>
                  </a:lnTo>
                  <a:lnTo>
                    <a:pt x="432992" y="668932"/>
                  </a:lnTo>
                  <a:lnTo>
                    <a:pt x="434845" y="668880"/>
                  </a:lnTo>
                  <a:lnTo>
                    <a:pt x="436688" y="668283"/>
                  </a:lnTo>
                  <a:lnTo>
                    <a:pt x="436667" y="667634"/>
                  </a:lnTo>
                  <a:lnTo>
                    <a:pt x="436436" y="667089"/>
                  </a:lnTo>
                  <a:lnTo>
                    <a:pt x="435871" y="666555"/>
                  </a:lnTo>
                  <a:lnTo>
                    <a:pt x="432782" y="665225"/>
                  </a:lnTo>
                  <a:lnTo>
                    <a:pt x="431871" y="663948"/>
                  </a:lnTo>
                  <a:lnTo>
                    <a:pt x="431494" y="661780"/>
                  </a:lnTo>
                  <a:lnTo>
                    <a:pt x="431641" y="659372"/>
                  </a:lnTo>
                  <a:lnTo>
                    <a:pt x="432887" y="657058"/>
                  </a:lnTo>
                  <a:lnTo>
                    <a:pt x="433379" y="654849"/>
                  </a:lnTo>
                  <a:lnTo>
                    <a:pt x="433693" y="654304"/>
                  </a:lnTo>
                  <a:lnTo>
                    <a:pt x="434217" y="653854"/>
                  </a:lnTo>
                  <a:lnTo>
                    <a:pt x="437148" y="653006"/>
                  </a:lnTo>
                  <a:lnTo>
                    <a:pt x="437787" y="652660"/>
                  </a:lnTo>
                  <a:lnTo>
                    <a:pt x="438206" y="652126"/>
                  </a:lnTo>
                  <a:lnTo>
                    <a:pt x="438604" y="650461"/>
                  </a:lnTo>
                  <a:lnTo>
                    <a:pt x="438342" y="648954"/>
                  </a:lnTo>
                  <a:lnTo>
                    <a:pt x="437546" y="647770"/>
                  </a:lnTo>
                  <a:lnTo>
                    <a:pt x="437075" y="646472"/>
                  </a:lnTo>
                  <a:lnTo>
                    <a:pt x="437693" y="645153"/>
                  </a:lnTo>
                  <a:lnTo>
                    <a:pt x="438761" y="644252"/>
                  </a:lnTo>
                  <a:lnTo>
                    <a:pt x="440908" y="643320"/>
                  </a:lnTo>
                  <a:lnTo>
                    <a:pt x="443955" y="643236"/>
                  </a:lnTo>
                  <a:lnTo>
                    <a:pt x="444813" y="642996"/>
                  </a:lnTo>
                  <a:lnTo>
                    <a:pt x="445462" y="642430"/>
                  </a:lnTo>
                  <a:lnTo>
                    <a:pt x="446824" y="640535"/>
                  </a:lnTo>
                  <a:lnTo>
                    <a:pt x="447358" y="640095"/>
                  </a:lnTo>
                  <a:lnTo>
                    <a:pt x="449556" y="640577"/>
                  </a:lnTo>
                  <a:lnTo>
                    <a:pt x="453316" y="642985"/>
                  </a:lnTo>
                  <a:lnTo>
                    <a:pt x="454321" y="643823"/>
                  </a:lnTo>
                  <a:lnTo>
                    <a:pt x="455158" y="646420"/>
                  </a:lnTo>
                  <a:lnTo>
                    <a:pt x="459054" y="653278"/>
                  </a:lnTo>
                  <a:lnTo>
                    <a:pt x="459755" y="655121"/>
                  </a:lnTo>
                  <a:lnTo>
                    <a:pt x="460205" y="655760"/>
                  </a:lnTo>
                  <a:lnTo>
                    <a:pt x="461211" y="656273"/>
                  </a:lnTo>
                  <a:lnTo>
                    <a:pt x="462551" y="657550"/>
                  </a:lnTo>
                  <a:lnTo>
                    <a:pt x="462907" y="658629"/>
                  </a:lnTo>
                  <a:lnTo>
                    <a:pt x="462792" y="662220"/>
                  </a:lnTo>
                  <a:lnTo>
                    <a:pt x="463389" y="664283"/>
                  </a:lnTo>
                  <a:lnTo>
                    <a:pt x="463943" y="664922"/>
                  </a:lnTo>
                  <a:lnTo>
                    <a:pt x="466278" y="666492"/>
                  </a:lnTo>
                  <a:lnTo>
                    <a:pt x="467388" y="667445"/>
                  </a:lnTo>
                  <a:lnTo>
                    <a:pt x="468739" y="669152"/>
                  </a:lnTo>
                  <a:lnTo>
                    <a:pt x="470362" y="672377"/>
                  </a:lnTo>
                  <a:lnTo>
                    <a:pt x="473189" y="676220"/>
                  </a:lnTo>
                  <a:lnTo>
                    <a:pt x="474865" y="677581"/>
                  </a:lnTo>
                  <a:lnTo>
                    <a:pt x="479482" y="679204"/>
                  </a:lnTo>
                  <a:lnTo>
                    <a:pt x="484728" y="607908"/>
                  </a:lnTo>
                  <a:lnTo>
                    <a:pt x="525125" y="610840"/>
                  </a:lnTo>
                  <a:lnTo>
                    <a:pt x="641718" y="618316"/>
                  </a:lnTo>
                  <a:lnTo>
                    <a:pt x="770165" y="625268"/>
                  </a:lnTo>
                  <a:lnTo>
                    <a:pt x="851890" y="628933"/>
                  </a:lnTo>
                  <a:lnTo>
                    <a:pt x="980378" y="633582"/>
                  </a:lnTo>
                  <a:lnTo>
                    <a:pt x="1097170" y="636598"/>
                  </a:lnTo>
                  <a:lnTo>
                    <a:pt x="1240852" y="638776"/>
                  </a:lnTo>
                  <a:lnTo>
                    <a:pt x="1241449" y="505157"/>
                  </a:lnTo>
                  <a:lnTo>
                    <a:pt x="1242956" y="77945"/>
                  </a:lnTo>
                  <a:lnTo>
                    <a:pt x="1181911" y="77212"/>
                  </a:lnTo>
                  <a:lnTo>
                    <a:pt x="1091977" y="75526"/>
                  </a:lnTo>
                  <a:lnTo>
                    <a:pt x="956955" y="71715"/>
                  </a:lnTo>
                  <a:lnTo>
                    <a:pt x="889543" y="69181"/>
                  </a:lnTo>
                  <a:lnTo>
                    <a:pt x="799651" y="65223"/>
                  </a:lnTo>
                  <a:lnTo>
                    <a:pt x="687235" y="59244"/>
                  </a:lnTo>
                  <a:lnTo>
                    <a:pt x="619886" y="55087"/>
                  </a:lnTo>
                  <a:lnTo>
                    <a:pt x="530151" y="48940"/>
                  </a:lnTo>
                  <a:lnTo>
                    <a:pt x="395506" y="38459"/>
                  </a:lnTo>
                  <a:lnTo>
                    <a:pt x="305917" y="30554"/>
                  </a:lnTo>
                  <a:lnTo>
                    <a:pt x="193931" y="19664"/>
                  </a:lnTo>
                  <a:lnTo>
                    <a:pt x="82123" y="7685"/>
                  </a:lnTo>
                  <a:lnTo>
                    <a:pt x="16208" y="0"/>
                  </a:lnTo>
                  <a:close/>
                </a:path>
              </a:pathLst>
            </a:custGeom>
            <a:solidFill>
              <a:srgbClr val="0F9FDA"/>
            </a:solidFill>
          </p:spPr>
          <p:txBody>
            <a:bodyPr wrap="square" lIns="0" tIns="0" rIns="0" bIns="0" rtlCol="0"/>
            <a:lstStyle/>
            <a:p>
              <a:pPr defTabSz="554492"/>
              <a:endParaRPr sz="1092" kern="0">
                <a:solidFill>
                  <a:sysClr val="windowText" lastClr="000000"/>
                </a:solidFill>
              </a:endParaRPr>
            </a:p>
          </p:txBody>
        </p:sp>
        <p:sp>
          <p:nvSpPr>
            <p:cNvPr id="36" name="object 36"/>
            <p:cNvSpPr/>
            <p:nvPr/>
          </p:nvSpPr>
          <p:spPr>
            <a:xfrm>
              <a:off x="12365076" y="2943294"/>
              <a:ext cx="399415" cy="307975"/>
            </a:xfrm>
            <a:custGeom>
              <a:avLst/>
              <a:gdLst/>
              <a:ahLst/>
              <a:cxnLst/>
              <a:rect l="l" t="t" r="r" b="b"/>
              <a:pathLst>
                <a:path w="399415" h="307975">
                  <a:moveTo>
                    <a:pt x="204241" y="218249"/>
                  </a:moveTo>
                  <a:lnTo>
                    <a:pt x="193624" y="174205"/>
                  </a:lnTo>
                  <a:lnTo>
                    <a:pt x="160083" y="148628"/>
                  </a:lnTo>
                  <a:lnTo>
                    <a:pt x="160083" y="147777"/>
                  </a:lnTo>
                  <a:lnTo>
                    <a:pt x="175780" y="137337"/>
                  </a:lnTo>
                  <a:lnTo>
                    <a:pt x="185674" y="123990"/>
                  </a:lnTo>
                  <a:lnTo>
                    <a:pt x="186309" y="123139"/>
                  </a:lnTo>
                  <a:lnTo>
                    <a:pt x="192214" y="105143"/>
                  </a:lnTo>
                  <a:lnTo>
                    <a:pt x="194056" y="83235"/>
                  </a:lnTo>
                  <a:lnTo>
                    <a:pt x="191528" y="67513"/>
                  </a:lnTo>
                  <a:lnTo>
                    <a:pt x="188836" y="50698"/>
                  </a:lnTo>
                  <a:lnTo>
                    <a:pt x="172021" y="24257"/>
                  </a:lnTo>
                  <a:lnTo>
                    <a:pt x="141922" y="6489"/>
                  </a:lnTo>
                  <a:lnTo>
                    <a:pt x="122288" y="3670"/>
                  </a:lnTo>
                  <a:lnTo>
                    <a:pt x="122288" y="212318"/>
                  </a:lnTo>
                  <a:lnTo>
                    <a:pt x="121475" y="226872"/>
                  </a:lnTo>
                  <a:lnTo>
                    <a:pt x="118630" y="236143"/>
                  </a:lnTo>
                  <a:lnTo>
                    <a:pt x="113157" y="241033"/>
                  </a:lnTo>
                  <a:lnTo>
                    <a:pt x="104457" y="242468"/>
                  </a:lnTo>
                  <a:lnTo>
                    <a:pt x="81102" y="242468"/>
                  </a:lnTo>
                  <a:lnTo>
                    <a:pt x="81102" y="181737"/>
                  </a:lnTo>
                  <a:lnTo>
                    <a:pt x="104457" y="181737"/>
                  </a:lnTo>
                  <a:lnTo>
                    <a:pt x="113512" y="182702"/>
                  </a:lnTo>
                  <a:lnTo>
                    <a:pt x="118948" y="186842"/>
                  </a:lnTo>
                  <a:lnTo>
                    <a:pt x="121589" y="196075"/>
                  </a:lnTo>
                  <a:lnTo>
                    <a:pt x="122288" y="212318"/>
                  </a:lnTo>
                  <a:lnTo>
                    <a:pt x="122288" y="3670"/>
                  </a:lnTo>
                  <a:lnTo>
                    <a:pt x="118465" y="3124"/>
                  </a:lnTo>
                  <a:lnTo>
                    <a:pt x="118465" y="94272"/>
                  </a:lnTo>
                  <a:lnTo>
                    <a:pt x="117640" y="108051"/>
                  </a:lnTo>
                  <a:lnTo>
                    <a:pt x="114757" y="117259"/>
                  </a:lnTo>
                  <a:lnTo>
                    <a:pt x="109156" y="122402"/>
                  </a:lnTo>
                  <a:lnTo>
                    <a:pt x="100215" y="123990"/>
                  </a:lnTo>
                  <a:lnTo>
                    <a:pt x="81102" y="123990"/>
                  </a:lnTo>
                  <a:lnTo>
                    <a:pt x="81102" y="67513"/>
                  </a:lnTo>
                  <a:lnTo>
                    <a:pt x="100215" y="67513"/>
                  </a:lnTo>
                  <a:lnTo>
                    <a:pt x="109156" y="68529"/>
                  </a:lnTo>
                  <a:lnTo>
                    <a:pt x="114757" y="72453"/>
                  </a:lnTo>
                  <a:lnTo>
                    <a:pt x="117640" y="80594"/>
                  </a:lnTo>
                  <a:lnTo>
                    <a:pt x="118465" y="94272"/>
                  </a:lnTo>
                  <a:lnTo>
                    <a:pt x="118465" y="3124"/>
                  </a:lnTo>
                  <a:lnTo>
                    <a:pt x="96812" y="0"/>
                  </a:lnTo>
                  <a:lnTo>
                    <a:pt x="0" y="0"/>
                  </a:lnTo>
                  <a:lnTo>
                    <a:pt x="0" y="307860"/>
                  </a:lnTo>
                  <a:lnTo>
                    <a:pt x="109118" y="307860"/>
                  </a:lnTo>
                  <a:lnTo>
                    <a:pt x="155333" y="301320"/>
                  </a:lnTo>
                  <a:lnTo>
                    <a:pt x="184556" y="282968"/>
                  </a:lnTo>
                  <a:lnTo>
                    <a:pt x="199834" y="254647"/>
                  </a:lnTo>
                  <a:lnTo>
                    <a:pt x="201307" y="242468"/>
                  </a:lnTo>
                  <a:lnTo>
                    <a:pt x="204241" y="218249"/>
                  </a:lnTo>
                  <a:close/>
                </a:path>
                <a:path w="399415" h="307975">
                  <a:moveTo>
                    <a:pt x="399148" y="240030"/>
                  </a:moveTo>
                  <a:lnTo>
                    <a:pt x="309981" y="240030"/>
                  </a:lnTo>
                  <a:lnTo>
                    <a:pt x="309981" y="180340"/>
                  </a:lnTo>
                  <a:lnTo>
                    <a:pt x="371119" y="180340"/>
                  </a:lnTo>
                  <a:lnTo>
                    <a:pt x="371119" y="119380"/>
                  </a:lnTo>
                  <a:lnTo>
                    <a:pt x="309981" y="119380"/>
                  </a:lnTo>
                  <a:lnTo>
                    <a:pt x="309981" y="69850"/>
                  </a:lnTo>
                  <a:lnTo>
                    <a:pt x="396608" y="69850"/>
                  </a:lnTo>
                  <a:lnTo>
                    <a:pt x="396608" y="0"/>
                  </a:lnTo>
                  <a:lnTo>
                    <a:pt x="226745" y="0"/>
                  </a:lnTo>
                  <a:lnTo>
                    <a:pt x="226745" y="69850"/>
                  </a:lnTo>
                  <a:lnTo>
                    <a:pt x="226745" y="119380"/>
                  </a:lnTo>
                  <a:lnTo>
                    <a:pt x="226745" y="180340"/>
                  </a:lnTo>
                  <a:lnTo>
                    <a:pt x="226745" y="240030"/>
                  </a:lnTo>
                  <a:lnTo>
                    <a:pt x="226745" y="307340"/>
                  </a:lnTo>
                  <a:lnTo>
                    <a:pt x="399148" y="307340"/>
                  </a:lnTo>
                  <a:lnTo>
                    <a:pt x="399148" y="240030"/>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pic>
          <p:nvPicPr>
            <p:cNvPr id="37" name="object 37"/>
            <p:cNvPicPr/>
            <p:nvPr/>
          </p:nvPicPr>
          <p:blipFill>
            <a:blip r:embed="rId11" cstate="print"/>
            <a:stretch>
              <a:fillRect/>
            </a:stretch>
          </p:blipFill>
          <p:spPr>
            <a:xfrm>
              <a:off x="12805725" y="2940953"/>
              <a:ext cx="74416" cy="307853"/>
            </a:xfrm>
            <a:prstGeom prst="rect">
              <a:avLst/>
            </a:prstGeom>
          </p:spPr>
        </p:pic>
        <p:sp>
          <p:nvSpPr>
            <p:cNvPr id="38" name="object 38"/>
            <p:cNvSpPr/>
            <p:nvPr/>
          </p:nvSpPr>
          <p:spPr>
            <a:xfrm>
              <a:off x="12930924" y="2943294"/>
              <a:ext cx="396875" cy="307975"/>
            </a:xfrm>
            <a:custGeom>
              <a:avLst/>
              <a:gdLst/>
              <a:ahLst/>
              <a:cxnLst/>
              <a:rect l="l" t="t" r="r" b="b"/>
              <a:pathLst>
                <a:path w="396875" h="307975">
                  <a:moveTo>
                    <a:pt x="172389" y="240030"/>
                  </a:moveTo>
                  <a:lnTo>
                    <a:pt x="83223" y="240030"/>
                  </a:lnTo>
                  <a:lnTo>
                    <a:pt x="83223" y="180340"/>
                  </a:lnTo>
                  <a:lnTo>
                    <a:pt x="144373" y="180340"/>
                  </a:lnTo>
                  <a:lnTo>
                    <a:pt x="144373" y="119380"/>
                  </a:lnTo>
                  <a:lnTo>
                    <a:pt x="83223" y="119380"/>
                  </a:lnTo>
                  <a:lnTo>
                    <a:pt x="83223" y="69850"/>
                  </a:lnTo>
                  <a:lnTo>
                    <a:pt x="169849" y="69850"/>
                  </a:lnTo>
                  <a:lnTo>
                    <a:pt x="169849" y="0"/>
                  </a:lnTo>
                  <a:lnTo>
                    <a:pt x="0" y="0"/>
                  </a:lnTo>
                  <a:lnTo>
                    <a:pt x="0" y="69850"/>
                  </a:lnTo>
                  <a:lnTo>
                    <a:pt x="0" y="119380"/>
                  </a:lnTo>
                  <a:lnTo>
                    <a:pt x="0" y="180340"/>
                  </a:lnTo>
                  <a:lnTo>
                    <a:pt x="0" y="240030"/>
                  </a:lnTo>
                  <a:lnTo>
                    <a:pt x="0" y="307340"/>
                  </a:lnTo>
                  <a:lnTo>
                    <a:pt x="172389" y="307340"/>
                  </a:lnTo>
                  <a:lnTo>
                    <a:pt x="172389" y="240030"/>
                  </a:lnTo>
                  <a:close/>
                </a:path>
                <a:path w="396875" h="307975">
                  <a:moveTo>
                    <a:pt x="396392" y="419"/>
                  </a:moveTo>
                  <a:lnTo>
                    <a:pt x="216992" y="419"/>
                  </a:lnTo>
                  <a:lnTo>
                    <a:pt x="216992" y="68999"/>
                  </a:lnTo>
                  <a:lnTo>
                    <a:pt x="265290" y="68999"/>
                  </a:lnTo>
                  <a:lnTo>
                    <a:pt x="265290" y="239179"/>
                  </a:lnTo>
                  <a:lnTo>
                    <a:pt x="216992" y="239179"/>
                  </a:lnTo>
                  <a:lnTo>
                    <a:pt x="216992" y="307759"/>
                  </a:lnTo>
                  <a:lnTo>
                    <a:pt x="396392" y="307759"/>
                  </a:lnTo>
                  <a:lnTo>
                    <a:pt x="396392" y="239179"/>
                  </a:lnTo>
                  <a:lnTo>
                    <a:pt x="348094" y="239179"/>
                  </a:lnTo>
                  <a:lnTo>
                    <a:pt x="348094" y="68999"/>
                  </a:lnTo>
                  <a:lnTo>
                    <a:pt x="396392" y="68999"/>
                  </a:lnTo>
                  <a:lnTo>
                    <a:pt x="396392" y="419"/>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grpSp>
      <p:grpSp>
        <p:nvGrpSpPr>
          <p:cNvPr id="39" name="object 39">
            <a:extLst>
              <a:ext uri="{C183D7F6-B498-43B3-948B-1728B52AA6E4}">
                <adec:decorative xmlns:adec="http://schemas.microsoft.com/office/drawing/2017/decorative" val="1"/>
              </a:ext>
            </a:extLst>
          </p:cNvPr>
          <p:cNvGrpSpPr/>
          <p:nvPr/>
        </p:nvGrpSpPr>
        <p:grpSpPr>
          <a:xfrm>
            <a:off x="8402698" y="1619434"/>
            <a:ext cx="909908" cy="499814"/>
            <a:chOff x="13855965" y="2670567"/>
            <a:chExt cx="1500505" cy="824230"/>
          </a:xfrm>
        </p:grpSpPr>
        <p:sp>
          <p:nvSpPr>
            <p:cNvPr id="40" name="object 40"/>
            <p:cNvSpPr/>
            <p:nvPr/>
          </p:nvSpPr>
          <p:spPr>
            <a:xfrm>
              <a:off x="13855965" y="2670567"/>
              <a:ext cx="1500505" cy="824230"/>
            </a:xfrm>
            <a:custGeom>
              <a:avLst/>
              <a:gdLst/>
              <a:ahLst/>
              <a:cxnLst/>
              <a:rect l="l" t="t" r="r" b="b"/>
              <a:pathLst>
                <a:path w="1500505" h="824229">
                  <a:moveTo>
                    <a:pt x="24983" y="0"/>
                  </a:moveTo>
                  <a:lnTo>
                    <a:pt x="23329" y="49956"/>
                  </a:lnTo>
                  <a:lnTo>
                    <a:pt x="21894" y="100143"/>
                  </a:lnTo>
                  <a:lnTo>
                    <a:pt x="10952" y="453200"/>
                  </a:lnTo>
                  <a:lnTo>
                    <a:pt x="9277" y="503984"/>
                  </a:lnTo>
                  <a:lnTo>
                    <a:pt x="7842" y="554559"/>
                  </a:lnTo>
                  <a:lnTo>
                    <a:pt x="4533" y="656356"/>
                  </a:lnTo>
                  <a:lnTo>
                    <a:pt x="3099" y="707360"/>
                  </a:lnTo>
                  <a:lnTo>
                    <a:pt x="1444" y="758343"/>
                  </a:lnTo>
                  <a:lnTo>
                    <a:pt x="0" y="809336"/>
                  </a:lnTo>
                  <a:lnTo>
                    <a:pt x="140603" y="814079"/>
                  </a:lnTo>
                  <a:lnTo>
                    <a:pt x="281195" y="817807"/>
                  </a:lnTo>
                  <a:lnTo>
                    <a:pt x="374930" y="819870"/>
                  </a:lnTo>
                  <a:lnTo>
                    <a:pt x="515534" y="822152"/>
                  </a:lnTo>
                  <a:lnTo>
                    <a:pt x="656336" y="823597"/>
                  </a:lnTo>
                  <a:lnTo>
                    <a:pt x="750113" y="824006"/>
                  </a:lnTo>
                  <a:lnTo>
                    <a:pt x="844047" y="824006"/>
                  </a:lnTo>
                  <a:lnTo>
                    <a:pt x="1031507" y="822980"/>
                  </a:lnTo>
                  <a:lnTo>
                    <a:pt x="1172309" y="821126"/>
                  </a:lnTo>
                  <a:lnTo>
                    <a:pt x="1219167" y="820278"/>
                  </a:lnTo>
                  <a:lnTo>
                    <a:pt x="1359770" y="817189"/>
                  </a:lnTo>
                  <a:lnTo>
                    <a:pt x="1500362" y="813252"/>
                  </a:lnTo>
                  <a:lnTo>
                    <a:pt x="1495828" y="793473"/>
                  </a:lnTo>
                  <a:lnTo>
                    <a:pt x="1495619" y="787033"/>
                  </a:lnTo>
                  <a:lnTo>
                    <a:pt x="1497891" y="781054"/>
                  </a:lnTo>
                  <a:lnTo>
                    <a:pt x="1498928" y="773411"/>
                  </a:lnTo>
                  <a:lnTo>
                    <a:pt x="1498928" y="770133"/>
                  </a:lnTo>
                  <a:lnTo>
                    <a:pt x="1497273" y="760207"/>
                  </a:lnTo>
                  <a:lnTo>
                    <a:pt x="1496446" y="758762"/>
                  </a:lnTo>
                  <a:lnTo>
                    <a:pt x="1496446" y="755673"/>
                  </a:lnTo>
                  <a:lnTo>
                    <a:pt x="1496865" y="753610"/>
                  </a:lnTo>
                  <a:lnTo>
                    <a:pt x="1496865" y="751746"/>
                  </a:lnTo>
                  <a:lnTo>
                    <a:pt x="1491912" y="744699"/>
                  </a:lnTo>
                  <a:lnTo>
                    <a:pt x="1490268" y="739548"/>
                  </a:lnTo>
                  <a:lnTo>
                    <a:pt x="1489650" y="734187"/>
                  </a:lnTo>
                  <a:lnTo>
                    <a:pt x="1489650" y="716836"/>
                  </a:lnTo>
                  <a:lnTo>
                    <a:pt x="1488205" y="711276"/>
                  </a:lnTo>
                  <a:lnTo>
                    <a:pt x="1485075" y="706742"/>
                  </a:lnTo>
                  <a:lnTo>
                    <a:pt x="1478059" y="699716"/>
                  </a:lnTo>
                  <a:lnTo>
                    <a:pt x="1465903" y="682586"/>
                  </a:lnTo>
                  <a:lnTo>
                    <a:pt x="1464468" y="679675"/>
                  </a:lnTo>
                  <a:lnTo>
                    <a:pt x="1464049" y="676995"/>
                  </a:lnTo>
                  <a:lnTo>
                    <a:pt x="1464049" y="674712"/>
                  </a:lnTo>
                  <a:lnTo>
                    <a:pt x="1463641" y="672649"/>
                  </a:lnTo>
                  <a:lnTo>
                    <a:pt x="1462363" y="670597"/>
                  </a:lnTo>
                  <a:lnTo>
                    <a:pt x="1459065" y="667299"/>
                  </a:lnTo>
                  <a:lnTo>
                    <a:pt x="1457829" y="665435"/>
                  </a:lnTo>
                  <a:lnTo>
                    <a:pt x="1459065" y="659875"/>
                  </a:lnTo>
                  <a:lnTo>
                    <a:pt x="1458657" y="654294"/>
                  </a:lnTo>
                  <a:lnTo>
                    <a:pt x="1457212" y="644378"/>
                  </a:lnTo>
                  <a:lnTo>
                    <a:pt x="1455767" y="639226"/>
                  </a:lnTo>
                  <a:lnTo>
                    <a:pt x="1449170" y="631164"/>
                  </a:lnTo>
                  <a:lnTo>
                    <a:pt x="1447107" y="627436"/>
                  </a:lnTo>
                  <a:lnTo>
                    <a:pt x="1446489" y="621666"/>
                  </a:lnTo>
                  <a:lnTo>
                    <a:pt x="1448552" y="612368"/>
                  </a:lnTo>
                  <a:lnTo>
                    <a:pt x="1449170" y="606368"/>
                  </a:lnTo>
                  <a:lnTo>
                    <a:pt x="1448343" y="600400"/>
                  </a:lnTo>
                  <a:lnTo>
                    <a:pt x="1445254" y="591332"/>
                  </a:lnTo>
                  <a:lnTo>
                    <a:pt x="1444427" y="586987"/>
                  </a:lnTo>
                  <a:lnTo>
                    <a:pt x="1444846" y="584285"/>
                  </a:lnTo>
                  <a:lnTo>
                    <a:pt x="1447107" y="578097"/>
                  </a:lnTo>
                  <a:lnTo>
                    <a:pt x="1447317" y="575218"/>
                  </a:lnTo>
                  <a:lnTo>
                    <a:pt x="1446699" y="566118"/>
                  </a:lnTo>
                  <a:lnTo>
                    <a:pt x="1447317" y="563427"/>
                  </a:lnTo>
                  <a:lnTo>
                    <a:pt x="1449987" y="559710"/>
                  </a:lnTo>
                  <a:lnTo>
                    <a:pt x="1451023" y="555386"/>
                  </a:lnTo>
                  <a:lnTo>
                    <a:pt x="1451641" y="554150"/>
                  </a:lnTo>
                  <a:lnTo>
                    <a:pt x="1451851" y="552915"/>
                  </a:lnTo>
                  <a:lnTo>
                    <a:pt x="1451023" y="551260"/>
                  </a:lnTo>
                  <a:lnTo>
                    <a:pt x="1449788" y="550234"/>
                  </a:lnTo>
                  <a:lnTo>
                    <a:pt x="1447516" y="549616"/>
                  </a:lnTo>
                  <a:lnTo>
                    <a:pt x="1445463" y="548381"/>
                  </a:lnTo>
                  <a:lnTo>
                    <a:pt x="1443191" y="547752"/>
                  </a:lnTo>
                  <a:lnTo>
                    <a:pt x="1441956" y="547145"/>
                  </a:lnTo>
                  <a:lnTo>
                    <a:pt x="1442783" y="547145"/>
                  </a:lnTo>
                  <a:lnTo>
                    <a:pt x="1442783" y="545082"/>
                  </a:lnTo>
                  <a:lnTo>
                    <a:pt x="1441956" y="541554"/>
                  </a:lnTo>
                  <a:lnTo>
                    <a:pt x="1439233" y="537617"/>
                  </a:lnTo>
                  <a:lnTo>
                    <a:pt x="1438207" y="535146"/>
                  </a:lnTo>
                  <a:lnTo>
                    <a:pt x="1437589" y="531638"/>
                  </a:lnTo>
                  <a:lnTo>
                    <a:pt x="1438626" y="514089"/>
                  </a:lnTo>
                  <a:lnTo>
                    <a:pt x="1438207" y="508937"/>
                  </a:lnTo>
                  <a:lnTo>
                    <a:pt x="1435118" y="498005"/>
                  </a:lnTo>
                  <a:lnTo>
                    <a:pt x="1434909" y="494895"/>
                  </a:lnTo>
                  <a:lnTo>
                    <a:pt x="1436144" y="489932"/>
                  </a:lnTo>
                  <a:lnTo>
                    <a:pt x="1436354" y="487869"/>
                  </a:lnTo>
                  <a:lnTo>
                    <a:pt x="1435526" y="482309"/>
                  </a:lnTo>
                  <a:lnTo>
                    <a:pt x="1432228" y="469504"/>
                  </a:lnTo>
                  <a:lnTo>
                    <a:pt x="1431411" y="463514"/>
                  </a:lnTo>
                  <a:lnTo>
                    <a:pt x="1431820" y="429672"/>
                  </a:lnTo>
                  <a:lnTo>
                    <a:pt x="1430993" y="426971"/>
                  </a:lnTo>
                  <a:lnTo>
                    <a:pt x="1429139" y="424699"/>
                  </a:lnTo>
                  <a:lnTo>
                    <a:pt x="1426249" y="421589"/>
                  </a:lnTo>
                  <a:lnTo>
                    <a:pt x="1426249" y="416228"/>
                  </a:lnTo>
                  <a:lnTo>
                    <a:pt x="1429139" y="402584"/>
                  </a:lnTo>
                  <a:lnTo>
                    <a:pt x="1428930" y="398668"/>
                  </a:lnTo>
                  <a:lnTo>
                    <a:pt x="1426867" y="394344"/>
                  </a:lnTo>
                  <a:lnTo>
                    <a:pt x="1426459" y="389600"/>
                  </a:lnTo>
                  <a:lnTo>
                    <a:pt x="1426668" y="384428"/>
                  </a:lnTo>
                  <a:lnTo>
                    <a:pt x="1426249" y="378040"/>
                  </a:lnTo>
                  <a:lnTo>
                    <a:pt x="1426459" y="377014"/>
                  </a:lnTo>
                  <a:lnTo>
                    <a:pt x="1427286" y="375758"/>
                  </a:lnTo>
                  <a:lnTo>
                    <a:pt x="1427694" y="374313"/>
                  </a:lnTo>
                  <a:lnTo>
                    <a:pt x="1427485" y="372459"/>
                  </a:lnTo>
                  <a:lnTo>
                    <a:pt x="1426668" y="371213"/>
                  </a:lnTo>
                  <a:lnTo>
                    <a:pt x="1423370" y="368952"/>
                  </a:lnTo>
                  <a:lnTo>
                    <a:pt x="1420888" y="361727"/>
                  </a:lnTo>
                  <a:lnTo>
                    <a:pt x="1419454" y="352219"/>
                  </a:lnTo>
                  <a:lnTo>
                    <a:pt x="1417181" y="347685"/>
                  </a:lnTo>
                  <a:lnTo>
                    <a:pt x="1414459" y="343769"/>
                  </a:lnTo>
                  <a:lnTo>
                    <a:pt x="1411580" y="338387"/>
                  </a:lnTo>
                  <a:lnTo>
                    <a:pt x="1408899" y="329089"/>
                  </a:lnTo>
                  <a:lnTo>
                    <a:pt x="1407454" y="325801"/>
                  </a:lnTo>
                  <a:lnTo>
                    <a:pt x="1402512" y="320639"/>
                  </a:lnTo>
                  <a:lnTo>
                    <a:pt x="1401067" y="318587"/>
                  </a:lnTo>
                  <a:lnTo>
                    <a:pt x="1400250" y="318377"/>
                  </a:lnTo>
                  <a:lnTo>
                    <a:pt x="1399622" y="317958"/>
                  </a:lnTo>
                  <a:lnTo>
                    <a:pt x="1399213" y="316712"/>
                  </a:lnTo>
                  <a:lnTo>
                    <a:pt x="1400250" y="314880"/>
                  </a:lnTo>
                  <a:lnTo>
                    <a:pt x="1400250" y="313205"/>
                  </a:lnTo>
                  <a:lnTo>
                    <a:pt x="1394889" y="300409"/>
                  </a:lnTo>
                  <a:lnTo>
                    <a:pt x="1394062" y="294430"/>
                  </a:lnTo>
                  <a:lnTo>
                    <a:pt x="1396742" y="288001"/>
                  </a:lnTo>
                  <a:lnTo>
                    <a:pt x="1389695" y="280787"/>
                  </a:lnTo>
                  <a:lnTo>
                    <a:pt x="1386397" y="271918"/>
                  </a:lnTo>
                  <a:lnTo>
                    <a:pt x="1383926" y="262211"/>
                  </a:lnTo>
                  <a:lnTo>
                    <a:pt x="1374848" y="242798"/>
                  </a:lnTo>
                  <a:lnTo>
                    <a:pt x="1371350" y="233511"/>
                  </a:lnTo>
                  <a:lnTo>
                    <a:pt x="1369665" y="223595"/>
                  </a:lnTo>
                  <a:lnTo>
                    <a:pt x="1369246" y="212653"/>
                  </a:lnTo>
                  <a:lnTo>
                    <a:pt x="1371759" y="194287"/>
                  </a:lnTo>
                  <a:lnTo>
                    <a:pt x="1370733" y="190140"/>
                  </a:lnTo>
                  <a:lnTo>
                    <a:pt x="1369246" y="186434"/>
                  </a:lnTo>
                  <a:lnTo>
                    <a:pt x="1365330" y="169314"/>
                  </a:lnTo>
                  <a:lnTo>
                    <a:pt x="1366157" y="165994"/>
                  </a:lnTo>
                  <a:lnTo>
                    <a:pt x="1368429" y="161251"/>
                  </a:lnTo>
                  <a:lnTo>
                    <a:pt x="1369246" y="158361"/>
                  </a:lnTo>
                  <a:lnTo>
                    <a:pt x="1369246" y="155461"/>
                  </a:lnTo>
                  <a:lnTo>
                    <a:pt x="1368010" y="151136"/>
                  </a:lnTo>
                  <a:lnTo>
                    <a:pt x="1366775" y="142864"/>
                  </a:lnTo>
                  <a:lnTo>
                    <a:pt x="1361832" y="127807"/>
                  </a:lnTo>
                  <a:lnTo>
                    <a:pt x="1363267" y="116656"/>
                  </a:lnTo>
                  <a:lnTo>
                    <a:pt x="1368209" y="106960"/>
                  </a:lnTo>
                  <a:lnTo>
                    <a:pt x="1371968" y="96824"/>
                  </a:lnTo>
                  <a:lnTo>
                    <a:pt x="1370073" y="84248"/>
                  </a:lnTo>
                  <a:lnTo>
                    <a:pt x="1365330" y="75348"/>
                  </a:lnTo>
                  <a:lnTo>
                    <a:pt x="1363476" y="71024"/>
                  </a:lnTo>
                  <a:lnTo>
                    <a:pt x="1361832" y="60919"/>
                  </a:lnTo>
                  <a:lnTo>
                    <a:pt x="1355644" y="46867"/>
                  </a:lnTo>
                  <a:lnTo>
                    <a:pt x="1354000" y="37799"/>
                  </a:lnTo>
                  <a:lnTo>
                    <a:pt x="1350492" y="30773"/>
                  </a:lnTo>
                  <a:lnTo>
                    <a:pt x="1348639" y="22093"/>
                  </a:lnTo>
                  <a:lnTo>
                    <a:pt x="1346534" y="18156"/>
                  </a:lnTo>
                  <a:lnTo>
                    <a:pt x="1344880" y="13852"/>
                  </a:lnTo>
                  <a:lnTo>
                    <a:pt x="1345299" y="7423"/>
                  </a:lnTo>
                  <a:lnTo>
                    <a:pt x="1273657" y="9088"/>
                  </a:lnTo>
                  <a:lnTo>
                    <a:pt x="1145891" y="11549"/>
                  </a:lnTo>
                  <a:lnTo>
                    <a:pt x="1060397" y="12575"/>
                  </a:lnTo>
                  <a:lnTo>
                    <a:pt x="1017864" y="13214"/>
                  </a:lnTo>
                  <a:lnTo>
                    <a:pt x="932599" y="13852"/>
                  </a:lnTo>
                  <a:lnTo>
                    <a:pt x="804603" y="14261"/>
                  </a:lnTo>
                  <a:lnTo>
                    <a:pt x="676775" y="13852"/>
                  </a:lnTo>
                  <a:lnTo>
                    <a:pt x="548800" y="12575"/>
                  </a:lnTo>
                  <a:lnTo>
                    <a:pt x="420772" y="10722"/>
                  </a:lnTo>
                  <a:lnTo>
                    <a:pt x="292985" y="8062"/>
                  </a:lnTo>
                  <a:lnTo>
                    <a:pt x="250243" y="7005"/>
                  </a:lnTo>
                  <a:lnTo>
                    <a:pt x="122425" y="3298"/>
                  </a:lnTo>
                  <a:lnTo>
                    <a:pt x="24983" y="0"/>
                  </a:lnTo>
                  <a:close/>
                </a:path>
              </a:pathLst>
            </a:custGeom>
            <a:solidFill>
              <a:srgbClr val="0F9FDA"/>
            </a:solidFill>
          </p:spPr>
          <p:txBody>
            <a:bodyPr wrap="square" lIns="0" tIns="0" rIns="0" bIns="0" rtlCol="0"/>
            <a:lstStyle/>
            <a:p>
              <a:pPr defTabSz="554492"/>
              <a:endParaRPr sz="1092" kern="0">
                <a:solidFill>
                  <a:sysClr val="windowText" lastClr="000000"/>
                </a:solidFill>
              </a:endParaRPr>
            </a:p>
          </p:txBody>
        </p:sp>
        <p:sp>
          <p:nvSpPr>
            <p:cNvPr id="41" name="object 41"/>
            <p:cNvSpPr/>
            <p:nvPr/>
          </p:nvSpPr>
          <p:spPr>
            <a:xfrm>
              <a:off x="14036205" y="2901625"/>
              <a:ext cx="473075" cy="365125"/>
            </a:xfrm>
            <a:custGeom>
              <a:avLst/>
              <a:gdLst/>
              <a:ahLst/>
              <a:cxnLst/>
              <a:rect l="l" t="t" r="r" b="b"/>
              <a:pathLst>
                <a:path w="473075" h="365125">
                  <a:moveTo>
                    <a:pt x="241947" y="258546"/>
                  </a:moveTo>
                  <a:lnTo>
                    <a:pt x="232943" y="215277"/>
                  </a:lnTo>
                  <a:lnTo>
                    <a:pt x="189636" y="176047"/>
                  </a:lnTo>
                  <a:lnTo>
                    <a:pt x="189636" y="175044"/>
                  </a:lnTo>
                  <a:lnTo>
                    <a:pt x="208229" y="162674"/>
                  </a:lnTo>
                  <a:lnTo>
                    <a:pt x="219951" y="146875"/>
                  </a:lnTo>
                  <a:lnTo>
                    <a:pt x="220700" y="145872"/>
                  </a:lnTo>
                  <a:lnTo>
                    <a:pt x="227698" y="124536"/>
                  </a:lnTo>
                  <a:lnTo>
                    <a:pt x="229882" y="98577"/>
                  </a:lnTo>
                  <a:lnTo>
                    <a:pt x="226885" y="79971"/>
                  </a:lnTo>
                  <a:lnTo>
                    <a:pt x="223697" y="60045"/>
                  </a:lnTo>
                  <a:lnTo>
                    <a:pt x="203784" y="28727"/>
                  </a:lnTo>
                  <a:lnTo>
                    <a:pt x="168122" y="7696"/>
                  </a:lnTo>
                  <a:lnTo>
                    <a:pt x="144868" y="4356"/>
                  </a:lnTo>
                  <a:lnTo>
                    <a:pt x="144868" y="251498"/>
                  </a:lnTo>
                  <a:lnTo>
                    <a:pt x="143903" y="268744"/>
                  </a:lnTo>
                  <a:lnTo>
                    <a:pt x="140538" y="279730"/>
                  </a:lnTo>
                  <a:lnTo>
                    <a:pt x="134048" y="285521"/>
                  </a:lnTo>
                  <a:lnTo>
                    <a:pt x="123748" y="287210"/>
                  </a:lnTo>
                  <a:lnTo>
                    <a:pt x="96075" y="287210"/>
                  </a:lnTo>
                  <a:lnTo>
                    <a:pt x="96075" y="215277"/>
                  </a:lnTo>
                  <a:lnTo>
                    <a:pt x="123748" y="215277"/>
                  </a:lnTo>
                  <a:lnTo>
                    <a:pt x="134467" y="216408"/>
                  </a:lnTo>
                  <a:lnTo>
                    <a:pt x="140906" y="221310"/>
                  </a:lnTo>
                  <a:lnTo>
                    <a:pt x="144043" y="232257"/>
                  </a:lnTo>
                  <a:lnTo>
                    <a:pt x="144868" y="251498"/>
                  </a:lnTo>
                  <a:lnTo>
                    <a:pt x="144868" y="4356"/>
                  </a:lnTo>
                  <a:lnTo>
                    <a:pt x="140335" y="3695"/>
                  </a:lnTo>
                  <a:lnTo>
                    <a:pt x="140335" y="111671"/>
                  </a:lnTo>
                  <a:lnTo>
                    <a:pt x="139369" y="127990"/>
                  </a:lnTo>
                  <a:lnTo>
                    <a:pt x="135940" y="138887"/>
                  </a:lnTo>
                  <a:lnTo>
                    <a:pt x="129311" y="144983"/>
                  </a:lnTo>
                  <a:lnTo>
                    <a:pt x="118719" y="146875"/>
                  </a:lnTo>
                  <a:lnTo>
                    <a:pt x="96075" y="146875"/>
                  </a:lnTo>
                  <a:lnTo>
                    <a:pt x="96075" y="79971"/>
                  </a:lnTo>
                  <a:lnTo>
                    <a:pt x="118719" y="79971"/>
                  </a:lnTo>
                  <a:lnTo>
                    <a:pt x="129311" y="81178"/>
                  </a:lnTo>
                  <a:lnTo>
                    <a:pt x="135940" y="85826"/>
                  </a:lnTo>
                  <a:lnTo>
                    <a:pt x="139369" y="95465"/>
                  </a:lnTo>
                  <a:lnTo>
                    <a:pt x="140335" y="111671"/>
                  </a:lnTo>
                  <a:lnTo>
                    <a:pt x="140335" y="3695"/>
                  </a:lnTo>
                  <a:lnTo>
                    <a:pt x="114693" y="0"/>
                  </a:lnTo>
                  <a:lnTo>
                    <a:pt x="0" y="0"/>
                  </a:lnTo>
                  <a:lnTo>
                    <a:pt x="0" y="364680"/>
                  </a:lnTo>
                  <a:lnTo>
                    <a:pt x="129286" y="364680"/>
                  </a:lnTo>
                  <a:lnTo>
                    <a:pt x="184023" y="356933"/>
                  </a:lnTo>
                  <a:lnTo>
                    <a:pt x="218630" y="335191"/>
                  </a:lnTo>
                  <a:lnTo>
                    <a:pt x="236728" y="301650"/>
                  </a:lnTo>
                  <a:lnTo>
                    <a:pt x="238480" y="287210"/>
                  </a:lnTo>
                  <a:lnTo>
                    <a:pt x="241947" y="258546"/>
                  </a:lnTo>
                  <a:close/>
                </a:path>
                <a:path w="473075" h="365125">
                  <a:moveTo>
                    <a:pt x="472833" y="283210"/>
                  </a:moveTo>
                  <a:lnTo>
                    <a:pt x="367207" y="283210"/>
                  </a:lnTo>
                  <a:lnTo>
                    <a:pt x="367207" y="213360"/>
                  </a:lnTo>
                  <a:lnTo>
                    <a:pt x="439623" y="213360"/>
                  </a:lnTo>
                  <a:lnTo>
                    <a:pt x="439623" y="142240"/>
                  </a:lnTo>
                  <a:lnTo>
                    <a:pt x="367207" y="142240"/>
                  </a:lnTo>
                  <a:lnTo>
                    <a:pt x="367207" y="82550"/>
                  </a:lnTo>
                  <a:lnTo>
                    <a:pt x="469811" y="82550"/>
                  </a:lnTo>
                  <a:lnTo>
                    <a:pt x="469811" y="0"/>
                  </a:lnTo>
                  <a:lnTo>
                    <a:pt x="268605" y="0"/>
                  </a:lnTo>
                  <a:lnTo>
                    <a:pt x="268605" y="82550"/>
                  </a:lnTo>
                  <a:lnTo>
                    <a:pt x="268605" y="142240"/>
                  </a:lnTo>
                  <a:lnTo>
                    <a:pt x="268605" y="213360"/>
                  </a:lnTo>
                  <a:lnTo>
                    <a:pt x="268605" y="283210"/>
                  </a:lnTo>
                  <a:lnTo>
                    <a:pt x="268605" y="364490"/>
                  </a:lnTo>
                  <a:lnTo>
                    <a:pt x="472833" y="364490"/>
                  </a:lnTo>
                  <a:lnTo>
                    <a:pt x="472833" y="283210"/>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pic>
          <p:nvPicPr>
            <p:cNvPr id="42" name="object 42"/>
            <p:cNvPicPr/>
            <p:nvPr/>
          </p:nvPicPr>
          <p:blipFill>
            <a:blip r:embed="rId12" cstate="print"/>
            <a:stretch>
              <a:fillRect/>
            </a:stretch>
          </p:blipFill>
          <p:spPr>
            <a:xfrm>
              <a:off x="14558205" y="2898847"/>
              <a:ext cx="88143" cy="364681"/>
            </a:xfrm>
            <a:prstGeom prst="rect">
              <a:avLst/>
            </a:prstGeom>
          </p:spPr>
        </p:pic>
        <p:sp>
          <p:nvSpPr>
            <p:cNvPr id="43" name="object 43"/>
            <p:cNvSpPr/>
            <p:nvPr/>
          </p:nvSpPr>
          <p:spPr>
            <a:xfrm>
              <a:off x="14706511" y="2901625"/>
              <a:ext cx="469900" cy="365125"/>
            </a:xfrm>
            <a:custGeom>
              <a:avLst/>
              <a:gdLst/>
              <a:ahLst/>
              <a:cxnLst/>
              <a:rect l="l" t="t" r="r" b="b"/>
              <a:pathLst>
                <a:path w="469900" h="365125">
                  <a:moveTo>
                    <a:pt x="204216" y="283210"/>
                  </a:moveTo>
                  <a:lnTo>
                    <a:pt x="98577" y="283210"/>
                  </a:lnTo>
                  <a:lnTo>
                    <a:pt x="98577" y="213360"/>
                  </a:lnTo>
                  <a:lnTo>
                    <a:pt x="171018" y="213360"/>
                  </a:lnTo>
                  <a:lnTo>
                    <a:pt x="171018" y="142240"/>
                  </a:lnTo>
                  <a:lnTo>
                    <a:pt x="98577" y="142240"/>
                  </a:lnTo>
                  <a:lnTo>
                    <a:pt x="98577" y="82550"/>
                  </a:lnTo>
                  <a:lnTo>
                    <a:pt x="201193" y="82550"/>
                  </a:lnTo>
                  <a:lnTo>
                    <a:pt x="201193" y="0"/>
                  </a:lnTo>
                  <a:lnTo>
                    <a:pt x="0" y="0"/>
                  </a:lnTo>
                  <a:lnTo>
                    <a:pt x="0" y="82550"/>
                  </a:lnTo>
                  <a:lnTo>
                    <a:pt x="0" y="142240"/>
                  </a:lnTo>
                  <a:lnTo>
                    <a:pt x="0" y="213360"/>
                  </a:lnTo>
                  <a:lnTo>
                    <a:pt x="0" y="283210"/>
                  </a:lnTo>
                  <a:lnTo>
                    <a:pt x="0" y="364490"/>
                  </a:lnTo>
                  <a:lnTo>
                    <a:pt x="204216" y="364490"/>
                  </a:lnTo>
                  <a:lnTo>
                    <a:pt x="204216" y="283210"/>
                  </a:lnTo>
                  <a:close/>
                </a:path>
                <a:path w="469900" h="365125">
                  <a:moveTo>
                    <a:pt x="469569" y="457"/>
                  </a:moveTo>
                  <a:lnTo>
                    <a:pt x="257048" y="457"/>
                  </a:lnTo>
                  <a:lnTo>
                    <a:pt x="257048" y="81737"/>
                  </a:lnTo>
                  <a:lnTo>
                    <a:pt x="314261" y="81737"/>
                  </a:lnTo>
                  <a:lnTo>
                    <a:pt x="314261" y="282397"/>
                  </a:lnTo>
                  <a:lnTo>
                    <a:pt x="257048" y="282397"/>
                  </a:lnTo>
                  <a:lnTo>
                    <a:pt x="257048" y="364947"/>
                  </a:lnTo>
                  <a:lnTo>
                    <a:pt x="469569" y="364947"/>
                  </a:lnTo>
                  <a:lnTo>
                    <a:pt x="469569" y="282397"/>
                  </a:lnTo>
                  <a:lnTo>
                    <a:pt x="412356" y="282397"/>
                  </a:lnTo>
                  <a:lnTo>
                    <a:pt x="412356" y="81737"/>
                  </a:lnTo>
                  <a:lnTo>
                    <a:pt x="469569" y="81737"/>
                  </a:lnTo>
                  <a:lnTo>
                    <a:pt x="469569" y="457"/>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grpSp>
      <p:grpSp>
        <p:nvGrpSpPr>
          <p:cNvPr id="44" name="object 44">
            <a:extLst>
              <a:ext uri="{C183D7F6-B498-43B3-948B-1728B52AA6E4}">
                <adec:decorative xmlns:adec="http://schemas.microsoft.com/office/drawing/2017/decorative" val="1"/>
              </a:ext>
            </a:extLst>
          </p:cNvPr>
          <p:cNvGrpSpPr/>
          <p:nvPr/>
        </p:nvGrpSpPr>
        <p:grpSpPr>
          <a:xfrm>
            <a:off x="9777599" y="1493659"/>
            <a:ext cx="450911" cy="752416"/>
            <a:chOff x="16123279" y="2463155"/>
            <a:chExt cx="743585" cy="1240790"/>
          </a:xfrm>
        </p:grpSpPr>
        <p:sp>
          <p:nvSpPr>
            <p:cNvPr id="45" name="object 45"/>
            <p:cNvSpPr/>
            <p:nvPr/>
          </p:nvSpPr>
          <p:spPr>
            <a:xfrm>
              <a:off x="16123279" y="2463155"/>
              <a:ext cx="743585" cy="1240790"/>
            </a:xfrm>
            <a:custGeom>
              <a:avLst/>
              <a:gdLst/>
              <a:ahLst/>
              <a:cxnLst/>
              <a:rect l="l" t="t" r="r" b="b"/>
              <a:pathLst>
                <a:path w="743584" h="1240789">
                  <a:moveTo>
                    <a:pt x="678789" y="1106170"/>
                  </a:moveTo>
                  <a:lnTo>
                    <a:pt x="579783" y="1106170"/>
                  </a:lnTo>
                  <a:lnTo>
                    <a:pt x="596337" y="1118870"/>
                  </a:lnTo>
                  <a:lnTo>
                    <a:pt x="604128" y="1139190"/>
                  </a:lnTo>
                  <a:lnTo>
                    <a:pt x="607677" y="1191260"/>
                  </a:lnTo>
                  <a:lnTo>
                    <a:pt x="610431" y="1201420"/>
                  </a:lnTo>
                  <a:lnTo>
                    <a:pt x="614798" y="1212850"/>
                  </a:lnTo>
                  <a:lnTo>
                    <a:pt x="619981" y="1223010"/>
                  </a:lnTo>
                  <a:lnTo>
                    <a:pt x="621551" y="1229360"/>
                  </a:lnTo>
                  <a:lnTo>
                    <a:pt x="621059" y="1235710"/>
                  </a:lnTo>
                  <a:lnTo>
                    <a:pt x="622630" y="1239520"/>
                  </a:lnTo>
                  <a:lnTo>
                    <a:pt x="630127" y="1240790"/>
                  </a:lnTo>
                  <a:lnTo>
                    <a:pt x="634964" y="1239520"/>
                  </a:lnTo>
                  <a:lnTo>
                    <a:pt x="666053" y="1197610"/>
                  </a:lnTo>
                  <a:lnTo>
                    <a:pt x="672429" y="1160780"/>
                  </a:lnTo>
                  <a:lnTo>
                    <a:pt x="665770" y="1154430"/>
                  </a:lnTo>
                  <a:lnTo>
                    <a:pt x="664084" y="1150620"/>
                  </a:lnTo>
                  <a:lnTo>
                    <a:pt x="671822" y="1141730"/>
                  </a:lnTo>
                  <a:lnTo>
                    <a:pt x="674513" y="1137920"/>
                  </a:lnTo>
                  <a:lnTo>
                    <a:pt x="676366" y="1134110"/>
                  </a:lnTo>
                  <a:lnTo>
                    <a:pt x="675298" y="1123950"/>
                  </a:lnTo>
                  <a:lnTo>
                    <a:pt x="678691" y="1108710"/>
                  </a:lnTo>
                  <a:lnTo>
                    <a:pt x="678789" y="1106170"/>
                  </a:lnTo>
                  <a:close/>
                </a:path>
                <a:path w="743584" h="1240789">
                  <a:moveTo>
                    <a:pt x="510696" y="1123950"/>
                  </a:moveTo>
                  <a:lnTo>
                    <a:pt x="418783" y="1123950"/>
                  </a:lnTo>
                  <a:lnTo>
                    <a:pt x="427233" y="1131570"/>
                  </a:lnTo>
                  <a:lnTo>
                    <a:pt x="438499" y="1131570"/>
                  </a:lnTo>
                  <a:lnTo>
                    <a:pt x="458268" y="1134110"/>
                  </a:lnTo>
                  <a:lnTo>
                    <a:pt x="464038" y="1136650"/>
                  </a:lnTo>
                  <a:lnTo>
                    <a:pt x="466069" y="1139190"/>
                  </a:lnTo>
                  <a:lnTo>
                    <a:pt x="468048" y="1145540"/>
                  </a:lnTo>
                  <a:lnTo>
                    <a:pt x="471231" y="1149350"/>
                  </a:lnTo>
                  <a:lnTo>
                    <a:pt x="476446" y="1151890"/>
                  </a:lnTo>
                  <a:lnTo>
                    <a:pt x="484069" y="1151890"/>
                  </a:lnTo>
                  <a:lnTo>
                    <a:pt x="484770" y="1154430"/>
                  </a:lnTo>
                  <a:lnTo>
                    <a:pt x="491440" y="1150620"/>
                  </a:lnTo>
                  <a:lnTo>
                    <a:pt x="494414" y="1145540"/>
                  </a:lnTo>
                  <a:lnTo>
                    <a:pt x="499963" y="1132840"/>
                  </a:lnTo>
                  <a:lnTo>
                    <a:pt x="510696" y="1123950"/>
                  </a:lnTo>
                  <a:close/>
                </a:path>
                <a:path w="743584" h="1240789">
                  <a:moveTo>
                    <a:pt x="524706" y="1117600"/>
                  </a:moveTo>
                  <a:lnTo>
                    <a:pt x="370198" y="1117600"/>
                  </a:lnTo>
                  <a:lnTo>
                    <a:pt x="377203" y="1120140"/>
                  </a:lnTo>
                  <a:lnTo>
                    <a:pt x="384260" y="1126490"/>
                  </a:lnTo>
                  <a:lnTo>
                    <a:pt x="392302" y="1131570"/>
                  </a:lnTo>
                  <a:lnTo>
                    <a:pt x="400019" y="1131570"/>
                  </a:lnTo>
                  <a:lnTo>
                    <a:pt x="414804" y="1123950"/>
                  </a:lnTo>
                  <a:lnTo>
                    <a:pt x="510696" y="1123950"/>
                  </a:lnTo>
                  <a:lnTo>
                    <a:pt x="518465" y="1118870"/>
                  </a:lnTo>
                  <a:lnTo>
                    <a:pt x="524706" y="1117600"/>
                  </a:lnTo>
                  <a:close/>
                </a:path>
                <a:path w="743584" h="1240789">
                  <a:moveTo>
                    <a:pt x="244348" y="1082040"/>
                  </a:moveTo>
                  <a:lnTo>
                    <a:pt x="256348" y="1094740"/>
                  </a:lnTo>
                  <a:lnTo>
                    <a:pt x="270996" y="1099820"/>
                  </a:lnTo>
                  <a:lnTo>
                    <a:pt x="287216" y="1101090"/>
                  </a:lnTo>
                  <a:lnTo>
                    <a:pt x="350743" y="1122680"/>
                  </a:lnTo>
                  <a:lnTo>
                    <a:pt x="353455" y="1125220"/>
                  </a:lnTo>
                  <a:lnTo>
                    <a:pt x="356858" y="1125220"/>
                  </a:lnTo>
                  <a:lnTo>
                    <a:pt x="361078" y="1126490"/>
                  </a:lnTo>
                  <a:lnTo>
                    <a:pt x="362858" y="1125220"/>
                  </a:lnTo>
                  <a:lnTo>
                    <a:pt x="364166" y="1122680"/>
                  </a:lnTo>
                  <a:lnTo>
                    <a:pt x="366282" y="1118870"/>
                  </a:lnTo>
                  <a:lnTo>
                    <a:pt x="370198" y="1117600"/>
                  </a:lnTo>
                  <a:lnTo>
                    <a:pt x="545397" y="1117600"/>
                  </a:lnTo>
                  <a:lnTo>
                    <a:pt x="547868" y="1116330"/>
                  </a:lnTo>
                  <a:lnTo>
                    <a:pt x="563741" y="1107440"/>
                  </a:lnTo>
                  <a:lnTo>
                    <a:pt x="571197" y="1106170"/>
                  </a:lnTo>
                  <a:lnTo>
                    <a:pt x="678789" y="1106170"/>
                  </a:lnTo>
                  <a:lnTo>
                    <a:pt x="678837" y="1104900"/>
                  </a:lnTo>
                  <a:lnTo>
                    <a:pt x="677927" y="1103630"/>
                  </a:lnTo>
                  <a:lnTo>
                    <a:pt x="664461" y="1103630"/>
                  </a:lnTo>
                  <a:lnTo>
                    <a:pt x="663194" y="1102360"/>
                  </a:lnTo>
                  <a:lnTo>
                    <a:pt x="662964" y="1101090"/>
                  </a:lnTo>
                  <a:lnTo>
                    <a:pt x="660021" y="1101090"/>
                  </a:lnTo>
                  <a:lnTo>
                    <a:pt x="661194" y="1094740"/>
                  </a:lnTo>
                  <a:lnTo>
                    <a:pt x="663969" y="1090930"/>
                  </a:lnTo>
                  <a:lnTo>
                    <a:pt x="668566" y="1088390"/>
                  </a:lnTo>
                  <a:lnTo>
                    <a:pt x="674436" y="1088390"/>
                  </a:lnTo>
                  <a:lnTo>
                    <a:pt x="674207" y="1084580"/>
                  </a:lnTo>
                  <a:lnTo>
                    <a:pt x="250892" y="1084580"/>
                  </a:lnTo>
                  <a:lnTo>
                    <a:pt x="247468" y="1083310"/>
                  </a:lnTo>
                  <a:lnTo>
                    <a:pt x="244348" y="1082040"/>
                  </a:lnTo>
                  <a:close/>
                </a:path>
                <a:path w="743584" h="1240789">
                  <a:moveTo>
                    <a:pt x="545397" y="1117600"/>
                  </a:moveTo>
                  <a:lnTo>
                    <a:pt x="524706" y="1117600"/>
                  </a:lnTo>
                  <a:lnTo>
                    <a:pt x="528287" y="1121410"/>
                  </a:lnTo>
                  <a:lnTo>
                    <a:pt x="530266" y="1125220"/>
                  </a:lnTo>
                  <a:lnTo>
                    <a:pt x="532287" y="1126490"/>
                  </a:lnTo>
                  <a:lnTo>
                    <a:pt x="536433" y="1126490"/>
                  </a:lnTo>
                  <a:lnTo>
                    <a:pt x="539606" y="1123950"/>
                  </a:lnTo>
                  <a:lnTo>
                    <a:pt x="545397" y="1117600"/>
                  </a:lnTo>
                  <a:close/>
                </a:path>
                <a:path w="743584" h="1240789">
                  <a:moveTo>
                    <a:pt x="671162" y="1097280"/>
                  </a:moveTo>
                  <a:lnTo>
                    <a:pt x="667644" y="1098550"/>
                  </a:lnTo>
                  <a:lnTo>
                    <a:pt x="664461" y="1103630"/>
                  </a:lnTo>
                  <a:lnTo>
                    <a:pt x="677927" y="1103630"/>
                  </a:lnTo>
                  <a:lnTo>
                    <a:pt x="675194" y="1099820"/>
                  </a:lnTo>
                  <a:lnTo>
                    <a:pt x="671162" y="1097280"/>
                  </a:lnTo>
                  <a:close/>
                </a:path>
                <a:path w="743584" h="1240789">
                  <a:moveTo>
                    <a:pt x="674436" y="1088390"/>
                  </a:moveTo>
                  <a:lnTo>
                    <a:pt x="668566" y="1088390"/>
                  </a:lnTo>
                  <a:lnTo>
                    <a:pt x="674513" y="1089660"/>
                  </a:lnTo>
                  <a:lnTo>
                    <a:pt x="674436" y="1088390"/>
                  </a:lnTo>
                  <a:close/>
                </a:path>
                <a:path w="743584" h="1240789">
                  <a:moveTo>
                    <a:pt x="298043" y="762000"/>
                  </a:moveTo>
                  <a:lnTo>
                    <a:pt x="296483" y="772160"/>
                  </a:lnTo>
                  <a:lnTo>
                    <a:pt x="288472" y="773430"/>
                  </a:lnTo>
                  <a:lnTo>
                    <a:pt x="290064" y="779780"/>
                  </a:lnTo>
                  <a:lnTo>
                    <a:pt x="297467" y="787400"/>
                  </a:lnTo>
                  <a:lnTo>
                    <a:pt x="307508" y="792480"/>
                  </a:lnTo>
                  <a:lnTo>
                    <a:pt x="303739" y="800100"/>
                  </a:lnTo>
                  <a:lnTo>
                    <a:pt x="301760" y="810260"/>
                  </a:lnTo>
                  <a:lnTo>
                    <a:pt x="298692" y="817880"/>
                  </a:lnTo>
                  <a:lnTo>
                    <a:pt x="291310" y="819150"/>
                  </a:lnTo>
                  <a:lnTo>
                    <a:pt x="290629" y="822960"/>
                  </a:lnTo>
                  <a:lnTo>
                    <a:pt x="290232" y="822960"/>
                  </a:lnTo>
                  <a:lnTo>
                    <a:pt x="289467" y="824230"/>
                  </a:lnTo>
                  <a:lnTo>
                    <a:pt x="281719" y="831850"/>
                  </a:lnTo>
                  <a:lnTo>
                    <a:pt x="271342" y="845820"/>
                  </a:lnTo>
                  <a:lnTo>
                    <a:pt x="265719" y="850900"/>
                  </a:lnTo>
                  <a:lnTo>
                    <a:pt x="257259" y="855980"/>
                  </a:lnTo>
                  <a:lnTo>
                    <a:pt x="242987" y="868680"/>
                  </a:lnTo>
                  <a:lnTo>
                    <a:pt x="217396" y="908050"/>
                  </a:lnTo>
                  <a:lnTo>
                    <a:pt x="210611" y="947420"/>
                  </a:lnTo>
                  <a:lnTo>
                    <a:pt x="217469" y="961390"/>
                  </a:lnTo>
                  <a:lnTo>
                    <a:pt x="218171" y="963930"/>
                  </a:lnTo>
                  <a:lnTo>
                    <a:pt x="214558" y="969010"/>
                  </a:lnTo>
                  <a:lnTo>
                    <a:pt x="214244" y="972820"/>
                  </a:lnTo>
                  <a:lnTo>
                    <a:pt x="214297" y="977900"/>
                  </a:lnTo>
                  <a:lnTo>
                    <a:pt x="211522" y="985520"/>
                  </a:lnTo>
                  <a:lnTo>
                    <a:pt x="213092" y="991870"/>
                  </a:lnTo>
                  <a:lnTo>
                    <a:pt x="216014" y="999490"/>
                  </a:lnTo>
                  <a:lnTo>
                    <a:pt x="217647" y="1004570"/>
                  </a:lnTo>
                  <a:lnTo>
                    <a:pt x="216454" y="1008380"/>
                  </a:lnTo>
                  <a:lnTo>
                    <a:pt x="211470" y="1016000"/>
                  </a:lnTo>
                  <a:lnTo>
                    <a:pt x="207878" y="1029970"/>
                  </a:lnTo>
                  <a:lnTo>
                    <a:pt x="209459" y="1033780"/>
                  </a:lnTo>
                  <a:lnTo>
                    <a:pt x="217145" y="1037590"/>
                  </a:lnTo>
                  <a:lnTo>
                    <a:pt x="237751" y="1043940"/>
                  </a:lnTo>
                  <a:lnTo>
                    <a:pt x="242558" y="1050290"/>
                  </a:lnTo>
                  <a:lnTo>
                    <a:pt x="250610" y="1074420"/>
                  </a:lnTo>
                  <a:lnTo>
                    <a:pt x="254861" y="1084580"/>
                  </a:lnTo>
                  <a:lnTo>
                    <a:pt x="674207" y="1084580"/>
                  </a:lnTo>
                  <a:lnTo>
                    <a:pt x="671602" y="1041400"/>
                  </a:lnTo>
                  <a:lnTo>
                    <a:pt x="672209" y="1033780"/>
                  </a:lnTo>
                  <a:lnTo>
                    <a:pt x="678283" y="1023620"/>
                  </a:lnTo>
                  <a:lnTo>
                    <a:pt x="681623" y="999490"/>
                  </a:lnTo>
                  <a:lnTo>
                    <a:pt x="645100" y="999490"/>
                  </a:lnTo>
                  <a:lnTo>
                    <a:pt x="647184" y="988060"/>
                  </a:lnTo>
                  <a:lnTo>
                    <a:pt x="656430" y="979170"/>
                  </a:lnTo>
                  <a:lnTo>
                    <a:pt x="681591" y="965200"/>
                  </a:lnTo>
                  <a:lnTo>
                    <a:pt x="679968" y="962660"/>
                  </a:lnTo>
                  <a:lnTo>
                    <a:pt x="674869" y="957580"/>
                  </a:lnTo>
                  <a:lnTo>
                    <a:pt x="674677" y="951230"/>
                  </a:lnTo>
                  <a:lnTo>
                    <a:pt x="674562" y="947420"/>
                  </a:lnTo>
                  <a:lnTo>
                    <a:pt x="674523" y="946150"/>
                  </a:lnTo>
                  <a:lnTo>
                    <a:pt x="678597" y="923290"/>
                  </a:lnTo>
                  <a:lnTo>
                    <a:pt x="713622" y="923290"/>
                  </a:lnTo>
                  <a:lnTo>
                    <a:pt x="721580" y="913130"/>
                  </a:lnTo>
                  <a:lnTo>
                    <a:pt x="710065" y="904240"/>
                  </a:lnTo>
                  <a:lnTo>
                    <a:pt x="688774" y="904240"/>
                  </a:lnTo>
                  <a:lnTo>
                    <a:pt x="685581" y="897890"/>
                  </a:lnTo>
                  <a:lnTo>
                    <a:pt x="684041" y="890270"/>
                  </a:lnTo>
                  <a:lnTo>
                    <a:pt x="683151" y="882650"/>
                  </a:lnTo>
                  <a:lnTo>
                    <a:pt x="683235" y="880110"/>
                  </a:lnTo>
                  <a:lnTo>
                    <a:pt x="683361" y="876300"/>
                  </a:lnTo>
                  <a:lnTo>
                    <a:pt x="686848" y="868680"/>
                  </a:lnTo>
                  <a:lnTo>
                    <a:pt x="691570" y="867410"/>
                  </a:lnTo>
                  <a:lnTo>
                    <a:pt x="696837" y="867410"/>
                  </a:lnTo>
                  <a:lnTo>
                    <a:pt x="703402" y="866140"/>
                  </a:lnTo>
                  <a:lnTo>
                    <a:pt x="701832" y="850900"/>
                  </a:lnTo>
                  <a:lnTo>
                    <a:pt x="698743" y="842010"/>
                  </a:lnTo>
                  <a:lnTo>
                    <a:pt x="693088" y="840740"/>
                  </a:lnTo>
                  <a:lnTo>
                    <a:pt x="686544" y="839470"/>
                  </a:lnTo>
                  <a:lnTo>
                    <a:pt x="679549" y="831850"/>
                  </a:lnTo>
                  <a:lnTo>
                    <a:pt x="669215" y="814070"/>
                  </a:lnTo>
                  <a:lnTo>
                    <a:pt x="685664" y="814070"/>
                  </a:lnTo>
                  <a:lnTo>
                    <a:pt x="689895" y="807720"/>
                  </a:lnTo>
                  <a:lnTo>
                    <a:pt x="723799" y="807720"/>
                  </a:lnTo>
                  <a:lnTo>
                    <a:pt x="723443" y="805180"/>
                  </a:lnTo>
                  <a:lnTo>
                    <a:pt x="713444" y="798830"/>
                  </a:lnTo>
                  <a:lnTo>
                    <a:pt x="702858" y="791210"/>
                  </a:lnTo>
                  <a:lnTo>
                    <a:pt x="703622" y="782320"/>
                  </a:lnTo>
                  <a:lnTo>
                    <a:pt x="703146" y="773430"/>
                  </a:lnTo>
                  <a:lnTo>
                    <a:pt x="703078" y="772160"/>
                  </a:lnTo>
                  <a:lnTo>
                    <a:pt x="705297" y="767080"/>
                  </a:lnTo>
                  <a:lnTo>
                    <a:pt x="707193" y="764540"/>
                  </a:lnTo>
                  <a:lnTo>
                    <a:pt x="302221" y="764540"/>
                  </a:lnTo>
                  <a:lnTo>
                    <a:pt x="298043" y="762000"/>
                  </a:lnTo>
                  <a:close/>
                </a:path>
                <a:path w="743584" h="1240789">
                  <a:moveTo>
                    <a:pt x="687162" y="975360"/>
                  </a:moveTo>
                  <a:lnTo>
                    <a:pt x="670262" y="994410"/>
                  </a:lnTo>
                  <a:lnTo>
                    <a:pt x="664105" y="995680"/>
                  </a:lnTo>
                  <a:lnTo>
                    <a:pt x="651885" y="995680"/>
                  </a:lnTo>
                  <a:lnTo>
                    <a:pt x="645100" y="999490"/>
                  </a:lnTo>
                  <a:lnTo>
                    <a:pt x="681623" y="999490"/>
                  </a:lnTo>
                  <a:lnTo>
                    <a:pt x="682502" y="993140"/>
                  </a:lnTo>
                  <a:lnTo>
                    <a:pt x="689015" y="979170"/>
                  </a:lnTo>
                  <a:lnTo>
                    <a:pt x="687162" y="975360"/>
                  </a:lnTo>
                  <a:close/>
                </a:path>
                <a:path w="743584" h="1240789">
                  <a:moveTo>
                    <a:pt x="713622" y="923290"/>
                  </a:moveTo>
                  <a:lnTo>
                    <a:pt x="678597" y="923290"/>
                  </a:lnTo>
                  <a:lnTo>
                    <a:pt x="693183" y="924560"/>
                  </a:lnTo>
                  <a:lnTo>
                    <a:pt x="688680" y="941070"/>
                  </a:lnTo>
                  <a:lnTo>
                    <a:pt x="687403" y="949960"/>
                  </a:lnTo>
                  <a:lnTo>
                    <a:pt x="687789" y="957580"/>
                  </a:lnTo>
                  <a:lnTo>
                    <a:pt x="687853" y="958850"/>
                  </a:lnTo>
                  <a:lnTo>
                    <a:pt x="689465" y="961390"/>
                  </a:lnTo>
                  <a:lnTo>
                    <a:pt x="698072" y="951230"/>
                  </a:lnTo>
                  <a:lnTo>
                    <a:pt x="712627" y="924560"/>
                  </a:lnTo>
                  <a:lnTo>
                    <a:pt x="713622" y="923290"/>
                  </a:lnTo>
                  <a:close/>
                </a:path>
                <a:path w="743584" h="1240789">
                  <a:moveTo>
                    <a:pt x="694104" y="897890"/>
                  </a:moveTo>
                  <a:lnTo>
                    <a:pt x="688774" y="904240"/>
                  </a:lnTo>
                  <a:lnTo>
                    <a:pt x="710065" y="904240"/>
                  </a:lnTo>
                  <a:lnTo>
                    <a:pt x="703455" y="899160"/>
                  </a:lnTo>
                  <a:lnTo>
                    <a:pt x="694104" y="897890"/>
                  </a:lnTo>
                  <a:close/>
                </a:path>
                <a:path w="743584" h="1240789">
                  <a:moveTo>
                    <a:pt x="696230" y="883920"/>
                  </a:moveTo>
                  <a:lnTo>
                    <a:pt x="691193" y="890270"/>
                  </a:lnTo>
                  <a:lnTo>
                    <a:pt x="707046" y="897890"/>
                  </a:lnTo>
                  <a:lnTo>
                    <a:pt x="720909" y="892810"/>
                  </a:lnTo>
                  <a:lnTo>
                    <a:pt x="722765" y="890270"/>
                  </a:lnTo>
                  <a:lnTo>
                    <a:pt x="708700" y="890270"/>
                  </a:lnTo>
                  <a:lnTo>
                    <a:pt x="702208" y="885190"/>
                  </a:lnTo>
                  <a:lnTo>
                    <a:pt x="696230" y="883920"/>
                  </a:lnTo>
                  <a:close/>
                </a:path>
                <a:path w="743584" h="1240789">
                  <a:moveTo>
                    <a:pt x="735171" y="836930"/>
                  </a:moveTo>
                  <a:lnTo>
                    <a:pt x="714323" y="844550"/>
                  </a:lnTo>
                  <a:lnTo>
                    <a:pt x="709559" y="850900"/>
                  </a:lnTo>
                  <a:lnTo>
                    <a:pt x="718061" y="857250"/>
                  </a:lnTo>
                  <a:lnTo>
                    <a:pt x="715904" y="864870"/>
                  </a:lnTo>
                  <a:lnTo>
                    <a:pt x="718501" y="882650"/>
                  </a:lnTo>
                  <a:lnTo>
                    <a:pt x="715475" y="889000"/>
                  </a:lnTo>
                  <a:lnTo>
                    <a:pt x="708700" y="890270"/>
                  </a:lnTo>
                  <a:lnTo>
                    <a:pt x="722765" y="890270"/>
                  </a:lnTo>
                  <a:lnTo>
                    <a:pt x="730187" y="880110"/>
                  </a:lnTo>
                  <a:lnTo>
                    <a:pt x="734511" y="861060"/>
                  </a:lnTo>
                  <a:lnTo>
                    <a:pt x="731956" y="845820"/>
                  </a:lnTo>
                  <a:lnTo>
                    <a:pt x="735108" y="839470"/>
                  </a:lnTo>
                  <a:lnTo>
                    <a:pt x="735171" y="836930"/>
                  </a:lnTo>
                  <a:close/>
                </a:path>
                <a:path w="743584" h="1240789">
                  <a:moveTo>
                    <a:pt x="723799" y="807720"/>
                  </a:moveTo>
                  <a:lnTo>
                    <a:pt x="689895" y="807720"/>
                  </a:lnTo>
                  <a:lnTo>
                    <a:pt x="709622" y="808990"/>
                  </a:lnTo>
                  <a:lnTo>
                    <a:pt x="712344" y="810260"/>
                  </a:lnTo>
                  <a:lnTo>
                    <a:pt x="715873" y="815340"/>
                  </a:lnTo>
                  <a:lnTo>
                    <a:pt x="720145" y="817880"/>
                  </a:lnTo>
                  <a:lnTo>
                    <a:pt x="724689" y="814070"/>
                  </a:lnTo>
                  <a:lnTo>
                    <a:pt x="723799" y="807720"/>
                  </a:lnTo>
                  <a:close/>
                </a:path>
                <a:path w="743584" h="1240789">
                  <a:moveTo>
                    <a:pt x="685664" y="814070"/>
                  </a:moveTo>
                  <a:lnTo>
                    <a:pt x="669215" y="814070"/>
                  </a:lnTo>
                  <a:lnTo>
                    <a:pt x="674764" y="815340"/>
                  </a:lnTo>
                  <a:lnTo>
                    <a:pt x="680659" y="815340"/>
                  </a:lnTo>
                  <a:lnTo>
                    <a:pt x="685664" y="814070"/>
                  </a:lnTo>
                  <a:close/>
                </a:path>
                <a:path w="743584" h="1240789">
                  <a:moveTo>
                    <a:pt x="733297" y="650240"/>
                  </a:moveTo>
                  <a:lnTo>
                    <a:pt x="730585" y="656590"/>
                  </a:lnTo>
                  <a:lnTo>
                    <a:pt x="730501" y="664210"/>
                  </a:lnTo>
                  <a:lnTo>
                    <a:pt x="731192" y="678180"/>
                  </a:lnTo>
                  <a:lnTo>
                    <a:pt x="735213" y="690880"/>
                  </a:lnTo>
                  <a:lnTo>
                    <a:pt x="730647" y="772160"/>
                  </a:lnTo>
                  <a:lnTo>
                    <a:pt x="733820" y="786130"/>
                  </a:lnTo>
                  <a:lnTo>
                    <a:pt x="734071" y="791210"/>
                  </a:lnTo>
                  <a:lnTo>
                    <a:pt x="734134" y="792480"/>
                  </a:lnTo>
                  <a:lnTo>
                    <a:pt x="734825" y="795020"/>
                  </a:lnTo>
                  <a:lnTo>
                    <a:pt x="736815" y="798830"/>
                  </a:lnTo>
                  <a:lnTo>
                    <a:pt x="738919" y="781050"/>
                  </a:lnTo>
                  <a:lnTo>
                    <a:pt x="735726" y="734060"/>
                  </a:lnTo>
                  <a:lnTo>
                    <a:pt x="743076" y="709930"/>
                  </a:lnTo>
                  <a:lnTo>
                    <a:pt x="741631" y="688340"/>
                  </a:lnTo>
                  <a:lnTo>
                    <a:pt x="737495" y="664210"/>
                  </a:lnTo>
                  <a:lnTo>
                    <a:pt x="733297" y="650240"/>
                  </a:lnTo>
                  <a:close/>
                </a:path>
                <a:path w="743584" h="1240789">
                  <a:moveTo>
                    <a:pt x="672310" y="516890"/>
                  </a:moveTo>
                  <a:lnTo>
                    <a:pt x="217009" y="516890"/>
                  </a:lnTo>
                  <a:lnTo>
                    <a:pt x="226474" y="523240"/>
                  </a:lnTo>
                  <a:lnTo>
                    <a:pt x="242453" y="538480"/>
                  </a:lnTo>
                  <a:lnTo>
                    <a:pt x="271897" y="544830"/>
                  </a:lnTo>
                  <a:lnTo>
                    <a:pt x="278305" y="547370"/>
                  </a:lnTo>
                  <a:lnTo>
                    <a:pt x="281132" y="549910"/>
                  </a:lnTo>
                  <a:lnTo>
                    <a:pt x="303938" y="561340"/>
                  </a:lnTo>
                  <a:lnTo>
                    <a:pt x="324168" y="568960"/>
                  </a:lnTo>
                  <a:lnTo>
                    <a:pt x="353832" y="574040"/>
                  </a:lnTo>
                  <a:lnTo>
                    <a:pt x="369370" y="579120"/>
                  </a:lnTo>
                  <a:lnTo>
                    <a:pt x="379548" y="588010"/>
                  </a:lnTo>
                  <a:lnTo>
                    <a:pt x="380000" y="598170"/>
                  </a:lnTo>
                  <a:lnTo>
                    <a:pt x="380114" y="600710"/>
                  </a:lnTo>
                  <a:lnTo>
                    <a:pt x="372773" y="613410"/>
                  </a:lnTo>
                  <a:lnTo>
                    <a:pt x="362502" y="623570"/>
                  </a:lnTo>
                  <a:lnTo>
                    <a:pt x="353476" y="631190"/>
                  </a:lnTo>
                  <a:lnTo>
                    <a:pt x="351183" y="635000"/>
                  </a:lnTo>
                  <a:lnTo>
                    <a:pt x="344062" y="654050"/>
                  </a:lnTo>
                  <a:lnTo>
                    <a:pt x="341246" y="657860"/>
                  </a:lnTo>
                  <a:lnTo>
                    <a:pt x="329131" y="670560"/>
                  </a:lnTo>
                  <a:lnTo>
                    <a:pt x="325518" y="678180"/>
                  </a:lnTo>
                  <a:lnTo>
                    <a:pt x="319623" y="702310"/>
                  </a:lnTo>
                  <a:lnTo>
                    <a:pt x="316587" y="708660"/>
                  </a:lnTo>
                  <a:lnTo>
                    <a:pt x="306535" y="722630"/>
                  </a:lnTo>
                  <a:lnTo>
                    <a:pt x="304283" y="732790"/>
                  </a:lnTo>
                  <a:lnTo>
                    <a:pt x="302221" y="764540"/>
                  </a:lnTo>
                  <a:lnTo>
                    <a:pt x="707193" y="764540"/>
                  </a:lnTo>
                  <a:lnTo>
                    <a:pt x="709088" y="762000"/>
                  </a:lnTo>
                  <a:lnTo>
                    <a:pt x="711967" y="754380"/>
                  </a:lnTo>
                  <a:lnTo>
                    <a:pt x="713140" y="748030"/>
                  </a:lnTo>
                  <a:lnTo>
                    <a:pt x="712763" y="740410"/>
                  </a:lnTo>
                  <a:lnTo>
                    <a:pt x="713946" y="734060"/>
                  </a:lnTo>
                  <a:lnTo>
                    <a:pt x="721402" y="723900"/>
                  </a:lnTo>
                  <a:lnTo>
                    <a:pt x="722176" y="715010"/>
                  </a:lnTo>
                  <a:lnTo>
                    <a:pt x="721004" y="697230"/>
                  </a:lnTo>
                  <a:lnTo>
                    <a:pt x="721967" y="693420"/>
                  </a:lnTo>
                  <a:lnTo>
                    <a:pt x="722616" y="683260"/>
                  </a:lnTo>
                  <a:lnTo>
                    <a:pt x="721077" y="674370"/>
                  </a:lnTo>
                  <a:lnTo>
                    <a:pt x="713653" y="674370"/>
                  </a:lnTo>
                  <a:lnTo>
                    <a:pt x="704072" y="671830"/>
                  </a:lnTo>
                  <a:lnTo>
                    <a:pt x="697779" y="656590"/>
                  </a:lnTo>
                  <a:lnTo>
                    <a:pt x="694816" y="636270"/>
                  </a:lnTo>
                  <a:lnTo>
                    <a:pt x="694135" y="623570"/>
                  </a:lnTo>
                  <a:lnTo>
                    <a:pt x="696219" y="610870"/>
                  </a:lnTo>
                  <a:lnTo>
                    <a:pt x="695046" y="607060"/>
                  </a:lnTo>
                  <a:lnTo>
                    <a:pt x="689298" y="598170"/>
                  </a:lnTo>
                  <a:lnTo>
                    <a:pt x="686439" y="589280"/>
                  </a:lnTo>
                  <a:lnTo>
                    <a:pt x="686471" y="582930"/>
                  </a:lnTo>
                  <a:lnTo>
                    <a:pt x="690060" y="571500"/>
                  </a:lnTo>
                  <a:lnTo>
                    <a:pt x="670586" y="571500"/>
                  </a:lnTo>
                  <a:lnTo>
                    <a:pt x="673989" y="558800"/>
                  </a:lnTo>
                  <a:lnTo>
                    <a:pt x="672084" y="546100"/>
                  </a:lnTo>
                  <a:lnTo>
                    <a:pt x="659875" y="546100"/>
                  </a:lnTo>
                  <a:lnTo>
                    <a:pt x="657425" y="537210"/>
                  </a:lnTo>
                  <a:lnTo>
                    <a:pt x="660681" y="532130"/>
                  </a:lnTo>
                  <a:lnTo>
                    <a:pt x="666429" y="528320"/>
                  </a:lnTo>
                  <a:lnTo>
                    <a:pt x="670911" y="521970"/>
                  </a:lnTo>
                  <a:lnTo>
                    <a:pt x="672310" y="516890"/>
                  </a:lnTo>
                  <a:close/>
                </a:path>
                <a:path w="743584" h="1240789">
                  <a:moveTo>
                    <a:pt x="685704" y="492760"/>
                  </a:moveTo>
                  <a:lnTo>
                    <a:pt x="662765" y="492760"/>
                  </a:lnTo>
                  <a:lnTo>
                    <a:pt x="668827" y="494030"/>
                  </a:lnTo>
                  <a:lnTo>
                    <a:pt x="675937" y="501650"/>
                  </a:lnTo>
                  <a:lnTo>
                    <a:pt x="683078" y="513080"/>
                  </a:lnTo>
                  <a:lnTo>
                    <a:pt x="688083" y="524510"/>
                  </a:lnTo>
                  <a:lnTo>
                    <a:pt x="690251" y="533400"/>
                  </a:lnTo>
                  <a:lnTo>
                    <a:pt x="692471" y="554990"/>
                  </a:lnTo>
                  <a:lnTo>
                    <a:pt x="731496" y="637540"/>
                  </a:lnTo>
                  <a:lnTo>
                    <a:pt x="730993" y="623570"/>
                  </a:lnTo>
                  <a:lnTo>
                    <a:pt x="708931" y="570230"/>
                  </a:lnTo>
                  <a:lnTo>
                    <a:pt x="704763" y="551180"/>
                  </a:lnTo>
                  <a:lnTo>
                    <a:pt x="700753" y="549910"/>
                  </a:lnTo>
                  <a:lnTo>
                    <a:pt x="699350" y="541020"/>
                  </a:lnTo>
                  <a:lnTo>
                    <a:pt x="688638" y="516890"/>
                  </a:lnTo>
                  <a:lnTo>
                    <a:pt x="686429" y="494030"/>
                  </a:lnTo>
                  <a:lnTo>
                    <a:pt x="685704" y="492760"/>
                  </a:lnTo>
                  <a:close/>
                </a:path>
                <a:path w="743584" h="1240789">
                  <a:moveTo>
                    <a:pt x="685445" y="567690"/>
                  </a:moveTo>
                  <a:lnTo>
                    <a:pt x="670586" y="571500"/>
                  </a:lnTo>
                  <a:lnTo>
                    <a:pt x="690060" y="571500"/>
                  </a:lnTo>
                  <a:lnTo>
                    <a:pt x="690858" y="568960"/>
                  </a:lnTo>
                  <a:lnTo>
                    <a:pt x="685445" y="567690"/>
                  </a:lnTo>
                  <a:close/>
                </a:path>
                <a:path w="743584" h="1240789">
                  <a:moveTo>
                    <a:pt x="666765" y="539750"/>
                  </a:moveTo>
                  <a:lnTo>
                    <a:pt x="659875" y="546100"/>
                  </a:lnTo>
                  <a:lnTo>
                    <a:pt x="672084" y="546100"/>
                  </a:lnTo>
                  <a:lnTo>
                    <a:pt x="666765" y="539750"/>
                  </a:lnTo>
                  <a:close/>
                </a:path>
                <a:path w="743584" h="1240789">
                  <a:moveTo>
                    <a:pt x="661573" y="472440"/>
                  </a:moveTo>
                  <a:lnTo>
                    <a:pt x="134173" y="472440"/>
                  </a:lnTo>
                  <a:lnTo>
                    <a:pt x="148236" y="481330"/>
                  </a:lnTo>
                  <a:lnTo>
                    <a:pt x="171910" y="516890"/>
                  </a:lnTo>
                  <a:lnTo>
                    <a:pt x="180926" y="524510"/>
                  </a:lnTo>
                  <a:lnTo>
                    <a:pt x="193575" y="530860"/>
                  </a:lnTo>
                  <a:lnTo>
                    <a:pt x="205218" y="530860"/>
                  </a:lnTo>
                  <a:lnTo>
                    <a:pt x="217009" y="516890"/>
                  </a:lnTo>
                  <a:lnTo>
                    <a:pt x="672310" y="516890"/>
                  </a:lnTo>
                  <a:lnTo>
                    <a:pt x="672660" y="515620"/>
                  </a:lnTo>
                  <a:lnTo>
                    <a:pt x="671927" y="506730"/>
                  </a:lnTo>
                  <a:lnTo>
                    <a:pt x="670653" y="505460"/>
                  </a:lnTo>
                  <a:lnTo>
                    <a:pt x="661204" y="505460"/>
                  </a:lnTo>
                  <a:lnTo>
                    <a:pt x="659466" y="502920"/>
                  </a:lnTo>
                  <a:lnTo>
                    <a:pt x="662765" y="492760"/>
                  </a:lnTo>
                  <a:lnTo>
                    <a:pt x="685704" y="492760"/>
                  </a:lnTo>
                  <a:lnTo>
                    <a:pt x="679905" y="482600"/>
                  </a:lnTo>
                  <a:lnTo>
                    <a:pt x="670764" y="474980"/>
                  </a:lnTo>
                  <a:lnTo>
                    <a:pt x="661613" y="474980"/>
                  </a:lnTo>
                  <a:lnTo>
                    <a:pt x="661573" y="472440"/>
                  </a:lnTo>
                  <a:close/>
                </a:path>
                <a:path w="743584" h="1240789">
                  <a:moveTo>
                    <a:pt x="668105" y="502920"/>
                  </a:moveTo>
                  <a:lnTo>
                    <a:pt x="661204" y="505460"/>
                  </a:lnTo>
                  <a:lnTo>
                    <a:pt x="670653" y="505460"/>
                  </a:lnTo>
                  <a:lnTo>
                    <a:pt x="668105" y="502920"/>
                  </a:lnTo>
                  <a:close/>
                </a:path>
                <a:path w="743584" h="1240789">
                  <a:moveTo>
                    <a:pt x="455972" y="288290"/>
                  </a:moveTo>
                  <a:lnTo>
                    <a:pt x="25109" y="288290"/>
                  </a:lnTo>
                  <a:lnTo>
                    <a:pt x="27067" y="289560"/>
                  </a:lnTo>
                  <a:lnTo>
                    <a:pt x="29611" y="292100"/>
                  </a:lnTo>
                  <a:lnTo>
                    <a:pt x="34690" y="294640"/>
                  </a:lnTo>
                  <a:lnTo>
                    <a:pt x="44459" y="298450"/>
                  </a:lnTo>
                  <a:lnTo>
                    <a:pt x="54752" y="303530"/>
                  </a:lnTo>
                  <a:lnTo>
                    <a:pt x="61181" y="312420"/>
                  </a:lnTo>
                  <a:lnTo>
                    <a:pt x="61987" y="322580"/>
                  </a:lnTo>
                  <a:lnTo>
                    <a:pt x="58657" y="328930"/>
                  </a:lnTo>
                  <a:lnTo>
                    <a:pt x="56783" y="335280"/>
                  </a:lnTo>
                  <a:lnTo>
                    <a:pt x="61055" y="349250"/>
                  </a:lnTo>
                  <a:lnTo>
                    <a:pt x="63568" y="359410"/>
                  </a:lnTo>
                  <a:lnTo>
                    <a:pt x="59841" y="368300"/>
                  </a:lnTo>
                  <a:lnTo>
                    <a:pt x="53003" y="373380"/>
                  </a:lnTo>
                  <a:lnTo>
                    <a:pt x="43956" y="373380"/>
                  </a:lnTo>
                  <a:lnTo>
                    <a:pt x="45139" y="383540"/>
                  </a:lnTo>
                  <a:lnTo>
                    <a:pt x="44532" y="388620"/>
                  </a:lnTo>
                  <a:lnTo>
                    <a:pt x="42804" y="392430"/>
                  </a:lnTo>
                  <a:lnTo>
                    <a:pt x="41894" y="394970"/>
                  </a:lnTo>
                  <a:lnTo>
                    <a:pt x="44804" y="398780"/>
                  </a:lnTo>
                  <a:lnTo>
                    <a:pt x="48155" y="401320"/>
                  </a:lnTo>
                  <a:lnTo>
                    <a:pt x="49370" y="401320"/>
                  </a:lnTo>
                  <a:lnTo>
                    <a:pt x="52029" y="417830"/>
                  </a:lnTo>
                  <a:lnTo>
                    <a:pt x="54249" y="425450"/>
                  </a:lnTo>
                  <a:lnTo>
                    <a:pt x="58825" y="430530"/>
                  </a:lnTo>
                  <a:lnTo>
                    <a:pt x="63045" y="434340"/>
                  </a:lnTo>
                  <a:lnTo>
                    <a:pt x="63924" y="439420"/>
                  </a:lnTo>
                  <a:lnTo>
                    <a:pt x="66144" y="443230"/>
                  </a:lnTo>
                  <a:lnTo>
                    <a:pt x="76060" y="458470"/>
                  </a:lnTo>
                  <a:lnTo>
                    <a:pt x="76887" y="464820"/>
                  </a:lnTo>
                  <a:lnTo>
                    <a:pt x="80531" y="469900"/>
                  </a:lnTo>
                  <a:lnTo>
                    <a:pt x="84761" y="473710"/>
                  </a:lnTo>
                  <a:lnTo>
                    <a:pt x="95264" y="485140"/>
                  </a:lnTo>
                  <a:lnTo>
                    <a:pt x="101263" y="485140"/>
                  </a:lnTo>
                  <a:lnTo>
                    <a:pt x="111431" y="476250"/>
                  </a:lnTo>
                  <a:lnTo>
                    <a:pt x="134173" y="472440"/>
                  </a:lnTo>
                  <a:lnTo>
                    <a:pt x="661573" y="472440"/>
                  </a:lnTo>
                  <a:lnTo>
                    <a:pt x="661452" y="464820"/>
                  </a:lnTo>
                  <a:lnTo>
                    <a:pt x="661351" y="458470"/>
                  </a:lnTo>
                  <a:lnTo>
                    <a:pt x="651938" y="410210"/>
                  </a:lnTo>
                  <a:lnTo>
                    <a:pt x="643540" y="397510"/>
                  </a:lnTo>
                  <a:lnTo>
                    <a:pt x="641697" y="383540"/>
                  </a:lnTo>
                  <a:lnTo>
                    <a:pt x="641895" y="373380"/>
                  </a:lnTo>
                  <a:lnTo>
                    <a:pt x="641969" y="369570"/>
                  </a:lnTo>
                  <a:lnTo>
                    <a:pt x="639278" y="356870"/>
                  </a:lnTo>
                  <a:lnTo>
                    <a:pt x="629024" y="341630"/>
                  </a:lnTo>
                  <a:lnTo>
                    <a:pt x="478446" y="341630"/>
                  </a:lnTo>
                  <a:lnTo>
                    <a:pt x="470425" y="336550"/>
                  </a:lnTo>
                  <a:lnTo>
                    <a:pt x="466802" y="326390"/>
                  </a:lnTo>
                  <a:lnTo>
                    <a:pt x="467619" y="316230"/>
                  </a:lnTo>
                  <a:lnTo>
                    <a:pt x="463294" y="314960"/>
                  </a:lnTo>
                  <a:lnTo>
                    <a:pt x="454876" y="299720"/>
                  </a:lnTo>
                  <a:lnTo>
                    <a:pt x="453494" y="297180"/>
                  </a:lnTo>
                  <a:lnTo>
                    <a:pt x="454509" y="292100"/>
                  </a:lnTo>
                  <a:lnTo>
                    <a:pt x="455972" y="288290"/>
                  </a:lnTo>
                  <a:close/>
                </a:path>
                <a:path w="743584" h="1240789">
                  <a:moveTo>
                    <a:pt x="493796" y="337820"/>
                  </a:moveTo>
                  <a:lnTo>
                    <a:pt x="478446" y="341630"/>
                  </a:lnTo>
                  <a:lnTo>
                    <a:pt x="629024" y="341630"/>
                  </a:lnTo>
                  <a:lnTo>
                    <a:pt x="627315" y="339090"/>
                  </a:lnTo>
                  <a:lnTo>
                    <a:pt x="502267" y="339090"/>
                  </a:lnTo>
                  <a:lnTo>
                    <a:pt x="493796" y="337820"/>
                  </a:lnTo>
                  <a:close/>
                </a:path>
                <a:path w="743584" h="1240789">
                  <a:moveTo>
                    <a:pt x="577919" y="279400"/>
                  </a:moveTo>
                  <a:lnTo>
                    <a:pt x="574809" y="285750"/>
                  </a:lnTo>
                  <a:lnTo>
                    <a:pt x="581961" y="295910"/>
                  </a:lnTo>
                  <a:lnTo>
                    <a:pt x="592254" y="303530"/>
                  </a:lnTo>
                  <a:lnTo>
                    <a:pt x="600233" y="307340"/>
                  </a:lnTo>
                  <a:lnTo>
                    <a:pt x="594421" y="312420"/>
                  </a:lnTo>
                  <a:lnTo>
                    <a:pt x="574464" y="312420"/>
                  </a:lnTo>
                  <a:lnTo>
                    <a:pt x="534632" y="320040"/>
                  </a:lnTo>
                  <a:lnTo>
                    <a:pt x="523701" y="323850"/>
                  </a:lnTo>
                  <a:lnTo>
                    <a:pt x="506413" y="337820"/>
                  </a:lnTo>
                  <a:lnTo>
                    <a:pt x="502267" y="339090"/>
                  </a:lnTo>
                  <a:lnTo>
                    <a:pt x="627315" y="339090"/>
                  </a:lnTo>
                  <a:lnTo>
                    <a:pt x="597405" y="294640"/>
                  </a:lnTo>
                  <a:lnTo>
                    <a:pt x="587207" y="283210"/>
                  </a:lnTo>
                  <a:lnTo>
                    <a:pt x="577919" y="279400"/>
                  </a:lnTo>
                  <a:close/>
                </a:path>
                <a:path w="743584" h="1240789">
                  <a:moveTo>
                    <a:pt x="65505" y="0"/>
                  </a:moveTo>
                  <a:lnTo>
                    <a:pt x="66144" y="1270"/>
                  </a:lnTo>
                  <a:lnTo>
                    <a:pt x="61275" y="10160"/>
                  </a:lnTo>
                  <a:lnTo>
                    <a:pt x="53150" y="15240"/>
                  </a:lnTo>
                  <a:lnTo>
                    <a:pt x="50228" y="19050"/>
                  </a:lnTo>
                  <a:lnTo>
                    <a:pt x="47548" y="26670"/>
                  </a:lnTo>
                  <a:lnTo>
                    <a:pt x="43464" y="29210"/>
                  </a:lnTo>
                  <a:lnTo>
                    <a:pt x="42438" y="30480"/>
                  </a:lnTo>
                  <a:lnTo>
                    <a:pt x="42333" y="34290"/>
                  </a:lnTo>
                  <a:lnTo>
                    <a:pt x="43160" y="39370"/>
                  </a:lnTo>
                  <a:lnTo>
                    <a:pt x="43223" y="41910"/>
                  </a:lnTo>
                  <a:lnTo>
                    <a:pt x="33150" y="71120"/>
                  </a:lnTo>
                  <a:lnTo>
                    <a:pt x="33758" y="80010"/>
                  </a:lnTo>
                  <a:lnTo>
                    <a:pt x="35621" y="82550"/>
                  </a:lnTo>
                  <a:lnTo>
                    <a:pt x="39360" y="99060"/>
                  </a:lnTo>
                  <a:lnTo>
                    <a:pt x="42595" y="125730"/>
                  </a:lnTo>
                  <a:lnTo>
                    <a:pt x="37066" y="162560"/>
                  </a:lnTo>
                  <a:lnTo>
                    <a:pt x="34166" y="168910"/>
                  </a:lnTo>
                  <a:lnTo>
                    <a:pt x="32313" y="171450"/>
                  </a:lnTo>
                  <a:lnTo>
                    <a:pt x="29632" y="175260"/>
                  </a:lnTo>
                  <a:lnTo>
                    <a:pt x="27580" y="180340"/>
                  </a:lnTo>
                  <a:lnTo>
                    <a:pt x="27182" y="184150"/>
                  </a:lnTo>
                  <a:lnTo>
                    <a:pt x="30669" y="189230"/>
                  </a:lnTo>
                  <a:lnTo>
                    <a:pt x="31412" y="190500"/>
                  </a:lnTo>
                  <a:lnTo>
                    <a:pt x="30156" y="193040"/>
                  </a:lnTo>
                  <a:lnTo>
                    <a:pt x="25496" y="219710"/>
                  </a:lnTo>
                  <a:lnTo>
                    <a:pt x="21255" y="229870"/>
                  </a:lnTo>
                  <a:lnTo>
                    <a:pt x="13999" y="236220"/>
                  </a:lnTo>
                  <a:lnTo>
                    <a:pt x="9926" y="242570"/>
                  </a:lnTo>
                  <a:lnTo>
                    <a:pt x="4324" y="252730"/>
                  </a:lnTo>
                  <a:lnTo>
                    <a:pt x="0" y="265430"/>
                  </a:lnTo>
                  <a:lnTo>
                    <a:pt x="261" y="275590"/>
                  </a:lnTo>
                  <a:lnTo>
                    <a:pt x="2931" y="278130"/>
                  </a:lnTo>
                  <a:lnTo>
                    <a:pt x="7214" y="280670"/>
                  </a:lnTo>
                  <a:lnTo>
                    <a:pt x="15172" y="284480"/>
                  </a:lnTo>
                  <a:lnTo>
                    <a:pt x="16564" y="285750"/>
                  </a:lnTo>
                  <a:lnTo>
                    <a:pt x="17266" y="288290"/>
                  </a:lnTo>
                  <a:lnTo>
                    <a:pt x="18261" y="290830"/>
                  </a:lnTo>
                  <a:lnTo>
                    <a:pt x="19978" y="290830"/>
                  </a:lnTo>
                  <a:lnTo>
                    <a:pt x="22282" y="289560"/>
                  </a:lnTo>
                  <a:lnTo>
                    <a:pt x="25109" y="288290"/>
                  </a:lnTo>
                  <a:lnTo>
                    <a:pt x="455972" y="288290"/>
                  </a:lnTo>
                  <a:lnTo>
                    <a:pt x="457923" y="283210"/>
                  </a:lnTo>
                  <a:lnTo>
                    <a:pt x="459211" y="276860"/>
                  </a:lnTo>
                  <a:lnTo>
                    <a:pt x="458195" y="265430"/>
                  </a:lnTo>
                  <a:lnTo>
                    <a:pt x="451891" y="243840"/>
                  </a:lnTo>
                  <a:lnTo>
                    <a:pt x="451378" y="232410"/>
                  </a:lnTo>
                  <a:lnTo>
                    <a:pt x="453022" y="228600"/>
                  </a:lnTo>
                  <a:lnTo>
                    <a:pt x="457598" y="219710"/>
                  </a:lnTo>
                  <a:lnTo>
                    <a:pt x="459054" y="215900"/>
                  </a:lnTo>
                  <a:lnTo>
                    <a:pt x="458954" y="213360"/>
                  </a:lnTo>
                  <a:lnTo>
                    <a:pt x="458855" y="210820"/>
                  </a:lnTo>
                  <a:lnTo>
                    <a:pt x="456750" y="199390"/>
                  </a:lnTo>
                  <a:lnTo>
                    <a:pt x="457368" y="194310"/>
                  </a:lnTo>
                  <a:lnTo>
                    <a:pt x="462216" y="185420"/>
                  </a:lnTo>
                  <a:lnTo>
                    <a:pt x="485920" y="185420"/>
                  </a:lnTo>
                  <a:lnTo>
                    <a:pt x="489796" y="176530"/>
                  </a:lnTo>
                  <a:lnTo>
                    <a:pt x="493272" y="163830"/>
                  </a:lnTo>
                  <a:lnTo>
                    <a:pt x="494121" y="160020"/>
                  </a:lnTo>
                  <a:lnTo>
                    <a:pt x="492717" y="154940"/>
                  </a:lnTo>
                  <a:lnTo>
                    <a:pt x="489409" y="148590"/>
                  </a:lnTo>
                  <a:lnTo>
                    <a:pt x="486854" y="142240"/>
                  </a:lnTo>
                  <a:lnTo>
                    <a:pt x="485534" y="132080"/>
                  </a:lnTo>
                  <a:lnTo>
                    <a:pt x="481723" y="116840"/>
                  </a:lnTo>
                  <a:lnTo>
                    <a:pt x="483325" y="83820"/>
                  </a:lnTo>
                  <a:lnTo>
                    <a:pt x="476938" y="40640"/>
                  </a:lnTo>
                  <a:lnTo>
                    <a:pt x="469682" y="17780"/>
                  </a:lnTo>
                  <a:lnTo>
                    <a:pt x="464865" y="8890"/>
                  </a:lnTo>
                  <a:lnTo>
                    <a:pt x="364920" y="6350"/>
                  </a:lnTo>
                  <a:lnTo>
                    <a:pt x="314807" y="6350"/>
                  </a:lnTo>
                  <a:lnTo>
                    <a:pt x="65505" y="0"/>
                  </a:lnTo>
                  <a:close/>
                </a:path>
                <a:path w="743584" h="1240789">
                  <a:moveTo>
                    <a:pt x="485920" y="185420"/>
                  </a:moveTo>
                  <a:lnTo>
                    <a:pt x="462216" y="185420"/>
                  </a:lnTo>
                  <a:lnTo>
                    <a:pt x="465922" y="189230"/>
                  </a:lnTo>
                  <a:lnTo>
                    <a:pt x="471095" y="213360"/>
                  </a:lnTo>
                  <a:lnTo>
                    <a:pt x="477189" y="209550"/>
                  </a:lnTo>
                  <a:lnTo>
                    <a:pt x="480802" y="205740"/>
                  </a:lnTo>
                  <a:lnTo>
                    <a:pt x="482864" y="200660"/>
                  </a:lnTo>
                  <a:lnTo>
                    <a:pt x="484812" y="187960"/>
                  </a:lnTo>
                  <a:lnTo>
                    <a:pt x="485920" y="185420"/>
                  </a:lnTo>
                  <a:close/>
                </a:path>
              </a:pathLst>
            </a:custGeom>
            <a:solidFill>
              <a:srgbClr val="0F9FDA"/>
            </a:solidFill>
          </p:spPr>
          <p:txBody>
            <a:bodyPr wrap="square" lIns="0" tIns="0" rIns="0" bIns="0" rtlCol="0"/>
            <a:lstStyle/>
            <a:p>
              <a:pPr defTabSz="554492"/>
              <a:endParaRPr sz="1092" kern="0">
                <a:solidFill>
                  <a:sysClr val="windowText" lastClr="000000"/>
                </a:solidFill>
              </a:endParaRPr>
            </a:p>
          </p:txBody>
        </p:sp>
        <p:pic>
          <p:nvPicPr>
            <p:cNvPr id="46" name="object 46"/>
            <p:cNvPicPr/>
            <p:nvPr/>
          </p:nvPicPr>
          <p:blipFill>
            <a:blip r:embed="rId13" cstate="print"/>
            <a:stretch>
              <a:fillRect/>
            </a:stretch>
          </p:blipFill>
          <p:spPr>
            <a:xfrm>
              <a:off x="16468609" y="2898466"/>
              <a:ext cx="300797" cy="323869"/>
            </a:xfrm>
            <a:prstGeom prst="rect">
              <a:avLst/>
            </a:prstGeom>
          </p:spPr>
        </p:pic>
        <p:sp>
          <p:nvSpPr>
            <p:cNvPr id="47" name="object 47"/>
            <p:cNvSpPr/>
            <p:nvPr/>
          </p:nvSpPr>
          <p:spPr>
            <a:xfrm>
              <a:off x="16468599" y="3241528"/>
              <a:ext cx="300990" cy="234315"/>
            </a:xfrm>
            <a:custGeom>
              <a:avLst/>
              <a:gdLst/>
              <a:ahLst/>
              <a:cxnLst/>
              <a:rect l="l" t="t" r="r" b="b"/>
              <a:pathLst>
                <a:path w="300990" h="234314">
                  <a:moveTo>
                    <a:pt x="130822" y="181610"/>
                  </a:moveTo>
                  <a:lnTo>
                    <a:pt x="63157" y="181610"/>
                  </a:lnTo>
                  <a:lnTo>
                    <a:pt x="63157" y="137160"/>
                  </a:lnTo>
                  <a:lnTo>
                    <a:pt x="109562" y="137160"/>
                  </a:lnTo>
                  <a:lnTo>
                    <a:pt x="109562" y="91440"/>
                  </a:lnTo>
                  <a:lnTo>
                    <a:pt x="63157" y="91440"/>
                  </a:lnTo>
                  <a:lnTo>
                    <a:pt x="63157" y="53340"/>
                  </a:lnTo>
                  <a:lnTo>
                    <a:pt x="128892" y="53340"/>
                  </a:lnTo>
                  <a:lnTo>
                    <a:pt x="128892" y="0"/>
                  </a:lnTo>
                  <a:lnTo>
                    <a:pt x="0" y="0"/>
                  </a:lnTo>
                  <a:lnTo>
                    <a:pt x="0" y="53340"/>
                  </a:lnTo>
                  <a:lnTo>
                    <a:pt x="0" y="91440"/>
                  </a:lnTo>
                  <a:lnTo>
                    <a:pt x="0" y="137160"/>
                  </a:lnTo>
                  <a:lnTo>
                    <a:pt x="0" y="181610"/>
                  </a:lnTo>
                  <a:lnTo>
                    <a:pt x="0" y="233680"/>
                  </a:lnTo>
                  <a:lnTo>
                    <a:pt x="130822" y="233680"/>
                  </a:lnTo>
                  <a:lnTo>
                    <a:pt x="130822" y="181610"/>
                  </a:lnTo>
                  <a:close/>
                </a:path>
                <a:path w="300990" h="234314">
                  <a:moveTo>
                    <a:pt x="300799" y="292"/>
                  </a:moveTo>
                  <a:lnTo>
                    <a:pt x="164668" y="292"/>
                  </a:lnTo>
                  <a:lnTo>
                    <a:pt x="164668" y="52362"/>
                  </a:lnTo>
                  <a:lnTo>
                    <a:pt x="201320" y="52362"/>
                  </a:lnTo>
                  <a:lnTo>
                    <a:pt x="201320" y="180632"/>
                  </a:lnTo>
                  <a:lnTo>
                    <a:pt x="164668" y="180632"/>
                  </a:lnTo>
                  <a:lnTo>
                    <a:pt x="164668" y="233972"/>
                  </a:lnTo>
                  <a:lnTo>
                    <a:pt x="300799" y="233972"/>
                  </a:lnTo>
                  <a:lnTo>
                    <a:pt x="300799" y="180632"/>
                  </a:lnTo>
                  <a:lnTo>
                    <a:pt x="264147" y="180632"/>
                  </a:lnTo>
                  <a:lnTo>
                    <a:pt x="264147" y="52362"/>
                  </a:lnTo>
                  <a:lnTo>
                    <a:pt x="300799" y="52362"/>
                  </a:lnTo>
                  <a:lnTo>
                    <a:pt x="300799" y="292"/>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grpSp>
      <p:grpSp>
        <p:nvGrpSpPr>
          <p:cNvPr id="48" name="object 48">
            <a:extLst>
              <a:ext uri="{C183D7F6-B498-43B3-948B-1728B52AA6E4}">
                <adec:decorative xmlns:adec="http://schemas.microsoft.com/office/drawing/2017/decorative" val="1"/>
              </a:ext>
            </a:extLst>
          </p:cNvPr>
          <p:cNvGrpSpPr/>
          <p:nvPr/>
        </p:nvGrpSpPr>
        <p:grpSpPr>
          <a:xfrm>
            <a:off x="10698995" y="1414275"/>
            <a:ext cx="806325" cy="909908"/>
            <a:chOff x="17642729" y="2332244"/>
            <a:chExt cx="1329690" cy="1500505"/>
          </a:xfrm>
        </p:grpSpPr>
        <p:sp>
          <p:nvSpPr>
            <p:cNvPr id="49" name="object 49"/>
            <p:cNvSpPr/>
            <p:nvPr/>
          </p:nvSpPr>
          <p:spPr>
            <a:xfrm>
              <a:off x="17642729" y="2332244"/>
              <a:ext cx="1329690" cy="1500505"/>
            </a:xfrm>
            <a:custGeom>
              <a:avLst/>
              <a:gdLst/>
              <a:ahLst/>
              <a:cxnLst/>
              <a:rect l="l" t="t" r="r" b="b"/>
              <a:pathLst>
                <a:path w="1329690" h="1500504">
                  <a:moveTo>
                    <a:pt x="1289541" y="0"/>
                  </a:moveTo>
                  <a:lnTo>
                    <a:pt x="1170561" y="4649"/>
                  </a:lnTo>
                  <a:lnTo>
                    <a:pt x="1091348" y="7340"/>
                  </a:lnTo>
                  <a:lnTo>
                    <a:pt x="932673" y="11978"/>
                  </a:lnTo>
                  <a:lnTo>
                    <a:pt x="853209" y="13926"/>
                  </a:lnTo>
                  <a:lnTo>
                    <a:pt x="734249" y="16250"/>
                  </a:lnTo>
                  <a:lnTo>
                    <a:pt x="615091" y="17988"/>
                  </a:lnTo>
                  <a:lnTo>
                    <a:pt x="416720" y="19706"/>
                  </a:lnTo>
                  <a:lnTo>
                    <a:pt x="257908" y="19695"/>
                  </a:lnTo>
                  <a:lnTo>
                    <a:pt x="59495" y="18313"/>
                  </a:lnTo>
                  <a:lnTo>
                    <a:pt x="19758" y="17706"/>
                  </a:lnTo>
                  <a:lnTo>
                    <a:pt x="14167" y="433012"/>
                  </a:lnTo>
                  <a:lnTo>
                    <a:pt x="13654" y="479357"/>
                  </a:lnTo>
                  <a:lnTo>
                    <a:pt x="12910" y="525533"/>
                  </a:lnTo>
                  <a:lnTo>
                    <a:pt x="11853" y="618054"/>
                  </a:lnTo>
                  <a:lnTo>
                    <a:pt x="10418" y="710575"/>
                  </a:lnTo>
                  <a:lnTo>
                    <a:pt x="9350" y="802907"/>
                  </a:lnTo>
                  <a:lnTo>
                    <a:pt x="7895" y="895438"/>
                  </a:lnTo>
                  <a:lnTo>
                    <a:pt x="6868" y="988147"/>
                  </a:lnTo>
                  <a:lnTo>
                    <a:pt x="1141" y="1404606"/>
                  </a:lnTo>
                  <a:lnTo>
                    <a:pt x="0" y="1498488"/>
                  </a:lnTo>
                  <a:lnTo>
                    <a:pt x="99902" y="1499629"/>
                  </a:lnTo>
                  <a:lnTo>
                    <a:pt x="147618" y="1500048"/>
                  </a:lnTo>
                  <a:lnTo>
                    <a:pt x="185774" y="1500352"/>
                  </a:lnTo>
                  <a:lnTo>
                    <a:pt x="185732" y="1491221"/>
                  </a:lnTo>
                  <a:lnTo>
                    <a:pt x="185826" y="1478352"/>
                  </a:lnTo>
                  <a:lnTo>
                    <a:pt x="185900" y="1465316"/>
                  </a:lnTo>
                  <a:lnTo>
                    <a:pt x="185952" y="1454416"/>
                  </a:lnTo>
                  <a:lnTo>
                    <a:pt x="186025" y="1441380"/>
                  </a:lnTo>
                  <a:lnTo>
                    <a:pt x="186046" y="1435914"/>
                  </a:lnTo>
                  <a:lnTo>
                    <a:pt x="186256" y="1430459"/>
                  </a:lnTo>
                  <a:lnTo>
                    <a:pt x="186119" y="1428532"/>
                  </a:lnTo>
                  <a:lnTo>
                    <a:pt x="186151" y="1417632"/>
                  </a:lnTo>
                  <a:lnTo>
                    <a:pt x="186287" y="1413904"/>
                  </a:lnTo>
                  <a:lnTo>
                    <a:pt x="186151" y="1411957"/>
                  </a:lnTo>
                  <a:lnTo>
                    <a:pt x="186235" y="1399130"/>
                  </a:lnTo>
                  <a:lnTo>
                    <a:pt x="186329" y="1386282"/>
                  </a:lnTo>
                  <a:lnTo>
                    <a:pt x="186465" y="1382586"/>
                  </a:lnTo>
                  <a:lnTo>
                    <a:pt x="215281" y="1382942"/>
                  </a:lnTo>
                  <a:lnTo>
                    <a:pt x="238254" y="1383109"/>
                  </a:lnTo>
                  <a:lnTo>
                    <a:pt x="267059" y="1383078"/>
                  </a:lnTo>
                  <a:lnTo>
                    <a:pt x="272724" y="1383277"/>
                  </a:lnTo>
                  <a:lnTo>
                    <a:pt x="313027" y="1383423"/>
                  </a:lnTo>
                  <a:lnTo>
                    <a:pt x="359151" y="1383591"/>
                  </a:lnTo>
                  <a:lnTo>
                    <a:pt x="485618" y="1383298"/>
                  </a:lnTo>
                  <a:lnTo>
                    <a:pt x="537376" y="1383057"/>
                  </a:lnTo>
                  <a:lnTo>
                    <a:pt x="564014" y="1382973"/>
                  </a:lnTo>
                  <a:lnTo>
                    <a:pt x="566412" y="1383790"/>
                  </a:lnTo>
                  <a:lnTo>
                    <a:pt x="569532" y="1386669"/>
                  </a:lnTo>
                  <a:lnTo>
                    <a:pt x="556150" y="1373005"/>
                  </a:lnTo>
                  <a:lnTo>
                    <a:pt x="553103" y="1371078"/>
                  </a:lnTo>
                  <a:lnTo>
                    <a:pt x="550140" y="1370701"/>
                  </a:lnTo>
                  <a:lnTo>
                    <a:pt x="547512" y="1369131"/>
                  </a:lnTo>
                  <a:lnTo>
                    <a:pt x="545417" y="1366921"/>
                  </a:lnTo>
                  <a:lnTo>
                    <a:pt x="543836" y="1363927"/>
                  </a:lnTo>
                  <a:lnTo>
                    <a:pt x="545470" y="1362063"/>
                  </a:lnTo>
                  <a:lnTo>
                    <a:pt x="539857" y="1354073"/>
                  </a:lnTo>
                  <a:lnTo>
                    <a:pt x="538371" y="1349508"/>
                  </a:lnTo>
                  <a:lnTo>
                    <a:pt x="537575" y="1343529"/>
                  </a:lnTo>
                  <a:lnTo>
                    <a:pt x="536412" y="1337969"/>
                  </a:lnTo>
                  <a:lnTo>
                    <a:pt x="531701" y="1328566"/>
                  </a:lnTo>
                  <a:lnTo>
                    <a:pt x="531397" y="1324095"/>
                  </a:lnTo>
                  <a:lnTo>
                    <a:pt x="590118" y="1323593"/>
                  </a:lnTo>
                  <a:lnTo>
                    <a:pt x="688691" y="1322273"/>
                  </a:lnTo>
                  <a:lnTo>
                    <a:pt x="787263" y="1320588"/>
                  </a:lnTo>
                  <a:lnTo>
                    <a:pt x="885763" y="1318504"/>
                  </a:lnTo>
                  <a:lnTo>
                    <a:pt x="984284" y="1316022"/>
                  </a:lnTo>
                  <a:lnTo>
                    <a:pt x="1082919" y="1313174"/>
                  </a:lnTo>
                  <a:lnTo>
                    <a:pt x="1181377" y="1309918"/>
                  </a:lnTo>
                  <a:lnTo>
                    <a:pt x="1329079" y="1304284"/>
                  </a:lnTo>
                  <a:lnTo>
                    <a:pt x="1305509" y="650629"/>
                  </a:lnTo>
                  <a:lnTo>
                    <a:pt x="1302892" y="578233"/>
                  </a:lnTo>
                  <a:lnTo>
                    <a:pt x="1301373" y="541941"/>
                  </a:lnTo>
                  <a:lnTo>
                    <a:pt x="1286882" y="143210"/>
                  </a:lnTo>
                  <a:lnTo>
                    <a:pt x="1286191" y="130414"/>
                  </a:lnTo>
                  <a:lnTo>
                    <a:pt x="1295143" y="129996"/>
                  </a:lnTo>
                  <a:lnTo>
                    <a:pt x="1293677" y="97389"/>
                  </a:lnTo>
                  <a:lnTo>
                    <a:pt x="1292431" y="64992"/>
                  </a:lnTo>
                  <a:lnTo>
                    <a:pt x="1289541" y="0"/>
                  </a:lnTo>
                  <a:close/>
                </a:path>
              </a:pathLst>
            </a:custGeom>
            <a:solidFill>
              <a:srgbClr val="0F9FDA"/>
            </a:solidFill>
          </p:spPr>
          <p:txBody>
            <a:bodyPr wrap="square" lIns="0" tIns="0" rIns="0" bIns="0" rtlCol="0"/>
            <a:lstStyle/>
            <a:p>
              <a:pPr defTabSz="554492"/>
              <a:endParaRPr sz="1092" kern="0">
                <a:solidFill>
                  <a:sysClr val="windowText" lastClr="000000"/>
                </a:solidFill>
              </a:endParaRPr>
            </a:p>
          </p:txBody>
        </p:sp>
        <p:sp>
          <p:nvSpPr>
            <p:cNvPr id="50" name="object 50"/>
            <p:cNvSpPr/>
            <p:nvPr/>
          </p:nvSpPr>
          <p:spPr>
            <a:xfrm>
              <a:off x="18029326" y="2469736"/>
              <a:ext cx="556260" cy="429259"/>
            </a:xfrm>
            <a:custGeom>
              <a:avLst/>
              <a:gdLst/>
              <a:ahLst/>
              <a:cxnLst/>
              <a:rect l="l" t="t" r="r" b="b"/>
              <a:pathLst>
                <a:path w="556259" h="429260">
                  <a:moveTo>
                    <a:pt x="284403" y="303898"/>
                  </a:moveTo>
                  <a:lnTo>
                    <a:pt x="280784" y="270471"/>
                  </a:lnTo>
                  <a:lnTo>
                    <a:pt x="273812" y="253060"/>
                  </a:lnTo>
                  <a:lnTo>
                    <a:pt x="269621" y="242570"/>
                  </a:lnTo>
                  <a:lnTo>
                    <a:pt x="250482" y="221094"/>
                  </a:lnTo>
                  <a:lnTo>
                    <a:pt x="222910" y="206946"/>
                  </a:lnTo>
                  <a:lnTo>
                    <a:pt x="222910" y="205765"/>
                  </a:lnTo>
                  <a:lnTo>
                    <a:pt x="258546" y="172643"/>
                  </a:lnTo>
                  <a:lnTo>
                    <a:pt x="270205" y="115887"/>
                  </a:lnTo>
                  <a:lnTo>
                    <a:pt x="266687" y="94005"/>
                  </a:lnTo>
                  <a:lnTo>
                    <a:pt x="262928" y="70586"/>
                  </a:lnTo>
                  <a:lnTo>
                    <a:pt x="239534" y="33769"/>
                  </a:lnTo>
                  <a:lnTo>
                    <a:pt x="197612" y="9042"/>
                  </a:lnTo>
                  <a:lnTo>
                    <a:pt x="170281" y="5118"/>
                  </a:lnTo>
                  <a:lnTo>
                    <a:pt x="170281" y="295630"/>
                  </a:lnTo>
                  <a:lnTo>
                    <a:pt x="169138" y="315912"/>
                  </a:lnTo>
                  <a:lnTo>
                    <a:pt x="165188" y="328815"/>
                  </a:lnTo>
                  <a:lnTo>
                    <a:pt x="157568" y="335622"/>
                  </a:lnTo>
                  <a:lnTo>
                    <a:pt x="145453" y="337604"/>
                  </a:lnTo>
                  <a:lnTo>
                    <a:pt x="112928" y="337604"/>
                  </a:lnTo>
                  <a:lnTo>
                    <a:pt x="112928" y="253060"/>
                  </a:lnTo>
                  <a:lnTo>
                    <a:pt x="145453" y="253060"/>
                  </a:lnTo>
                  <a:lnTo>
                    <a:pt x="158064" y="254393"/>
                  </a:lnTo>
                  <a:lnTo>
                    <a:pt x="165620" y="260159"/>
                  </a:lnTo>
                  <a:lnTo>
                    <a:pt x="169316" y="273011"/>
                  </a:lnTo>
                  <a:lnTo>
                    <a:pt x="170281" y="295630"/>
                  </a:lnTo>
                  <a:lnTo>
                    <a:pt x="170281" y="5118"/>
                  </a:lnTo>
                  <a:lnTo>
                    <a:pt x="164960" y="4343"/>
                  </a:lnTo>
                  <a:lnTo>
                    <a:pt x="164960" y="131254"/>
                  </a:lnTo>
                  <a:lnTo>
                    <a:pt x="163817" y="150444"/>
                  </a:lnTo>
                  <a:lnTo>
                    <a:pt x="159791" y="163258"/>
                  </a:lnTo>
                  <a:lnTo>
                    <a:pt x="151993" y="170421"/>
                  </a:lnTo>
                  <a:lnTo>
                    <a:pt x="139534" y="172643"/>
                  </a:lnTo>
                  <a:lnTo>
                    <a:pt x="112928" y="172643"/>
                  </a:lnTo>
                  <a:lnTo>
                    <a:pt x="112928" y="94005"/>
                  </a:lnTo>
                  <a:lnTo>
                    <a:pt x="139534" y="94005"/>
                  </a:lnTo>
                  <a:lnTo>
                    <a:pt x="151993" y="95415"/>
                  </a:lnTo>
                  <a:lnTo>
                    <a:pt x="159791" y="100876"/>
                  </a:lnTo>
                  <a:lnTo>
                    <a:pt x="163817" y="112217"/>
                  </a:lnTo>
                  <a:lnTo>
                    <a:pt x="164960" y="131254"/>
                  </a:lnTo>
                  <a:lnTo>
                    <a:pt x="164960" y="4343"/>
                  </a:lnTo>
                  <a:lnTo>
                    <a:pt x="134810" y="0"/>
                  </a:lnTo>
                  <a:lnTo>
                    <a:pt x="0" y="0"/>
                  </a:lnTo>
                  <a:lnTo>
                    <a:pt x="0" y="428663"/>
                  </a:lnTo>
                  <a:lnTo>
                    <a:pt x="151955" y="428663"/>
                  </a:lnTo>
                  <a:lnTo>
                    <a:pt x="205460" y="422783"/>
                  </a:lnTo>
                  <a:lnTo>
                    <a:pt x="243281" y="406031"/>
                  </a:lnTo>
                  <a:lnTo>
                    <a:pt x="280555" y="345262"/>
                  </a:lnTo>
                  <a:lnTo>
                    <a:pt x="281266" y="337604"/>
                  </a:lnTo>
                  <a:lnTo>
                    <a:pt x="284403" y="303898"/>
                  </a:lnTo>
                  <a:close/>
                </a:path>
                <a:path w="556259" h="429260">
                  <a:moveTo>
                    <a:pt x="555790" y="334010"/>
                  </a:moveTo>
                  <a:lnTo>
                    <a:pt x="431622" y="334010"/>
                  </a:lnTo>
                  <a:lnTo>
                    <a:pt x="431622" y="251460"/>
                  </a:lnTo>
                  <a:lnTo>
                    <a:pt x="516763" y="251460"/>
                  </a:lnTo>
                  <a:lnTo>
                    <a:pt x="516763" y="166370"/>
                  </a:lnTo>
                  <a:lnTo>
                    <a:pt x="431622" y="166370"/>
                  </a:lnTo>
                  <a:lnTo>
                    <a:pt x="431622" y="96520"/>
                  </a:lnTo>
                  <a:lnTo>
                    <a:pt x="552234" y="96520"/>
                  </a:lnTo>
                  <a:lnTo>
                    <a:pt x="552234" y="0"/>
                  </a:lnTo>
                  <a:lnTo>
                    <a:pt x="315747" y="0"/>
                  </a:lnTo>
                  <a:lnTo>
                    <a:pt x="315747" y="96520"/>
                  </a:lnTo>
                  <a:lnTo>
                    <a:pt x="315747" y="166370"/>
                  </a:lnTo>
                  <a:lnTo>
                    <a:pt x="315747" y="251460"/>
                  </a:lnTo>
                  <a:lnTo>
                    <a:pt x="315747" y="334010"/>
                  </a:lnTo>
                  <a:lnTo>
                    <a:pt x="315747" y="429260"/>
                  </a:lnTo>
                  <a:lnTo>
                    <a:pt x="555790" y="429260"/>
                  </a:lnTo>
                  <a:lnTo>
                    <a:pt x="555790" y="334010"/>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pic>
          <p:nvPicPr>
            <p:cNvPr id="51" name="object 51"/>
            <p:cNvPicPr/>
            <p:nvPr/>
          </p:nvPicPr>
          <p:blipFill>
            <a:blip r:embed="rId14" cstate="print"/>
            <a:stretch>
              <a:fillRect/>
            </a:stretch>
          </p:blipFill>
          <p:spPr>
            <a:xfrm>
              <a:off x="18029335" y="2935620"/>
              <a:ext cx="356879" cy="130811"/>
            </a:xfrm>
            <a:prstGeom prst="rect">
              <a:avLst/>
            </a:prstGeom>
          </p:spPr>
        </p:pic>
        <p:pic>
          <p:nvPicPr>
            <p:cNvPr id="52" name="object 52"/>
            <p:cNvPicPr/>
            <p:nvPr/>
          </p:nvPicPr>
          <p:blipFill>
            <a:blip r:embed="rId15" cstate="print"/>
            <a:stretch>
              <a:fillRect/>
            </a:stretch>
          </p:blipFill>
          <p:spPr>
            <a:xfrm>
              <a:off x="18411103" y="2933821"/>
              <a:ext cx="174015" cy="134341"/>
            </a:xfrm>
            <a:prstGeom prst="rect">
              <a:avLst/>
            </a:prstGeom>
          </p:spPr>
        </p:pic>
        <p:sp>
          <p:nvSpPr>
            <p:cNvPr id="53" name="object 53"/>
            <p:cNvSpPr/>
            <p:nvPr/>
          </p:nvSpPr>
          <p:spPr>
            <a:xfrm>
              <a:off x="18029326" y="3103606"/>
              <a:ext cx="556260" cy="432434"/>
            </a:xfrm>
            <a:custGeom>
              <a:avLst/>
              <a:gdLst/>
              <a:ahLst/>
              <a:cxnLst/>
              <a:rect l="l" t="t" r="r" b="b"/>
              <a:pathLst>
                <a:path w="556259" h="432435">
                  <a:moveTo>
                    <a:pt x="241719" y="335280"/>
                  </a:moveTo>
                  <a:lnTo>
                    <a:pt x="116687" y="335280"/>
                  </a:lnTo>
                  <a:lnTo>
                    <a:pt x="116687" y="252730"/>
                  </a:lnTo>
                  <a:lnTo>
                    <a:pt x="202425" y="252730"/>
                  </a:lnTo>
                  <a:lnTo>
                    <a:pt x="202425" y="167640"/>
                  </a:lnTo>
                  <a:lnTo>
                    <a:pt x="116687" y="167640"/>
                  </a:lnTo>
                  <a:lnTo>
                    <a:pt x="116687" y="97790"/>
                  </a:lnTo>
                  <a:lnTo>
                    <a:pt x="238137" y="97790"/>
                  </a:lnTo>
                  <a:lnTo>
                    <a:pt x="238137" y="0"/>
                  </a:lnTo>
                  <a:lnTo>
                    <a:pt x="0" y="0"/>
                  </a:lnTo>
                  <a:lnTo>
                    <a:pt x="0" y="97790"/>
                  </a:lnTo>
                  <a:lnTo>
                    <a:pt x="0" y="167640"/>
                  </a:lnTo>
                  <a:lnTo>
                    <a:pt x="0" y="252730"/>
                  </a:lnTo>
                  <a:lnTo>
                    <a:pt x="0" y="335280"/>
                  </a:lnTo>
                  <a:lnTo>
                    <a:pt x="0" y="431800"/>
                  </a:lnTo>
                  <a:lnTo>
                    <a:pt x="241719" y="431800"/>
                  </a:lnTo>
                  <a:lnTo>
                    <a:pt x="241719" y="335280"/>
                  </a:lnTo>
                  <a:close/>
                </a:path>
                <a:path w="556259" h="432435">
                  <a:moveTo>
                    <a:pt x="555790" y="228"/>
                  </a:moveTo>
                  <a:lnTo>
                    <a:pt x="304253" y="228"/>
                  </a:lnTo>
                  <a:lnTo>
                    <a:pt x="304253" y="96748"/>
                  </a:lnTo>
                  <a:lnTo>
                    <a:pt x="371970" y="96748"/>
                  </a:lnTo>
                  <a:lnTo>
                    <a:pt x="371970" y="335508"/>
                  </a:lnTo>
                  <a:lnTo>
                    <a:pt x="304253" y="335508"/>
                  </a:lnTo>
                  <a:lnTo>
                    <a:pt x="304253" y="432028"/>
                  </a:lnTo>
                  <a:lnTo>
                    <a:pt x="555790" y="432028"/>
                  </a:lnTo>
                  <a:lnTo>
                    <a:pt x="555790" y="335508"/>
                  </a:lnTo>
                  <a:lnTo>
                    <a:pt x="488073" y="335508"/>
                  </a:lnTo>
                  <a:lnTo>
                    <a:pt x="488073" y="96748"/>
                  </a:lnTo>
                  <a:lnTo>
                    <a:pt x="555790" y="96748"/>
                  </a:lnTo>
                  <a:lnTo>
                    <a:pt x="555790" y="228"/>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grpSp>
      <p:grpSp>
        <p:nvGrpSpPr>
          <p:cNvPr id="54" name="object 54">
            <a:extLst>
              <a:ext uri="{C183D7F6-B498-43B3-948B-1728B52AA6E4}">
                <adec:decorative xmlns:adec="http://schemas.microsoft.com/office/drawing/2017/decorative" val="1"/>
              </a:ext>
            </a:extLst>
          </p:cNvPr>
          <p:cNvGrpSpPr/>
          <p:nvPr/>
        </p:nvGrpSpPr>
        <p:grpSpPr>
          <a:xfrm>
            <a:off x="6160167" y="2622509"/>
            <a:ext cx="910678" cy="632275"/>
            <a:chOff x="10157866" y="4324710"/>
            <a:chExt cx="1501775" cy="1042669"/>
          </a:xfrm>
        </p:grpSpPr>
        <p:sp>
          <p:nvSpPr>
            <p:cNvPr id="55" name="object 55"/>
            <p:cNvSpPr/>
            <p:nvPr/>
          </p:nvSpPr>
          <p:spPr>
            <a:xfrm>
              <a:off x="10157866" y="4324710"/>
              <a:ext cx="1501775" cy="1042669"/>
            </a:xfrm>
            <a:custGeom>
              <a:avLst/>
              <a:gdLst/>
              <a:ahLst/>
              <a:cxnLst/>
              <a:rect l="l" t="t" r="r" b="b"/>
              <a:pathLst>
                <a:path w="1501775" h="1042670">
                  <a:moveTo>
                    <a:pt x="143273" y="0"/>
                  </a:moveTo>
                  <a:lnTo>
                    <a:pt x="139838" y="795"/>
                  </a:lnTo>
                  <a:lnTo>
                    <a:pt x="140603" y="6114"/>
                  </a:lnTo>
                  <a:lnTo>
                    <a:pt x="148592" y="25580"/>
                  </a:lnTo>
                  <a:lnTo>
                    <a:pt x="150623" y="34836"/>
                  </a:lnTo>
                  <a:lnTo>
                    <a:pt x="151199" y="40187"/>
                  </a:lnTo>
                  <a:lnTo>
                    <a:pt x="151262" y="45810"/>
                  </a:lnTo>
                  <a:lnTo>
                    <a:pt x="150927" y="51338"/>
                  </a:lnTo>
                  <a:lnTo>
                    <a:pt x="139566" y="66730"/>
                  </a:lnTo>
                  <a:lnTo>
                    <a:pt x="137943" y="69275"/>
                  </a:lnTo>
                  <a:lnTo>
                    <a:pt x="141597" y="73903"/>
                  </a:lnTo>
                  <a:lnTo>
                    <a:pt x="143116" y="79264"/>
                  </a:lnTo>
                  <a:lnTo>
                    <a:pt x="143587" y="85023"/>
                  </a:lnTo>
                  <a:lnTo>
                    <a:pt x="142466" y="98792"/>
                  </a:lnTo>
                  <a:lnTo>
                    <a:pt x="141063" y="103557"/>
                  </a:lnTo>
                  <a:lnTo>
                    <a:pt x="136362" y="112101"/>
                  </a:lnTo>
                  <a:lnTo>
                    <a:pt x="140603" y="114739"/>
                  </a:lnTo>
                  <a:lnTo>
                    <a:pt x="143849" y="120195"/>
                  </a:lnTo>
                  <a:lnTo>
                    <a:pt x="145262" y="127074"/>
                  </a:lnTo>
                  <a:lnTo>
                    <a:pt x="144697" y="134508"/>
                  </a:lnTo>
                  <a:lnTo>
                    <a:pt x="145953" y="132027"/>
                  </a:lnTo>
                  <a:lnTo>
                    <a:pt x="148833" y="128132"/>
                  </a:lnTo>
                  <a:lnTo>
                    <a:pt x="150990" y="127556"/>
                  </a:lnTo>
                  <a:lnTo>
                    <a:pt x="153566" y="129357"/>
                  </a:lnTo>
                  <a:lnTo>
                    <a:pt x="154560" y="128613"/>
                  </a:lnTo>
                  <a:lnTo>
                    <a:pt x="157419" y="127723"/>
                  </a:lnTo>
                  <a:lnTo>
                    <a:pt x="155649" y="130488"/>
                  </a:lnTo>
                  <a:lnTo>
                    <a:pt x="153628" y="131786"/>
                  </a:lnTo>
                  <a:lnTo>
                    <a:pt x="151503" y="132540"/>
                  </a:lnTo>
                  <a:lnTo>
                    <a:pt x="149691" y="134016"/>
                  </a:lnTo>
                  <a:lnTo>
                    <a:pt x="148225" y="136320"/>
                  </a:lnTo>
                  <a:lnTo>
                    <a:pt x="144194" y="140089"/>
                  </a:lnTo>
                  <a:lnTo>
                    <a:pt x="140749" y="153482"/>
                  </a:lnTo>
                  <a:lnTo>
                    <a:pt x="140362" y="156571"/>
                  </a:lnTo>
                  <a:lnTo>
                    <a:pt x="146215" y="161932"/>
                  </a:lnTo>
                  <a:lnTo>
                    <a:pt x="151471" y="160811"/>
                  </a:lnTo>
                  <a:lnTo>
                    <a:pt x="150518" y="166057"/>
                  </a:lnTo>
                  <a:lnTo>
                    <a:pt x="150749" y="170518"/>
                  </a:lnTo>
                  <a:lnTo>
                    <a:pt x="152979" y="173502"/>
                  </a:lnTo>
                  <a:lnTo>
                    <a:pt x="157073" y="174277"/>
                  </a:lnTo>
                  <a:lnTo>
                    <a:pt x="157220" y="176151"/>
                  </a:lnTo>
                  <a:lnTo>
                    <a:pt x="154016" y="178224"/>
                  </a:lnTo>
                  <a:lnTo>
                    <a:pt x="152916" y="180507"/>
                  </a:lnTo>
                  <a:lnTo>
                    <a:pt x="151744" y="181282"/>
                  </a:lnTo>
                  <a:lnTo>
                    <a:pt x="148508" y="179020"/>
                  </a:lnTo>
                  <a:lnTo>
                    <a:pt x="145545" y="178235"/>
                  </a:lnTo>
                  <a:lnTo>
                    <a:pt x="143105" y="175083"/>
                  </a:lnTo>
                  <a:lnTo>
                    <a:pt x="142152" y="168675"/>
                  </a:lnTo>
                  <a:lnTo>
                    <a:pt x="141943" y="161178"/>
                  </a:lnTo>
                  <a:lnTo>
                    <a:pt x="140801" y="163262"/>
                  </a:lnTo>
                  <a:lnTo>
                    <a:pt x="139733" y="170989"/>
                  </a:lnTo>
                  <a:lnTo>
                    <a:pt x="137440" y="176088"/>
                  </a:lnTo>
                  <a:lnTo>
                    <a:pt x="136833" y="186360"/>
                  </a:lnTo>
                  <a:lnTo>
                    <a:pt x="139723" y="190936"/>
                  </a:lnTo>
                  <a:lnTo>
                    <a:pt x="146068" y="194884"/>
                  </a:lnTo>
                  <a:lnTo>
                    <a:pt x="143576" y="197763"/>
                  </a:lnTo>
                  <a:lnTo>
                    <a:pt x="141063" y="201616"/>
                  </a:lnTo>
                  <a:lnTo>
                    <a:pt x="137922" y="204056"/>
                  </a:lnTo>
                  <a:lnTo>
                    <a:pt x="139241" y="196664"/>
                  </a:lnTo>
                  <a:lnTo>
                    <a:pt x="139618" y="195658"/>
                  </a:lnTo>
                  <a:lnTo>
                    <a:pt x="138980" y="195208"/>
                  </a:lnTo>
                  <a:lnTo>
                    <a:pt x="137650" y="198266"/>
                  </a:lnTo>
                  <a:lnTo>
                    <a:pt x="136980" y="200842"/>
                  </a:lnTo>
                  <a:lnTo>
                    <a:pt x="135629" y="208056"/>
                  </a:lnTo>
                  <a:lnTo>
                    <a:pt x="134079" y="210967"/>
                  </a:lnTo>
                  <a:lnTo>
                    <a:pt x="130310" y="212014"/>
                  </a:lnTo>
                  <a:lnTo>
                    <a:pt x="130236" y="213721"/>
                  </a:lnTo>
                  <a:lnTo>
                    <a:pt x="132739" y="214024"/>
                  </a:lnTo>
                  <a:lnTo>
                    <a:pt x="135618" y="215386"/>
                  </a:lnTo>
                  <a:lnTo>
                    <a:pt x="137252" y="217166"/>
                  </a:lnTo>
                  <a:lnTo>
                    <a:pt x="137252" y="229794"/>
                  </a:lnTo>
                  <a:lnTo>
                    <a:pt x="137482" y="231061"/>
                  </a:lnTo>
                  <a:lnTo>
                    <a:pt x="136938" y="232286"/>
                  </a:lnTo>
                  <a:lnTo>
                    <a:pt x="135252" y="233343"/>
                  </a:lnTo>
                  <a:lnTo>
                    <a:pt x="134613" y="234013"/>
                  </a:lnTo>
                  <a:lnTo>
                    <a:pt x="133262" y="246495"/>
                  </a:lnTo>
                  <a:lnTo>
                    <a:pt x="134037" y="258212"/>
                  </a:lnTo>
                  <a:lnTo>
                    <a:pt x="132655" y="264117"/>
                  </a:lnTo>
                  <a:lnTo>
                    <a:pt x="131043" y="269876"/>
                  </a:lnTo>
                  <a:lnTo>
                    <a:pt x="127294" y="275237"/>
                  </a:lnTo>
                  <a:lnTo>
                    <a:pt x="125242" y="279551"/>
                  </a:lnTo>
                  <a:lnTo>
                    <a:pt x="124896" y="281865"/>
                  </a:lnTo>
                  <a:lnTo>
                    <a:pt x="126697" y="284546"/>
                  </a:lnTo>
                  <a:lnTo>
                    <a:pt x="124142" y="302891"/>
                  </a:lnTo>
                  <a:lnTo>
                    <a:pt x="122320" y="308503"/>
                  </a:lnTo>
                  <a:lnTo>
                    <a:pt x="123085" y="309676"/>
                  </a:lnTo>
                  <a:lnTo>
                    <a:pt x="123535" y="311100"/>
                  </a:lnTo>
                  <a:lnTo>
                    <a:pt x="123127" y="315142"/>
                  </a:lnTo>
                  <a:lnTo>
                    <a:pt x="121933" y="316859"/>
                  </a:lnTo>
                  <a:lnTo>
                    <a:pt x="120415" y="317885"/>
                  </a:lnTo>
                  <a:lnTo>
                    <a:pt x="119661" y="324210"/>
                  </a:lnTo>
                  <a:lnTo>
                    <a:pt x="117315" y="328974"/>
                  </a:lnTo>
                  <a:lnTo>
                    <a:pt x="114865" y="333173"/>
                  </a:lnTo>
                  <a:lnTo>
                    <a:pt x="113472" y="337005"/>
                  </a:lnTo>
                  <a:lnTo>
                    <a:pt x="113315" y="351895"/>
                  </a:lnTo>
                  <a:lnTo>
                    <a:pt x="113891" y="356135"/>
                  </a:lnTo>
                  <a:lnTo>
                    <a:pt x="113818" y="361036"/>
                  </a:lnTo>
                  <a:lnTo>
                    <a:pt x="112206" y="372051"/>
                  </a:lnTo>
                  <a:lnTo>
                    <a:pt x="112572" y="375182"/>
                  </a:lnTo>
                  <a:lnTo>
                    <a:pt x="113713" y="378365"/>
                  </a:lnTo>
                  <a:lnTo>
                    <a:pt x="113410" y="380878"/>
                  </a:lnTo>
                  <a:lnTo>
                    <a:pt x="113462" y="383307"/>
                  </a:lnTo>
                  <a:lnTo>
                    <a:pt x="115075" y="386019"/>
                  </a:lnTo>
                  <a:lnTo>
                    <a:pt x="117441" y="386543"/>
                  </a:lnTo>
                  <a:lnTo>
                    <a:pt x="119493" y="385422"/>
                  </a:lnTo>
                  <a:lnTo>
                    <a:pt x="121315" y="385098"/>
                  </a:lnTo>
                  <a:lnTo>
                    <a:pt x="122624" y="388249"/>
                  </a:lnTo>
                  <a:lnTo>
                    <a:pt x="122006" y="392134"/>
                  </a:lnTo>
                  <a:lnTo>
                    <a:pt x="118404" y="390878"/>
                  </a:lnTo>
                  <a:lnTo>
                    <a:pt x="114561" y="388375"/>
                  </a:lnTo>
                  <a:lnTo>
                    <a:pt x="112520" y="388553"/>
                  </a:lnTo>
                  <a:lnTo>
                    <a:pt x="106017" y="419641"/>
                  </a:lnTo>
                  <a:lnTo>
                    <a:pt x="105755" y="425536"/>
                  </a:lnTo>
                  <a:lnTo>
                    <a:pt x="106719" y="429871"/>
                  </a:lnTo>
                  <a:lnTo>
                    <a:pt x="109912" y="431934"/>
                  </a:lnTo>
                  <a:lnTo>
                    <a:pt x="113315" y="430950"/>
                  </a:lnTo>
                  <a:lnTo>
                    <a:pt x="116216" y="431369"/>
                  </a:lnTo>
                  <a:lnTo>
                    <a:pt x="118300" y="437787"/>
                  </a:lnTo>
                  <a:lnTo>
                    <a:pt x="111713" y="434615"/>
                  </a:lnTo>
                  <a:lnTo>
                    <a:pt x="108300" y="434478"/>
                  </a:lnTo>
                  <a:lnTo>
                    <a:pt x="106886" y="438133"/>
                  </a:lnTo>
                  <a:lnTo>
                    <a:pt x="106237" y="442960"/>
                  </a:lnTo>
                  <a:lnTo>
                    <a:pt x="102185" y="457211"/>
                  </a:lnTo>
                  <a:lnTo>
                    <a:pt x="101651" y="458457"/>
                  </a:lnTo>
                  <a:lnTo>
                    <a:pt x="99944" y="460457"/>
                  </a:lnTo>
                  <a:lnTo>
                    <a:pt x="99441" y="461849"/>
                  </a:lnTo>
                  <a:lnTo>
                    <a:pt x="99515" y="463347"/>
                  </a:lnTo>
                  <a:lnTo>
                    <a:pt x="100489" y="465629"/>
                  </a:lnTo>
                  <a:lnTo>
                    <a:pt x="100572" y="467127"/>
                  </a:lnTo>
                  <a:lnTo>
                    <a:pt x="98960" y="476048"/>
                  </a:lnTo>
                  <a:lnTo>
                    <a:pt x="98897" y="491513"/>
                  </a:lnTo>
                  <a:lnTo>
                    <a:pt x="95274" y="512298"/>
                  </a:lnTo>
                  <a:lnTo>
                    <a:pt x="93609" y="519921"/>
                  </a:lnTo>
                  <a:lnTo>
                    <a:pt x="93148" y="523617"/>
                  </a:lnTo>
                  <a:lnTo>
                    <a:pt x="93515" y="526727"/>
                  </a:lnTo>
                  <a:lnTo>
                    <a:pt x="95525" y="534842"/>
                  </a:lnTo>
                  <a:lnTo>
                    <a:pt x="94457" y="537282"/>
                  </a:lnTo>
                  <a:lnTo>
                    <a:pt x="92070" y="538653"/>
                  </a:lnTo>
                  <a:lnTo>
                    <a:pt x="91484" y="540643"/>
                  </a:lnTo>
                  <a:lnTo>
                    <a:pt x="91023" y="550716"/>
                  </a:lnTo>
                  <a:lnTo>
                    <a:pt x="90437" y="554768"/>
                  </a:lnTo>
                  <a:lnTo>
                    <a:pt x="88290" y="564925"/>
                  </a:lnTo>
                  <a:lnTo>
                    <a:pt x="83149" y="594097"/>
                  </a:lnTo>
                  <a:lnTo>
                    <a:pt x="79484" y="604149"/>
                  </a:lnTo>
                  <a:lnTo>
                    <a:pt x="79306" y="609478"/>
                  </a:lnTo>
                  <a:lnTo>
                    <a:pt x="80971" y="613478"/>
                  </a:lnTo>
                  <a:lnTo>
                    <a:pt x="82877" y="610515"/>
                  </a:lnTo>
                  <a:lnTo>
                    <a:pt x="84856" y="604693"/>
                  </a:lnTo>
                  <a:lnTo>
                    <a:pt x="86751" y="600599"/>
                  </a:lnTo>
                  <a:lnTo>
                    <a:pt x="90342" y="599583"/>
                  </a:lnTo>
                  <a:lnTo>
                    <a:pt x="94845" y="601594"/>
                  </a:lnTo>
                  <a:lnTo>
                    <a:pt x="98960" y="604620"/>
                  </a:lnTo>
                  <a:lnTo>
                    <a:pt x="101274" y="607039"/>
                  </a:lnTo>
                  <a:lnTo>
                    <a:pt x="101169" y="608567"/>
                  </a:lnTo>
                  <a:lnTo>
                    <a:pt x="92813" y="608180"/>
                  </a:lnTo>
                  <a:lnTo>
                    <a:pt x="91379" y="607510"/>
                  </a:lnTo>
                  <a:lnTo>
                    <a:pt x="91075" y="605834"/>
                  </a:lnTo>
                  <a:lnTo>
                    <a:pt x="91327" y="604096"/>
                  </a:lnTo>
                  <a:lnTo>
                    <a:pt x="91201" y="603374"/>
                  </a:lnTo>
                  <a:lnTo>
                    <a:pt x="88499" y="604044"/>
                  </a:lnTo>
                  <a:lnTo>
                    <a:pt x="87002" y="606190"/>
                  </a:lnTo>
                  <a:lnTo>
                    <a:pt x="85882" y="609415"/>
                  </a:lnTo>
                  <a:lnTo>
                    <a:pt x="84437" y="612871"/>
                  </a:lnTo>
                  <a:lnTo>
                    <a:pt x="82269" y="615530"/>
                  </a:lnTo>
                  <a:lnTo>
                    <a:pt x="77526" y="619572"/>
                  </a:lnTo>
                  <a:lnTo>
                    <a:pt x="75275" y="622787"/>
                  </a:lnTo>
                  <a:lnTo>
                    <a:pt x="73830" y="626242"/>
                  </a:lnTo>
                  <a:lnTo>
                    <a:pt x="71924" y="637708"/>
                  </a:lnTo>
                  <a:lnTo>
                    <a:pt x="69819" y="642776"/>
                  </a:lnTo>
                  <a:lnTo>
                    <a:pt x="69369" y="645488"/>
                  </a:lnTo>
                  <a:lnTo>
                    <a:pt x="56333" y="677937"/>
                  </a:lnTo>
                  <a:lnTo>
                    <a:pt x="52898" y="684021"/>
                  </a:lnTo>
                  <a:lnTo>
                    <a:pt x="54165" y="685863"/>
                  </a:lnTo>
                  <a:lnTo>
                    <a:pt x="58595" y="679036"/>
                  </a:lnTo>
                  <a:lnTo>
                    <a:pt x="64825" y="671707"/>
                  </a:lnTo>
                  <a:lnTo>
                    <a:pt x="71934" y="665173"/>
                  </a:lnTo>
                  <a:lnTo>
                    <a:pt x="78081" y="661634"/>
                  </a:lnTo>
                  <a:lnTo>
                    <a:pt x="75788" y="666744"/>
                  </a:lnTo>
                  <a:lnTo>
                    <a:pt x="75421" y="668890"/>
                  </a:lnTo>
                  <a:lnTo>
                    <a:pt x="75830" y="670115"/>
                  </a:lnTo>
                  <a:lnTo>
                    <a:pt x="78311" y="673466"/>
                  </a:lnTo>
                  <a:lnTo>
                    <a:pt x="79557" y="679445"/>
                  </a:lnTo>
                  <a:lnTo>
                    <a:pt x="85913" y="688649"/>
                  </a:lnTo>
                  <a:lnTo>
                    <a:pt x="83065" y="689528"/>
                  </a:lnTo>
                  <a:lnTo>
                    <a:pt x="79369" y="688890"/>
                  </a:lnTo>
                  <a:lnTo>
                    <a:pt x="75662" y="687099"/>
                  </a:lnTo>
                  <a:lnTo>
                    <a:pt x="73379" y="684869"/>
                  </a:lnTo>
                  <a:lnTo>
                    <a:pt x="72081" y="680785"/>
                  </a:lnTo>
                  <a:lnTo>
                    <a:pt x="72290" y="677717"/>
                  </a:lnTo>
                  <a:lnTo>
                    <a:pt x="71903" y="675529"/>
                  </a:lnTo>
                  <a:lnTo>
                    <a:pt x="69306" y="674701"/>
                  </a:lnTo>
                  <a:lnTo>
                    <a:pt x="64825" y="676984"/>
                  </a:lnTo>
                  <a:lnTo>
                    <a:pt x="60207" y="682712"/>
                  </a:lnTo>
                  <a:lnTo>
                    <a:pt x="57977" y="688188"/>
                  </a:lnTo>
                  <a:lnTo>
                    <a:pt x="60312" y="690774"/>
                  </a:lnTo>
                  <a:lnTo>
                    <a:pt x="58406" y="693748"/>
                  </a:lnTo>
                  <a:lnTo>
                    <a:pt x="57160" y="694156"/>
                  </a:lnTo>
                  <a:lnTo>
                    <a:pt x="55055" y="693968"/>
                  </a:lnTo>
                  <a:lnTo>
                    <a:pt x="55935" y="696816"/>
                  </a:lnTo>
                  <a:lnTo>
                    <a:pt x="56061" y="699633"/>
                  </a:lnTo>
                  <a:lnTo>
                    <a:pt x="55862" y="705884"/>
                  </a:lnTo>
                  <a:lnTo>
                    <a:pt x="54521" y="705748"/>
                  </a:lnTo>
                  <a:lnTo>
                    <a:pt x="51747" y="702847"/>
                  </a:lnTo>
                  <a:lnTo>
                    <a:pt x="51443" y="689539"/>
                  </a:lnTo>
                  <a:lnTo>
                    <a:pt x="49359" y="689539"/>
                  </a:lnTo>
                  <a:lnTo>
                    <a:pt x="47558" y="690984"/>
                  </a:lnTo>
                  <a:lnTo>
                    <a:pt x="43946" y="692952"/>
                  </a:lnTo>
                  <a:lnTo>
                    <a:pt x="42124" y="695361"/>
                  </a:lnTo>
                  <a:lnTo>
                    <a:pt x="40710" y="698031"/>
                  </a:lnTo>
                  <a:lnTo>
                    <a:pt x="40281" y="699800"/>
                  </a:lnTo>
                  <a:lnTo>
                    <a:pt x="40532" y="703350"/>
                  </a:lnTo>
                  <a:lnTo>
                    <a:pt x="39778" y="713831"/>
                  </a:lnTo>
                  <a:lnTo>
                    <a:pt x="31140" y="746626"/>
                  </a:lnTo>
                  <a:lnTo>
                    <a:pt x="29465" y="757275"/>
                  </a:lnTo>
                  <a:lnTo>
                    <a:pt x="29035" y="762238"/>
                  </a:lnTo>
                  <a:lnTo>
                    <a:pt x="27883" y="767348"/>
                  </a:lnTo>
                  <a:lnTo>
                    <a:pt x="25548" y="771170"/>
                  </a:lnTo>
                  <a:lnTo>
                    <a:pt x="22931" y="774458"/>
                  </a:lnTo>
                  <a:lnTo>
                    <a:pt x="20564" y="778070"/>
                  </a:lnTo>
                  <a:lnTo>
                    <a:pt x="3643" y="814038"/>
                  </a:lnTo>
                  <a:lnTo>
                    <a:pt x="0" y="816750"/>
                  </a:lnTo>
                  <a:lnTo>
                    <a:pt x="3005" y="818865"/>
                  </a:lnTo>
                  <a:lnTo>
                    <a:pt x="4952" y="821336"/>
                  </a:lnTo>
                  <a:lnTo>
                    <a:pt x="6052" y="824330"/>
                  </a:lnTo>
                  <a:lnTo>
                    <a:pt x="8690" y="837995"/>
                  </a:lnTo>
                  <a:lnTo>
                    <a:pt x="10355" y="841073"/>
                  </a:lnTo>
                  <a:lnTo>
                    <a:pt x="12983" y="838916"/>
                  </a:lnTo>
                  <a:lnTo>
                    <a:pt x="14701" y="842173"/>
                  </a:lnTo>
                  <a:lnTo>
                    <a:pt x="17161" y="849628"/>
                  </a:lnTo>
                  <a:lnTo>
                    <a:pt x="19371" y="853576"/>
                  </a:lnTo>
                  <a:lnTo>
                    <a:pt x="21831" y="855785"/>
                  </a:lnTo>
                  <a:lnTo>
                    <a:pt x="24596" y="857544"/>
                  </a:lnTo>
                  <a:lnTo>
                    <a:pt x="26512" y="859837"/>
                  </a:lnTo>
                  <a:lnTo>
                    <a:pt x="27255" y="864026"/>
                  </a:lnTo>
                  <a:lnTo>
                    <a:pt x="27507" y="871722"/>
                  </a:lnTo>
                  <a:lnTo>
                    <a:pt x="29402" y="883407"/>
                  </a:lnTo>
                  <a:lnTo>
                    <a:pt x="27486" y="891679"/>
                  </a:lnTo>
                  <a:lnTo>
                    <a:pt x="26554" y="894831"/>
                  </a:lnTo>
                  <a:lnTo>
                    <a:pt x="21967" y="903941"/>
                  </a:lnTo>
                  <a:lnTo>
                    <a:pt x="21088" y="907480"/>
                  </a:lnTo>
                  <a:lnTo>
                    <a:pt x="21214" y="910275"/>
                  </a:lnTo>
                  <a:lnTo>
                    <a:pt x="22480" y="917396"/>
                  </a:lnTo>
                  <a:lnTo>
                    <a:pt x="22638" y="925657"/>
                  </a:lnTo>
                  <a:lnTo>
                    <a:pt x="17266" y="939803"/>
                  </a:lnTo>
                  <a:lnTo>
                    <a:pt x="18533" y="941646"/>
                  </a:lnTo>
                  <a:lnTo>
                    <a:pt x="20344" y="943384"/>
                  </a:lnTo>
                  <a:lnTo>
                    <a:pt x="21203" y="943992"/>
                  </a:lnTo>
                  <a:lnTo>
                    <a:pt x="22648" y="953122"/>
                  </a:lnTo>
                  <a:lnTo>
                    <a:pt x="23046" y="958525"/>
                  </a:lnTo>
                  <a:lnTo>
                    <a:pt x="22564" y="961070"/>
                  </a:lnTo>
                  <a:lnTo>
                    <a:pt x="25831" y="963488"/>
                  </a:lnTo>
                  <a:lnTo>
                    <a:pt x="27925" y="968944"/>
                  </a:lnTo>
                  <a:lnTo>
                    <a:pt x="31276" y="995079"/>
                  </a:lnTo>
                  <a:lnTo>
                    <a:pt x="32459" y="997498"/>
                  </a:lnTo>
                  <a:lnTo>
                    <a:pt x="35004" y="999110"/>
                  </a:lnTo>
                  <a:lnTo>
                    <a:pt x="43119" y="1009728"/>
                  </a:lnTo>
                  <a:lnTo>
                    <a:pt x="54029" y="1018136"/>
                  </a:lnTo>
                  <a:lnTo>
                    <a:pt x="56490" y="1023518"/>
                  </a:lnTo>
                  <a:lnTo>
                    <a:pt x="61799" y="1023696"/>
                  </a:lnTo>
                  <a:lnTo>
                    <a:pt x="62772" y="1023905"/>
                  </a:lnTo>
                  <a:lnTo>
                    <a:pt x="211187" y="1029581"/>
                  </a:lnTo>
                  <a:lnTo>
                    <a:pt x="310210" y="1032795"/>
                  </a:lnTo>
                  <a:lnTo>
                    <a:pt x="409317" y="1035423"/>
                  </a:lnTo>
                  <a:lnTo>
                    <a:pt x="508371" y="1037706"/>
                  </a:lnTo>
                  <a:lnTo>
                    <a:pt x="607332" y="1039591"/>
                  </a:lnTo>
                  <a:lnTo>
                    <a:pt x="706397" y="1040900"/>
                  </a:lnTo>
                  <a:lnTo>
                    <a:pt x="854926" y="1042062"/>
                  </a:lnTo>
                  <a:lnTo>
                    <a:pt x="925741" y="1042219"/>
                  </a:lnTo>
                  <a:lnTo>
                    <a:pt x="1102186" y="1041580"/>
                  </a:lnTo>
                  <a:lnTo>
                    <a:pt x="1137525" y="1041277"/>
                  </a:lnTo>
                  <a:lnTo>
                    <a:pt x="1278746" y="1039392"/>
                  </a:lnTo>
                  <a:lnTo>
                    <a:pt x="1384565" y="1037444"/>
                  </a:lnTo>
                  <a:lnTo>
                    <a:pt x="1419988" y="1036565"/>
                  </a:lnTo>
                  <a:lnTo>
                    <a:pt x="1419234" y="1011299"/>
                  </a:lnTo>
                  <a:lnTo>
                    <a:pt x="1415527" y="859869"/>
                  </a:lnTo>
                  <a:lnTo>
                    <a:pt x="1412459" y="734113"/>
                  </a:lnTo>
                  <a:lnTo>
                    <a:pt x="1409318" y="600620"/>
                  </a:lnTo>
                  <a:lnTo>
                    <a:pt x="1408595" y="597573"/>
                  </a:lnTo>
                  <a:lnTo>
                    <a:pt x="1408449" y="595709"/>
                  </a:lnTo>
                  <a:lnTo>
                    <a:pt x="1406889" y="590160"/>
                  </a:lnTo>
                  <a:lnTo>
                    <a:pt x="1409737" y="586065"/>
                  </a:lnTo>
                  <a:lnTo>
                    <a:pt x="1413695" y="582914"/>
                  </a:lnTo>
                  <a:lnTo>
                    <a:pt x="1415747" y="579710"/>
                  </a:lnTo>
                  <a:lnTo>
                    <a:pt x="1417768" y="574087"/>
                  </a:lnTo>
                  <a:lnTo>
                    <a:pt x="1418239" y="568359"/>
                  </a:lnTo>
                  <a:lnTo>
                    <a:pt x="1420407" y="560443"/>
                  </a:lnTo>
                  <a:lnTo>
                    <a:pt x="1421454" y="550464"/>
                  </a:lnTo>
                  <a:lnTo>
                    <a:pt x="1422270" y="547690"/>
                  </a:lnTo>
                  <a:lnTo>
                    <a:pt x="1423077" y="545857"/>
                  </a:lnTo>
                  <a:lnTo>
                    <a:pt x="1423663" y="543868"/>
                  </a:lnTo>
                  <a:lnTo>
                    <a:pt x="1423747" y="541208"/>
                  </a:lnTo>
                  <a:lnTo>
                    <a:pt x="1422260" y="536004"/>
                  </a:lnTo>
                  <a:lnTo>
                    <a:pt x="1417045" y="527910"/>
                  </a:lnTo>
                  <a:lnTo>
                    <a:pt x="1416920" y="523994"/>
                  </a:lnTo>
                  <a:lnTo>
                    <a:pt x="1418773" y="521764"/>
                  </a:lnTo>
                  <a:lnTo>
                    <a:pt x="1421328" y="521303"/>
                  </a:lnTo>
                  <a:lnTo>
                    <a:pt x="1423799" y="521450"/>
                  </a:lnTo>
                  <a:lnTo>
                    <a:pt x="1425883" y="520497"/>
                  </a:lnTo>
                  <a:lnTo>
                    <a:pt x="1427328" y="517984"/>
                  </a:lnTo>
                  <a:lnTo>
                    <a:pt x="1427966" y="515261"/>
                  </a:lnTo>
                  <a:lnTo>
                    <a:pt x="1428197" y="512361"/>
                  </a:lnTo>
                  <a:lnTo>
                    <a:pt x="1428071" y="509565"/>
                  </a:lnTo>
                  <a:lnTo>
                    <a:pt x="1428762" y="508120"/>
                  </a:lnTo>
                  <a:lnTo>
                    <a:pt x="1430029" y="506769"/>
                  </a:lnTo>
                  <a:lnTo>
                    <a:pt x="1430647" y="504968"/>
                  </a:lnTo>
                  <a:lnTo>
                    <a:pt x="1429673" y="502696"/>
                  </a:lnTo>
                  <a:lnTo>
                    <a:pt x="1426071" y="499377"/>
                  </a:lnTo>
                  <a:lnTo>
                    <a:pt x="1422846" y="497136"/>
                  </a:lnTo>
                  <a:lnTo>
                    <a:pt x="1418710" y="495042"/>
                  </a:lnTo>
                  <a:lnTo>
                    <a:pt x="1417747" y="493890"/>
                  </a:lnTo>
                  <a:lnTo>
                    <a:pt x="1416218" y="490602"/>
                  </a:lnTo>
                  <a:lnTo>
                    <a:pt x="1415757" y="488047"/>
                  </a:lnTo>
                  <a:lnTo>
                    <a:pt x="1415831" y="485220"/>
                  </a:lnTo>
                  <a:lnTo>
                    <a:pt x="1415077" y="483095"/>
                  </a:lnTo>
                  <a:lnTo>
                    <a:pt x="1412867" y="482362"/>
                  </a:lnTo>
                  <a:lnTo>
                    <a:pt x="1408669" y="483116"/>
                  </a:lnTo>
                  <a:lnTo>
                    <a:pt x="1405370" y="484644"/>
                  </a:lnTo>
                  <a:lnTo>
                    <a:pt x="1402334" y="485566"/>
                  </a:lnTo>
                  <a:lnTo>
                    <a:pt x="1398355" y="484393"/>
                  </a:lnTo>
                  <a:lnTo>
                    <a:pt x="1396899" y="482561"/>
                  </a:lnTo>
                  <a:lnTo>
                    <a:pt x="1395748" y="480351"/>
                  </a:lnTo>
                  <a:lnTo>
                    <a:pt x="1394261" y="478320"/>
                  </a:lnTo>
                  <a:lnTo>
                    <a:pt x="1391905" y="477807"/>
                  </a:lnTo>
                  <a:lnTo>
                    <a:pt x="1389455" y="478802"/>
                  </a:lnTo>
                  <a:lnTo>
                    <a:pt x="1387706" y="480655"/>
                  </a:lnTo>
                  <a:lnTo>
                    <a:pt x="1386209" y="482781"/>
                  </a:lnTo>
                  <a:lnTo>
                    <a:pt x="1384502" y="484781"/>
                  </a:lnTo>
                  <a:lnTo>
                    <a:pt x="1377246" y="480048"/>
                  </a:lnTo>
                  <a:lnTo>
                    <a:pt x="1374230" y="476823"/>
                  </a:lnTo>
                  <a:lnTo>
                    <a:pt x="1372869" y="472373"/>
                  </a:lnTo>
                  <a:lnTo>
                    <a:pt x="1372994" y="469901"/>
                  </a:lnTo>
                  <a:lnTo>
                    <a:pt x="1373738" y="466750"/>
                  </a:lnTo>
                  <a:lnTo>
                    <a:pt x="1374052" y="464247"/>
                  </a:lnTo>
                  <a:lnTo>
                    <a:pt x="1373308" y="461169"/>
                  </a:lnTo>
                  <a:lnTo>
                    <a:pt x="1370733" y="456174"/>
                  </a:lnTo>
                  <a:lnTo>
                    <a:pt x="1369874" y="453514"/>
                  </a:lnTo>
                  <a:lnTo>
                    <a:pt x="1370356" y="447787"/>
                  </a:lnTo>
                  <a:lnTo>
                    <a:pt x="1372314" y="442907"/>
                  </a:lnTo>
                  <a:lnTo>
                    <a:pt x="1373602" y="438531"/>
                  </a:lnTo>
                  <a:lnTo>
                    <a:pt x="1371696" y="432102"/>
                  </a:lnTo>
                  <a:lnTo>
                    <a:pt x="1372712" y="430416"/>
                  </a:lnTo>
                  <a:lnTo>
                    <a:pt x="1374534" y="428971"/>
                  </a:lnTo>
                  <a:lnTo>
                    <a:pt x="1375214" y="427536"/>
                  </a:lnTo>
                  <a:lnTo>
                    <a:pt x="1375780" y="424405"/>
                  </a:lnTo>
                  <a:lnTo>
                    <a:pt x="1377444" y="423170"/>
                  </a:lnTo>
                  <a:lnTo>
                    <a:pt x="1379423" y="422625"/>
                  </a:lnTo>
                  <a:lnTo>
                    <a:pt x="1381476" y="421505"/>
                  </a:lnTo>
                  <a:lnTo>
                    <a:pt x="1383800" y="418667"/>
                  </a:lnTo>
                  <a:lnTo>
                    <a:pt x="1386240" y="414437"/>
                  </a:lnTo>
                  <a:lnTo>
                    <a:pt x="1388051" y="409799"/>
                  </a:lnTo>
                  <a:lnTo>
                    <a:pt x="1389360" y="400333"/>
                  </a:lnTo>
                  <a:lnTo>
                    <a:pt x="1391256" y="395087"/>
                  </a:lnTo>
                  <a:lnTo>
                    <a:pt x="1395758" y="386585"/>
                  </a:lnTo>
                  <a:lnTo>
                    <a:pt x="1400491" y="374082"/>
                  </a:lnTo>
                  <a:lnTo>
                    <a:pt x="1402302" y="370533"/>
                  </a:lnTo>
                  <a:lnTo>
                    <a:pt x="1405548" y="366564"/>
                  </a:lnTo>
                  <a:lnTo>
                    <a:pt x="1416501" y="359350"/>
                  </a:lnTo>
                  <a:lnTo>
                    <a:pt x="1419946" y="356481"/>
                  </a:lnTo>
                  <a:lnTo>
                    <a:pt x="1438961" y="313362"/>
                  </a:lnTo>
                  <a:lnTo>
                    <a:pt x="1438992" y="308262"/>
                  </a:lnTo>
                  <a:lnTo>
                    <a:pt x="1438689" y="307571"/>
                  </a:lnTo>
                  <a:lnTo>
                    <a:pt x="1437725" y="306419"/>
                  </a:lnTo>
                  <a:lnTo>
                    <a:pt x="1436825" y="304535"/>
                  </a:lnTo>
                  <a:lnTo>
                    <a:pt x="1436333" y="301770"/>
                  </a:lnTo>
                  <a:lnTo>
                    <a:pt x="1436825" y="299236"/>
                  </a:lnTo>
                  <a:lnTo>
                    <a:pt x="1438217" y="296545"/>
                  </a:lnTo>
                  <a:lnTo>
                    <a:pt x="1456877" y="268190"/>
                  </a:lnTo>
                  <a:lnTo>
                    <a:pt x="1460458" y="258693"/>
                  </a:lnTo>
                  <a:lnTo>
                    <a:pt x="1463264" y="243898"/>
                  </a:lnTo>
                  <a:lnTo>
                    <a:pt x="1465526" y="239720"/>
                  </a:lnTo>
                  <a:lnTo>
                    <a:pt x="1467253" y="235647"/>
                  </a:lnTo>
                  <a:lnTo>
                    <a:pt x="1467525" y="225616"/>
                  </a:lnTo>
                  <a:lnTo>
                    <a:pt x="1468112" y="220443"/>
                  </a:lnTo>
                  <a:lnTo>
                    <a:pt x="1470342" y="216077"/>
                  </a:lnTo>
                  <a:lnTo>
                    <a:pt x="1476426" y="208956"/>
                  </a:lnTo>
                  <a:lnTo>
                    <a:pt x="1478907" y="200810"/>
                  </a:lnTo>
                  <a:lnTo>
                    <a:pt x="1487347" y="190088"/>
                  </a:lnTo>
                  <a:lnTo>
                    <a:pt x="1488666" y="182696"/>
                  </a:lnTo>
                  <a:lnTo>
                    <a:pt x="1491713" y="174424"/>
                  </a:lnTo>
                  <a:lnTo>
                    <a:pt x="1492729" y="172759"/>
                  </a:lnTo>
                  <a:lnTo>
                    <a:pt x="1497902" y="166926"/>
                  </a:lnTo>
                  <a:lnTo>
                    <a:pt x="1500415" y="163084"/>
                  </a:lnTo>
                  <a:lnTo>
                    <a:pt x="1501671" y="158529"/>
                  </a:lnTo>
                  <a:lnTo>
                    <a:pt x="1501305" y="153335"/>
                  </a:lnTo>
                  <a:lnTo>
                    <a:pt x="1499870" y="148498"/>
                  </a:lnTo>
                  <a:lnTo>
                    <a:pt x="1493095" y="136917"/>
                  </a:lnTo>
                  <a:lnTo>
                    <a:pt x="1489483" y="127200"/>
                  </a:lnTo>
                  <a:lnTo>
                    <a:pt x="1486959" y="122572"/>
                  </a:lnTo>
                  <a:lnTo>
                    <a:pt x="1484614" y="119975"/>
                  </a:lnTo>
                  <a:lnTo>
                    <a:pt x="1481975" y="117818"/>
                  </a:lnTo>
                  <a:lnTo>
                    <a:pt x="1474405" y="116540"/>
                  </a:lnTo>
                  <a:lnTo>
                    <a:pt x="1463756" y="110719"/>
                  </a:lnTo>
                  <a:lnTo>
                    <a:pt x="1459850" y="106698"/>
                  </a:lnTo>
                  <a:lnTo>
                    <a:pt x="1458070" y="105138"/>
                  </a:lnTo>
                  <a:lnTo>
                    <a:pt x="1445024" y="102771"/>
                  </a:lnTo>
                  <a:lnTo>
                    <a:pt x="1442982" y="99756"/>
                  </a:lnTo>
                  <a:lnTo>
                    <a:pt x="1441390" y="96070"/>
                  </a:lnTo>
                  <a:lnTo>
                    <a:pt x="1430333" y="85819"/>
                  </a:lnTo>
                  <a:lnTo>
                    <a:pt x="1424563" y="72531"/>
                  </a:lnTo>
                  <a:lnTo>
                    <a:pt x="1422867" y="65128"/>
                  </a:lnTo>
                  <a:lnTo>
                    <a:pt x="1422490" y="64060"/>
                  </a:lnTo>
                  <a:lnTo>
                    <a:pt x="1304955" y="66793"/>
                  </a:lnTo>
                  <a:lnTo>
                    <a:pt x="1118897" y="69526"/>
                  </a:lnTo>
                  <a:lnTo>
                    <a:pt x="1039025" y="70238"/>
                  </a:lnTo>
                  <a:lnTo>
                    <a:pt x="1031465" y="78542"/>
                  </a:lnTo>
                  <a:lnTo>
                    <a:pt x="1022743" y="82353"/>
                  </a:lnTo>
                  <a:lnTo>
                    <a:pt x="977907" y="83222"/>
                  </a:lnTo>
                  <a:lnTo>
                    <a:pt x="952913" y="87693"/>
                  </a:lnTo>
                  <a:lnTo>
                    <a:pt x="940390" y="87107"/>
                  </a:lnTo>
                  <a:lnTo>
                    <a:pt x="935615" y="87766"/>
                  </a:lnTo>
                  <a:lnTo>
                    <a:pt x="932673" y="89232"/>
                  </a:lnTo>
                  <a:lnTo>
                    <a:pt x="927563" y="95410"/>
                  </a:lnTo>
                  <a:lnTo>
                    <a:pt x="919930" y="101096"/>
                  </a:lnTo>
                  <a:lnTo>
                    <a:pt x="870716" y="109138"/>
                  </a:lnTo>
                  <a:lnTo>
                    <a:pt x="844152" y="119535"/>
                  </a:lnTo>
                  <a:lnTo>
                    <a:pt x="835733" y="120854"/>
                  </a:lnTo>
                  <a:lnTo>
                    <a:pt x="832309" y="122792"/>
                  </a:lnTo>
                  <a:lnTo>
                    <a:pt x="826822" y="127912"/>
                  </a:lnTo>
                  <a:lnTo>
                    <a:pt x="822142" y="131189"/>
                  </a:lnTo>
                  <a:lnTo>
                    <a:pt x="817043" y="133221"/>
                  </a:lnTo>
                  <a:lnTo>
                    <a:pt x="814268" y="133535"/>
                  </a:lnTo>
                  <a:lnTo>
                    <a:pt x="808991" y="132404"/>
                  </a:lnTo>
                  <a:lnTo>
                    <a:pt x="806163" y="132351"/>
                  </a:lnTo>
                  <a:lnTo>
                    <a:pt x="804362" y="132854"/>
                  </a:lnTo>
                  <a:lnTo>
                    <a:pt x="797158" y="136781"/>
                  </a:lnTo>
                  <a:lnTo>
                    <a:pt x="792918" y="138288"/>
                  </a:lnTo>
                  <a:lnTo>
                    <a:pt x="790876" y="138466"/>
                  </a:lnTo>
                  <a:lnTo>
                    <a:pt x="781567" y="136927"/>
                  </a:lnTo>
                  <a:lnTo>
                    <a:pt x="779923" y="137220"/>
                  </a:lnTo>
                  <a:lnTo>
                    <a:pt x="775557" y="139126"/>
                  </a:lnTo>
                  <a:lnTo>
                    <a:pt x="773515" y="139304"/>
                  </a:lnTo>
                  <a:lnTo>
                    <a:pt x="746249" y="134205"/>
                  </a:lnTo>
                  <a:lnTo>
                    <a:pt x="744249" y="134561"/>
                  </a:lnTo>
                  <a:lnTo>
                    <a:pt x="739495" y="137472"/>
                  </a:lnTo>
                  <a:lnTo>
                    <a:pt x="738228" y="138822"/>
                  </a:lnTo>
                  <a:lnTo>
                    <a:pt x="737443" y="140676"/>
                  </a:lnTo>
                  <a:lnTo>
                    <a:pt x="728972" y="143880"/>
                  </a:lnTo>
                  <a:lnTo>
                    <a:pt x="716020" y="146194"/>
                  </a:lnTo>
                  <a:lnTo>
                    <a:pt x="714596" y="146634"/>
                  </a:lnTo>
                  <a:lnTo>
                    <a:pt x="706617" y="152571"/>
                  </a:lnTo>
                  <a:lnTo>
                    <a:pt x="705549" y="152948"/>
                  </a:lnTo>
                  <a:lnTo>
                    <a:pt x="703119" y="153011"/>
                  </a:lnTo>
                  <a:lnTo>
                    <a:pt x="695371" y="154958"/>
                  </a:lnTo>
                  <a:lnTo>
                    <a:pt x="687685" y="154068"/>
                  </a:lnTo>
                  <a:lnTo>
                    <a:pt x="685015" y="152853"/>
                  </a:lnTo>
                  <a:lnTo>
                    <a:pt x="683099" y="152634"/>
                  </a:lnTo>
                  <a:lnTo>
                    <a:pt x="676157" y="152728"/>
                  </a:lnTo>
                  <a:lnTo>
                    <a:pt x="674157" y="152141"/>
                  </a:lnTo>
                  <a:lnTo>
                    <a:pt x="670168" y="151943"/>
                  </a:lnTo>
                  <a:lnTo>
                    <a:pt x="669257" y="152100"/>
                  </a:lnTo>
                  <a:lnTo>
                    <a:pt x="653131" y="158738"/>
                  </a:lnTo>
                  <a:lnTo>
                    <a:pt x="649048" y="159094"/>
                  </a:lnTo>
                  <a:lnTo>
                    <a:pt x="645833" y="156853"/>
                  </a:lnTo>
                  <a:lnTo>
                    <a:pt x="643603" y="151775"/>
                  </a:lnTo>
                  <a:lnTo>
                    <a:pt x="642095" y="147524"/>
                  </a:lnTo>
                  <a:lnTo>
                    <a:pt x="640315" y="143890"/>
                  </a:lnTo>
                  <a:lnTo>
                    <a:pt x="636776" y="140959"/>
                  </a:lnTo>
                  <a:lnTo>
                    <a:pt x="628158" y="137985"/>
                  </a:lnTo>
                  <a:lnTo>
                    <a:pt x="574223" y="132173"/>
                  </a:lnTo>
                  <a:lnTo>
                    <a:pt x="547459" y="136194"/>
                  </a:lnTo>
                  <a:lnTo>
                    <a:pt x="533952" y="133325"/>
                  </a:lnTo>
                  <a:lnTo>
                    <a:pt x="528811" y="134058"/>
                  </a:lnTo>
                  <a:lnTo>
                    <a:pt x="521209" y="137859"/>
                  </a:lnTo>
                  <a:lnTo>
                    <a:pt x="508612" y="147461"/>
                  </a:lnTo>
                  <a:lnTo>
                    <a:pt x="501262" y="151587"/>
                  </a:lnTo>
                  <a:lnTo>
                    <a:pt x="468582" y="162518"/>
                  </a:lnTo>
                  <a:lnTo>
                    <a:pt x="454907" y="166089"/>
                  </a:lnTo>
                  <a:lnTo>
                    <a:pt x="451672" y="167984"/>
                  </a:lnTo>
                  <a:lnTo>
                    <a:pt x="448237" y="168780"/>
                  </a:lnTo>
                  <a:lnTo>
                    <a:pt x="433704" y="163282"/>
                  </a:lnTo>
                  <a:lnTo>
                    <a:pt x="418343" y="162633"/>
                  </a:lnTo>
                  <a:lnTo>
                    <a:pt x="413097" y="159628"/>
                  </a:lnTo>
                  <a:lnTo>
                    <a:pt x="403809" y="157157"/>
                  </a:lnTo>
                  <a:lnTo>
                    <a:pt x="397987" y="154047"/>
                  </a:lnTo>
                  <a:lnTo>
                    <a:pt x="395328" y="153953"/>
                  </a:lnTo>
                  <a:lnTo>
                    <a:pt x="387883" y="155471"/>
                  </a:lnTo>
                  <a:lnTo>
                    <a:pt x="373800" y="152518"/>
                  </a:lnTo>
                  <a:lnTo>
                    <a:pt x="358973" y="124289"/>
                  </a:lnTo>
                  <a:lnTo>
                    <a:pt x="359245" y="121619"/>
                  </a:lnTo>
                  <a:lnTo>
                    <a:pt x="360104" y="116928"/>
                  </a:lnTo>
                  <a:lnTo>
                    <a:pt x="360386" y="114258"/>
                  </a:lnTo>
                  <a:lnTo>
                    <a:pt x="359779" y="111912"/>
                  </a:lnTo>
                  <a:lnTo>
                    <a:pt x="355737" y="105106"/>
                  </a:lnTo>
                  <a:lnTo>
                    <a:pt x="355873" y="99609"/>
                  </a:lnTo>
                  <a:lnTo>
                    <a:pt x="356900" y="94730"/>
                  </a:lnTo>
                  <a:lnTo>
                    <a:pt x="357245" y="90353"/>
                  </a:lnTo>
                  <a:lnTo>
                    <a:pt x="354219" y="81871"/>
                  </a:lnTo>
                  <a:lnTo>
                    <a:pt x="353025" y="70961"/>
                  </a:lnTo>
                  <a:lnTo>
                    <a:pt x="352125" y="66982"/>
                  </a:lnTo>
                  <a:lnTo>
                    <a:pt x="349675" y="63840"/>
                  </a:lnTo>
                  <a:lnTo>
                    <a:pt x="346827" y="61526"/>
                  </a:lnTo>
                  <a:lnTo>
                    <a:pt x="344450" y="58752"/>
                  </a:lnTo>
                  <a:lnTo>
                    <a:pt x="318597" y="25737"/>
                  </a:lnTo>
                  <a:lnTo>
                    <a:pt x="313131" y="24627"/>
                  </a:lnTo>
                  <a:lnTo>
                    <a:pt x="310608" y="23182"/>
                  </a:lnTo>
                  <a:lnTo>
                    <a:pt x="304493" y="18449"/>
                  </a:lnTo>
                  <a:lnTo>
                    <a:pt x="302032" y="16261"/>
                  </a:lnTo>
                  <a:lnTo>
                    <a:pt x="298629" y="15172"/>
                  </a:lnTo>
                  <a:lnTo>
                    <a:pt x="287080" y="16858"/>
                  </a:lnTo>
                  <a:lnTo>
                    <a:pt x="284064" y="18899"/>
                  </a:lnTo>
                  <a:lnTo>
                    <a:pt x="278766" y="25109"/>
                  </a:lnTo>
                  <a:lnTo>
                    <a:pt x="276347" y="26292"/>
                  </a:lnTo>
                  <a:lnTo>
                    <a:pt x="265740" y="25936"/>
                  </a:lnTo>
                  <a:lnTo>
                    <a:pt x="246767" y="21988"/>
                  </a:lnTo>
                  <a:lnTo>
                    <a:pt x="243877" y="19486"/>
                  </a:lnTo>
                  <a:lnTo>
                    <a:pt x="242767" y="17444"/>
                  </a:lnTo>
                  <a:lnTo>
                    <a:pt x="233804" y="4167"/>
                  </a:lnTo>
                  <a:lnTo>
                    <a:pt x="231804" y="2460"/>
                  </a:lnTo>
                  <a:lnTo>
                    <a:pt x="229595" y="1696"/>
                  </a:lnTo>
                  <a:lnTo>
                    <a:pt x="225909" y="2167"/>
                  </a:lnTo>
                  <a:lnTo>
                    <a:pt x="223281" y="3204"/>
                  </a:lnTo>
                  <a:lnTo>
                    <a:pt x="218391" y="6355"/>
                  </a:lnTo>
                  <a:lnTo>
                    <a:pt x="215312" y="7088"/>
                  </a:lnTo>
                  <a:lnTo>
                    <a:pt x="209616" y="6795"/>
                  </a:lnTo>
                  <a:lnTo>
                    <a:pt x="207124" y="7612"/>
                  </a:lnTo>
                  <a:lnTo>
                    <a:pt x="208381" y="8324"/>
                  </a:lnTo>
                  <a:lnTo>
                    <a:pt x="210904" y="10889"/>
                  </a:lnTo>
                  <a:lnTo>
                    <a:pt x="208119" y="12135"/>
                  </a:lnTo>
                  <a:lnTo>
                    <a:pt x="191816" y="14669"/>
                  </a:lnTo>
                  <a:lnTo>
                    <a:pt x="189020" y="14784"/>
                  </a:lnTo>
                  <a:lnTo>
                    <a:pt x="186099" y="13245"/>
                  </a:lnTo>
                  <a:lnTo>
                    <a:pt x="182758" y="8209"/>
                  </a:lnTo>
                  <a:lnTo>
                    <a:pt x="180717" y="6293"/>
                  </a:lnTo>
                  <a:lnTo>
                    <a:pt x="178088" y="7329"/>
                  </a:lnTo>
                  <a:lnTo>
                    <a:pt x="175031" y="9214"/>
                  </a:lnTo>
                  <a:lnTo>
                    <a:pt x="168298" y="9465"/>
                  </a:lnTo>
                  <a:lnTo>
                    <a:pt x="164926" y="10638"/>
                  </a:lnTo>
                  <a:lnTo>
                    <a:pt x="166350" y="12250"/>
                  </a:lnTo>
                  <a:lnTo>
                    <a:pt x="167890" y="13476"/>
                  </a:lnTo>
                  <a:lnTo>
                    <a:pt x="169691" y="14104"/>
                  </a:lnTo>
                  <a:lnTo>
                    <a:pt x="171617" y="14334"/>
                  </a:lnTo>
                  <a:lnTo>
                    <a:pt x="173303" y="15339"/>
                  </a:lnTo>
                  <a:lnTo>
                    <a:pt x="176738" y="19800"/>
                  </a:lnTo>
                  <a:lnTo>
                    <a:pt x="178329" y="21402"/>
                  </a:lnTo>
                  <a:lnTo>
                    <a:pt x="178193" y="22742"/>
                  </a:lnTo>
                  <a:lnTo>
                    <a:pt x="175858" y="23339"/>
                  </a:lnTo>
                  <a:lnTo>
                    <a:pt x="174486" y="25109"/>
                  </a:lnTo>
                  <a:lnTo>
                    <a:pt x="174026" y="27821"/>
                  </a:lnTo>
                  <a:lnTo>
                    <a:pt x="174214" y="31004"/>
                  </a:lnTo>
                  <a:lnTo>
                    <a:pt x="171806" y="28009"/>
                  </a:lnTo>
                  <a:lnTo>
                    <a:pt x="171795" y="24836"/>
                  </a:lnTo>
                  <a:lnTo>
                    <a:pt x="172120" y="21381"/>
                  </a:lnTo>
                  <a:lnTo>
                    <a:pt x="170895" y="17653"/>
                  </a:lnTo>
                  <a:lnTo>
                    <a:pt x="168591" y="16376"/>
                  </a:lnTo>
                  <a:lnTo>
                    <a:pt x="162445" y="16722"/>
                  </a:lnTo>
                  <a:lnTo>
                    <a:pt x="159251" y="14638"/>
                  </a:lnTo>
                  <a:lnTo>
                    <a:pt x="156162" y="11057"/>
                  </a:lnTo>
                  <a:lnTo>
                    <a:pt x="151702" y="7141"/>
                  </a:lnTo>
                  <a:lnTo>
                    <a:pt x="146634" y="4094"/>
                  </a:lnTo>
                  <a:lnTo>
                    <a:pt x="141995" y="3423"/>
                  </a:lnTo>
                  <a:lnTo>
                    <a:pt x="142665" y="858"/>
                  </a:lnTo>
                  <a:lnTo>
                    <a:pt x="143273" y="0"/>
                  </a:lnTo>
                  <a:close/>
                </a:path>
              </a:pathLst>
            </a:custGeom>
            <a:solidFill>
              <a:srgbClr val="0F9FDA"/>
            </a:solidFill>
          </p:spPr>
          <p:txBody>
            <a:bodyPr wrap="square" lIns="0" tIns="0" rIns="0" bIns="0" rtlCol="0"/>
            <a:lstStyle/>
            <a:p>
              <a:pPr defTabSz="554492"/>
              <a:endParaRPr sz="1092" kern="0">
                <a:solidFill>
                  <a:sysClr val="windowText" lastClr="000000"/>
                </a:solidFill>
              </a:endParaRPr>
            </a:p>
          </p:txBody>
        </p:sp>
        <p:sp>
          <p:nvSpPr>
            <p:cNvPr id="56" name="object 56"/>
            <p:cNvSpPr/>
            <p:nvPr/>
          </p:nvSpPr>
          <p:spPr>
            <a:xfrm>
              <a:off x="10419004" y="4717116"/>
              <a:ext cx="424815" cy="327660"/>
            </a:xfrm>
            <a:custGeom>
              <a:avLst/>
              <a:gdLst/>
              <a:ahLst/>
              <a:cxnLst/>
              <a:rect l="l" t="t" r="r" b="b"/>
              <a:pathLst>
                <a:path w="424815" h="327660">
                  <a:moveTo>
                    <a:pt x="217144" y="232041"/>
                  </a:moveTo>
                  <a:lnTo>
                    <a:pt x="214388" y="206514"/>
                  </a:lnTo>
                  <a:lnTo>
                    <a:pt x="209067" y="193217"/>
                  </a:lnTo>
                  <a:lnTo>
                    <a:pt x="205867" y="185216"/>
                  </a:lnTo>
                  <a:lnTo>
                    <a:pt x="191249" y="168821"/>
                  </a:lnTo>
                  <a:lnTo>
                    <a:pt x="170192" y="158013"/>
                  </a:lnTo>
                  <a:lnTo>
                    <a:pt x="170192" y="157111"/>
                  </a:lnTo>
                  <a:lnTo>
                    <a:pt x="186893" y="145999"/>
                  </a:lnTo>
                  <a:lnTo>
                    <a:pt x="197408" y="131826"/>
                  </a:lnTo>
                  <a:lnTo>
                    <a:pt x="198081" y="130924"/>
                  </a:lnTo>
                  <a:lnTo>
                    <a:pt x="204355" y="111772"/>
                  </a:lnTo>
                  <a:lnTo>
                    <a:pt x="206324" y="88480"/>
                  </a:lnTo>
                  <a:lnTo>
                    <a:pt x="203644" y="71780"/>
                  </a:lnTo>
                  <a:lnTo>
                    <a:pt x="200774" y="53898"/>
                  </a:lnTo>
                  <a:lnTo>
                    <a:pt x="182892" y="25793"/>
                  </a:lnTo>
                  <a:lnTo>
                    <a:pt x="150888" y="6908"/>
                  </a:lnTo>
                  <a:lnTo>
                    <a:pt x="130022" y="3911"/>
                  </a:lnTo>
                  <a:lnTo>
                    <a:pt x="130022" y="225729"/>
                  </a:lnTo>
                  <a:lnTo>
                    <a:pt x="129146" y="241211"/>
                  </a:lnTo>
                  <a:lnTo>
                    <a:pt x="126123" y="251066"/>
                  </a:lnTo>
                  <a:lnTo>
                    <a:pt x="120307" y="256273"/>
                  </a:lnTo>
                  <a:lnTo>
                    <a:pt x="111061" y="257784"/>
                  </a:lnTo>
                  <a:lnTo>
                    <a:pt x="86233" y="257784"/>
                  </a:lnTo>
                  <a:lnTo>
                    <a:pt x="86233" y="193217"/>
                  </a:lnTo>
                  <a:lnTo>
                    <a:pt x="111061" y="193217"/>
                  </a:lnTo>
                  <a:lnTo>
                    <a:pt x="120688" y="194233"/>
                  </a:lnTo>
                  <a:lnTo>
                    <a:pt x="126466" y="198640"/>
                  </a:lnTo>
                  <a:lnTo>
                    <a:pt x="129273" y="208457"/>
                  </a:lnTo>
                  <a:lnTo>
                    <a:pt x="130022" y="225729"/>
                  </a:lnTo>
                  <a:lnTo>
                    <a:pt x="130022" y="3911"/>
                  </a:lnTo>
                  <a:lnTo>
                    <a:pt x="125958" y="3327"/>
                  </a:lnTo>
                  <a:lnTo>
                    <a:pt x="125958" y="100228"/>
                  </a:lnTo>
                  <a:lnTo>
                    <a:pt x="125082" y="114884"/>
                  </a:lnTo>
                  <a:lnTo>
                    <a:pt x="122008" y="124663"/>
                  </a:lnTo>
                  <a:lnTo>
                    <a:pt x="116052" y="130136"/>
                  </a:lnTo>
                  <a:lnTo>
                    <a:pt x="106540" y="131826"/>
                  </a:lnTo>
                  <a:lnTo>
                    <a:pt x="86233" y="131826"/>
                  </a:lnTo>
                  <a:lnTo>
                    <a:pt x="86233" y="71780"/>
                  </a:lnTo>
                  <a:lnTo>
                    <a:pt x="106540" y="71780"/>
                  </a:lnTo>
                  <a:lnTo>
                    <a:pt x="116052" y="72859"/>
                  </a:lnTo>
                  <a:lnTo>
                    <a:pt x="122008" y="77025"/>
                  </a:lnTo>
                  <a:lnTo>
                    <a:pt x="125082" y="85686"/>
                  </a:lnTo>
                  <a:lnTo>
                    <a:pt x="125958" y="100228"/>
                  </a:lnTo>
                  <a:lnTo>
                    <a:pt x="125958" y="3327"/>
                  </a:lnTo>
                  <a:lnTo>
                    <a:pt x="102933" y="0"/>
                  </a:lnTo>
                  <a:lnTo>
                    <a:pt x="0" y="0"/>
                  </a:lnTo>
                  <a:lnTo>
                    <a:pt x="0" y="327317"/>
                  </a:lnTo>
                  <a:lnTo>
                    <a:pt x="116027" y="327317"/>
                  </a:lnTo>
                  <a:lnTo>
                    <a:pt x="165163" y="320357"/>
                  </a:lnTo>
                  <a:lnTo>
                    <a:pt x="196215" y="300850"/>
                  </a:lnTo>
                  <a:lnTo>
                    <a:pt x="212458" y="270738"/>
                  </a:lnTo>
                  <a:lnTo>
                    <a:pt x="214033" y="257784"/>
                  </a:lnTo>
                  <a:lnTo>
                    <a:pt x="217144" y="232041"/>
                  </a:lnTo>
                  <a:close/>
                </a:path>
                <a:path w="424815" h="327660">
                  <a:moveTo>
                    <a:pt x="424383" y="254000"/>
                  </a:moveTo>
                  <a:lnTo>
                    <a:pt x="329565" y="254000"/>
                  </a:lnTo>
                  <a:lnTo>
                    <a:pt x="329565" y="191770"/>
                  </a:lnTo>
                  <a:lnTo>
                    <a:pt x="394576" y="191770"/>
                  </a:lnTo>
                  <a:lnTo>
                    <a:pt x="394576" y="127000"/>
                  </a:lnTo>
                  <a:lnTo>
                    <a:pt x="329565" y="127000"/>
                  </a:lnTo>
                  <a:lnTo>
                    <a:pt x="329565" y="73660"/>
                  </a:lnTo>
                  <a:lnTo>
                    <a:pt x="421665" y="73660"/>
                  </a:lnTo>
                  <a:lnTo>
                    <a:pt x="421665" y="0"/>
                  </a:lnTo>
                  <a:lnTo>
                    <a:pt x="241084" y="0"/>
                  </a:lnTo>
                  <a:lnTo>
                    <a:pt x="241084" y="73660"/>
                  </a:lnTo>
                  <a:lnTo>
                    <a:pt x="241084" y="127000"/>
                  </a:lnTo>
                  <a:lnTo>
                    <a:pt x="241084" y="191770"/>
                  </a:lnTo>
                  <a:lnTo>
                    <a:pt x="241084" y="254000"/>
                  </a:lnTo>
                  <a:lnTo>
                    <a:pt x="241084" y="327660"/>
                  </a:lnTo>
                  <a:lnTo>
                    <a:pt x="424383" y="327660"/>
                  </a:lnTo>
                  <a:lnTo>
                    <a:pt x="424383" y="254000"/>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pic>
          <p:nvPicPr>
            <p:cNvPr id="57" name="object 57"/>
            <p:cNvPicPr/>
            <p:nvPr/>
          </p:nvPicPr>
          <p:blipFill>
            <a:blip r:embed="rId16" cstate="print"/>
            <a:stretch>
              <a:fillRect/>
            </a:stretch>
          </p:blipFill>
          <p:spPr>
            <a:xfrm>
              <a:off x="10887500" y="4714624"/>
              <a:ext cx="79118" cy="327310"/>
            </a:xfrm>
            <a:prstGeom prst="rect">
              <a:avLst/>
            </a:prstGeom>
          </p:spPr>
        </p:pic>
        <p:sp>
          <p:nvSpPr>
            <p:cNvPr id="58" name="object 58"/>
            <p:cNvSpPr/>
            <p:nvPr/>
          </p:nvSpPr>
          <p:spPr>
            <a:xfrm>
              <a:off x="11020616" y="4716823"/>
              <a:ext cx="421640" cy="328295"/>
            </a:xfrm>
            <a:custGeom>
              <a:avLst/>
              <a:gdLst/>
              <a:ahLst/>
              <a:cxnLst/>
              <a:rect l="l" t="t" r="r" b="b"/>
              <a:pathLst>
                <a:path w="421640" h="328295">
                  <a:moveTo>
                    <a:pt x="183286" y="254292"/>
                  </a:moveTo>
                  <a:lnTo>
                    <a:pt x="88468" y="254292"/>
                  </a:lnTo>
                  <a:lnTo>
                    <a:pt x="88468" y="192062"/>
                  </a:lnTo>
                  <a:lnTo>
                    <a:pt x="153492" y="192062"/>
                  </a:lnTo>
                  <a:lnTo>
                    <a:pt x="153492" y="127292"/>
                  </a:lnTo>
                  <a:lnTo>
                    <a:pt x="88468" y="127292"/>
                  </a:lnTo>
                  <a:lnTo>
                    <a:pt x="88468" y="73952"/>
                  </a:lnTo>
                  <a:lnTo>
                    <a:pt x="180581" y="73952"/>
                  </a:lnTo>
                  <a:lnTo>
                    <a:pt x="180581" y="292"/>
                  </a:lnTo>
                  <a:lnTo>
                    <a:pt x="0" y="292"/>
                  </a:lnTo>
                  <a:lnTo>
                    <a:pt x="0" y="73952"/>
                  </a:lnTo>
                  <a:lnTo>
                    <a:pt x="0" y="127292"/>
                  </a:lnTo>
                  <a:lnTo>
                    <a:pt x="0" y="192062"/>
                  </a:lnTo>
                  <a:lnTo>
                    <a:pt x="0" y="254292"/>
                  </a:lnTo>
                  <a:lnTo>
                    <a:pt x="0" y="327952"/>
                  </a:lnTo>
                  <a:lnTo>
                    <a:pt x="183286" y="327952"/>
                  </a:lnTo>
                  <a:lnTo>
                    <a:pt x="183286" y="254292"/>
                  </a:lnTo>
                  <a:close/>
                </a:path>
                <a:path w="421640" h="328295">
                  <a:moveTo>
                    <a:pt x="421449" y="0"/>
                  </a:moveTo>
                  <a:lnTo>
                    <a:pt x="230708" y="0"/>
                  </a:lnTo>
                  <a:lnTo>
                    <a:pt x="230708" y="73660"/>
                  </a:lnTo>
                  <a:lnTo>
                    <a:pt x="282054" y="73660"/>
                  </a:lnTo>
                  <a:lnTo>
                    <a:pt x="282054" y="254000"/>
                  </a:lnTo>
                  <a:lnTo>
                    <a:pt x="230708" y="254000"/>
                  </a:lnTo>
                  <a:lnTo>
                    <a:pt x="230708" y="327660"/>
                  </a:lnTo>
                  <a:lnTo>
                    <a:pt x="421449" y="327660"/>
                  </a:lnTo>
                  <a:lnTo>
                    <a:pt x="421449" y="254000"/>
                  </a:lnTo>
                  <a:lnTo>
                    <a:pt x="370103" y="254000"/>
                  </a:lnTo>
                  <a:lnTo>
                    <a:pt x="370103" y="73660"/>
                  </a:lnTo>
                  <a:lnTo>
                    <a:pt x="421449" y="73660"/>
                  </a:lnTo>
                  <a:lnTo>
                    <a:pt x="421449" y="0"/>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grpSp>
      <p:grpSp>
        <p:nvGrpSpPr>
          <p:cNvPr id="59" name="object 59">
            <a:extLst>
              <a:ext uri="{C183D7F6-B498-43B3-948B-1728B52AA6E4}">
                <adec:decorative xmlns:adec="http://schemas.microsoft.com/office/drawing/2017/decorative" val="1"/>
              </a:ext>
            </a:extLst>
          </p:cNvPr>
          <p:cNvGrpSpPr/>
          <p:nvPr/>
        </p:nvGrpSpPr>
        <p:grpSpPr>
          <a:xfrm>
            <a:off x="7566817" y="2561293"/>
            <a:ext cx="420105" cy="754727"/>
            <a:chOff x="12477536" y="4223762"/>
            <a:chExt cx="692785" cy="1244600"/>
          </a:xfrm>
        </p:grpSpPr>
        <p:sp>
          <p:nvSpPr>
            <p:cNvPr id="60" name="object 60"/>
            <p:cNvSpPr/>
            <p:nvPr/>
          </p:nvSpPr>
          <p:spPr>
            <a:xfrm>
              <a:off x="12477536" y="4223762"/>
              <a:ext cx="692785" cy="1244600"/>
            </a:xfrm>
            <a:custGeom>
              <a:avLst/>
              <a:gdLst/>
              <a:ahLst/>
              <a:cxnLst/>
              <a:rect l="l" t="t" r="r" b="b"/>
              <a:pathLst>
                <a:path w="692784" h="1244600">
                  <a:moveTo>
                    <a:pt x="443379" y="0"/>
                  </a:moveTo>
                  <a:lnTo>
                    <a:pt x="42637" y="11832"/>
                  </a:lnTo>
                  <a:lnTo>
                    <a:pt x="43140" y="93840"/>
                  </a:lnTo>
                  <a:lnTo>
                    <a:pt x="45799" y="260264"/>
                  </a:lnTo>
                  <a:lnTo>
                    <a:pt x="46947" y="334555"/>
                  </a:lnTo>
                  <a:lnTo>
                    <a:pt x="47057" y="341685"/>
                  </a:lnTo>
                  <a:lnTo>
                    <a:pt x="47155" y="355141"/>
                  </a:lnTo>
                  <a:lnTo>
                    <a:pt x="47227" y="367276"/>
                  </a:lnTo>
                  <a:lnTo>
                    <a:pt x="47348" y="387548"/>
                  </a:lnTo>
                  <a:lnTo>
                    <a:pt x="47453" y="405390"/>
                  </a:lnTo>
                  <a:lnTo>
                    <a:pt x="47579" y="426604"/>
                  </a:lnTo>
                  <a:lnTo>
                    <a:pt x="49139" y="508864"/>
                  </a:lnTo>
                  <a:lnTo>
                    <a:pt x="51784" y="675047"/>
                  </a:lnTo>
                  <a:lnTo>
                    <a:pt x="51695" y="723475"/>
                  </a:lnTo>
                  <a:lnTo>
                    <a:pt x="49077" y="778876"/>
                  </a:lnTo>
                  <a:lnTo>
                    <a:pt x="43558" y="867062"/>
                  </a:lnTo>
                  <a:lnTo>
                    <a:pt x="29056" y="871334"/>
                  </a:lnTo>
                  <a:lnTo>
                    <a:pt x="22732" y="883041"/>
                  </a:lnTo>
                  <a:lnTo>
                    <a:pt x="15528" y="902695"/>
                  </a:lnTo>
                  <a:lnTo>
                    <a:pt x="6125" y="975258"/>
                  </a:lnTo>
                  <a:lnTo>
                    <a:pt x="0" y="1003917"/>
                  </a:lnTo>
                  <a:lnTo>
                    <a:pt x="101242" y="989247"/>
                  </a:lnTo>
                  <a:lnTo>
                    <a:pt x="285792" y="919385"/>
                  </a:lnTo>
                  <a:lnTo>
                    <a:pt x="338083" y="916935"/>
                  </a:lnTo>
                  <a:lnTo>
                    <a:pt x="402718" y="916935"/>
                  </a:lnTo>
                  <a:lnTo>
                    <a:pt x="403307" y="915542"/>
                  </a:lnTo>
                  <a:lnTo>
                    <a:pt x="405448" y="902695"/>
                  </a:lnTo>
                  <a:lnTo>
                    <a:pt x="409443" y="895731"/>
                  </a:lnTo>
                  <a:lnTo>
                    <a:pt x="466289" y="786845"/>
                  </a:lnTo>
                  <a:lnTo>
                    <a:pt x="469252" y="761872"/>
                  </a:lnTo>
                  <a:lnTo>
                    <a:pt x="467004" y="689371"/>
                  </a:lnTo>
                  <a:lnTo>
                    <a:pt x="466907" y="686219"/>
                  </a:lnTo>
                  <a:lnTo>
                    <a:pt x="461179" y="664639"/>
                  </a:lnTo>
                  <a:lnTo>
                    <a:pt x="446269" y="635142"/>
                  </a:lnTo>
                  <a:lnTo>
                    <a:pt x="451096" y="620483"/>
                  </a:lnTo>
                  <a:lnTo>
                    <a:pt x="466886" y="606693"/>
                  </a:lnTo>
                  <a:lnTo>
                    <a:pt x="479346" y="579532"/>
                  </a:lnTo>
                  <a:lnTo>
                    <a:pt x="481001" y="550862"/>
                  </a:lnTo>
                  <a:lnTo>
                    <a:pt x="477137" y="521931"/>
                  </a:lnTo>
                  <a:lnTo>
                    <a:pt x="465933" y="499859"/>
                  </a:lnTo>
                  <a:lnTo>
                    <a:pt x="439934" y="487691"/>
                  </a:lnTo>
                  <a:lnTo>
                    <a:pt x="445714" y="478079"/>
                  </a:lnTo>
                  <a:lnTo>
                    <a:pt x="458394" y="467744"/>
                  </a:lnTo>
                  <a:lnTo>
                    <a:pt x="471043" y="461996"/>
                  </a:lnTo>
                  <a:lnTo>
                    <a:pt x="521590" y="461996"/>
                  </a:lnTo>
                  <a:lnTo>
                    <a:pt x="528140" y="448488"/>
                  </a:lnTo>
                  <a:lnTo>
                    <a:pt x="531072" y="436908"/>
                  </a:lnTo>
                  <a:lnTo>
                    <a:pt x="527732" y="419180"/>
                  </a:lnTo>
                  <a:lnTo>
                    <a:pt x="517753" y="409945"/>
                  </a:lnTo>
                  <a:lnTo>
                    <a:pt x="508288" y="403191"/>
                  </a:lnTo>
                  <a:lnTo>
                    <a:pt x="500707" y="393338"/>
                  </a:lnTo>
                  <a:lnTo>
                    <a:pt x="496833" y="368868"/>
                  </a:lnTo>
                  <a:lnTo>
                    <a:pt x="494320" y="334555"/>
                  </a:lnTo>
                  <a:lnTo>
                    <a:pt x="495626" y="304901"/>
                  </a:lnTo>
                  <a:lnTo>
                    <a:pt x="495733" y="302482"/>
                  </a:lnTo>
                  <a:lnTo>
                    <a:pt x="499482" y="283195"/>
                  </a:lnTo>
                  <a:lnTo>
                    <a:pt x="554525" y="283195"/>
                  </a:lnTo>
                  <a:lnTo>
                    <a:pt x="558517" y="248788"/>
                  </a:lnTo>
                  <a:lnTo>
                    <a:pt x="556454" y="234841"/>
                  </a:lnTo>
                  <a:lnTo>
                    <a:pt x="556213" y="226956"/>
                  </a:lnTo>
                  <a:lnTo>
                    <a:pt x="559134" y="215396"/>
                  </a:lnTo>
                  <a:lnTo>
                    <a:pt x="560213" y="206705"/>
                  </a:lnTo>
                  <a:lnTo>
                    <a:pt x="560768" y="195669"/>
                  </a:lnTo>
                  <a:lnTo>
                    <a:pt x="557941" y="180298"/>
                  </a:lnTo>
                  <a:lnTo>
                    <a:pt x="553752" y="174769"/>
                  </a:lnTo>
                  <a:lnTo>
                    <a:pt x="550310" y="173900"/>
                  </a:lnTo>
                  <a:lnTo>
                    <a:pt x="523774" y="173900"/>
                  </a:lnTo>
                  <a:lnTo>
                    <a:pt x="515366" y="171774"/>
                  </a:lnTo>
                  <a:lnTo>
                    <a:pt x="511691" y="164131"/>
                  </a:lnTo>
                  <a:lnTo>
                    <a:pt x="510644" y="155021"/>
                  </a:lnTo>
                  <a:lnTo>
                    <a:pt x="505419" y="65118"/>
                  </a:lnTo>
                  <a:lnTo>
                    <a:pt x="502204" y="19454"/>
                  </a:lnTo>
                  <a:lnTo>
                    <a:pt x="501927" y="11832"/>
                  </a:lnTo>
                  <a:lnTo>
                    <a:pt x="501822" y="8952"/>
                  </a:lnTo>
                  <a:lnTo>
                    <a:pt x="501700" y="5601"/>
                  </a:lnTo>
                  <a:lnTo>
                    <a:pt x="501594" y="2670"/>
                  </a:lnTo>
                  <a:lnTo>
                    <a:pt x="501503" y="157"/>
                  </a:lnTo>
                  <a:lnTo>
                    <a:pt x="443379" y="0"/>
                  </a:lnTo>
                  <a:close/>
                </a:path>
                <a:path w="692784" h="1244600">
                  <a:moveTo>
                    <a:pt x="402718" y="916935"/>
                  </a:moveTo>
                  <a:lnTo>
                    <a:pt x="338083" y="916935"/>
                  </a:lnTo>
                  <a:lnTo>
                    <a:pt x="350429" y="921186"/>
                  </a:lnTo>
                  <a:lnTo>
                    <a:pt x="376438" y="933353"/>
                  </a:lnTo>
                  <a:lnTo>
                    <a:pt x="386951" y="936013"/>
                  </a:lnTo>
                  <a:lnTo>
                    <a:pt x="397757" y="928673"/>
                  </a:lnTo>
                  <a:lnTo>
                    <a:pt x="402718" y="916935"/>
                  </a:lnTo>
                  <a:close/>
                </a:path>
                <a:path w="692784" h="1244600">
                  <a:moveTo>
                    <a:pt x="692251" y="509000"/>
                  </a:moveTo>
                  <a:lnTo>
                    <a:pt x="679330" y="520266"/>
                  </a:lnTo>
                  <a:lnTo>
                    <a:pt x="651414" y="537826"/>
                  </a:lnTo>
                  <a:lnTo>
                    <a:pt x="640566" y="549731"/>
                  </a:lnTo>
                  <a:lnTo>
                    <a:pt x="634211" y="566024"/>
                  </a:lnTo>
                  <a:lnTo>
                    <a:pt x="627266" y="606693"/>
                  </a:lnTo>
                  <a:lnTo>
                    <a:pt x="627237" y="606861"/>
                  </a:lnTo>
                  <a:lnTo>
                    <a:pt x="620871" y="623153"/>
                  </a:lnTo>
                  <a:lnTo>
                    <a:pt x="615080" y="628410"/>
                  </a:lnTo>
                  <a:lnTo>
                    <a:pt x="599060" y="637781"/>
                  </a:lnTo>
                  <a:lnTo>
                    <a:pt x="595332" y="643655"/>
                  </a:lnTo>
                  <a:lnTo>
                    <a:pt x="596861" y="664168"/>
                  </a:lnTo>
                  <a:lnTo>
                    <a:pt x="595227" y="675047"/>
                  </a:lnTo>
                  <a:lnTo>
                    <a:pt x="592337" y="682042"/>
                  </a:lnTo>
                  <a:lnTo>
                    <a:pt x="580694" y="697109"/>
                  </a:lnTo>
                  <a:lnTo>
                    <a:pt x="578024" y="712093"/>
                  </a:lnTo>
                  <a:lnTo>
                    <a:pt x="582656" y="728731"/>
                  </a:lnTo>
                  <a:lnTo>
                    <a:pt x="582715" y="728941"/>
                  </a:lnTo>
                  <a:lnTo>
                    <a:pt x="596285" y="746909"/>
                  </a:lnTo>
                  <a:lnTo>
                    <a:pt x="584694" y="757401"/>
                  </a:lnTo>
                  <a:lnTo>
                    <a:pt x="549187" y="773034"/>
                  </a:lnTo>
                  <a:lnTo>
                    <a:pt x="542559" y="781525"/>
                  </a:lnTo>
                  <a:lnTo>
                    <a:pt x="546465" y="801535"/>
                  </a:lnTo>
                  <a:lnTo>
                    <a:pt x="555396" y="806027"/>
                  </a:lnTo>
                  <a:lnTo>
                    <a:pt x="568024" y="800279"/>
                  </a:lnTo>
                  <a:lnTo>
                    <a:pt x="581961" y="785902"/>
                  </a:lnTo>
                  <a:lnTo>
                    <a:pt x="606221" y="785902"/>
                  </a:lnTo>
                  <a:lnTo>
                    <a:pt x="622536" y="766971"/>
                  </a:lnTo>
                  <a:lnTo>
                    <a:pt x="645729" y="745998"/>
                  </a:lnTo>
                  <a:lnTo>
                    <a:pt x="677326" y="745998"/>
                  </a:lnTo>
                  <a:lnTo>
                    <a:pt x="675215" y="740029"/>
                  </a:lnTo>
                  <a:lnTo>
                    <a:pt x="676293" y="726878"/>
                  </a:lnTo>
                  <a:lnTo>
                    <a:pt x="678733" y="712847"/>
                  </a:lnTo>
                  <a:lnTo>
                    <a:pt x="679692" y="697109"/>
                  </a:lnTo>
                  <a:lnTo>
                    <a:pt x="679801" y="695329"/>
                  </a:lnTo>
                  <a:lnTo>
                    <a:pt x="679910" y="664168"/>
                  </a:lnTo>
                  <a:lnTo>
                    <a:pt x="680035" y="628410"/>
                  </a:lnTo>
                  <a:lnTo>
                    <a:pt x="680111" y="606693"/>
                  </a:lnTo>
                  <a:lnTo>
                    <a:pt x="680178" y="587720"/>
                  </a:lnTo>
                  <a:lnTo>
                    <a:pt x="692670" y="538308"/>
                  </a:lnTo>
                  <a:lnTo>
                    <a:pt x="692277" y="510864"/>
                  </a:lnTo>
                  <a:lnTo>
                    <a:pt x="692251" y="509000"/>
                  </a:lnTo>
                  <a:close/>
                </a:path>
                <a:path w="692784" h="1244600">
                  <a:moveTo>
                    <a:pt x="518340" y="629666"/>
                  </a:moveTo>
                  <a:lnTo>
                    <a:pt x="502110" y="680586"/>
                  </a:lnTo>
                  <a:lnTo>
                    <a:pt x="499681" y="703455"/>
                  </a:lnTo>
                  <a:lnTo>
                    <a:pt x="512005" y="716637"/>
                  </a:lnTo>
                  <a:lnTo>
                    <a:pt x="508036" y="723475"/>
                  </a:lnTo>
                  <a:lnTo>
                    <a:pt x="506707" y="728731"/>
                  </a:lnTo>
                  <a:lnTo>
                    <a:pt x="503272" y="733454"/>
                  </a:lnTo>
                  <a:lnTo>
                    <a:pt x="496686" y="737380"/>
                  </a:lnTo>
                  <a:lnTo>
                    <a:pt x="500024" y="754772"/>
                  </a:lnTo>
                  <a:lnTo>
                    <a:pt x="500068" y="755003"/>
                  </a:lnTo>
                  <a:lnTo>
                    <a:pt x="494226" y="786845"/>
                  </a:lnTo>
                  <a:lnTo>
                    <a:pt x="494162" y="787190"/>
                  </a:lnTo>
                  <a:lnTo>
                    <a:pt x="497262" y="797033"/>
                  </a:lnTo>
                  <a:lnTo>
                    <a:pt x="527114" y="767442"/>
                  </a:lnTo>
                  <a:lnTo>
                    <a:pt x="538810" y="721192"/>
                  </a:lnTo>
                  <a:lnTo>
                    <a:pt x="541271" y="689371"/>
                  </a:lnTo>
                  <a:lnTo>
                    <a:pt x="540308" y="657801"/>
                  </a:lnTo>
                  <a:lnTo>
                    <a:pt x="538810" y="646022"/>
                  </a:lnTo>
                  <a:lnTo>
                    <a:pt x="535418" y="637341"/>
                  </a:lnTo>
                  <a:lnTo>
                    <a:pt x="528853" y="632326"/>
                  </a:lnTo>
                  <a:lnTo>
                    <a:pt x="518340" y="629666"/>
                  </a:lnTo>
                  <a:close/>
                </a:path>
                <a:path w="692784" h="1244600">
                  <a:moveTo>
                    <a:pt x="606221" y="785902"/>
                  </a:moveTo>
                  <a:lnTo>
                    <a:pt x="581961" y="785902"/>
                  </a:lnTo>
                  <a:lnTo>
                    <a:pt x="603541" y="789012"/>
                  </a:lnTo>
                  <a:lnTo>
                    <a:pt x="606221" y="785902"/>
                  </a:lnTo>
                  <a:close/>
                </a:path>
                <a:path w="692784" h="1244600">
                  <a:moveTo>
                    <a:pt x="677326" y="745998"/>
                  </a:moveTo>
                  <a:lnTo>
                    <a:pt x="645729" y="745998"/>
                  </a:lnTo>
                  <a:lnTo>
                    <a:pt x="680429" y="754772"/>
                  </a:lnTo>
                  <a:lnTo>
                    <a:pt x="677326" y="745998"/>
                  </a:lnTo>
                  <a:close/>
                </a:path>
                <a:path w="692784" h="1244600">
                  <a:moveTo>
                    <a:pt x="626387" y="372260"/>
                  </a:moveTo>
                  <a:lnTo>
                    <a:pt x="603583" y="372260"/>
                  </a:lnTo>
                  <a:lnTo>
                    <a:pt x="614086" y="374910"/>
                  </a:lnTo>
                  <a:lnTo>
                    <a:pt x="621164" y="382302"/>
                  </a:lnTo>
                  <a:lnTo>
                    <a:pt x="624033" y="393097"/>
                  </a:lnTo>
                  <a:lnTo>
                    <a:pt x="609426" y="424290"/>
                  </a:lnTo>
                  <a:lnTo>
                    <a:pt x="601992" y="449263"/>
                  </a:lnTo>
                  <a:lnTo>
                    <a:pt x="595343" y="475545"/>
                  </a:lnTo>
                  <a:lnTo>
                    <a:pt x="593720" y="495262"/>
                  </a:lnTo>
                  <a:lnTo>
                    <a:pt x="602120" y="510864"/>
                  </a:lnTo>
                  <a:lnTo>
                    <a:pt x="619981" y="510864"/>
                  </a:lnTo>
                  <a:lnTo>
                    <a:pt x="640252" y="501440"/>
                  </a:lnTo>
                  <a:lnTo>
                    <a:pt x="664712" y="480781"/>
                  </a:lnTo>
                  <a:lnTo>
                    <a:pt x="669456" y="479744"/>
                  </a:lnTo>
                  <a:lnTo>
                    <a:pt x="669572" y="477378"/>
                  </a:lnTo>
                  <a:lnTo>
                    <a:pt x="669663" y="475545"/>
                  </a:lnTo>
                  <a:lnTo>
                    <a:pt x="669728" y="474226"/>
                  </a:lnTo>
                  <a:lnTo>
                    <a:pt x="669842" y="467744"/>
                  </a:lnTo>
                  <a:lnTo>
                    <a:pt x="669943" y="461996"/>
                  </a:lnTo>
                  <a:lnTo>
                    <a:pt x="670063" y="455179"/>
                  </a:lnTo>
                  <a:lnTo>
                    <a:pt x="671131" y="442143"/>
                  </a:lnTo>
                  <a:lnTo>
                    <a:pt x="672984" y="439253"/>
                  </a:lnTo>
                  <a:lnTo>
                    <a:pt x="638263" y="381035"/>
                  </a:lnTo>
                  <a:lnTo>
                    <a:pt x="626387" y="372260"/>
                  </a:lnTo>
                  <a:close/>
                </a:path>
                <a:path w="692784" h="1244600">
                  <a:moveTo>
                    <a:pt x="521590" y="461996"/>
                  </a:moveTo>
                  <a:lnTo>
                    <a:pt x="471043" y="461996"/>
                  </a:lnTo>
                  <a:lnTo>
                    <a:pt x="484194" y="463095"/>
                  </a:lnTo>
                  <a:lnTo>
                    <a:pt x="493901" y="468907"/>
                  </a:lnTo>
                  <a:lnTo>
                    <a:pt x="501503" y="478645"/>
                  </a:lnTo>
                  <a:lnTo>
                    <a:pt x="509628" y="490770"/>
                  </a:lnTo>
                  <a:lnTo>
                    <a:pt x="514130" y="477378"/>
                  </a:lnTo>
                  <a:lnTo>
                    <a:pt x="521590" y="461996"/>
                  </a:lnTo>
                  <a:close/>
                </a:path>
                <a:path w="692784" h="1244600">
                  <a:moveTo>
                    <a:pt x="554525" y="283195"/>
                  </a:moveTo>
                  <a:lnTo>
                    <a:pt x="499482" y="283195"/>
                  </a:lnTo>
                  <a:lnTo>
                    <a:pt x="513345" y="303582"/>
                  </a:lnTo>
                  <a:lnTo>
                    <a:pt x="523292" y="321759"/>
                  </a:lnTo>
                  <a:lnTo>
                    <a:pt x="528143" y="341685"/>
                  </a:lnTo>
                  <a:lnTo>
                    <a:pt x="528224" y="342020"/>
                  </a:lnTo>
                  <a:lnTo>
                    <a:pt x="530800" y="367276"/>
                  </a:lnTo>
                  <a:lnTo>
                    <a:pt x="540203" y="387548"/>
                  </a:lnTo>
                  <a:lnTo>
                    <a:pt x="561637" y="405390"/>
                  </a:lnTo>
                  <a:lnTo>
                    <a:pt x="583144" y="417641"/>
                  </a:lnTo>
                  <a:lnTo>
                    <a:pt x="593395" y="421358"/>
                  </a:lnTo>
                  <a:lnTo>
                    <a:pt x="597393" y="409945"/>
                  </a:lnTo>
                  <a:lnTo>
                    <a:pt x="597742" y="405390"/>
                  </a:lnTo>
                  <a:lnTo>
                    <a:pt x="599604" y="379087"/>
                  </a:lnTo>
                  <a:lnTo>
                    <a:pt x="603583" y="372260"/>
                  </a:lnTo>
                  <a:lnTo>
                    <a:pt x="626387" y="372260"/>
                  </a:lnTo>
                  <a:lnTo>
                    <a:pt x="617530" y="365716"/>
                  </a:lnTo>
                  <a:lnTo>
                    <a:pt x="606232" y="361748"/>
                  </a:lnTo>
                  <a:lnTo>
                    <a:pt x="593364" y="355141"/>
                  </a:lnTo>
                  <a:lnTo>
                    <a:pt x="575521" y="341685"/>
                  </a:lnTo>
                  <a:lnTo>
                    <a:pt x="562726" y="325026"/>
                  </a:lnTo>
                  <a:lnTo>
                    <a:pt x="555396" y="314210"/>
                  </a:lnTo>
                  <a:lnTo>
                    <a:pt x="554391" y="304901"/>
                  </a:lnTo>
                  <a:lnTo>
                    <a:pt x="552831" y="297802"/>
                  </a:lnTo>
                  <a:lnTo>
                    <a:pt x="554525" y="283195"/>
                  </a:lnTo>
                  <a:close/>
                </a:path>
                <a:path w="692784" h="1244600">
                  <a:moveTo>
                    <a:pt x="545334" y="172643"/>
                  </a:moveTo>
                  <a:lnTo>
                    <a:pt x="523774" y="173900"/>
                  </a:lnTo>
                  <a:lnTo>
                    <a:pt x="550310" y="173900"/>
                  </a:lnTo>
                  <a:lnTo>
                    <a:pt x="545334" y="172643"/>
                  </a:lnTo>
                  <a:close/>
                </a:path>
                <a:path w="692784" h="1244600">
                  <a:moveTo>
                    <a:pt x="305561" y="1133986"/>
                  </a:moveTo>
                  <a:lnTo>
                    <a:pt x="294252" y="1134478"/>
                  </a:lnTo>
                  <a:lnTo>
                    <a:pt x="297090" y="1154205"/>
                  </a:lnTo>
                  <a:lnTo>
                    <a:pt x="294158" y="1170247"/>
                  </a:lnTo>
                  <a:lnTo>
                    <a:pt x="284923" y="1180215"/>
                  </a:lnTo>
                  <a:lnTo>
                    <a:pt x="267258" y="1183691"/>
                  </a:lnTo>
                  <a:lnTo>
                    <a:pt x="259374" y="1192780"/>
                  </a:lnTo>
                  <a:lnTo>
                    <a:pt x="255060" y="1214266"/>
                  </a:lnTo>
                  <a:lnTo>
                    <a:pt x="260002" y="1234538"/>
                  </a:lnTo>
                  <a:lnTo>
                    <a:pt x="275488" y="1244056"/>
                  </a:lnTo>
                  <a:lnTo>
                    <a:pt x="308398" y="1237711"/>
                  </a:lnTo>
                  <a:lnTo>
                    <a:pt x="323382" y="1231554"/>
                  </a:lnTo>
                  <a:lnTo>
                    <a:pt x="332115" y="1223585"/>
                  </a:lnTo>
                  <a:lnTo>
                    <a:pt x="329811" y="1210591"/>
                  </a:lnTo>
                  <a:lnTo>
                    <a:pt x="320346" y="1199356"/>
                  </a:lnTo>
                  <a:lnTo>
                    <a:pt x="312786" y="1185021"/>
                  </a:lnTo>
                  <a:lnTo>
                    <a:pt x="315739" y="1164529"/>
                  </a:lnTo>
                  <a:lnTo>
                    <a:pt x="314985" y="1149786"/>
                  </a:lnTo>
                  <a:lnTo>
                    <a:pt x="311854" y="1140059"/>
                  </a:lnTo>
                  <a:lnTo>
                    <a:pt x="305561" y="1133986"/>
                  </a:lnTo>
                  <a:close/>
                </a:path>
              </a:pathLst>
            </a:custGeom>
            <a:solidFill>
              <a:srgbClr val="0F9FDA"/>
            </a:solidFill>
          </p:spPr>
          <p:txBody>
            <a:bodyPr wrap="square" lIns="0" tIns="0" rIns="0" bIns="0" rtlCol="0"/>
            <a:lstStyle/>
            <a:p>
              <a:pPr defTabSz="554492"/>
              <a:endParaRPr sz="1092" kern="0">
                <a:solidFill>
                  <a:sysClr val="windowText" lastClr="000000"/>
                </a:solidFill>
              </a:endParaRPr>
            </a:p>
          </p:txBody>
        </p:sp>
        <p:sp>
          <p:nvSpPr>
            <p:cNvPr id="61" name="object 61"/>
            <p:cNvSpPr/>
            <p:nvPr/>
          </p:nvSpPr>
          <p:spPr>
            <a:xfrm>
              <a:off x="12559830" y="4321612"/>
              <a:ext cx="346075" cy="266700"/>
            </a:xfrm>
            <a:custGeom>
              <a:avLst/>
              <a:gdLst/>
              <a:ahLst/>
              <a:cxnLst/>
              <a:rect l="l" t="t" r="r" b="b"/>
              <a:pathLst>
                <a:path w="346075" h="266700">
                  <a:moveTo>
                    <a:pt x="176796" y="188937"/>
                  </a:moveTo>
                  <a:lnTo>
                    <a:pt x="174548" y="168148"/>
                  </a:lnTo>
                  <a:lnTo>
                    <a:pt x="170218" y="157327"/>
                  </a:lnTo>
                  <a:lnTo>
                    <a:pt x="167614" y="150799"/>
                  </a:lnTo>
                  <a:lnTo>
                    <a:pt x="155714" y="137452"/>
                  </a:lnTo>
                  <a:lnTo>
                    <a:pt x="138569" y="128651"/>
                  </a:lnTo>
                  <a:lnTo>
                    <a:pt x="138569" y="127927"/>
                  </a:lnTo>
                  <a:lnTo>
                    <a:pt x="166382" y="91008"/>
                  </a:lnTo>
                  <a:lnTo>
                    <a:pt x="167982" y="72047"/>
                  </a:lnTo>
                  <a:lnTo>
                    <a:pt x="165798" y="58445"/>
                  </a:lnTo>
                  <a:lnTo>
                    <a:pt x="163461" y="43891"/>
                  </a:lnTo>
                  <a:lnTo>
                    <a:pt x="148920" y="20993"/>
                  </a:lnTo>
                  <a:lnTo>
                    <a:pt x="122859" y="5626"/>
                  </a:lnTo>
                  <a:lnTo>
                    <a:pt x="105867" y="3187"/>
                  </a:lnTo>
                  <a:lnTo>
                    <a:pt x="105867" y="183794"/>
                  </a:lnTo>
                  <a:lnTo>
                    <a:pt x="105156" y="196392"/>
                  </a:lnTo>
                  <a:lnTo>
                    <a:pt x="102692" y="204419"/>
                  </a:lnTo>
                  <a:lnTo>
                    <a:pt x="97955" y="208648"/>
                  </a:lnTo>
                  <a:lnTo>
                    <a:pt x="90424" y="209892"/>
                  </a:lnTo>
                  <a:lnTo>
                    <a:pt x="70205" y="209892"/>
                  </a:lnTo>
                  <a:lnTo>
                    <a:pt x="70205" y="157327"/>
                  </a:lnTo>
                  <a:lnTo>
                    <a:pt x="90424" y="157327"/>
                  </a:lnTo>
                  <a:lnTo>
                    <a:pt x="98259" y="158153"/>
                  </a:lnTo>
                  <a:lnTo>
                    <a:pt x="102971" y="161734"/>
                  </a:lnTo>
                  <a:lnTo>
                    <a:pt x="105257" y="169735"/>
                  </a:lnTo>
                  <a:lnTo>
                    <a:pt x="105867" y="183794"/>
                  </a:lnTo>
                  <a:lnTo>
                    <a:pt x="105867" y="3187"/>
                  </a:lnTo>
                  <a:lnTo>
                    <a:pt x="102552" y="2705"/>
                  </a:lnTo>
                  <a:lnTo>
                    <a:pt x="102552" y="81597"/>
                  </a:lnTo>
                  <a:lnTo>
                    <a:pt x="101841" y="93535"/>
                  </a:lnTo>
                  <a:lnTo>
                    <a:pt x="99339" y="101498"/>
                  </a:lnTo>
                  <a:lnTo>
                    <a:pt x="94488" y="105956"/>
                  </a:lnTo>
                  <a:lnTo>
                    <a:pt x="86741" y="107340"/>
                  </a:lnTo>
                  <a:lnTo>
                    <a:pt x="70205" y="107340"/>
                  </a:lnTo>
                  <a:lnTo>
                    <a:pt x="70205" y="58445"/>
                  </a:lnTo>
                  <a:lnTo>
                    <a:pt x="86741" y="58445"/>
                  </a:lnTo>
                  <a:lnTo>
                    <a:pt x="94488" y="59321"/>
                  </a:lnTo>
                  <a:lnTo>
                    <a:pt x="99339" y="62725"/>
                  </a:lnTo>
                  <a:lnTo>
                    <a:pt x="101841" y="69761"/>
                  </a:lnTo>
                  <a:lnTo>
                    <a:pt x="102552" y="81597"/>
                  </a:lnTo>
                  <a:lnTo>
                    <a:pt x="102552" y="2705"/>
                  </a:lnTo>
                  <a:lnTo>
                    <a:pt x="83807" y="0"/>
                  </a:lnTo>
                  <a:lnTo>
                    <a:pt x="0" y="0"/>
                  </a:lnTo>
                  <a:lnTo>
                    <a:pt x="0" y="266496"/>
                  </a:lnTo>
                  <a:lnTo>
                    <a:pt x="94475" y="266496"/>
                  </a:lnTo>
                  <a:lnTo>
                    <a:pt x="134467" y="260832"/>
                  </a:lnTo>
                  <a:lnTo>
                    <a:pt x="159753" y="244944"/>
                  </a:lnTo>
                  <a:lnTo>
                    <a:pt x="172986" y="220433"/>
                  </a:lnTo>
                  <a:lnTo>
                    <a:pt x="174256" y="209892"/>
                  </a:lnTo>
                  <a:lnTo>
                    <a:pt x="176796" y="188937"/>
                  </a:lnTo>
                  <a:close/>
                </a:path>
                <a:path w="346075" h="266700">
                  <a:moveTo>
                    <a:pt x="345516" y="207010"/>
                  </a:moveTo>
                  <a:lnTo>
                    <a:pt x="268325" y="207010"/>
                  </a:lnTo>
                  <a:lnTo>
                    <a:pt x="268325" y="156210"/>
                  </a:lnTo>
                  <a:lnTo>
                    <a:pt x="321259" y="156210"/>
                  </a:lnTo>
                  <a:lnTo>
                    <a:pt x="321259" y="104140"/>
                  </a:lnTo>
                  <a:lnTo>
                    <a:pt x="268325" y="104140"/>
                  </a:lnTo>
                  <a:lnTo>
                    <a:pt x="268325" y="59690"/>
                  </a:lnTo>
                  <a:lnTo>
                    <a:pt x="343319" y="59690"/>
                  </a:lnTo>
                  <a:lnTo>
                    <a:pt x="343319" y="0"/>
                  </a:lnTo>
                  <a:lnTo>
                    <a:pt x="196291" y="0"/>
                  </a:lnTo>
                  <a:lnTo>
                    <a:pt x="196291" y="59690"/>
                  </a:lnTo>
                  <a:lnTo>
                    <a:pt x="196291" y="104140"/>
                  </a:lnTo>
                  <a:lnTo>
                    <a:pt x="196291" y="156210"/>
                  </a:lnTo>
                  <a:lnTo>
                    <a:pt x="196291" y="207010"/>
                  </a:lnTo>
                  <a:lnTo>
                    <a:pt x="196291" y="266700"/>
                  </a:lnTo>
                  <a:lnTo>
                    <a:pt x="345516" y="266700"/>
                  </a:lnTo>
                  <a:lnTo>
                    <a:pt x="345516" y="207010"/>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pic>
          <p:nvPicPr>
            <p:cNvPr id="62" name="object 62"/>
            <p:cNvPicPr/>
            <p:nvPr/>
          </p:nvPicPr>
          <p:blipFill>
            <a:blip r:embed="rId17" cstate="print"/>
            <a:stretch>
              <a:fillRect/>
            </a:stretch>
          </p:blipFill>
          <p:spPr>
            <a:xfrm>
              <a:off x="12559837" y="4610128"/>
              <a:ext cx="345518" cy="83515"/>
            </a:xfrm>
            <a:prstGeom prst="rect">
              <a:avLst/>
            </a:prstGeom>
          </p:spPr>
        </p:pic>
        <p:sp>
          <p:nvSpPr>
            <p:cNvPr id="63" name="object 63"/>
            <p:cNvSpPr/>
            <p:nvPr/>
          </p:nvSpPr>
          <p:spPr>
            <a:xfrm>
              <a:off x="12559817" y="4715680"/>
              <a:ext cx="346075" cy="268605"/>
            </a:xfrm>
            <a:custGeom>
              <a:avLst/>
              <a:gdLst/>
              <a:ahLst/>
              <a:cxnLst/>
              <a:rect l="l" t="t" r="r" b="b"/>
              <a:pathLst>
                <a:path w="346075" h="268604">
                  <a:moveTo>
                    <a:pt x="150279" y="208280"/>
                  </a:moveTo>
                  <a:lnTo>
                    <a:pt x="72555" y="208280"/>
                  </a:lnTo>
                  <a:lnTo>
                    <a:pt x="72555" y="157480"/>
                  </a:lnTo>
                  <a:lnTo>
                    <a:pt x="125857" y="157480"/>
                  </a:lnTo>
                  <a:lnTo>
                    <a:pt x="125857" y="104140"/>
                  </a:lnTo>
                  <a:lnTo>
                    <a:pt x="72555" y="104140"/>
                  </a:lnTo>
                  <a:lnTo>
                    <a:pt x="72555" y="60960"/>
                  </a:lnTo>
                  <a:lnTo>
                    <a:pt x="148056" y="60960"/>
                  </a:lnTo>
                  <a:lnTo>
                    <a:pt x="148056" y="0"/>
                  </a:lnTo>
                  <a:lnTo>
                    <a:pt x="0" y="0"/>
                  </a:lnTo>
                  <a:lnTo>
                    <a:pt x="0" y="60960"/>
                  </a:lnTo>
                  <a:lnTo>
                    <a:pt x="0" y="104140"/>
                  </a:lnTo>
                  <a:lnTo>
                    <a:pt x="0" y="157480"/>
                  </a:lnTo>
                  <a:lnTo>
                    <a:pt x="0" y="208280"/>
                  </a:lnTo>
                  <a:lnTo>
                    <a:pt x="0" y="267970"/>
                  </a:lnTo>
                  <a:lnTo>
                    <a:pt x="150279" y="267970"/>
                  </a:lnTo>
                  <a:lnTo>
                    <a:pt x="150279" y="208280"/>
                  </a:lnTo>
                  <a:close/>
                </a:path>
                <a:path w="346075" h="268604">
                  <a:moveTo>
                    <a:pt x="345528" y="457"/>
                  </a:moveTo>
                  <a:lnTo>
                    <a:pt x="189153" y="457"/>
                  </a:lnTo>
                  <a:lnTo>
                    <a:pt x="189153" y="60147"/>
                  </a:lnTo>
                  <a:lnTo>
                    <a:pt x="231267" y="60147"/>
                  </a:lnTo>
                  <a:lnTo>
                    <a:pt x="231267" y="208737"/>
                  </a:lnTo>
                  <a:lnTo>
                    <a:pt x="189153" y="208737"/>
                  </a:lnTo>
                  <a:lnTo>
                    <a:pt x="189153" y="268427"/>
                  </a:lnTo>
                  <a:lnTo>
                    <a:pt x="345528" y="268427"/>
                  </a:lnTo>
                  <a:lnTo>
                    <a:pt x="345528" y="208737"/>
                  </a:lnTo>
                  <a:lnTo>
                    <a:pt x="303428" y="208737"/>
                  </a:lnTo>
                  <a:lnTo>
                    <a:pt x="303428" y="60147"/>
                  </a:lnTo>
                  <a:lnTo>
                    <a:pt x="345528" y="60147"/>
                  </a:lnTo>
                  <a:lnTo>
                    <a:pt x="345528" y="457"/>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grpSp>
      <p:grpSp>
        <p:nvGrpSpPr>
          <p:cNvPr id="64" name="object 64">
            <a:extLst>
              <a:ext uri="{C183D7F6-B498-43B3-948B-1728B52AA6E4}">
                <adec:decorative xmlns:adec="http://schemas.microsoft.com/office/drawing/2017/decorative" val="1"/>
              </a:ext>
            </a:extLst>
          </p:cNvPr>
          <p:cNvGrpSpPr/>
          <p:nvPr/>
        </p:nvGrpSpPr>
        <p:grpSpPr>
          <a:xfrm>
            <a:off x="9845144" y="2530896"/>
            <a:ext cx="315753" cy="815182"/>
            <a:chOff x="16234667" y="4173635"/>
            <a:chExt cx="520700" cy="1344295"/>
          </a:xfrm>
        </p:grpSpPr>
        <p:sp>
          <p:nvSpPr>
            <p:cNvPr id="65" name="object 65"/>
            <p:cNvSpPr/>
            <p:nvPr/>
          </p:nvSpPr>
          <p:spPr>
            <a:xfrm>
              <a:off x="16234667" y="4173635"/>
              <a:ext cx="520700" cy="1344295"/>
            </a:xfrm>
            <a:custGeom>
              <a:avLst/>
              <a:gdLst/>
              <a:ahLst/>
              <a:cxnLst/>
              <a:rect l="l" t="t" r="r" b="b"/>
              <a:pathLst>
                <a:path w="520700" h="1344295">
                  <a:moveTo>
                    <a:pt x="181010" y="0"/>
                  </a:moveTo>
                  <a:lnTo>
                    <a:pt x="130938" y="2355"/>
                  </a:lnTo>
                  <a:lnTo>
                    <a:pt x="92468" y="14303"/>
                  </a:lnTo>
                  <a:lnTo>
                    <a:pt x="61432" y="37129"/>
                  </a:lnTo>
                  <a:lnTo>
                    <a:pt x="24857" y="91672"/>
                  </a:lnTo>
                  <a:lnTo>
                    <a:pt x="5685" y="119755"/>
                  </a:lnTo>
                  <a:lnTo>
                    <a:pt x="0" y="118991"/>
                  </a:lnTo>
                  <a:lnTo>
                    <a:pt x="146" y="188360"/>
                  </a:lnTo>
                  <a:lnTo>
                    <a:pt x="2429" y="398333"/>
                  </a:lnTo>
                  <a:lnTo>
                    <a:pt x="4230" y="537460"/>
                  </a:lnTo>
                  <a:lnTo>
                    <a:pt x="4219" y="607447"/>
                  </a:lnTo>
                  <a:lnTo>
                    <a:pt x="5706" y="747160"/>
                  </a:lnTo>
                  <a:lnTo>
                    <a:pt x="6669" y="816739"/>
                  </a:lnTo>
                  <a:lnTo>
                    <a:pt x="7329" y="886978"/>
                  </a:lnTo>
                  <a:lnTo>
                    <a:pt x="7476" y="956347"/>
                  </a:lnTo>
                  <a:lnTo>
                    <a:pt x="8135" y="1026502"/>
                  </a:lnTo>
                  <a:lnTo>
                    <a:pt x="11036" y="1281699"/>
                  </a:lnTo>
                  <a:lnTo>
                    <a:pt x="12554" y="1326252"/>
                  </a:lnTo>
                  <a:lnTo>
                    <a:pt x="248348" y="1335247"/>
                  </a:lnTo>
                  <a:lnTo>
                    <a:pt x="308168" y="1337812"/>
                  </a:lnTo>
                  <a:lnTo>
                    <a:pt x="366658" y="1339823"/>
                  </a:lnTo>
                  <a:lnTo>
                    <a:pt x="466896" y="1342650"/>
                  </a:lnTo>
                  <a:lnTo>
                    <a:pt x="485011" y="1343739"/>
                  </a:lnTo>
                  <a:lnTo>
                    <a:pt x="484069" y="1336126"/>
                  </a:lnTo>
                  <a:lnTo>
                    <a:pt x="491314" y="1336566"/>
                  </a:lnTo>
                  <a:lnTo>
                    <a:pt x="496812" y="1338011"/>
                  </a:lnTo>
                  <a:lnTo>
                    <a:pt x="501272" y="1340650"/>
                  </a:lnTo>
                  <a:lnTo>
                    <a:pt x="504864" y="1343812"/>
                  </a:lnTo>
                  <a:lnTo>
                    <a:pt x="515041" y="1344283"/>
                  </a:lnTo>
                  <a:lnTo>
                    <a:pt x="520350" y="1321321"/>
                  </a:lnTo>
                  <a:lnTo>
                    <a:pt x="517031" y="1297552"/>
                  </a:lnTo>
                  <a:lnTo>
                    <a:pt x="510769" y="1273825"/>
                  </a:lnTo>
                  <a:lnTo>
                    <a:pt x="507618" y="1249448"/>
                  </a:lnTo>
                  <a:lnTo>
                    <a:pt x="513659" y="1209680"/>
                  </a:lnTo>
                  <a:lnTo>
                    <a:pt x="513774" y="1200874"/>
                  </a:lnTo>
                  <a:lnTo>
                    <a:pt x="509429" y="1189429"/>
                  </a:lnTo>
                  <a:lnTo>
                    <a:pt x="504068" y="1190225"/>
                  </a:lnTo>
                  <a:lnTo>
                    <a:pt x="500874" y="1196748"/>
                  </a:lnTo>
                  <a:lnTo>
                    <a:pt x="503000" y="1205471"/>
                  </a:lnTo>
                  <a:lnTo>
                    <a:pt x="495607" y="1216769"/>
                  </a:lnTo>
                  <a:lnTo>
                    <a:pt x="479650" y="1235459"/>
                  </a:lnTo>
                  <a:lnTo>
                    <a:pt x="473598" y="1236077"/>
                  </a:lnTo>
                  <a:lnTo>
                    <a:pt x="467535" y="1227784"/>
                  </a:lnTo>
                  <a:lnTo>
                    <a:pt x="461964" y="1218224"/>
                  </a:lnTo>
                  <a:lnTo>
                    <a:pt x="457525" y="1212717"/>
                  </a:lnTo>
                  <a:lnTo>
                    <a:pt x="437515" y="1213261"/>
                  </a:lnTo>
                  <a:lnTo>
                    <a:pt x="406699" y="1232454"/>
                  </a:lnTo>
                  <a:lnTo>
                    <a:pt x="394815" y="1230067"/>
                  </a:lnTo>
                  <a:lnTo>
                    <a:pt x="399160" y="1227533"/>
                  </a:lnTo>
                  <a:lnTo>
                    <a:pt x="403191" y="1223428"/>
                  </a:lnTo>
                  <a:lnTo>
                    <a:pt x="407568" y="1217962"/>
                  </a:lnTo>
                  <a:lnTo>
                    <a:pt x="410961" y="1210685"/>
                  </a:lnTo>
                  <a:lnTo>
                    <a:pt x="395600" y="1210329"/>
                  </a:lnTo>
                  <a:lnTo>
                    <a:pt x="409254" y="1194790"/>
                  </a:lnTo>
                  <a:lnTo>
                    <a:pt x="461724" y="1182759"/>
                  </a:lnTo>
                  <a:lnTo>
                    <a:pt x="479880" y="1166927"/>
                  </a:lnTo>
                  <a:lnTo>
                    <a:pt x="466069" y="1166247"/>
                  </a:lnTo>
                  <a:lnTo>
                    <a:pt x="455420" y="1161975"/>
                  </a:lnTo>
                  <a:lnTo>
                    <a:pt x="446363" y="1154425"/>
                  </a:lnTo>
                  <a:lnTo>
                    <a:pt x="438866" y="1146572"/>
                  </a:lnTo>
                  <a:lnTo>
                    <a:pt x="441295" y="1145745"/>
                  </a:lnTo>
                  <a:lnTo>
                    <a:pt x="443536" y="1145588"/>
                  </a:lnTo>
                  <a:lnTo>
                    <a:pt x="444771" y="1143713"/>
                  </a:lnTo>
                  <a:lnTo>
                    <a:pt x="449284" y="1143347"/>
                  </a:lnTo>
                  <a:lnTo>
                    <a:pt x="453211" y="1145190"/>
                  </a:lnTo>
                  <a:lnTo>
                    <a:pt x="464425" y="1147336"/>
                  </a:lnTo>
                  <a:lnTo>
                    <a:pt x="450719" y="1112751"/>
                  </a:lnTo>
                  <a:lnTo>
                    <a:pt x="452855" y="1107421"/>
                  </a:lnTo>
                  <a:lnTo>
                    <a:pt x="488571" y="1108720"/>
                  </a:lnTo>
                  <a:lnTo>
                    <a:pt x="498885" y="1123222"/>
                  </a:lnTo>
                  <a:lnTo>
                    <a:pt x="499681" y="1167723"/>
                  </a:lnTo>
                  <a:lnTo>
                    <a:pt x="505387" y="1154436"/>
                  </a:lnTo>
                  <a:lnTo>
                    <a:pt x="502707" y="1029863"/>
                  </a:lnTo>
                  <a:lnTo>
                    <a:pt x="463692" y="1015916"/>
                  </a:lnTo>
                  <a:lnTo>
                    <a:pt x="434824" y="1007581"/>
                  </a:lnTo>
                  <a:lnTo>
                    <a:pt x="414688" y="989037"/>
                  </a:lnTo>
                  <a:lnTo>
                    <a:pt x="377957" y="935071"/>
                  </a:lnTo>
                  <a:lnTo>
                    <a:pt x="338502" y="900401"/>
                  </a:lnTo>
                  <a:lnTo>
                    <a:pt x="332932" y="890841"/>
                  </a:lnTo>
                  <a:lnTo>
                    <a:pt x="333235" y="867292"/>
                  </a:lnTo>
                  <a:lnTo>
                    <a:pt x="331571" y="848455"/>
                  </a:lnTo>
                  <a:lnTo>
                    <a:pt x="326817" y="832403"/>
                  </a:lnTo>
                  <a:lnTo>
                    <a:pt x="305697" y="781222"/>
                  </a:lnTo>
                  <a:lnTo>
                    <a:pt x="294891" y="763578"/>
                  </a:lnTo>
                  <a:lnTo>
                    <a:pt x="274169" y="750039"/>
                  </a:lnTo>
                  <a:lnTo>
                    <a:pt x="272955" y="737862"/>
                  </a:lnTo>
                  <a:lnTo>
                    <a:pt x="277195" y="716166"/>
                  </a:lnTo>
                  <a:lnTo>
                    <a:pt x="275101" y="706784"/>
                  </a:lnTo>
                  <a:lnTo>
                    <a:pt x="269918" y="692910"/>
                  </a:lnTo>
                  <a:lnTo>
                    <a:pt x="267981" y="683497"/>
                  </a:lnTo>
                  <a:lnTo>
                    <a:pt x="266368" y="661655"/>
                  </a:lnTo>
                  <a:lnTo>
                    <a:pt x="275593" y="601447"/>
                  </a:lnTo>
                  <a:lnTo>
                    <a:pt x="273656" y="578055"/>
                  </a:lnTo>
                  <a:lnTo>
                    <a:pt x="253154" y="518937"/>
                  </a:lnTo>
                  <a:lnTo>
                    <a:pt x="226349" y="485974"/>
                  </a:lnTo>
                  <a:lnTo>
                    <a:pt x="213239" y="485461"/>
                  </a:lnTo>
                  <a:lnTo>
                    <a:pt x="208789" y="482822"/>
                  </a:lnTo>
                  <a:lnTo>
                    <a:pt x="207480" y="476592"/>
                  </a:lnTo>
                  <a:lnTo>
                    <a:pt x="180340" y="414175"/>
                  </a:lnTo>
                  <a:lnTo>
                    <a:pt x="170340" y="399024"/>
                  </a:lnTo>
                  <a:lnTo>
                    <a:pt x="160654" y="388312"/>
                  </a:lnTo>
                  <a:lnTo>
                    <a:pt x="148246" y="371140"/>
                  </a:lnTo>
                  <a:lnTo>
                    <a:pt x="141953" y="350272"/>
                  </a:lnTo>
                  <a:lnTo>
                    <a:pt x="148770" y="329989"/>
                  </a:lnTo>
                  <a:lnTo>
                    <a:pt x="160382" y="313833"/>
                  </a:lnTo>
                  <a:lnTo>
                    <a:pt x="165617" y="296744"/>
                  </a:lnTo>
                  <a:lnTo>
                    <a:pt x="165837" y="279132"/>
                  </a:lnTo>
                  <a:lnTo>
                    <a:pt x="159136" y="262651"/>
                  </a:lnTo>
                  <a:lnTo>
                    <a:pt x="152686" y="253594"/>
                  </a:lnTo>
                  <a:lnTo>
                    <a:pt x="131776" y="231825"/>
                  </a:lnTo>
                  <a:lnTo>
                    <a:pt x="130331" y="223343"/>
                  </a:lnTo>
                  <a:lnTo>
                    <a:pt x="133755" y="213145"/>
                  </a:lnTo>
                  <a:lnTo>
                    <a:pt x="138686" y="202737"/>
                  </a:lnTo>
                  <a:lnTo>
                    <a:pt x="141241" y="193030"/>
                  </a:lnTo>
                  <a:lnTo>
                    <a:pt x="145116" y="186695"/>
                  </a:lnTo>
                  <a:lnTo>
                    <a:pt x="172643" y="177743"/>
                  </a:lnTo>
                  <a:lnTo>
                    <a:pt x="176486" y="174340"/>
                  </a:lnTo>
                  <a:lnTo>
                    <a:pt x="212244" y="133556"/>
                  </a:lnTo>
                  <a:lnTo>
                    <a:pt x="222453" y="117116"/>
                  </a:lnTo>
                  <a:lnTo>
                    <a:pt x="232453" y="79118"/>
                  </a:lnTo>
                  <a:lnTo>
                    <a:pt x="242788" y="67861"/>
                  </a:lnTo>
                  <a:lnTo>
                    <a:pt x="269415" y="50574"/>
                  </a:lnTo>
                  <a:lnTo>
                    <a:pt x="276766" y="42208"/>
                  </a:lnTo>
                  <a:lnTo>
                    <a:pt x="276263" y="41339"/>
                  </a:lnTo>
                  <a:lnTo>
                    <a:pt x="264484" y="30145"/>
                  </a:lnTo>
                  <a:lnTo>
                    <a:pt x="243092" y="16345"/>
                  </a:lnTo>
                  <a:lnTo>
                    <a:pt x="216286" y="6355"/>
                  </a:lnTo>
                  <a:lnTo>
                    <a:pt x="181010" y="0"/>
                  </a:lnTo>
                  <a:close/>
                </a:path>
              </a:pathLst>
            </a:custGeom>
            <a:solidFill>
              <a:srgbClr val="00A0DC"/>
            </a:solidFill>
          </p:spPr>
          <p:txBody>
            <a:bodyPr wrap="square" lIns="0" tIns="0" rIns="0" bIns="0" rtlCol="0"/>
            <a:lstStyle/>
            <a:p>
              <a:pPr defTabSz="554492"/>
              <a:endParaRPr sz="1092" kern="0">
                <a:solidFill>
                  <a:sysClr val="windowText" lastClr="000000"/>
                </a:solidFill>
              </a:endParaRPr>
            </a:p>
          </p:txBody>
        </p:sp>
        <p:pic>
          <p:nvPicPr>
            <p:cNvPr id="66" name="object 66"/>
            <p:cNvPicPr/>
            <p:nvPr/>
          </p:nvPicPr>
          <p:blipFill>
            <a:blip r:embed="rId18" cstate="print"/>
            <a:stretch>
              <a:fillRect/>
            </a:stretch>
          </p:blipFill>
          <p:spPr>
            <a:xfrm>
              <a:off x="16301994" y="5004539"/>
              <a:ext cx="226789" cy="435282"/>
            </a:xfrm>
            <a:prstGeom prst="rect">
              <a:avLst/>
            </a:prstGeom>
          </p:spPr>
        </p:pic>
      </p:grpSp>
      <p:grpSp>
        <p:nvGrpSpPr>
          <p:cNvPr id="67" name="object 67">
            <a:extLst>
              <a:ext uri="{C183D7F6-B498-43B3-948B-1728B52AA6E4}">
                <adec:decorative xmlns:adec="http://schemas.microsoft.com/office/drawing/2017/decorative" val="1"/>
              </a:ext>
            </a:extLst>
          </p:cNvPr>
          <p:cNvGrpSpPr/>
          <p:nvPr/>
        </p:nvGrpSpPr>
        <p:grpSpPr>
          <a:xfrm>
            <a:off x="8492182" y="2670148"/>
            <a:ext cx="909908" cy="535625"/>
            <a:chOff x="14003531" y="4403272"/>
            <a:chExt cx="1500505" cy="883285"/>
          </a:xfrm>
        </p:grpSpPr>
        <p:sp>
          <p:nvSpPr>
            <p:cNvPr id="68" name="object 68"/>
            <p:cNvSpPr/>
            <p:nvPr/>
          </p:nvSpPr>
          <p:spPr>
            <a:xfrm>
              <a:off x="14003531" y="4403272"/>
              <a:ext cx="1500505" cy="883285"/>
            </a:xfrm>
            <a:custGeom>
              <a:avLst/>
              <a:gdLst/>
              <a:ahLst/>
              <a:cxnLst/>
              <a:rect l="l" t="t" r="r" b="b"/>
              <a:pathLst>
                <a:path w="1500505" h="883285">
                  <a:moveTo>
                    <a:pt x="31025" y="0"/>
                  </a:moveTo>
                  <a:lnTo>
                    <a:pt x="23360" y="240704"/>
                  </a:lnTo>
                  <a:lnTo>
                    <a:pt x="17067" y="240317"/>
                  </a:lnTo>
                  <a:lnTo>
                    <a:pt x="14910" y="304325"/>
                  </a:lnTo>
                  <a:lnTo>
                    <a:pt x="0" y="754919"/>
                  </a:lnTo>
                  <a:lnTo>
                    <a:pt x="101305" y="758448"/>
                  </a:lnTo>
                  <a:lnTo>
                    <a:pt x="270159" y="763149"/>
                  </a:lnTo>
                  <a:lnTo>
                    <a:pt x="371465" y="765306"/>
                  </a:lnTo>
                  <a:lnTo>
                    <a:pt x="472760" y="767065"/>
                  </a:lnTo>
                  <a:lnTo>
                    <a:pt x="607834" y="768657"/>
                  </a:lnTo>
                  <a:lnTo>
                    <a:pt x="742919" y="769421"/>
                  </a:lnTo>
                  <a:lnTo>
                    <a:pt x="911961" y="769222"/>
                  </a:lnTo>
                  <a:lnTo>
                    <a:pt x="1013278" y="768458"/>
                  </a:lnTo>
                  <a:lnTo>
                    <a:pt x="1099076" y="767463"/>
                  </a:lnTo>
                  <a:lnTo>
                    <a:pt x="1099662" y="767871"/>
                  </a:lnTo>
                  <a:lnTo>
                    <a:pt x="1105149" y="773965"/>
                  </a:lnTo>
                  <a:lnTo>
                    <a:pt x="1126164" y="786907"/>
                  </a:lnTo>
                  <a:lnTo>
                    <a:pt x="1130866" y="787494"/>
                  </a:lnTo>
                  <a:lnTo>
                    <a:pt x="1139337" y="792803"/>
                  </a:lnTo>
                  <a:lnTo>
                    <a:pt x="1147567" y="799682"/>
                  </a:lnTo>
                  <a:lnTo>
                    <a:pt x="1175231" y="810655"/>
                  </a:lnTo>
                  <a:lnTo>
                    <a:pt x="1177199" y="812833"/>
                  </a:lnTo>
                  <a:lnTo>
                    <a:pt x="1178194" y="815776"/>
                  </a:lnTo>
                  <a:lnTo>
                    <a:pt x="1180550" y="817357"/>
                  </a:lnTo>
                  <a:lnTo>
                    <a:pt x="1194864" y="821870"/>
                  </a:lnTo>
                  <a:lnTo>
                    <a:pt x="1200151" y="822257"/>
                  </a:lnTo>
                  <a:lnTo>
                    <a:pt x="1205481" y="821671"/>
                  </a:lnTo>
                  <a:lnTo>
                    <a:pt x="1207837" y="820498"/>
                  </a:lnTo>
                  <a:lnTo>
                    <a:pt x="1211753" y="816969"/>
                  </a:lnTo>
                  <a:lnTo>
                    <a:pt x="1212936" y="816163"/>
                  </a:lnTo>
                  <a:lnTo>
                    <a:pt x="1213711" y="814990"/>
                  </a:lnTo>
                  <a:lnTo>
                    <a:pt x="1216067" y="808111"/>
                  </a:lnTo>
                  <a:lnTo>
                    <a:pt x="1216654" y="804582"/>
                  </a:lnTo>
                  <a:lnTo>
                    <a:pt x="1218423" y="802425"/>
                  </a:lnTo>
                  <a:lnTo>
                    <a:pt x="1220580" y="800855"/>
                  </a:lnTo>
                  <a:lnTo>
                    <a:pt x="1222926" y="799881"/>
                  </a:lnTo>
                  <a:lnTo>
                    <a:pt x="1227868" y="798509"/>
                  </a:lnTo>
                  <a:lnTo>
                    <a:pt x="1241386" y="801452"/>
                  </a:lnTo>
                  <a:lnTo>
                    <a:pt x="1249459" y="799295"/>
                  </a:lnTo>
                  <a:lnTo>
                    <a:pt x="1252014" y="799682"/>
                  </a:lnTo>
                  <a:lnTo>
                    <a:pt x="1256129" y="802038"/>
                  </a:lnTo>
                  <a:lnTo>
                    <a:pt x="1258474" y="802813"/>
                  </a:lnTo>
                  <a:lnTo>
                    <a:pt x="1263176" y="802425"/>
                  </a:lnTo>
                  <a:lnTo>
                    <a:pt x="1270861" y="798310"/>
                  </a:lnTo>
                  <a:lnTo>
                    <a:pt x="1275175" y="797117"/>
                  </a:lnTo>
                  <a:lnTo>
                    <a:pt x="1289678" y="800268"/>
                  </a:lnTo>
                  <a:lnTo>
                    <a:pt x="1295007" y="800268"/>
                  </a:lnTo>
                  <a:lnTo>
                    <a:pt x="1334482" y="792216"/>
                  </a:lnTo>
                  <a:lnTo>
                    <a:pt x="1339383" y="792803"/>
                  </a:lnTo>
                  <a:lnTo>
                    <a:pt x="1343498" y="794761"/>
                  </a:lnTo>
                  <a:lnTo>
                    <a:pt x="1347027" y="797724"/>
                  </a:lnTo>
                  <a:lnTo>
                    <a:pt x="1353100" y="805169"/>
                  </a:lnTo>
                  <a:lnTo>
                    <a:pt x="1360586" y="811462"/>
                  </a:lnTo>
                  <a:lnTo>
                    <a:pt x="1364900" y="814404"/>
                  </a:lnTo>
                  <a:lnTo>
                    <a:pt x="1369602" y="816551"/>
                  </a:lnTo>
                  <a:lnTo>
                    <a:pt x="1374303" y="817556"/>
                  </a:lnTo>
                  <a:lnTo>
                    <a:pt x="1384732" y="817556"/>
                  </a:lnTo>
                  <a:lnTo>
                    <a:pt x="1386690" y="818121"/>
                  </a:lnTo>
                  <a:lnTo>
                    <a:pt x="1391193" y="820299"/>
                  </a:lnTo>
                  <a:lnTo>
                    <a:pt x="1396491" y="821273"/>
                  </a:lnTo>
                  <a:lnTo>
                    <a:pt x="1398449" y="822456"/>
                  </a:lnTo>
                  <a:lnTo>
                    <a:pt x="1399821" y="824215"/>
                  </a:lnTo>
                  <a:lnTo>
                    <a:pt x="1402009" y="825985"/>
                  </a:lnTo>
                  <a:lnTo>
                    <a:pt x="1405737" y="827158"/>
                  </a:lnTo>
                  <a:lnTo>
                    <a:pt x="1423611" y="827943"/>
                  </a:lnTo>
                  <a:lnTo>
                    <a:pt x="1427338" y="829901"/>
                  </a:lnTo>
                  <a:lnTo>
                    <a:pt x="1430071" y="832644"/>
                  </a:lnTo>
                  <a:lnTo>
                    <a:pt x="1432239" y="835796"/>
                  </a:lnTo>
                  <a:lnTo>
                    <a:pt x="1433600" y="838152"/>
                  </a:lnTo>
                  <a:lnTo>
                    <a:pt x="1434396" y="839922"/>
                  </a:lnTo>
                  <a:lnTo>
                    <a:pt x="1435568" y="841304"/>
                  </a:lnTo>
                  <a:lnTo>
                    <a:pt x="1437914" y="842675"/>
                  </a:lnTo>
                  <a:lnTo>
                    <a:pt x="1440469" y="843073"/>
                  </a:lnTo>
                  <a:lnTo>
                    <a:pt x="1448741" y="842288"/>
                  </a:lnTo>
                  <a:lnTo>
                    <a:pt x="1450887" y="842487"/>
                  </a:lnTo>
                  <a:lnTo>
                    <a:pt x="1453641" y="843272"/>
                  </a:lnTo>
                  <a:lnTo>
                    <a:pt x="1455987" y="844633"/>
                  </a:lnTo>
                  <a:lnTo>
                    <a:pt x="1457170" y="846602"/>
                  </a:lnTo>
                  <a:lnTo>
                    <a:pt x="1456573" y="848947"/>
                  </a:lnTo>
                  <a:lnTo>
                    <a:pt x="1455400" y="850717"/>
                  </a:lnTo>
                  <a:lnTo>
                    <a:pt x="1454416" y="852874"/>
                  </a:lnTo>
                  <a:lnTo>
                    <a:pt x="1454615" y="856225"/>
                  </a:lnTo>
                  <a:lnTo>
                    <a:pt x="1457170" y="859356"/>
                  </a:lnTo>
                  <a:lnTo>
                    <a:pt x="1465400" y="865261"/>
                  </a:lnTo>
                  <a:lnTo>
                    <a:pt x="1467400" y="869366"/>
                  </a:lnTo>
                  <a:lnTo>
                    <a:pt x="1468374" y="874266"/>
                  </a:lnTo>
                  <a:lnTo>
                    <a:pt x="1470531" y="877627"/>
                  </a:lnTo>
                  <a:lnTo>
                    <a:pt x="1474059" y="879774"/>
                  </a:lnTo>
                  <a:lnTo>
                    <a:pt x="1499964" y="883124"/>
                  </a:lnTo>
                  <a:lnTo>
                    <a:pt x="1499577" y="873879"/>
                  </a:lnTo>
                  <a:lnTo>
                    <a:pt x="1498205" y="870737"/>
                  </a:lnTo>
                  <a:lnTo>
                    <a:pt x="1497022" y="870161"/>
                  </a:lnTo>
                  <a:lnTo>
                    <a:pt x="1496048" y="868779"/>
                  </a:lnTo>
                  <a:lnTo>
                    <a:pt x="1495849" y="867219"/>
                  </a:lnTo>
                  <a:lnTo>
                    <a:pt x="1495849" y="865062"/>
                  </a:lnTo>
                  <a:lnTo>
                    <a:pt x="1495661" y="863492"/>
                  </a:lnTo>
                  <a:lnTo>
                    <a:pt x="1495064" y="862099"/>
                  </a:lnTo>
                  <a:lnTo>
                    <a:pt x="1492907" y="858570"/>
                  </a:lnTo>
                  <a:lnTo>
                    <a:pt x="1492132" y="857785"/>
                  </a:lnTo>
                  <a:lnTo>
                    <a:pt x="1487577" y="855240"/>
                  </a:lnTo>
                  <a:lnTo>
                    <a:pt x="1487190" y="854434"/>
                  </a:lnTo>
                  <a:lnTo>
                    <a:pt x="1487190" y="853848"/>
                  </a:lnTo>
                  <a:lnTo>
                    <a:pt x="1487975" y="852476"/>
                  </a:lnTo>
                  <a:lnTo>
                    <a:pt x="1490174" y="850717"/>
                  </a:lnTo>
                  <a:lnTo>
                    <a:pt x="1490750" y="849534"/>
                  </a:lnTo>
                  <a:lnTo>
                    <a:pt x="1490561" y="848361"/>
                  </a:lnTo>
                  <a:lnTo>
                    <a:pt x="1488205" y="845618"/>
                  </a:lnTo>
                  <a:lnTo>
                    <a:pt x="1486405" y="844047"/>
                  </a:lnTo>
                  <a:lnTo>
                    <a:pt x="1475619" y="836780"/>
                  </a:lnTo>
                  <a:lnTo>
                    <a:pt x="1473860" y="835210"/>
                  </a:lnTo>
                  <a:lnTo>
                    <a:pt x="1472091" y="833231"/>
                  </a:lnTo>
                  <a:lnTo>
                    <a:pt x="1468772" y="828529"/>
                  </a:lnTo>
                  <a:lnTo>
                    <a:pt x="1467588" y="825985"/>
                  </a:lnTo>
                  <a:lnTo>
                    <a:pt x="1467201" y="823828"/>
                  </a:lnTo>
                  <a:lnTo>
                    <a:pt x="1467588" y="820299"/>
                  </a:lnTo>
                  <a:lnTo>
                    <a:pt x="1468374" y="817755"/>
                  </a:lnTo>
                  <a:lnTo>
                    <a:pt x="1469944" y="814006"/>
                  </a:lnTo>
                  <a:lnTo>
                    <a:pt x="1472887" y="809671"/>
                  </a:lnTo>
                  <a:lnTo>
                    <a:pt x="1473860" y="807127"/>
                  </a:lnTo>
                  <a:lnTo>
                    <a:pt x="1474059" y="805755"/>
                  </a:lnTo>
                  <a:lnTo>
                    <a:pt x="1475232" y="803211"/>
                  </a:lnTo>
                  <a:lnTo>
                    <a:pt x="1476604" y="801452"/>
                  </a:lnTo>
                  <a:lnTo>
                    <a:pt x="1480331" y="799682"/>
                  </a:lnTo>
                  <a:lnTo>
                    <a:pt x="1481106" y="799096"/>
                  </a:lnTo>
                  <a:lnTo>
                    <a:pt x="1481703" y="798111"/>
                  </a:lnTo>
                  <a:lnTo>
                    <a:pt x="1481902" y="796719"/>
                  </a:lnTo>
                  <a:lnTo>
                    <a:pt x="1481902" y="793389"/>
                  </a:lnTo>
                  <a:lnTo>
                    <a:pt x="1482677" y="790646"/>
                  </a:lnTo>
                  <a:lnTo>
                    <a:pt x="1483462" y="789672"/>
                  </a:lnTo>
                  <a:lnTo>
                    <a:pt x="1484248" y="789064"/>
                  </a:lnTo>
                  <a:lnTo>
                    <a:pt x="1485033" y="785724"/>
                  </a:lnTo>
                  <a:lnTo>
                    <a:pt x="1485232" y="778677"/>
                  </a:lnTo>
                  <a:lnTo>
                    <a:pt x="1485619" y="776321"/>
                  </a:lnTo>
                  <a:lnTo>
                    <a:pt x="1489190" y="772185"/>
                  </a:lnTo>
                  <a:lnTo>
                    <a:pt x="1489776" y="770615"/>
                  </a:lnTo>
                  <a:lnTo>
                    <a:pt x="1490561" y="767463"/>
                  </a:lnTo>
                  <a:lnTo>
                    <a:pt x="1489975" y="761578"/>
                  </a:lnTo>
                  <a:lnTo>
                    <a:pt x="1490174" y="760605"/>
                  </a:lnTo>
                  <a:lnTo>
                    <a:pt x="1490949" y="759233"/>
                  </a:lnTo>
                  <a:lnTo>
                    <a:pt x="1492132" y="755704"/>
                  </a:lnTo>
                  <a:lnTo>
                    <a:pt x="1492520" y="753945"/>
                  </a:lnTo>
                  <a:lnTo>
                    <a:pt x="1492321" y="752741"/>
                  </a:lnTo>
                  <a:lnTo>
                    <a:pt x="1490362" y="749610"/>
                  </a:lnTo>
                  <a:lnTo>
                    <a:pt x="1490362" y="748238"/>
                  </a:lnTo>
                  <a:lnTo>
                    <a:pt x="1490750" y="746867"/>
                  </a:lnTo>
                  <a:lnTo>
                    <a:pt x="1497022" y="740574"/>
                  </a:lnTo>
                  <a:lnTo>
                    <a:pt x="1497807" y="739202"/>
                  </a:lnTo>
                  <a:lnTo>
                    <a:pt x="1498593" y="737244"/>
                  </a:lnTo>
                  <a:lnTo>
                    <a:pt x="1500362" y="726836"/>
                  </a:lnTo>
                  <a:lnTo>
                    <a:pt x="1500362" y="724679"/>
                  </a:lnTo>
                  <a:lnTo>
                    <a:pt x="1498593" y="718585"/>
                  </a:lnTo>
                  <a:lnTo>
                    <a:pt x="1496635" y="707413"/>
                  </a:lnTo>
                  <a:lnTo>
                    <a:pt x="1495849" y="704648"/>
                  </a:lnTo>
                  <a:lnTo>
                    <a:pt x="1495263" y="703455"/>
                  </a:lnTo>
                  <a:lnTo>
                    <a:pt x="1494478" y="702491"/>
                  </a:lnTo>
                  <a:lnTo>
                    <a:pt x="1493305" y="701905"/>
                  </a:lnTo>
                  <a:lnTo>
                    <a:pt x="1488593" y="702104"/>
                  </a:lnTo>
                  <a:lnTo>
                    <a:pt x="1484248" y="701496"/>
                  </a:lnTo>
                  <a:lnTo>
                    <a:pt x="1481106" y="701905"/>
                  </a:lnTo>
                  <a:lnTo>
                    <a:pt x="1479347" y="701706"/>
                  </a:lnTo>
                  <a:lnTo>
                    <a:pt x="1477975" y="701298"/>
                  </a:lnTo>
                  <a:lnTo>
                    <a:pt x="1476604" y="699926"/>
                  </a:lnTo>
                  <a:lnTo>
                    <a:pt x="1476216" y="698554"/>
                  </a:lnTo>
                  <a:lnTo>
                    <a:pt x="1476405" y="697182"/>
                  </a:lnTo>
                  <a:lnTo>
                    <a:pt x="1476991" y="696010"/>
                  </a:lnTo>
                  <a:lnTo>
                    <a:pt x="1478761" y="694052"/>
                  </a:lnTo>
                  <a:lnTo>
                    <a:pt x="1479347" y="693067"/>
                  </a:lnTo>
                  <a:lnTo>
                    <a:pt x="1478960" y="692094"/>
                  </a:lnTo>
                  <a:lnTo>
                    <a:pt x="1477975" y="691109"/>
                  </a:lnTo>
                  <a:lnTo>
                    <a:pt x="1476405" y="690125"/>
                  </a:lnTo>
                  <a:lnTo>
                    <a:pt x="1474646" y="687361"/>
                  </a:lnTo>
                  <a:lnTo>
                    <a:pt x="1474447" y="685623"/>
                  </a:lnTo>
                  <a:lnTo>
                    <a:pt x="1475033" y="684418"/>
                  </a:lnTo>
                  <a:lnTo>
                    <a:pt x="1476216" y="684031"/>
                  </a:lnTo>
                  <a:lnTo>
                    <a:pt x="1479148" y="684418"/>
                  </a:lnTo>
                  <a:lnTo>
                    <a:pt x="1480520" y="684031"/>
                  </a:lnTo>
                  <a:lnTo>
                    <a:pt x="1481504" y="683445"/>
                  </a:lnTo>
                  <a:lnTo>
                    <a:pt x="1482289" y="682460"/>
                  </a:lnTo>
                  <a:lnTo>
                    <a:pt x="1482677" y="681466"/>
                  </a:lnTo>
                  <a:lnTo>
                    <a:pt x="1483274" y="675194"/>
                  </a:lnTo>
                  <a:lnTo>
                    <a:pt x="1482876" y="661843"/>
                  </a:lnTo>
                  <a:lnTo>
                    <a:pt x="1482289" y="659110"/>
                  </a:lnTo>
                  <a:lnTo>
                    <a:pt x="1481504" y="658126"/>
                  </a:lnTo>
                  <a:lnTo>
                    <a:pt x="1477975" y="654576"/>
                  </a:lnTo>
                  <a:lnTo>
                    <a:pt x="1476405" y="652419"/>
                  </a:lnTo>
                  <a:lnTo>
                    <a:pt x="1472688" y="648702"/>
                  </a:lnTo>
                  <a:lnTo>
                    <a:pt x="1471703" y="647331"/>
                  </a:lnTo>
                  <a:lnTo>
                    <a:pt x="1470730" y="644776"/>
                  </a:lnTo>
                  <a:lnTo>
                    <a:pt x="1470531" y="642797"/>
                  </a:lnTo>
                  <a:lnTo>
                    <a:pt x="1470531" y="640451"/>
                  </a:lnTo>
                  <a:lnTo>
                    <a:pt x="1470918" y="637488"/>
                  </a:lnTo>
                  <a:lnTo>
                    <a:pt x="1470730" y="635729"/>
                  </a:lnTo>
                  <a:lnTo>
                    <a:pt x="1468960" y="631017"/>
                  </a:lnTo>
                  <a:lnTo>
                    <a:pt x="1469745" y="630232"/>
                  </a:lnTo>
                  <a:lnTo>
                    <a:pt x="1497619" y="629059"/>
                  </a:lnTo>
                  <a:lnTo>
                    <a:pt x="1495661" y="572506"/>
                  </a:lnTo>
                  <a:lnTo>
                    <a:pt x="1488593" y="346533"/>
                  </a:lnTo>
                  <a:lnTo>
                    <a:pt x="1486603" y="290190"/>
                  </a:lnTo>
                  <a:lnTo>
                    <a:pt x="1482677" y="167680"/>
                  </a:lnTo>
                  <a:lnTo>
                    <a:pt x="1481703" y="166895"/>
                  </a:lnTo>
                  <a:lnTo>
                    <a:pt x="1474845" y="154927"/>
                  </a:lnTo>
                  <a:lnTo>
                    <a:pt x="1472887" y="153136"/>
                  </a:lnTo>
                  <a:lnTo>
                    <a:pt x="1468175" y="149608"/>
                  </a:lnTo>
                  <a:lnTo>
                    <a:pt x="1465986" y="147461"/>
                  </a:lnTo>
                  <a:lnTo>
                    <a:pt x="1460301" y="143733"/>
                  </a:lnTo>
                  <a:lnTo>
                    <a:pt x="1452070" y="141555"/>
                  </a:lnTo>
                  <a:lnTo>
                    <a:pt x="1436741" y="140383"/>
                  </a:lnTo>
                  <a:lnTo>
                    <a:pt x="1432626" y="137262"/>
                  </a:lnTo>
                  <a:lnTo>
                    <a:pt x="1428124" y="129786"/>
                  </a:lnTo>
                  <a:lnTo>
                    <a:pt x="1420637" y="114457"/>
                  </a:lnTo>
                  <a:lnTo>
                    <a:pt x="1416710" y="108771"/>
                  </a:lnTo>
                  <a:lnTo>
                    <a:pt x="1406910" y="98771"/>
                  </a:lnTo>
                  <a:lnTo>
                    <a:pt x="1401622" y="92468"/>
                  </a:lnTo>
                  <a:lnTo>
                    <a:pt x="1402208" y="86981"/>
                  </a:lnTo>
                  <a:lnTo>
                    <a:pt x="1404564" y="81494"/>
                  </a:lnTo>
                  <a:lnTo>
                    <a:pt x="1405936" y="79924"/>
                  </a:lnTo>
                  <a:lnTo>
                    <a:pt x="1407496" y="78552"/>
                  </a:lnTo>
                  <a:lnTo>
                    <a:pt x="1414752" y="73442"/>
                  </a:lnTo>
                  <a:lnTo>
                    <a:pt x="1418867" y="68511"/>
                  </a:lnTo>
                  <a:lnTo>
                    <a:pt x="1420825" y="66772"/>
                  </a:lnTo>
                  <a:lnTo>
                    <a:pt x="1434584" y="58919"/>
                  </a:lnTo>
                  <a:lnTo>
                    <a:pt x="1439683" y="54773"/>
                  </a:lnTo>
                  <a:lnTo>
                    <a:pt x="1441443" y="52815"/>
                  </a:lnTo>
                  <a:lnTo>
                    <a:pt x="1443600" y="49684"/>
                  </a:lnTo>
                  <a:lnTo>
                    <a:pt x="1448929" y="36920"/>
                  </a:lnTo>
                  <a:lnTo>
                    <a:pt x="1452657" y="30040"/>
                  </a:lnTo>
                  <a:lnTo>
                    <a:pt x="1453830" y="25716"/>
                  </a:lnTo>
                  <a:lnTo>
                    <a:pt x="1455002" y="10020"/>
                  </a:lnTo>
                  <a:lnTo>
                    <a:pt x="1455987" y="7465"/>
                  </a:lnTo>
                  <a:lnTo>
                    <a:pt x="1456772" y="6512"/>
                  </a:lnTo>
                  <a:lnTo>
                    <a:pt x="1457746" y="3727"/>
                  </a:lnTo>
                  <a:lnTo>
                    <a:pt x="1413182" y="5099"/>
                  </a:lnTo>
                  <a:lnTo>
                    <a:pt x="1324053" y="7465"/>
                  </a:lnTo>
                  <a:lnTo>
                    <a:pt x="1145797" y="11214"/>
                  </a:lnTo>
                  <a:lnTo>
                    <a:pt x="967342" y="13371"/>
                  </a:lnTo>
                  <a:lnTo>
                    <a:pt x="833639" y="13957"/>
                  </a:lnTo>
                  <a:lnTo>
                    <a:pt x="744312" y="13957"/>
                  </a:lnTo>
                  <a:lnTo>
                    <a:pt x="655142" y="13570"/>
                  </a:lnTo>
                  <a:lnTo>
                    <a:pt x="521251" y="12188"/>
                  </a:lnTo>
                  <a:lnTo>
                    <a:pt x="387548" y="10020"/>
                  </a:lnTo>
                  <a:lnTo>
                    <a:pt x="298420" y="8062"/>
                  </a:lnTo>
                  <a:lnTo>
                    <a:pt x="120153" y="3141"/>
                  </a:lnTo>
                  <a:lnTo>
                    <a:pt x="31025" y="0"/>
                  </a:lnTo>
                  <a:close/>
                </a:path>
              </a:pathLst>
            </a:custGeom>
            <a:solidFill>
              <a:srgbClr val="0F9FDA"/>
            </a:solidFill>
          </p:spPr>
          <p:txBody>
            <a:bodyPr wrap="square" lIns="0" tIns="0" rIns="0" bIns="0" rtlCol="0"/>
            <a:lstStyle/>
            <a:p>
              <a:pPr defTabSz="554492"/>
              <a:endParaRPr sz="1092" kern="0">
                <a:solidFill>
                  <a:sysClr val="windowText" lastClr="000000"/>
                </a:solidFill>
              </a:endParaRPr>
            </a:p>
          </p:txBody>
        </p:sp>
        <p:sp>
          <p:nvSpPr>
            <p:cNvPr id="69" name="object 69"/>
            <p:cNvSpPr/>
            <p:nvPr/>
          </p:nvSpPr>
          <p:spPr>
            <a:xfrm>
              <a:off x="14076248" y="4600352"/>
              <a:ext cx="562610" cy="433705"/>
            </a:xfrm>
            <a:custGeom>
              <a:avLst/>
              <a:gdLst/>
              <a:ahLst/>
              <a:cxnLst/>
              <a:rect l="l" t="t" r="r" b="b"/>
              <a:pathLst>
                <a:path w="562609" h="433704">
                  <a:moveTo>
                    <a:pt x="287591" y="307314"/>
                  </a:moveTo>
                  <a:lnTo>
                    <a:pt x="283933" y="273507"/>
                  </a:lnTo>
                  <a:lnTo>
                    <a:pt x="276885" y="255905"/>
                  </a:lnTo>
                  <a:lnTo>
                    <a:pt x="272643" y="245287"/>
                  </a:lnTo>
                  <a:lnTo>
                    <a:pt x="253288" y="223570"/>
                  </a:lnTo>
                  <a:lnTo>
                    <a:pt x="225399" y="209257"/>
                  </a:lnTo>
                  <a:lnTo>
                    <a:pt x="225399" y="208064"/>
                  </a:lnTo>
                  <a:lnTo>
                    <a:pt x="247510" y="193357"/>
                  </a:lnTo>
                  <a:lnTo>
                    <a:pt x="261442" y="174574"/>
                  </a:lnTo>
                  <a:lnTo>
                    <a:pt x="262331" y="173393"/>
                  </a:lnTo>
                  <a:lnTo>
                    <a:pt x="270649" y="148031"/>
                  </a:lnTo>
                  <a:lnTo>
                    <a:pt x="273240" y="117182"/>
                  </a:lnTo>
                  <a:lnTo>
                    <a:pt x="270484" y="95059"/>
                  </a:lnTo>
                  <a:lnTo>
                    <a:pt x="253809" y="47790"/>
                  </a:lnTo>
                  <a:lnTo>
                    <a:pt x="188912" y="5930"/>
                  </a:lnTo>
                  <a:lnTo>
                    <a:pt x="172186" y="4051"/>
                  </a:lnTo>
                  <a:lnTo>
                    <a:pt x="172186" y="298958"/>
                  </a:lnTo>
                  <a:lnTo>
                    <a:pt x="171043" y="319455"/>
                  </a:lnTo>
                  <a:lnTo>
                    <a:pt x="167043" y="332511"/>
                  </a:lnTo>
                  <a:lnTo>
                    <a:pt x="159334" y="339394"/>
                  </a:lnTo>
                  <a:lnTo>
                    <a:pt x="147078" y="341401"/>
                  </a:lnTo>
                  <a:lnTo>
                    <a:pt x="114198" y="341401"/>
                  </a:lnTo>
                  <a:lnTo>
                    <a:pt x="114198" y="255905"/>
                  </a:lnTo>
                  <a:lnTo>
                    <a:pt x="147078" y="255905"/>
                  </a:lnTo>
                  <a:lnTo>
                    <a:pt x="159829" y="257251"/>
                  </a:lnTo>
                  <a:lnTo>
                    <a:pt x="167487" y="263080"/>
                  </a:lnTo>
                  <a:lnTo>
                    <a:pt x="171208" y="276085"/>
                  </a:lnTo>
                  <a:lnTo>
                    <a:pt x="172186" y="298958"/>
                  </a:lnTo>
                  <a:lnTo>
                    <a:pt x="172186" y="4051"/>
                  </a:lnTo>
                  <a:lnTo>
                    <a:pt x="166814" y="3441"/>
                  </a:lnTo>
                  <a:lnTo>
                    <a:pt x="166814" y="132740"/>
                  </a:lnTo>
                  <a:lnTo>
                    <a:pt x="165658" y="152133"/>
                  </a:lnTo>
                  <a:lnTo>
                    <a:pt x="161582" y="165087"/>
                  </a:lnTo>
                  <a:lnTo>
                    <a:pt x="153695" y="172326"/>
                  </a:lnTo>
                  <a:lnTo>
                    <a:pt x="141097" y="174574"/>
                  </a:lnTo>
                  <a:lnTo>
                    <a:pt x="114198" y="174574"/>
                  </a:lnTo>
                  <a:lnTo>
                    <a:pt x="114198" y="95059"/>
                  </a:lnTo>
                  <a:lnTo>
                    <a:pt x="141097" y="95059"/>
                  </a:lnTo>
                  <a:lnTo>
                    <a:pt x="153695" y="96494"/>
                  </a:lnTo>
                  <a:lnTo>
                    <a:pt x="161582" y="102019"/>
                  </a:lnTo>
                  <a:lnTo>
                    <a:pt x="165658" y="113474"/>
                  </a:lnTo>
                  <a:lnTo>
                    <a:pt x="166814" y="132740"/>
                  </a:lnTo>
                  <a:lnTo>
                    <a:pt x="166814" y="3441"/>
                  </a:lnTo>
                  <a:lnTo>
                    <a:pt x="136334" y="0"/>
                  </a:lnTo>
                  <a:lnTo>
                    <a:pt x="0" y="0"/>
                  </a:lnTo>
                  <a:lnTo>
                    <a:pt x="0" y="433476"/>
                  </a:lnTo>
                  <a:lnTo>
                    <a:pt x="153657" y="433476"/>
                  </a:lnTo>
                  <a:lnTo>
                    <a:pt x="207772" y="427532"/>
                  </a:lnTo>
                  <a:lnTo>
                    <a:pt x="245999" y="410603"/>
                  </a:lnTo>
                  <a:lnTo>
                    <a:pt x="283705" y="349135"/>
                  </a:lnTo>
                  <a:lnTo>
                    <a:pt x="284429" y="341401"/>
                  </a:lnTo>
                  <a:lnTo>
                    <a:pt x="287591" y="307314"/>
                  </a:lnTo>
                  <a:close/>
                </a:path>
                <a:path w="562609" h="433704">
                  <a:moveTo>
                    <a:pt x="562038" y="337820"/>
                  </a:moveTo>
                  <a:lnTo>
                    <a:pt x="436460" y="337820"/>
                  </a:lnTo>
                  <a:lnTo>
                    <a:pt x="436460" y="254000"/>
                  </a:lnTo>
                  <a:lnTo>
                    <a:pt x="522566" y="254000"/>
                  </a:lnTo>
                  <a:lnTo>
                    <a:pt x="522566" y="168910"/>
                  </a:lnTo>
                  <a:lnTo>
                    <a:pt x="436460" y="168910"/>
                  </a:lnTo>
                  <a:lnTo>
                    <a:pt x="436460" y="97790"/>
                  </a:lnTo>
                  <a:lnTo>
                    <a:pt x="558444" y="97790"/>
                  </a:lnTo>
                  <a:lnTo>
                    <a:pt x="558444" y="0"/>
                  </a:lnTo>
                  <a:lnTo>
                    <a:pt x="319290" y="0"/>
                  </a:lnTo>
                  <a:lnTo>
                    <a:pt x="319290" y="97790"/>
                  </a:lnTo>
                  <a:lnTo>
                    <a:pt x="319290" y="168910"/>
                  </a:lnTo>
                  <a:lnTo>
                    <a:pt x="319290" y="254000"/>
                  </a:lnTo>
                  <a:lnTo>
                    <a:pt x="319290" y="337820"/>
                  </a:lnTo>
                  <a:lnTo>
                    <a:pt x="319290" y="433070"/>
                  </a:lnTo>
                  <a:lnTo>
                    <a:pt x="562038" y="433070"/>
                  </a:lnTo>
                  <a:lnTo>
                    <a:pt x="562038" y="337820"/>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pic>
          <p:nvPicPr>
            <p:cNvPr id="70" name="object 70"/>
            <p:cNvPicPr/>
            <p:nvPr/>
          </p:nvPicPr>
          <p:blipFill>
            <a:blip r:embed="rId19" cstate="print"/>
            <a:stretch>
              <a:fillRect/>
            </a:stretch>
          </p:blipFill>
          <p:spPr>
            <a:xfrm>
              <a:off x="14696714" y="4597053"/>
              <a:ext cx="104782" cy="433479"/>
            </a:xfrm>
            <a:prstGeom prst="rect">
              <a:avLst/>
            </a:prstGeom>
          </p:spPr>
        </p:pic>
        <p:sp>
          <p:nvSpPr>
            <p:cNvPr id="71" name="object 71"/>
            <p:cNvSpPr/>
            <p:nvPr/>
          </p:nvSpPr>
          <p:spPr>
            <a:xfrm>
              <a:off x="14872995" y="4599717"/>
              <a:ext cx="558165" cy="434340"/>
            </a:xfrm>
            <a:custGeom>
              <a:avLst/>
              <a:gdLst/>
              <a:ahLst/>
              <a:cxnLst/>
              <a:rect l="l" t="t" r="r" b="b"/>
              <a:pathLst>
                <a:path w="558165" h="434339">
                  <a:moveTo>
                    <a:pt x="242747" y="338455"/>
                  </a:moveTo>
                  <a:lnTo>
                    <a:pt x="117195" y="338455"/>
                  </a:lnTo>
                  <a:lnTo>
                    <a:pt x="117195" y="254635"/>
                  </a:lnTo>
                  <a:lnTo>
                    <a:pt x="203288" y="254635"/>
                  </a:lnTo>
                  <a:lnTo>
                    <a:pt x="203288" y="169545"/>
                  </a:lnTo>
                  <a:lnTo>
                    <a:pt x="117195" y="169545"/>
                  </a:lnTo>
                  <a:lnTo>
                    <a:pt x="117195" y="98425"/>
                  </a:lnTo>
                  <a:lnTo>
                    <a:pt x="239166" y="98425"/>
                  </a:lnTo>
                  <a:lnTo>
                    <a:pt x="239166" y="635"/>
                  </a:lnTo>
                  <a:lnTo>
                    <a:pt x="0" y="635"/>
                  </a:lnTo>
                  <a:lnTo>
                    <a:pt x="0" y="98425"/>
                  </a:lnTo>
                  <a:lnTo>
                    <a:pt x="0" y="169545"/>
                  </a:lnTo>
                  <a:lnTo>
                    <a:pt x="0" y="254635"/>
                  </a:lnTo>
                  <a:lnTo>
                    <a:pt x="0" y="338455"/>
                  </a:lnTo>
                  <a:lnTo>
                    <a:pt x="0" y="433705"/>
                  </a:lnTo>
                  <a:lnTo>
                    <a:pt x="242747" y="433705"/>
                  </a:lnTo>
                  <a:lnTo>
                    <a:pt x="242747" y="338455"/>
                  </a:lnTo>
                  <a:close/>
                </a:path>
                <a:path w="558165" h="434339">
                  <a:moveTo>
                    <a:pt x="558165" y="0"/>
                  </a:moveTo>
                  <a:lnTo>
                    <a:pt x="305549" y="0"/>
                  </a:lnTo>
                  <a:lnTo>
                    <a:pt x="305549" y="97790"/>
                  </a:lnTo>
                  <a:lnTo>
                    <a:pt x="373557" y="97790"/>
                  </a:lnTo>
                  <a:lnTo>
                    <a:pt x="373557" y="336550"/>
                  </a:lnTo>
                  <a:lnTo>
                    <a:pt x="305549" y="336550"/>
                  </a:lnTo>
                  <a:lnTo>
                    <a:pt x="305549" y="434340"/>
                  </a:lnTo>
                  <a:lnTo>
                    <a:pt x="558165" y="434340"/>
                  </a:lnTo>
                  <a:lnTo>
                    <a:pt x="558165" y="336550"/>
                  </a:lnTo>
                  <a:lnTo>
                    <a:pt x="490156" y="336550"/>
                  </a:lnTo>
                  <a:lnTo>
                    <a:pt x="490156" y="97790"/>
                  </a:lnTo>
                  <a:lnTo>
                    <a:pt x="558165" y="97790"/>
                  </a:lnTo>
                  <a:lnTo>
                    <a:pt x="558165" y="0"/>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grpSp>
      <p:grpSp>
        <p:nvGrpSpPr>
          <p:cNvPr id="72" name="object 72">
            <a:extLst>
              <a:ext uri="{C183D7F6-B498-43B3-948B-1728B52AA6E4}">
                <adec:decorative xmlns:adec="http://schemas.microsoft.com/office/drawing/2017/decorative" val="1"/>
              </a:ext>
            </a:extLst>
          </p:cNvPr>
          <p:cNvGrpSpPr/>
          <p:nvPr/>
        </p:nvGrpSpPr>
        <p:grpSpPr>
          <a:xfrm>
            <a:off x="10647037" y="2603491"/>
            <a:ext cx="909908" cy="668472"/>
            <a:chOff x="17557047" y="4293349"/>
            <a:chExt cx="1500505" cy="1102360"/>
          </a:xfrm>
        </p:grpSpPr>
        <p:sp>
          <p:nvSpPr>
            <p:cNvPr id="73" name="object 73"/>
            <p:cNvSpPr/>
            <p:nvPr/>
          </p:nvSpPr>
          <p:spPr>
            <a:xfrm>
              <a:off x="17557047" y="4293349"/>
              <a:ext cx="1500505" cy="1102360"/>
            </a:xfrm>
            <a:custGeom>
              <a:avLst/>
              <a:gdLst/>
              <a:ahLst/>
              <a:cxnLst/>
              <a:rect l="l" t="t" r="r" b="b"/>
              <a:pathLst>
                <a:path w="1500505" h="1102360">
                  <a:moveTo>
                    <a:pt x="38302" y="0"/>
                  </a:moveTo>
                  <a:lnTo>
                    <a:pt x="30344" y="219920"/>
                  </a:lnTo>
                  <a:lnTo>
                    <a:pt x="27507" y="304336"/>
                  </a:lnTo>
                  <a:lnTo>
                    <a:pt x="25873" y="346680"/>
                  </a:lnTo>
                  <a:lnTo>
                    <a:pt x="18439" y="558684"/>
                  </a:lnTo>
                  <a:lnTo>
                    <a:pt x="15664" y="643739"/>
                  </a:lnTo>
                  <a:lnTo>
                    <a:pt x="12449" y="728805"/>
                  </a:lnTo>
                  <a:lnTo>
                    <a:pt x="9675" y="814048"/>
                  </a:lnTo>
                  <a:lnTo>
                    <a:pt x="8910" y="831074"/>
                  </a:lnTo>
                  <a:lnTo>
                    <a:pt x="7256" y="882297"/>
                  </a:lnTo>
                  <a:lnTo>
                    <a:pt x="6502" y="899333"/>
                  </a:lnTo>
                  <a:lnTo>
                    <a:pt x="3518" y="984797"/>
                  </a:lnTo>
                  <a:lnTo>
                    <a:pt x="2408" y="1019016"/>
                  </a:lnTo>
                  <a:lnTo>
                    <a:pt x="1643" y="1036052"/>
                  </a:lnTo>
                  <a:lnTo>
                    <a:pt x="0" y="1087485"/>
                  </a:lnTo>
                  <a:lnTo>
                    <a:pt x="26763" y="1088459"/>
                  </a:lnTo>
                  <a:lnTo>
                    <a:pt x="53506" y="1089191"/>
                  </a:lnTo>
                  <a:lnTo>
                    <a:pt x="133598" y="1091893"/>
                  </a:lnTo>
                  <a:lnTo>
                    <a:pt x="267311" y="1095484"/>
                  </a:lnTo>
                  <a:lnTo>
                    <a:pt x="427536" y="1098814"/>
                  </a:lnTo>
                  <a:lnTo>
                    <a:pt x="528235" y="1100374"/>
                  </a:lnTo>
                  <a:lnTo>
                    <a:pt x="662220" y="1101673"/>
                  </a:lnTo>
                  <a:lnTo>
                    <a:pt x="695758" y="1101777"/>
                  </a:lnTo>
                  <a:lnTo>
                    <a:pt x="729318" y="1102113"/>
                  </a:lnTo>
                  <a:lnTo>
                    <a:pt x="796373" y="1102332"/>
                  </a:lnTo>
                  <a:lnTo>
                    <a:pt x="829922" y="1102228"/>
                  </a:lnTo>
                  <a:lnTo>
                    <a:pt x="863439" y="1102343"/>
                  </a:lnTo>
                  <a:lnTo>
                    <a:pt x="997540" y="1101767"/>
                  </a:lnTo>
                  <a:lnTo>
                    <a:pt x="1098291" y="1100867"/>
                  </a:lnTo>
                  <a:lnTo>
                    <a:pt x="1131787" y="1100353"/>
                  </a:lnTo>
                  <a:lnTo>
                    <a:pt x="1165283" y="1100060"/>
                  </a:lnTo>
                  <a:lnTo>
                    <a:pt x="1299269" y="1097809"/>
                  </a:lnTo>
                  <a:lnTo>
                    <a:pt x="1399936" y="1095652"/>
                  </a:lnTo>
                  <a:lnTo>
                    <a:pt x="1500362" y="1092919"/>
                  </a:lnTo>
                  <a:lnTo>
                    <a:pt x="1492006" y="819399"/>
                  </a:lnTo>
                  <a:lnTo>
                    <a:pt x="1490823" y="785117"/>
                  </a:lnTo>
                  <a:lnTo>
                    <a:pt x="1489870" y="751055"/>
                  </a:lnTo>
                  <a:lnTo>
                    <a:pt x="1488698" y="716951"/>
                  </a:lnTo>
                  <a:lnTo>
                    <a:pt x="1486802" y="648765"/>
                  </a:lnTo>
                  <a:lnTo>
                    <a:pt x="1483525" y="546747"/>
                  </a:lnTo>
                  <a:lnTo>
                    <a:pt x="1480488" y="444897"/>
                  </a:lnTo>
                  <a:lnTo>
                    <a:pt x="1479316" y="410825"/>
                  </a:lnTo>
                  <a:lnTo>
                    <a:pt x="1478373" y="376930"/>
                  </a:lnTo>
                  <a:lnTo>
                    <a:pt x="1473033" y="207752"/>
                  </a:lnTo>
                  <a:lnTo>
                    <a:pt x="1471881" y="173900"/>
                  </a:lnTo>
                  <a:lnTo>
                    <a:pt x="1470949" y="140194"/>
                  </a:lnTo>
                  <a:lnTo>
                    <a:pt x="1466583" y="5319"/>
                  </a:lnTo>
                  <a:lnTo>
                    <a:pt x="1267385" y="10114"/>
                  </a:lnTo>
                  <a:lnTo>
                    <a:pt x="1178676" y="11476"/>
                  </a:lnTo>
                  <a:lnTo>
                    <a:pt x="1134426" y="12271"/>
                  </a:lnTo>
                  <a:lnTo>
                    <a:pt x="1089945" y="12638"/>
                  </a:lnTo>
                  <a:lnTo>
                    <a:pt x="1067820" y="13036"/>
                  </a:lnTo>
                  <a:lnTo>
                    <a:pt x="890517" y="14146"/>
                  </a:lnTo>
                  <a:lnTo>
                    <a:pt x="735485" y="14020"/>
                  </a:lnTo>
                  <a:lnTo>
                    <a:pt x="713318" y="13758"/>
                  </a:lnTo>
                  <a:lnTo>
                    <a:pt x="691172" y="13748"/>
                  </a:lnTo>
                  <a:lnTo>
                    <a:pt x="624693" y="13277"/>
                  </a:lnTo>
                  <a:lnTo>
                    <a:pt x="558192" y="12407"/>
                  </a:lnTo>
                  <a:lnTo>
                    <a:pt x="469524" y="11287"/>
                  </a:lnTo>
                  <a:lnTo>
                    <a:pt x="336481" y="8701"/>
                  </a:lnTo>
                  <a:lnTo>
                    <a:pt x="314503" y="8052"/>
                  </a:lnTo>
                  <a:lnTo>
                    <a:pt x="247981" y="6554"/>
                  </a:lnTo>
                  <a:lnTo>
                    <a:pt x="115043" y="2722"/>
                  </a:lnTo>
                  <a:lnTo>
                    <a:pt x="92845" y="1853"/>
                  </a:lnTo>
                  <a:lnTo>
                    <a:pt x="70647" y="1225"/>
                  </a:lnTo>
                  <a:lnTo>
                    <a:pt x="38302" y="0"/>
                  </a:lnTo>
                  <a:close/>
                </a:path>
              </a:pathLst>
            </a:custGeom>
            <a:solidFill>
              <a:srgbClr val="0F9FDA"/>
            </a:solidFill>
          </p:spPr>
          <p:txBody>
            <a:bodyPr wrap="square" lIns="0" tIns="0" rIns="0" bIns="0" rtlCol="0"/>
            <a:lstStyle/>
            <a:p>
              <a:pPr defTabSz="554492"/>
              <a:endParaRPr sz="1092" kern="0">
                <a:solidFill>
                  <a:sysClr val="windowText" lastClr="000000"/>
                </a:solidFill>
              </a:endParaRPr>
            </a:p>
          </p:txBody>
        </p:sp>
        <p:sp>
          <p:nvSpPr>
            <p:cNvPr id="74" name="object 74"/>
            <p:cNvSpPr/>
            <p:nvPr/>
          </p:nvSpPr>
          <p:spPr>
            <a:xfrm>
              <a:off x="18060861" y="4372209"/>
              <a:ext cx="492759" cy="380365"/>
            </a:xfrm>
            <a:custGeom>
              <a:avLst/>
              <a:gdLst/>
              <a:ahLst/>
              <a:cxnLst/>
              <a:rect l="l" t="t" r="r" b="b"/>
              <a:pathLst>
                <a:path w="492759" h="380364">
                  <a:moveTo>
                    <a:pt x="252120" y="269430"/>
                  </a:moveTo>
                  <a:lnTo>
                    <a:pt x="248920" y="239788"/>
                  </a:lnTo>
                  <a:lnTo>
                    <a:pt x="242735" y="224358"/>
                  </a:lnTo>
                  <a:lnTo>
                    <a:pt x="239026" y="215049"/>
                  </a:lnTo>
                  <a:lnTo>
                    <a:pt x="222046" y="196011"/>
                  </a:lnTo>
                  <a:lnTo>
                    <a:pt x="197612" y="183464"/>
                  </a:lnTo>
                  <a:lnTo>
                    <a:pt x="197612" y="182422"/>
                  </a:lnTo>
                  <a:lnTo>
                    <a:pt x="216992" y="169519"/>
                  </a:lnTo>
                  <a:lnTo>
                    <a:pt x="229196" y="153073"/>
                  </a:lnTo>
                  <a:lnTo>
                    <a:pt x="229984" y="152019"/>
                  </a:lnTo>
                  <a:lnTo>
                    <a:pt x="237274" y="129781"/>
                  </a:lnTo>
                  <a:lnTo>
                    <a:pt x="239547" y="102743"/>
                  </a:lnTo>
                  <a:lnTo>
                    <a:pt x="236435" y="83350"/>
                  </a:lnTo>
                  <a:lnTo>
                    <a:pt x="233108" y="62585"/>
                  </a:lnTo>
                  <a:lnTo>
                    <a:pt x="212356" y="29946"/>
                  </a:lnTo>
                  <a:lnTo>
                    <a:pt x="175196" y="8026"/>
                  </a:lnTo>
                  <a:lnTo>
                    <a:pt x="150952" y="4533"/>
                  </a:lnTo>
                  <a:lnTo>
                    <a:pt x="150952" y="262089"/>
                  </a:lnTo>
                  <a:lnTo>
                    <a:pt x="149948" y="280073"/>
                  </a:lnTo>
                  <a:lnTo>
                    <a:pt x="146443" y="291515"/>
                  </a:lnTo>
                  <a:lnTo>
                    <a:pt x="139687" y="297561"/>
                  </a:lnTo>
                  <a:lnTo>
                    <a:pt x="128943" y="299313"/>
                  </a:lnTo>
                  <a:lnTo>
                    <a:pt x="100114" y="299313"/>
                  </a:lnTo>
                  <a:lnTo>
                    <a:pt x="100114" y="224358"/>
                  </a:lnTo>
                  <a:lnTo>
                    <a:pt x="128943" y="224358"/>
                  </a:lnTo>
                  <a:lnTo>
                    <a:pt x="140119" y="225539"/>
                  </a:lnTo>
                  <a:lnTo>
                    <a:pt x="146824" y="230644"/>
                  </a:lnTo>
                  <a:lnTo>
                    <a:pt x="150101" y="242049"/>
                  </a:lnTo>
                  <a:lnTo>
                    <a:pt x="150952" y="262089"/>
                  </a:lnTo>
                  <a:lnTo>
                    <a:pt x="150952" y="4533"/>
                  </a:lnTo>
                  <a:lnTo>
                    <a:pt x="146240" y="3860"/>
                  </a:lnTo>
                  <a:lnTo>
                    <a:pt x="146240" y="116382"/>
                  </a:lnTo>
                  <a:lnTo>
                    <a:pt x="145224" y="133388"/>
                  </a:lnTo>
                  <a:lnTo>
                    <a:pt x="141655" y="144754"/>
                  </a:lnTo>
                  <a:lnTo>
                    <a:pt x="134747" y="151091"/>
                  </a:lnTo>
                  <a:lnTo>
                    <a:pt x="123698" y="153073"/>
                  </a:lnTo>
                  <a:lnTo>
                    <a:pt x="100114" y="153073"/>
                  </a:lnTo>
                  <a:lnTo>
                    <a:pt x="100114" y="83350"/>
                  </a:lnTo>
                  <a:lnTo>
                    <a:pt x="123698" y="83350"/>
                  </a:lnTo>
                  <a:lnTo>
                    <a:pt x="134747" y="84607"/>
                  </a:lnTo>
                  <a:lnTo>
                    <a:pt x="141655" y="89446"/>
                  </a:lnTo>
                  <a:lnTo>
                    <a:pt x="145224" y="99491"/>
                  </a:lnTo>
                  <a:lnTo>
                    <a:pt x="146240" y="116382"/>
                  </a:lnTo>
                  <a:lnTo>
                    <a:pt x="146240" y="3860"/>
                  </a:lnTo>
                  <a:lnTo>
                    <a:pt x="119507" y="0"/>
                  </a:lnTo>
                  <a:lnTo>
                    <a:pt x="0" y="0"/>
                  </a:lnTo>
                  <a:lnTo>
                    <a:pt x="0" y="380034"/>
                  </a:lnTo>
                  <a:lnTo>
                    <a:pt x="134708" y="380034"/>
                  </a:lnTo>
                  <a:lnTo>
                    <a:pt x="191757" y="371970"/>
                  </a:lnTo>
                  <a:lnTo>
                    <a:pt x="227812" y="349300"/>
                  </a:lnTo>
                  <a:lnTo>
                    <a:pt x="246684" y="314363"/>
                  </a:lnTo>
                  <a:lnTo>
                    <a:pt x="248500" y="299313"/>
                  </a:lnTo>
                  <a:lnTo>
                    <a:pt x="252120" y="269430"/>
                  </a:lnTo>
                  <a:close/>
                </a:path>
                <a:path w="492759" h="380364">
                  <a:moveTo>
                    <a:pt x="492721" y="295910"/>
                  </a:moveTo>
                  <a:lnTo>
                    <a:pt x="382638" y="295910"/>
                  </a:lnTo>
                  <a:lnTo>
                    <a:pt x="382638" y="222250"/>
                  </a:lnTo>
                  <a:lnTo>
                    <a:pt x="458127" y="222250"/>
                  </a:lnTo>
                  <a:lnTo>
                    <a:pt x="458127" y="147320"/>
                  </a:lnTo>
                  <a:lnTo>
                    <a:pt x="382638" y="147320"/>
                  </a:lnTo>
                  <a:lnTo>
                    <a:pt x="382638" y="86360"/>
                  </a:lnTo>
                  <a:lnTo>
                    <a:pt x="489585" y="86360"/>
                  </a:lnTo>
                  <a:lnTo>
                    <a:pt x="489585" y="0"/>
                  </a:lnTo>
                  <a:lnTo>
                    <a:pt x="279908" y="0"/>
                  </a:lnTo>
                  <a:lnTo>
                    <a:pt x="279908" y="86360"/>
                  </a:lnTo>
                  <a:lnTo>
                    <a:pt x="279908" y="147320"/>
                  </a:lnTo>
                  <a:lnTo>
                    <a:pt x="279908" y="222250"/>
                  </a:lnTo>
                  <a:lnTo>
                    <a:pt x="279908" y="295910"/>
                  </a:lnTo>
                  <a:lnTo>
                    <a:pt x="279908" y="379730"/>
                  </a:lnTo>
                  <a:lnTo>
                    <a:pt x="492721" y="379730"/>
                  </a:lnTo>
                  <a:lnTo>
                    <a:pt x="492721" y="295910"/>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pic>
          <p:nvPicPr>
            <p:cNvPr id="75" name="object 75"/>
            <p:cNvPicPr/>
            <p:nvPr/>
          </p:nvPicPr>
          <p:blipFill>
            <a:blip r:embed="rId20" cstate="print"/>
            <a:stretch>
              <a:fillRect/>
            </a:stretch>
          </p:blipFill>
          <p:spPr>
            <a:xfrm>
              <a:off x="18060854" y="4785243"/>
              <a:ext cx="316398" cy="115912"/>
            </a:xfrm>
            <a:prstGeom prst="rect">
              <a:avLst/>
            </a:prstGeom>
          </p:spPr>
        </p:pic>
        <p:pic>
          <p:nvPicPr>
            <p:cNvPr id="76" name="object 76"/>
            <p:cNvPicPr/>
            <p:nvPr/>
          </p:nvPicPr>
          <p:blipFill>
            <a:blip r:embed="rId21" cstate="print"/>
            <a:stretch>
              <a:fillRect/>
            </a:stretch>
          </p:blipFill>
          <p:spPr>
            <a:xfrm>
              <a:off x="18399324" y="4783649"/>
              <a:ext cx="154267" cy="119106"/>
            </a:xfrm>
            <a:prstGeom prst="rect">
              <a:avLst/>
            </a:prstGeom>
          </p:spPr>
        </p:pic>
        <p:sp>
          <p:nvSpPr>
            <p:cNvPr id="77" name="object 77"/>
            <p:cNvSpPr/>
            <p:nvPr/>
          </p:nvSpPr>
          <p:spPr>
            <a:xfrm>
              <a:off x="18060861" y="4933587"/>
              <a:ext cx="492759" cy="383540"/>
            </a:xfrm>
            <a:custGeom>
              <a:avLst/>
              <a:gdLst/>
              <a:ahLst/>
              <a:cxnLst/>
              <a:rect l="l" t="t" r="r" b="b"/>
              <a:pathLst>
                <a:path w="492759" h="383539">
                  <a:moveTo>
                    <a:pt x="214287" y="297776"/>
                  </a:moveTo>
                  <a:lnTo>
                    <a:pt x="103441" y="297776"/>
                  </a:lnTo>
                  <a:lnTo>
                    <a:pt x="103441" y="225386"/>
                  </a:lnTo>
                  <a:lnTo>
                    <a:pt x="179451" y="225386"/>
                  </a:lnTo>
                  <a:lnTo>
                    <a:pt x="179451" y="149186"/>
                  </a:lnTo>
                  <a:lnTo>
                    <a:pt x="103441" y="149186"/>
                  </a:lnTo>
                  <a:lnTo>
                    <a:pt x="103441" y="86956"/>
                  </a:lnTo>
                  <a:lnTo>
                    <a:pt x="211124" y="86956"/>
                  </a:lnTo>
                  <a:lnTo>
                    <a:pt x="211124" y="596"/>
                  </a:lnTo>
                  <a:lnTo>
                    <a:pt x="0" y="596"/>
                  </a:lnTo>
                  <a:lnTo>
                    <a:pt x="0" y="86956"/>
                  </a:lnTo>
                  <a:lnTo>
                    <a:pt x="0" y="149186"/>
                  </a:lnTo>
                  <a:lnTo>
                    <a:pt x="0" y="225386"/>
                  </a:lnTo>
                  <a:lnTo>
                    <a:pt x="0" y="297776"/>
                  </a:lnTo>
                  <a:lnTo>
                    <a:pt x="0" y="382866"/>
                  </a:lnTo>
                  <a:lnTo>
                    <a:pt x="214287" y="382866"/>
                  </a:lnTo>
                  <a:lnTo>
                    <a:pt x="214287" y="297776"/>
                  </a:lnTo>
                  <a:close/>
                </a:path>
                <a:path w="492759" h="383539">
                  <a:moveTo>
                    <a:pt x="492721" y="0"/>
                  </a:moveTo>
                  <a:lnTo>
                    <a:pt x="269722" y="0"/>
                  </a:lnTo>
                  <a:lnTo>
                    <a:pt x="269722" y="86360"/>
                  </a:lnTo>
                  <a:lnTo>
                    <a:pt x="329768" y="86360"/>
                  </a:lnTo>
                  <a:lnTo>
                    <a:pt x="329768" y="297180"/>
                  </a:lnTo>
                  <a:lnTo>
                    <a:pt x="269722" y="297180"/>
                  </a:lnTo>
                  <a:lnTo>
                    <a:pt x="269722" y="383540"/>
                  </a:lnTo>
                  <a:lnTo>
                    <a:pt x="492721" y="383540"/>
                  </a:lnTo>
                  <a:lnTo>
                    <a:pt x="492721" y="297180"/>
                  </a:lnTo>
                  <a:lnTo>
                    <a:pt x="432689" y="297180"/>
                  </a:lnTo>
                  <a:lnTo>
                    <a:pt x="432689" y="86360"/>
                  </a:lnTo>
                  <a:lnTo>
                    <a:pt x="492721" y="86360"/>
                  </a:lnTo>
                  <a:lnTo>
                    <a:pt x="492721" y="0"/>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grpSp>
      <p:grpSp>
        <p:nvGrpSpPr>
          <p:cNvPr id="78" name="object 78">
            <a:extLst>
              <a:ext uri="{C183D7F6-B498-43B3-948B-1728B52AA6E4}">
                <adec:decorative xmlns:adec="http://schemas.microsoft.com/office/drawing/2017/decorative" val="1"/>
              </a:ext>
            </a:extLst>
          </p:cNvPr>
          <p:cNvGrpSpPr/>
          <p:nvPr/>
        </p:nvGrpSpPr>
        <p:grpSpPr>
          <a:xfrm>
            <a:off x="634521" y="3719678"/>
            <a:ext cx="911063" cy="407398"/>
            <a:chOff x="1045667" y="6134025"/>
            <a:chExt cx="1502410" cy="671830"/>
          </a:xfrm>
        </p:grpSpPr>
        <p:sp>
          <p:nvSpPr>
            <p:cNvPr id="79" name="object 79"/>
            <p:cNvSpPr/>
            <p:nvPr/>
          </p:nvSpPr>
          <p:spPr>
            <a:xfrm>
              <a:off x="1045667" y="6134025"/>
              <a:ext cx="1502410" cy="671830"/>
            </a:xfrm>
            <a:custGeom>
              <a:avLst/>
              <a:gdLst/>
              <a:ahLst/>
              <a:cxnLst/>
              <a:rect l="l" t="t" r="r" b="b"/>
              <a:pathLst>
                <a:path w="1502410" h="671829">
                  <a:moveTo>
                    <a:pt x="14753" y="0"/>
                  </a:moveTo>
                  <a:lnTo>
                    <a:pt x="1989" y="383737"/>
                  </a:lnTo>
                  <a:lnTo>
                    <a:pt x="0" y="438656"/>
                  </a:lnTo>
                  <a:lnTo>
                    <a:pt x="20397" y="439484"/>
                  </a:lnTo>
                  <a:lnTo>
                    <a:pt x="204056" y="445127"/>
                  </a:lnTo>
                  <a:lnTo>
                    <a:pt x="342408" y="448112"/>
                  </a:lnTo>
                  <a:lnTo>
                    <a:pt x="338439" y="668597"/>
                  </a:lnTo>
                  <a:lnTo>
                    <a:pt x="447441" y="670262"/>
                  </a:lnTo>
                  <a:lnTo>
                    <a:pt x="556611" y="671246"/>
                  </a:lnTo>
                  <a:lnTo>
                    <a:pt x="665780" y="671749"/>
                  </a:lnTo>
                  <a:lnTo>
                    <a:pt x="738448" y="671749"/>
                  </a:lnTo>
                  <a:lnTo>
                    <a:pt x="811284" y="671414"/>
                  </a:lnTo>
                  <a:lnTo>
                    <a:pt x="920275" y="670419"/>
                  </a:lnTo>
                  <a:lnTo>
                    <a:pt x="1065590" y="668105"/>
                  </a:lnTo>
                  <a:lnTo>
                    <a:pt x="1247427" y="663634"/>
                  </a:lnTo>
                  <a:lnTo>
                    <a:pt x="1356597" y="660136"/>
                  </a:lnTo>
                  <a:lnTo>
                    <a:pt x="1501943" y="654493"/>
                  </a:lnTo>
                  <a:lnTo>
                    <a:pt x="1496970" y="650514"/>
                  </a:lnTo>
                  <a:lnTo>
                    <a:pt x="1493954" y="649027"/>
                  </a:lnTo>
                  <a:lnTo>
                    <a:pt x="1485839" y="647865"/>
                  </a:lnTo>
                  <a:lnTo>
                    <a:pt x="1483693" y="645383"/>
                  </a:lnTo>
                  <a:lnTo>
                    <a:pt x="1483190" y="641561"/>
                  </a:lnTo>
                  <a:lnTo>
                    <a:pt x="1483693" y="636567"/>
                  </a:lnTo>
                  <a:lnTo>
                    <a:pt x="1485347" y="632431"/>
                  </a:lnTo>
                  <a:lnTo>
                    <a:pt x="1485839" y="629949"/>
                  </a:lnTo>
                  <a:lnTo>
                    <a:pt x="1485347" y="628954"/>
                  </a:lnTo>
                  <a:lnTo>
                    <a:pt x="1479714" y="623970"/>
                  </a:lnTo>
                  <a:lnTo>
                    <a:pt x="1478551" y="620818"/>
                  </a:lnTo>
                  <a:lnTo>
                    <a:pt x="1476038" y="617164"/>
                  </a:lnTo>
                  <a:lnTo>
                    <a:pt x="1471075" y="611531"/>
                  </a:lnTo>
                  <a:lnTo>
                    <a:pt x="1473557" y="605887"/>
                  </a:lnTo>
                  <a:lnTo>
                    <a:pt x="1473714" y="603070"/>
                  </a:lnTo>
                  <a:lnTo>
                    <a:pt x="1471735" y="600735"/>
                  </a:lnTo>
                  <a:lnTo>
                    <a:pt x="1468751" y="599740"/>
                  </a:lnTo>
                  <a:lnTo>
                    <a:pt x="1462458" y="599573"/>
                  </a:lnTo>
                  <a:lnTo>
                    <a:pt x="1459808" y="598411"/>
                  </a:lnTo>
                  <a:lnTo>
                    <a:pt x="1457620" y="595604"/>
                  </a:lnTo>
                  <a:lnTo>
                    <a:pt x="1455966" y="592620"/>
                  </a:lnTo>
                  <a:lnTo>
                    <a:pt x="1454144" y="589971"/>
                  </a:lnTo>
                  <a:lnTo>
                    <a:pt x="1451002" y="587961"/>
                  </a:lnTo>
                  <a:lnTo>
                    <a:pt x="1447851" y="587961"/>
                  </a:lnTo>
                  <a:lnTo>
                    <a:pt x="1444374" y="588631"/>
                  </a:lnTo>
                  <a:lnTo>
                    <a:pt x="1441558" y="588296"/>
                  </a:lnTo>
                  <a:lnTo>
                    <a:pt x="1440228" y="585479"/>
                  </a:lnTo>
                  <a:lnTo>
                    <a:pt x="1442385" y="583825"/>
                  </a:lnTo>
                  <a:lnTo>
                    <a:pt x="1444039" y="582149"/>
                  </a:lnTo>
                  <a:lnTo>
                    <a:pt x="1444867" y="580495"/>
                  </a:lnTo>
                  <a:lnTo>
                    <a:pt x="1444374" y="579668"/>
                  </a:lnTo>
                  <a:lnTo>
                    <a:pt x="1442050" y="573207"/>
                  </a:lnTo>
                  <a:lnTo>
                    <a:pt x="1439045" y="569050"/>
                  </a:lnTo>
                  <a:lnTo>
                    <a:pt x="1438217" y="567396"/>
                  </a:lnTo>
                  <a:lnTo>
                    <a:pt x="1438050" y="565909"/>
                  </a:lnTo>
                  <a:lnTo>
                    <a:pt x="1438217" y="562579"/>
                  </a:lnTo>
                  <a:lnTo>
                    <a:pt x="1438050" y="561249"/>
                  </a:lnTo>
                  <a:lnTo>
                    <a:pt x="1436553" y="557773"/>
                  </a:lnTo>
                  <a:lnTo>
                    <a:pt x="1433411" y="554129"/>
                  </a:lnTo>
                  <a:lnTo>
                    <a:pt x="1431757" y="550967"/>
                  </a:lnTo>
                  <a:lnTo>
                    <a:pt x="1431422" y="547815"/>
                  </a:lnTo>
                  <a:lnTo>
                    <a:pt x="1431924" y="545323"/>
                  </a:lnTo>
                  <a:lnTo>
                    <a:pt x="1431757" y="542831"/>
                  </a:lnTo>
                  <a:lnTo>
                    <a:pt x="1428940" y="540517"/>
                  </a:lnTo>
                  <a:lnTo>
                    <a:pt x="1424794" y="539187"/>
                  </a:lnTo>
                  <a:lnTo>
                    <a:pt x="1421317" y="538695"/>
                  </a:lnTo>
                  <a:lnTo>
                    <a:pt x="1418972" y="536706"/>
                  </a:lnTo>
                  <a:lnTo>
                    <a:pt x="1417977" y="531062"/>
                  </a:lnTo>
                  <a:lnTo>
                    <a:pt x="1419140" y="521607"/>
                  </a:lnTo>
                  <a:lnTo>
                    <a:pt x="1419140" y="516801"/>
                  </a:lnTo>
                  <a:lnTo>
                    <a:pt x="1417307" y="511984"/>
                  </a:lnTo>
                  <a:lnTo>
                    <a:pt x="1413998" y="509816"/>
                  </a:lnTo>
                  <a:lnTo>
                    <a:pt x="1404732" y="506497"/>
                  </a:lnTo>
                  <a:lnTo>
                    <a:pt x="1402742" y="502864"/>
                  </a:lnTo>
                  <a:lnTo>
                    <a:pt x="1402208" y="500874"/>
                  </a:lnTo>
                  <a:lnTo>
                    <a:pt x="1401056" y="499377"/>
                  </a:lnTo>
                  <a:lnTo>
                    <a:pt x="1400219" y="497723"/>
                  </a:lnTo>
                  <a:lnTo>
                    <a:pt x="1399894" y="494560"/>
                  </a:lnTo>
                  <a:lnTo>
                    <a:pt x="1400386" y="492246"/>
                  </a:lnTo>
                  <a:lnTo>
                    <a:pt x="1401056" y="491063"/>
                  </a:lnTo>
                  <a:lnTo>
                    <a:pt x="1403402" y="488435"/>
                  </a:lnTo>
                  <a:lnTo>
                    <a:pt x="1406711" y="482948"/>
                  </a:lnTo>
                  <a:lnTo>
                    <a:pt x="1406386" y="481126"/>
                  </a:lnTo>
                  <a:lnTo>
                    <a:pt x="1404564" y="478310"/>
                  </a:lnTo>
                  <a:lnTo>
                    <a:pt x="1404061" y="475650"/>
                  </a:lnTo>
                  <a:lnTo>
                    <a:pt x="1404564" y="470498"/>
                  </a:lnTo>
                  <a:lnTo>
                    <a:pt x="1405716" y="466352"/>
                  </a:lnTo>
                  <a:lnTo>
                    <a:pt x="1406554" y="462048"/>
                  </a:lnTo>
                  <a:lnTo>
                    <a:pt x="1405716" y="456572"/>
                  </a:lnTo>
                  <a:lnTo>
                    <a:pt x="1403402" y="451274"/>
                  </a:lnTo>
                  <a:lnTo>
                    <a:pt x="1403067" y="448436"/>
                  </a:lnTo>
                  <a:lnTo>
                    <a:pt x="1403569" y="443798"/>
                  </a:lnTo>
                  <a:lnTo>
                    <a:pt x="1403402" y="441651"/>
                  </a:lnTo>
                  <a:lnTo>
                    <a:pt x="1402208" y="439316"/>
                  </a:lnTo>
                  <a:lnTo>
                    <a:pt x="1399067" y="437002"/>
                  </a:lnTo>
                  <a:lnTo>
                    <a:pt x="1397570" y="435327"/>
                  </a:lnTo>
                  <a:lnTo>
                    <a:pt x="1396575" y="432855"/>
                  </a:lnTo>
                  <a:lnTo>
                    <a:pt x="1396910" y="430855"/>
                  </a:lnTo>
                  <a:lnTo>
                    <a:pt x="1397905" y="429693"/>
                  </a:lnTo>
                  <a:lnTo>
                    <a:pt x="1398397" y="428531"/>
                  </a:lnTo>
                  <a:lnTo>
                    <a:pt x="1396407" y="424887"/>
                  </a:lnTo>
                  <a:lnTo>
                    <a:pt x="1395915" y="424227"/>
                  </a:lnTo>
                  <a:lnTo>
                    <a:pt x="1395088" y="423725"/>
                  </a:lnTo>
                  <a:lnTo>
                    <a:pt x="1395088" y="422385"/>
                  </a:lnTo>
                  <a:lnTo>
                    <a:pt x="1396083" y="420898"/>
                  </a:lnTo>
                  <a:lnTo>
                    <a:pt x="1398229" y="414605"/>
                  </a:lnTo>
                  <a:lnTo>
                    <a:pt x="1397077" y="411610"/>
                  </a:lnTo>
                  <a:lnTo>
                    <a:pt x="1396407" y="404490"/>
                  </a:lnTo>
                  <a:lnTo>
                    <a:pt x="1395413" y="401160"/>
                  </a:lnTo>
                  <a:lnTo>
                    <a:pt x="1399391" y="399150"/>
                  </a:lnTo>
                  <a:lnTo>
                    <a:pt x="1397077" y="397495"/>
                  </a:lnTo>
                  <a:lnTo>
                    <a:pt x="1389298" y="395338"/>
                  </a:lnTo>
                  <a:lnTo>
                    <a:pt x="1386805" y="392700"/>
                  </a:lnTo>
                  <a:lnTo>
                    <a:pt x="1386638" y="389045"/>
                  </a:lnTo>
                  <a:lnTo>
                    <a:pt x="1387633" y="379580"/>
                  </a:lnTo>
                  <a:lnTo>
                    <a:pt x="1389455" y="378585"/>
                  </a:lnTo>
                  <a:lnTo>
                    <a:pt x="1392931" y="374449"/>
                  </a:lnTo>
                  <a:lnTo>
                    <a:pt x="1395255" y="369967"/>
                  </a:lnTo>
                  <a:lnTo>
                    <a:pt x="1393601" y="368156"/>
                  </a:lnTo>
                  <a:lnTo>
                    <a:pt x="1390617" y="367821"/>
                  </a:lnTo>
                  <a:lnTo>
                    <a:pt x="1382806" y="365486"/>
                  </a:lnTo>
                  <a:lnTo>
                    <a:pt x="1379989" y="363999"/>
                  </a:lnTo>
                  <a:lnTo>
                    <a:pt x="1383465" y="349895"/>
                  </a:lnTo>
                  <a:lnTo>
                    <a:pt x="1383465" y="347403"/>
                  </a:lnTo>
                  <a:lnTo>
                    <a:pt x="1384816" y="338272"/>
                  </a:lnTo>
                  <a:lnTo>
                    <a:pt x="1383633" y="336125"/>
                  </a:lnTo>
                  <a:lnTo>
                    <a:pt x="1382470" y="335623"/>
                  </a:lnTo>
                  <a:lnTo>
                    <a:pt x="1380984" y="335790"/>
                  </a:lnTo>
                  <a:lnTo>
                    <a:pt x="1374020" y="334471"/>
                  </a:lnTo>
                  <a:lnTo>
                    <a:pt x="1371706" y="333141"/>
                  </a:lnTo>
                  <a:lnTo>
                    <a:pt x="1370544" y="330660"/>
                  </a:lnTo>
                  <a:lnTo>
                    <a:pt x="1371539" y="325655"/>
                  </a:lnTo>
                  <a:lnTo>
                    <a:pt x="1372366" y="323005"/>
                  </a:lnTo>
                  <a:lnTo>
                    <a:pt x="1373193" y="322032"/>
                  </a:lnTo>
                  <a:lnTo>
                    <a:pt x="1373361" y="321351"/>
                  </a:lnTo>
                  <a:lnTo>
                    <a:pt x="1372031" y="319854"/>
                  </a:lnTo>
                  <a:lnTo>
                    <a:pt x="1369884" y="318367"/>
                  </a:lnTo>
                  <a:lnTo>
                    <a:pt x="1367727" y="317875"/>
                  </a:lnTo>
                  <a:lnTo>
                    <a:pt x="1366241" y="318367"/>
                  </a:lnTo>
                  <a:lnTo>
                    <a:pt x="1362890" y="320691"/>
                  </a:lnTo>
                  <a:lnTo>
                    <a:pt x="1360911" y="320848"/>
                  </a:lnTo>
                  <a:lnTo>
                    <a:pt x="1357100" y="318367"/>
                  </a:lnTo>
                  <a:lnTo>
                    <a:pt x="1356764" y="313896"/>
                  </a:lnTo>
                  <a:lnTo>
                    <a:pt x="1357592" y="309404"/>
                  </a:lnTo>
                  <a:lnTo>
                    <a:pt x="1357592" y="307603"/>
                  </a:lnTo>
                  <a:lnTo>
                    <a:pt x="1355110" y="305917"/>
                  </a:lnTo>
                  <a:lnTo>
                    <a:pt x="1353780" y="302105"/>
                  </a:lnTo>
                  <a:lnTo>
                    <a:pt x="1353121" y="297132"/>
                  </a:lnTo>
                  <a:lnTo>
                    <a:pt x="1352786" y="287834"/>
                  </a:lnTo>
                  <a:lnTo>
                    <a:pt x="1353288" y="286169"/>
                  </a:lnTo>
                  <a:lnTo>
                    <a:pt x="1354283" y="284357"/>
                  </a:lnTo>
                  <a:lnTo>
                    <a:pt x="1355937" y="282033"/>
                  </a:lnTo>
                  <a:lnTo>
                    <a:pt x="1356429" y="280871"/>
                  </a:lnTo>
                  <a:lnTo>
                    <a:pt x="1356105" y="279719"/>
                  </a:lnTo>
                  <a:lnTo>
                    <a:pt x="1355770" y="276735"/>
                  </a:lnTo>
                  <a:lnTo>
                    <a:pt x="1356429" y="272578"/>
                  </a:lnTo>
                  <a:lnTo>
                    <a:pt x="1357759" y="268588"/>
                  </a:lnTo>
                  <a:lnTo>
                    <a:pt x="1358251" y="264285"/>
                  </a:lnTo>
                  <a:lnTo>
                    <a:pt x="1356429" y="259311"/>
                  </a:lnTo>
                  <a:lnTo>
                    <a:pt x="1345969" y="249343"/>
                  </a:lnTo>
                  <a:lnTo>
                    <a:pt x="1342325" y="242390"/>
                  </a:lnTo>
                  <a:lnTo>
                    <a:pt x="1341665" y="240401"/>
                  </a:lnTo>
                  <a:lnTo>
                    <a:pt x="1341665" y="237919"/>
                  </a:lnTo>
                  <a:lnTo>
                    <a:pt x="1343320" y="233427"/>
                  </a:lnTo>
                  <a:lnTo>
                    <a:pt x="1343822" y="231427"/>
                  </a:lnTo>
                  <a:lnTo>
                    <a:pt x="1341498" y="222642"/>
                  </a:lnTo>
                  <a:lnTo>
                    <a:pt x="1335205" y="217993"/>
                  </a:lnTo>
                  <a:lnTo>
                    <a:pt x="1328085" y="214171"/>
                  </a:lnTo>
                  <a:lnTo>
                    <a:pt x="1323080" y="208046"/>
                  </a:lnTo>
                  <a:lnTo>
                    <a:pt x="1322252" y="203072"/>
                  </a:lnTo>
                  <a:lnTo>
                    <a:pt x="1321760" y="194423"/>
                  </a:lnTo>
                  <a:lnTo>
                    <a:pt x="1319771" y="190779"/>
                  </a:lnTo>
                  <a:lnTo>
                    <a:pt x="1316619" y="188130"/>
                  </a:lnTo>
                  <a:lnTo>
                    <a:pt x="1310829" y="184654"/>
                  </a:lnTo>
                  <a:lnTo>
                    <a:pt x="1308305" y="181324"/>
                  </a:lnTo>
                  <a:lnTo>
                    <a:pt x="1306483" y="176005"/>
                  </a:lnTo>
                  <a:lnTo>
                    <a:pt x="1306986" y="172036"/>
                  </a:lnTo>
                  <a:lnTo>
                    <a:pt x="1308305" y="168225"/>
                  </a:lnTo>
                  <a:lnTo>
                    <a:pt x="1308965" y="164089"/>
                  </a:lnTo>
                  <a:lnTo>
                    <a:pt x="1308473" y="158937"/>
                  </a:lnTo>
                  <a:lnTo>
                    <a:pt x="1307478" y="155272"/>
                  </a:lnTo>
                  <a:lnTo>
                    <a:pt x="1305489" y="152466"/>
                  </a:lnTo>
                  <a:lnTo>
                    <a:pt x="1303007" y="150634"/>
                  </a:lnTo>
                  <a:lnTo>
                    <a:pt x="1302682" y="147157"/>
                  </a:lnTo>
                  <a:lnTo>
                    <a:pt x="1296881" y="140519"/>
                  </a:lnTo>
                  <a:lnTo>
                    <a:pt x="1297374" y="131231"/>
                  </a:lnTo>
                  <a:lnTo>
                    <a:pt x="1299363" y="121587"/>
                  </a:lnTo>
                  <a:lnTo>
                    <a:pt x="1296714" y="112645"/>
                  </a:lnTo>
                  <a:lnTo>
                    <a:pt x="1293730" y="110488"/>
                  </a:lnTo>
                  <a:lnTo>
                    <a:pt x="1289730" y="109316"/>
                  </a:lnTo>
                  <a:lnTo>
                    <a:pt x="1282275" y="108342"/>
                  </a:lnTo>
                  <a:lnTo>
                    <a:pt x="1260380" y="105504"/>
                  </a:lnTo>
                  <a:lnTo>
                    <a:pt x="1257396" y="103693"/>
                  </a:lnTo>
                  <a:lnTo>
                    <a:pt x="1255574" y="100855"/>
                  </a:lnTo>
                  <a:lnTo>
                    <a:pt x="1254747" y="96719"/>
                  </a:lnTo>
                  <a:lnTo>
                    <a:pt x="1253061" y="93243"/>
                  </a:lnTo>
                  <a:lnTo>
                    <a:pt x="1246108" y="88248"/>
                  </a:lnTo>
                  <a:lnTo>
                    <a:pt x="1243951" y="85599"/>
                  </a:lnTo>
                  <a:lnTo>
                    <a:pt x="1243784" y="82772"/>
                  </a:lnTo>
                  <a:lnTo>
                    <a:pt x="1244611" y="80950"/>
                  </a:lnTo>
                  <a:lnTo>
                    <a:pt x="1245606" y="79453"/>
                  </a:lnTo>
                  <a:lnTo>
                    <a:pt x="1246108" y="77474"/>
                  </a:lnTo>
                  <a:lnTo>
                    <a:pt x="1245113" y="75819"/>
                  </a:lnTo>
                  <a:lnTo>
                    <a:pt x="1243124" y="74657"/>
                  </a:lnTo>
                  <a:lnTo>
                    <a:pt x="1240810" y="73997"/>
                  </a:lnTo>
                  <a:lnTo>
                    <a:pt x="1238977" y="73830"/>
                  </a:lnTo>
                  <a:lnTo>
                    <a:pt x="1231993" y="74489"/>
                  </a:lnTo>
                  <a:lnTo>
                    <a:pt x="1229847" y="74165"/>
                  </a:lnTo>
                  <a:lnTo>
                    <a:pt x="1227857" y="73003"/>
                  </a:lnTo>
                  <a:lnTo>
                    <a:pt x="1226863" y="71819"/>
                  </a:lnTo>
                  <a:lnTo>
                    <a:pt x="1226203" y="70332"/>
                  </a:lnTo>
                  <a:lnTo>
                    <a:pt x="1223219" y="65683"/>
                  </a:lnTo>
                  <a:lnTo>
                    <a:pt x="1220894" y="63359"/>
                  </a:lnTo>
                  <a:lnTo>
                    <a:pt x="1217753" y="61704"/>
                  </a:lnTo>
                  <a:lnTo>
                    <a:pt x="1202644" y="61045"/>
                  </a:lnTo>
                  <a:lnTo>
                    <a:pt x="1199502" y="60050"/>
                  </a:lnTo>
                  <a:lnTo>
                    <a:pt x="1197649" y="58563"/>
                  </a:lnTo>
                  <a:lnTo>
                    <a:pt x="1196487" y="57066"/>
                  </a:lnTo>
                  <a:lnTo>
                    <a:pt x="1194832" y="56071"/>
                  </a:lnTo>
                  <a:lnTo>
                    <a:pt x="1190361" y="55244"/>
                  </a:lnTo>
                  <a:lnTo>
                    <a:pt x="1186550" y="53401"/>
                  </a:lnTo>
                  <a:lnTo>
                    <a:pt x="1184895" y="52930"/>
                  </a:lnTo>
                  <a:lnTo>
                    <a:pt x="1176089" y="52930"/>
                  </a:lnTo>
                  <a:lnTo>
                    <a:pt x="1172110" y="52082"/>
                  </a:lnTo>
                  <a:lnTo>
                    <a:pt x="1168142" y="50260"/>
                  </a:lnTo>
                  <a:lnTo>
                    <a:pt x="1164488" y="47778"/>
                  </a:lnTo>
                  <a:lnTo>
                    <a:pt x="1158163" y="42459"/>
                  </a:lnTo>
                  <a:lnTo>
                    <a:pt x="1153032" y="36166"/>
                  </a:lnTo>
                  <a:lnTo>
                    <a:pt x="1150048" y="33663"/>
                  </a:lnTo>
                  <a:lnTo>
                    <a:pt x="1146572" y="32009"/>
                  </a:lnTo>
                  <a:lnTo>
                    <a:pt x="1142436" y="31517"/>
                  </a:lnTo>
                  <a:lnTo>
                    <a:pt x="1109086" y="38323"/>
                  </a:lnTo>
                  <a:lnTo>
                    <a:pt x="1104573" y="38323"/>
                  </a:lnTo>
                  <a:lnTo>
                    <a:pt x="1092322" y="35653"/>
                  </a:lnTo>
                  <a:lnTo>
                    <a:pt x="1088678" y="36669"/>
                  </a:lnTo>
                  <a:lnTo>
                    <a:pt x="1082186" y="40145"/>
                  </a:lnTo>
                  <a:lnTo>
                    <a:pt x="1078208" y="40469"/>
                  </a:lnTo>
                  <a:lnTo>
                    <a:pt x="1076218" y="39810"/>
                  </a:lnTo>
                  <a:lnTo>
                    <a:pt x="1072742" y="37831"/>
                  </a:lnTo>
                  <a:lnTo>
                    <a:pt x="1070595" y="37496"/>
                  </a:lnTo>
                  <a:lnTo>
                    <a:pt x="1063768" y="39318"/>
                  </a:lnTo>
                  <a:lnTo>
                    <a:pt x="1052344" y="36836"/>
                  </a:lnTo>
                  <a:lnTo>
                    <a:pt x="1048167" y="37988"/>
                  </a:lnTo>
                  <a:lnTo>
                    <a:pt x="1046177" y="38815"/>
                  </a:lnTo>
                  <a:lnTo>
                    <a:pt x="1044366" y="40145"/>
                  </a:lnTo>
                  <a:lnTo>
                    <a:pt x="1042868" y="41967"/>
                  </a:lnTo>
                  <a:lnTo>
                    <a:pt x="1042376" y="44951"/>
                  </a:lnTo>
                  <a:lnTo>
                    <a:pt x="1040387" y="50762"/>
                  </a:lnTo>
                  <a:lnTo>
                    <a:pt x="1039717" y="51747"/>
                  </a:lnTo>
                  <a:lnTo>
                    <a:pt x="1038722" y="52438"/>
                  </a:lnTo>
                  <a:lnTo>
                    <a:pt x="1035413" y="55411"/>
                  </a:lnTo>
                  <a:lnTo>
                    <a:pt x="1033424" y="56406"/>
                  </a:lnTo>
                  <a:lnTo>
                    <a:pt x="1028921" y="56898"/>
                  </a:lnTo>
                  <a:lnTo>
                    <a:pt x="1024450" y="56574"/>
                  </a:lnTo>
                  <a:lnTo>
                    <a:pt x="1012356" y="52762"/>
                  </a:lnTo>
                  <a:lnTo>
                    <a:pt x="1010367" y="51422"/>
                  </a:lnTo>
                  <a:lnTo>
                    <a:pt x="1009529" y="48940"/>
                  </a:lnTo>
                  <a:lnTo>
                    <a:pt x="1007864" y="47098"/>
                  </a:lnTo>
                  <a:lnTo>
                    <a:pt x="984483" y="37831"/>
                  </a:lnTo>
                  <a:lnTo>
                    <a:pt x="977530" y="32009"/>
                  </a:lnTo>
                  <a:lnTo>
                    <a:pt x="970378" y="27527"/>
                  </a:lnTo>
                  <a:lnTo>
                    <a:pt x="966399" y="27025"/>
                  </a:lnTo>
                  <a:lnTo>
                    <a:pt x="948641" y="16093"/>
                  </a:lnTo>
                  <a:lnTo>
                    <a:pt x="944013" y="10942"/>
                  </a:lnTo>
                  <a:lnTo>
                    <a:pt x="943510" y="10596"/>
                  </a:lnTo>
                  <a:lnTo>
                    <a:pt x="813933" y="11926"/>
                  </a:lnTo>
                  <a:lnTo>
                    <a:pt x="728155" y="12250"/>
                  </a:lnTo>
                  <a:lnTo>
                    <a:pt x="642545" y="12250"/>
                  </a:lnTo>
                  <a:lnTo>
                    <a:pt x="528392" y="11612"/>
                  </a:lnTo>
                  <a:lnTo>
                    <a:pt x="414259" y="10271"/>
                  </a:lnTo>
                  <a:lnTo>
                    <a:pt x="271583" y="7612"/>
                  </a:lnTo>
                  <a:lnTo>
                    <a:pt x="185973" y="5465"/>
                  </a:lnTo>
                  <a:lnTo>
                    <a:pt x="100352" y="2984"/>
                  </a:lnTo>
                  <a:lnTo>
                    <a:pt x="14753" y="0"/>
                  </a:lnTo>
                  <a:close/>
                </a:path>
              </a:pathLst>
            </a:custGeom>
            <a:solidFill>
              <a:srgbClr val="0F9FDA"/>
            </a:solidFill>
          </p:spPr>
          <p:txBody>
            <a:bodyPr wrap="square" lIns="0" tIns="0" rIns="0" bIns="0" rtlCol="0"/>
            <a:lstStyle/>
            <a:p>
              <a:pPr defTabSz="554492"/>
              <a:endParaRPr sz="1092" kern="0">
                <a:solidFill>
                  <a:sysClr val="windowText" lastClr="000000"/>
                </a:solidFill>
              </a:endParaRPr>
            </a:p>
          </p:txBody>
        </p:sp>
        <p:sp>
          <p:nvSpPr>
            <p:cNvPr id="80" name="object 80"/>
            <p:cNvSpPr/>
            <p:nvPr/>
          </p:nvSpPr>
          <p:spPr>
            <a:xfrm>
              <a:off x="1338656" y="6249117"/>
              <a:ext cx="380365" cy="294005"/>
            </a:xfrm>
            <a:custGeom>
              <a:avLst/>
              <a:gdLst/>
              <a:ahLst/>
              <a:cxnLst/>
              <a:rect l="l" t="t" r="r" b="b"/>
              <a:pathLst>
                <a:path w="380364" h="294004">
                  <a:moveTo>
                    <a:pt x="194424" y="207772"/>
                  </a:moveTo>
                  <a:lnTo>
                    <a:pt x="191947" y="184899"/>
                  </a:lnTo>
                  <a:lnTo>
                    <a:pt x="187185" y="172999"/>
                  </a:lnTo>
                  <a:lnTo>
                    <a:pt x="184315" y="165823"/>
                  </a:lnTo>
                  <a:lnTo>
                    <a:pt x="171234" y="151155"/>
                  </a:lnTo>
                  <a:lnTo>
                    <a:pt x="152374" y="141478"/>
                  </a:lnTo>
                  <a:lnTo>
                    <a:pt x="152374" y="140665"/>
                  </a:lnTo>
                  <a:lnTo>
                    <a:pt x="167322" y="130733"/>
                  </a:lnTo>
                  <a:lnTo>
                    <a:pt x="176733" y="118033"/>
                  </a:lnTo>
                  <a:lnTo>
                    <a:pt x="177342" y="117221"/>
                  </a:lnTo>
                  <a:lnTo>
                    <a:pt x="182956" y="100076"/>
                  </a:lnTo>
                  <a:lnTo>
                    <a:pt x="184708" y="79222"/>
                  </a:lnTo>
                  <a:lnTo>
                    <a:pt x="182308" y="64274"/>
                  </a:lnTo>
                  <a:lnTo>
                    <a:pt x="179743" y="48260"/>
                  </a:lnTo>
                  <a:lnTo>
                    <a:pt x="163741" y="23101"/>
                  </a:lnTo>
                  <a:lnTo>
                    <a:pt x="135089" y="6184"/>
                  </a:lnTo>
                  <a:lnTo>
                    <a:pt x="116408" y="3505"/>
                  </a:lnTo>
                  <a:lnTo>
                    <a:pt x="116408" y="202107"/>
                  </a:lnTo>
                  <a:lnTo>
                    <a:pt x="115633" y="215963"/>
                  </a:lnTo>
                  <a:lnTo>
                    <a:pt x="112928" y="224790"/>
                  </a:lnTo>
                  <a:lnTo>
                    <a:pt x="107708" y="229438"/>
                  </a:lnTo>
                  <a:lnTo>
                    <a:pt x="99428" y="230797"/>
                  </a:lnTo>
                  <a:lnTo>
                    <a:pt x="77203" y="230797"/>
                  </a:lnTo>
                  <a:lnTo>
                    <a:pt x="77203" y="172999"/>
                  </a:lnTo>
                  <a:lnTo>
                    <a:pt x="99428" y="172999"/>
                  </a:lnTo>
                  <a:lnTo>
                    <a:pt x="108051" y="173913"/>
                  </a:lnTo>
                  <a:lnTo>
                    <a:pt x="113220" y="177850"/>
                  </a:lnTo>
                  <a:lnTo>
                    <a:pt x="115747" y="186639"/>
                  </a:lnTo>
                  <a:lnTo>
                    <a:pt x="116408" y="202107"/>
                  </a:lnTo>
                  <a:lnTo>
                    <a:pt x="116408" y="3505"/>
                  </a:lnTo>
                  <a:lnTo>
                    <a:pt x="112763" y="2971"/>
                  </a:lnTo>
                  <a:lnTo>
                    <a:pt x="112763" y="89738"/>
                  </a:lnTo>
                  <a:lnTo>
                    <a:pt x="111988" y="102857"/>
                  </a:lnTo>
                  <a:lnTo>
                    <a:pt x="109232" y="111620"/>
                  </a:lnTo>
                  <a:lnTo>
                    <a:pt x="103898" y="116509"/>
                  </a:lnTo>
                  <a:lnTo>
                    <a:pt x="95389" y="118033"/>
                  </a:lnTo>
                  <a:lnTo>
                    <a:pt x="77203" y="118033"/>
                  </a:lnTo>
                  <a:lnTo>
                    <a:pt x="77203" y="64274"/>
                  </a:lnTo>
                  <a:lnTo>
                    <a:pt x="95389" y="64274"/>
                  </a:lnTo>
                  <a:lnTo>
                    <a:pt x="103898" y="65239"/>
                  </a:lnTo>
                  <a:lnTo>
                    <a:pt x="109232" y="68973"/>
                  </a:lnTo>
                  <a:lnTo>
                    <a:pt x="111988" y="76720"/>
                  </a:lnTo>
                  <a:lnTo>
                    <a:pt x="112763" y="89738"/>
                  </a:lnTo>
                  <a:lnTo>
                    <a:pt x="112763" y="2971"/>
                  </a:lnTo>
                  <a:lnTo>
                    <a:pt x="92151" y="0"/>
                  </a:lnTo>
                  <a:lnTo>
                    <a:pt x="0" y="0"/>
                  </a:lnTo>
                  <a:lnTo>
                    <a:pt x="0" y="293052"/>
                  </a:lnTo>
                  <a:lnTo>
                    <a:pt x="103873" y="293052"/>
                  </a:lnTo>
                  <a:lnTo>
                    <a:pt x="147866" y="286829"/>
                  </a:lnTo>
                  <a:lnTo>
                    <a:pt x="175679" y="269354"/>
                  </a:lnTo>
                  <a:lnTo>
                    <a:pt x="190220" y="242404"/>
                  </a:lnTo>
                  <a:lnTo>
                    <a:pt x="191630" y="230797"/>
                  </a:lnTo>
                  <a:lnTo>
                    <a:pt x="194424" y="207772"/>
                  </a:lnTo>
                  <a:close/>
                </a:path>
                <a:path w="380364" h="294004">
                  <a:moveTo>
                    <a:pt x="379945" y="227342"/>
                  </a:moveTo>
                  <a:lnTo>
                    <a:pt x="295059" y="227342"/>
                  </a:lnTo>
                  <a:lnTo>
                    <a:pt x="295059" y="171462"/>
                  </a:lnTo>
                  <a:lnTo>
                    <a:pt x="353263" y="171462"/>
                  </a:lnTo>
                  <a:lnTo>
                    <a:pt x="353263" y="114312"/>
                  </a:lnTo>
                  <a:lnTo>
                    <a:pt x="295059" y="114312"/>
                  </a:lnTo>
                  <a:lnTo>
                    <a:pt x="295059" y="66052"/>
                  </a:lnTo>
                  <a:lnTo>
                    <a:pt x="377520" y="66052"/>
                  </a:lnTo>
                  <a:lnTo>
                    <a:pt x="377520" y="12"/>
                  </a:lnTo>
                  <a:lnTo>
                    <a:pt x="215836" y="12"/>
                  </a:lnTo>
                  <a:lnTo>
                    <a:pt x="215836" y="66052"/>
                  </a:lnTo>
                  <a:lnTo>
                    <a:pt x="215836" y="114312"/>
                  </a:lnTo>
                  <a:lnTo>
                    <a:pt x="215836" y="171462"/>
                  </a:lnTo>
                  <a:lnTo>
                    <a:pt x="215836" y="227342"/>
                  </a:lnTo>
                  <a:lnTo>
                    <a:pt x="215836" y="293382"/>
                  </a:lnTo>
                  <a:lnTo>
                    <a:pt x="379945" y="293382"/>
                  </a:lnTo>
                  <a:lnTo>
                    <a:pt x="379945" y="227342"/>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pic>
          <p:nvPicPr>
            <p:cNvPr id="81" name="object 81"/>
            <p:cNvPicPr/>
            <p:nvPr/>
          </p:nvPicPr>
          <p:blipFill>
            <a:blip r:embed="rId22" cstate="print"/>
            <a:stretch>
              <a:fillRect/>
            </a:stretch>
          </p:blipFill>
          <p:spPr>
            <a:xfrm>
              <a:off x="1758111" y="6246891"/>
              <a:ext cx="70825" cy="293044"/>
            </a:xfrm>
            <a:prstGeom prst="rect">
              <a:avLst/>
            </a:prstGeom>
          </p:spPr>
        </p:pic>
        <p:sp>
          <p:nvSpPr>
            <p:cNvPr id="82" name="object 82"/>
            <p:cNvSpPr/>
            <p:nvPr/>
          </p:nvSpPr>
          <p:spPr>
            <a:xfrm>
              <a:off x="1877276" y="6248761"/>
              <a:ext cx="377825" cy="294005"/>
            </a:xfrm>
            <a:custGeom>
              <a:avLst/>
              <a:gdLst/>
              <a:ahLst/>
              <a:cxnLst/>
              <a:rect l="l" t="t" r="r" b="b"/>
              <a:pathLst>
                <a:path w="377825" h="294004">
                  <a:moveTo>
                    <a:pt x="164109" y="227698"/>
                  </a:moveTo>
                  <a:lnTo>
                    <a:pt x="79222" y="227698"/>
                  </a:lnTo>
                  <a:lnTo>
                    <a:pt x="79222" y="171818"/>
                  </a:lnTo>
                  <a:lnTo>
                    <a:pt x="137426" y="171818"/>
                  </a:lnTo>
                  <a:lnTo>
                    <a:pt x="137426" y="114668"/>
                  </a:lnTo>
                  <a:lnTo>
                    <a:pt x="79222" y="114668"/>
                  </a:lnTo>
                  <a:lnTo>
                    <a:pt x="79222" y="66408"/>
                  </a:lnTo>
                  <a:lnTo>
                    <a:pt x="161683" y="66408"/>
                  </a:lnTo>
                  <a:lnTo>
                    <a:pt x="161683" y="368"/>
                  </a:lnTo>
                  <a:lnTo>
                    <a:pt x="0" y="368"/>
                  </a:lnTo>
                  <a:lnTo>
                    <a:pt x="0" y="66408"/>
                  </a:lnTo>
                  <a:lnTo>
                    <a:pt x="0" y="114668"/>
                  </a:lnTo>
                  <a:lnTo>
                    <a:pt x="0" y="171818"/>
                  </a:lnTo>
                  <a:lnTo>
                    <a:pt x="0" y="227698"/>
                  </a:lnTo>
                  <a:lnTo>
                    <a:pt x="0" y="293738"/>
                  </a:lnTo>
                  <a:lnTo>
                    <a:pt x="164109" y="293738"/>
                  </a:lnTo>
                  <a:lnTo>
                    <a:pt x="164109" y="227698"/>
                  </a:lnTo>
                  <a:close/>
                </a:path>
                <a:path w="377825" h="294004">
                  <a:moveTo>
                    <a:pt x="377329" y="0"/>
                  </a:moveTo>
                  <a:lnTo>
                    <a:pt x="206565" y="0"/>
                  </a:lnTo>
                  <a:lnTo>
                    <a:pt x="206565" y="66040"/>
                  </a:lnTo>
                  <a:lnTo>
                    <a:pt x="252526" y="66040"/>
                  </a:lnTo>
                  <a:lnTo>
                    <a:pt x="252526" y="227330"/>
                  </a:lnTo>
                  <a:lnTo>
                    <a:pt x="206565" y="227330"/>
                  </a:lnTo>
                  <a:lnTo>
                    <a:pt x="206565" y="293370"/>
                  </a:lnTo>
                  <a:lnTo>
                    <a:pt x="377329" y="293370"/>
                  </a:lnTo>
                  <a:lnTo>
                    <a:pt x="377329" y="227330"/>
                  </a:lnTo>
                  <a:lnTo>
                    <a:pt x="331355" y="227330"/>
                  </a:lnTo>
                  <a:lnTo>
                    <a:pt x="331355" y="66040"/>
                  </a:lnTo>
                  <a:lnTo>
                    <a:pt x="377329" y="66040"/>
                  </a:lnTo>
                  <a:lnTo>
                    <a:pt x="377329" y="0"/>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grpSp>
      <p:grpSp>
        <p:nvGrpSpPr>
          <p:cNvPr id="83" name="object 83">
            <a:extLst>
              <a:ext uri="{C183D7F6-B498-43B3-948B-1728B52AA6E4}">
                <adec:decorative xmlns:adec="http://schemas.microsoft.com/office/drawing/2017/decorative" val="1"/>
              </a:ext>
            </a:extLst>
          </p:cNvPr>
          <p:cNvGrpSpPr/>
          <p:nvPr/>
        </p:nvGrpSpPr>
        <p:grpSpPr>
          <a:xfrm>
            <a:off x="1942826" y="3474254"/>
            <a:ext cx="555263" cy="902591"/>
            <a:chOff x="3203158" y="5729302"/>
            <a:chExt cx="915669" cy="1488440"/>
          </a:xfrm>
        </p:grpSpPr>
        <p:sp>
          <p:nvSpPr>
            <p:cNvPr id="84" name="object 84"/>
            <p:cNvSpPr/>
            <p:nvPr/>
          </p:nvSpPr>
          <p:spPr>
            <a:xfrm>
              <a:off x="3203158" y="5729302"/>
              <a:ext cx="915669" cy="1488440"/>
            </a:xfrm>
            <a:custGeom>
              <a:avLst/>
              <a:gdLst/>
              <a:ahLst/>
              <a:cxnLst/>
              <a:rect l="l" t="t" r="r" b="b"/>
              <a:pathLst>
                <a:path w="915670" h="1488440">
                  <a:moveTo>
                    <a:pt x="708062" y="1397000"/>
                  </a:moveTo>
                  <a:lnTo>
                    <a:pt x="524371" y="1397000"/>
                  </a:lnTo>
                  <a:lnTo>
                    <a:pt x="524128" y="1409829"/>
                  </a:lnTo>
                  <a:lnTo>
                    <a:pt x="526301" y="1409829"/>
                  </a:lnTo>
                  <a:lnTo>
                    <a:pt x="533721" y="1422400"/>
                  </a:lnTo>
                  <a:lnTo>
                    <a:pt x="535114" y="1435100"/>
                  </a:lnTo>
                  <a:lnTo>
                    <a:pt x="534716" y="1447800"/>
                  </a:lnTo>
                  <a:lnTo>
                    <a:pt x="539899" y="1447800"/>
                  </a:lnTo>
                  <a:lnTo>
                    <a:pt x="547855" y="1473058"/>
                  </a:lnTo>
                  <a:lnTo>
                    <a:pt x="547899" y="1473200"/>
                  </a:lnTo>
                  <a:lnTo>
                    <a:pt x="588652" y="1473200"/>
                  </a:lnTo>
                  <a:lnTo>
                    <a:pt x="593008" y="1460500"/>
                  </a:lnTo>
                  <a:lnTo>
                    <a:pt x="592034" y="1460500"/>
                  </a:lnTo>
                  <a:lnTo>
                    <a:pt x="616180" y="1447800"/>
                  </a:lnTo>
                  <a:lnTo>
                    <a:pt x="618703" y="1435100"/>
                  </a:lnTo>
                  <a:lnTo>
                    <a:pt x="619070" y="1435100"/>
                  </a:lnTo>
                  <a:lnTo>
                    <a:pt x="617782" y="1422400"/>
                  </a:lnTo>
                  <a:lnTo>
                    <a:pt x="700051" y="1422400"/>
                  </a:lnTo>
                  <a:lnTo>
                    <a:pt x="708115" y="1409829"/>
                  </a:lnTo>
                  <a:lnTo>
                    <a:pt x="708062" y="1397000"/>
                  </a:lnTo>
                  <a:close/>
                </a:path>
                <a:path w="915670" h="1488440">
                  <a:moveTo>
                    <a:pt x="723370" y="1460500"/>
                  </a:moveTo>
                  <a:lnTo>
                    <a:pt x="719936" y="1460500"/>
                  </a:lnTo>
                  <a:lnTo>
                    <a:pt x="713050" y="1473058"/>
                  </a:lnTo>
                  <a:lnTo>
                    <a:pt x="712973" y="1473200"/>
                  </a:lnTo>
                  <a:lnTo>
                    <a:pt x="719370" y="1473200"/>
                  </a:lnTo>
                  <a:lnTo>
                    <a:pt x="723370" y="1460500"/>
                  </a:lnTo>
                  <a:close/>
                </a:path>
                <a:path w="915670" h="1488440">
                  <a:moveTo>
                    <a:pt x="856476" y="1460500"/>
                  </a:moveTo>
                  <a:lnTo>
                    <a:pt x="836498" y="1460500"/>
                  </a:lnTo>
                  <a:lnTo>
                    <a:pt x="845226" y="1473058"/>
                  </a:lnTo>
                  <a:lnTo>
                    <a:pt x="845325" y="1473200"/>
                  </a:lnTo>
                  <a:lnTo>
                    <a:pt x="854696" y="1473200"/>
                  </a:lnTo>
                  <a:lnTo>
                    <a:pt x="856476" y="1460500"/>
                  </a:lnTo>
                  <a:close/>
                </a:path>
                <a:path w="915670" h="1488440">
                  <a:moveTo>
                    <a:pt x="679675" y="1460500"/>
                  </a:moveTo>
                  <a:lnTo>
                    <a:pt x="675644" y="1460500"/>
                  </a:lnTo>
                  <a:lnTo>
                    <a:pt x="677870" y="1473058"/>
                  </a:lnTo>
                  <a:lnTo>
                    <a:pt x="679675" y="1460500"/>
                  </a:lnTo>
                  <a:close/>
                </a:path>
                <a:path w="915670" h="1488440">
                  <a:moveTo>
                    <a:pt x="686199" y="1460500"/>
                  </a:moveTo>
                  <a:lnTo>
                    <a:pt x="679675" y="1460500"/>
                  </a:lnTo>
                  <a:lnTo>
                    <a:pt x="681746" y="1473058"/>
                  </a:lnTo>
                  <a:lnTo>
                    <a:pt x="686199" y="1460500"/>
                  </a:lnTo>
                  <a:close/>
                </a:path>
                <a:path w="915670" h="1488440">
                  <a:moveTo>
                    <a:pt x="784332" y="1447800"/>
                  </a:moveTo>
                  <a:lnTo>
                    <a:pt x="775599" y="1447800"/>
                  </a:lnTo>
                  <a:lnTo>
                    <a:pt x="769002" y="1460500"/>
                  </a:lnTo>
                  <a:lnTo>
                    <a:pt x="793180" y="1460500"/>
                  </a:lnTo>
                  <a:lnTo>
                    <a:pt x="784332" y="1447800"/>
                  </a:lnTo>
                  <a:close/>
                </a:path>
                <a:path w="915670" h="1488440">
                  <a:moveTo>
                    <a:pt x="673225" y="1422400"/>
                  </a:moveTo>
                  <a:lnTo>
                    <a:pt x="637299" y="1422400"/>
                  </a:lnTo>
                  <a:lnTo>
                    <a:pt x="633394" y="1435100"/>
                  </a:lnTo>
                  <a:lnTo>
                    <a:pt x="656524" y="1435100"/>
                  </a:lnTo>
                  <a:lnTo>
                    <a:pt x="673225" y="1422400"/>
                  </a:lnTo>
                  <a:close/>
                </a:path>
                <a:path w="915670" h="1488440">
                  <a:moveTo>
                    <a:pt x="852173" y="1422400"/>
                  </a:moveTo>
                  <a:lnTo>
                    <a:pt x="834738" y="1422400"/>
                  </a:lnTo>
                  <a:lnTo>
                    <a:pt x="839775" y="1435100"/>
                  </a:lnTo>
                  <a:lnTo>
                    <a:pt x="850382" y="1435100"/>
                  </a:lnTo>
                  <a:lnTo>
                    <a:pt x="852173" y="1422400"/>
                  </a:lnTo>
                  <a:close/>
                </a:path>
                <a:path w="915670" h="1488440">
                  <a:moveTo>
                    <a:pt x="896203" y="0"/>
                  </a:moveTo>
                  <a:lnTo>
                    <a:pt x="355214" y="0"/>
                  </a:lnTo>
                  <a:lnTo>
                    <a:pt x="363098" y="12700"/>
                  </a:lnTo>
                  <a:lnTo>
                    <a:pt x="362690" y="25400"/>
                  </a:lnTo>
                  <a:lnTo>
                    <a:pt x="354230" y="38100"/>
                  </a:lnTo>
                  <a:lnTo>
                    <a:pt x="342314" y="38100"/>
                  </a:lnTo>
                  <a:lnTo>
                    <a:pt x="314084" y="50800"/>
                  </a:lnTo>
                  <a:lnTo>
                    <a:pt x="311215" y="50800"/>
                  </a:lnTo>
                  <a:lnTo>
                    <a:pt x="312377" y="63500"/>
                  </a:lnTo>
                  <a:lnTo>
                    <a:pt x="315320" y="63500"/>
                  </a:lnTo>
                  <a:lnTo>
                    <a:pt x="316440" y="76200"/>
                  </a:lnTo>
                  <a:lnTo>
                    <a:pt x="291383" y="76200"/>
                  </a:lnTo>
                  <a:lnTo>
                    <a:pt x="287886" y="88900"/>
                  </a:lnTo>
                  <a:lnTo>
                    <a:pt x="283478" y="101600"/>
                  </a:lnTo>
                  <a:lnTo>
                    <a:pt x="281227" y="114300"/>
                  </a:lnTo>
                  <a:lnTo>
                    <a:pt x="285855" y="127000"/>
                  </a:lnTo>
                  <a:lnTo>
                    <a:pt x="283174" y="152400"/>
                  </a:lnTo>
                  <a:lnTo>
                    <a:pt x="283164" y="165100"/>
                  </a:lnTo>
                  <a:lnTo>
                    <a:pt x="281268" y="177800"/>
                  </a:lnTo>
                  <a:lnTo>
                    <a:pt x="272902" y="190500"/>
                  </a:lnTo>
                  <a:lnTo>
                    <a:pt x="237751" y="190500"/>
                  </a:lnTo>
                  <a:lnTo>
                    <a:pt x="238736" y="203200"/>
                  </a:lnTo>
                  <a:lnTo>
                    <a:pt x="241353" y="203200"/>
                  </a:lnTo>
                  <a:lnTo>
                    <a:pt x="240453" y="215900"/>
                  </a:lnTo>
                  <a:lnTo>
                    <a:pt x="222139" y="215900"/>
                  </a:lnTo>
                  <a:lnTo>
                    <a:pt x="212202" y="241300"/>
                  </a:lnTo>
                  <a:lnTo>
                    <a:pt x="204998" y="241300"/>
                  </a:lnTo>
                  <a:lnTo>
                    <a:pt x="192151" y="254000"/>
                  </a:lnTo>
                  <a:lnTo>
                    <a:pt x="188905" y="254000"/>
                  </a:lnTo>
                  <a:lnTo>
                    <a:pt x="189072" y="266700"/>
                  </a:lnTo>
                  <a:lnTo>
                    <a:pt x="207553" y="279400"/>
                  </a:lnTo>
                  <a:lnTo>
                    <a:pt x="208150" y="292100"/>
                  </a:lnTo>
                  <a:lnTo>
                    <a:pt x="183732" y="292100"/>
                  </a:lnTo>
                  <a:lnTo>
                    <a:pt x="169366" y="304800"/>
                  </a:lnTo>
                  <a:lnTo>
                    <a:pt x="153566" y="304800"/>
                  </a:lnTo>
                  <a:lnTo>
                    <a:pt x="154560" y="317500"/>
                  </a:lnTo>
                  <a:lnTo>
                    <a:pt x="163932" y="317500"/>
                  </a:lnTo>
                  <a:lnTo>
                    <a:pt x="168047" y="330200"/>
                  </a:lnTo>
                  <a:lnTo>
                    <a:pt x="164445" y="330200"/>
                  </a:lnTo>
                  <a:lnTo>
                    <a:pt x="159461" y="342900"/>
                  </a:lnTo>
                  <a:lnTo>
                    <a:pt x="161063" y="355600"/>
                  </a:lnTo>
                  <a:lnTo>
                    <a:pt x="163890" y="355600"/>
                  </a:lnTo>
                  <a:lnTo>
                    <a:pt x="165450" y="368300"/>
                  </a:lnTo>
                  <a:lnTo>
                    <a:pt x="147126" y="368300"/>
                  </a:lnTo>
                  <a:lnTo>
                    <a:pt x="141849" y="381000"/>
                  </a:lnTo>
                  <a:lnTo>
                    <a:pt x="137922" y="381000"/>
                  </a:lnTo>
                  <a:lnTo>
                    <a:pt x="127786" y="393700"/>
                  </a:lnTo>
                  <a:lnTo>
                    <a:pt x="122928" y="393700"/>
                  </a:lnTo>
                  <a:lnTo>
                    <a:pt x="119074" y="406400"/>
                  </a:lnTo>
                  <a:lnTo>
                    <a:pt x="123409" y="406400"/>
                  </a:lnTo>
                  <a:lnTo>
                    <a:pt x="133995" y="419100"/>
                  </a:lnTo>
                  <a:lnTo>
                    <a:pt x="137995" y="419100"/>
                  </a:lnTo>
                  <a:lnTo>
                    <a:pt x="138927" y="431800"/>
                  </a:lnTo>
                  <a:lnTo>
                    <a:pt x="120362" y="431800"/>
                  </a:lnTo>
                  <a:lnTo>
                    <a:pt x="116289" y="444500"/>
                  </a:lnTo>
                  <a:lnTo>
                    <a:pt x="121357" y="444500"/>
                  </a:lnTo>
                  <a:lnTo>
                    <a:pt x="125514" y="457200"/>
                  </a:lnTo>
                  <a:lnTo>
                    <a:pt x="135336" y="457200"/>
                  </a:lnTo>
                  <a:lnTo>
                    <a:pt x="143943" y="469900"/>
                  </a:lnTo>
                  <a:lnTo>
                    <a:pt x="144152" y="469900"/>
                  </a:lnTo>
                  <a:lnTo>
                    <a:pt x="144320" y="482600"/>
                  </a:lnTo>
                  <a:lnTo>
                    <a:pt x="143545" y="495300"/>
                  </a:lnTo>
                  <a:lnTo>
                    <a:pt x="142121" y="495300"/>
                  </a:lnTo>
                  <a:lnTo>
                    <a:pt x="132341" y="508000"/>
                  </a:lnTo>
                  <a:lnTo>
                    <a:pt x="129482" y="520700"/>
                  </a:lnTo>
                  <a:lnTo>
                    <a:pt x="143775" y="520700"/>
                  </a:lnTo>
                  <a:lnTo>
                    <a:pt x="147241" y="533400"/>
                  </a:lnTo>
                  <a:lnTo>
                    <a:pt x="148738" y="533400"/>
                  </a:lnTo>
                  <a:lnTo>
                    <a:pt x="148801" y="546100"/>
                  </a:lnTo>
                  <a:lnTo>
                    <a:pt x="151576" y="558800"/>
                  </a:lnTo>
                  <a:lnTo>
                    <a:pt x="152278" y="558800"/>
                  </a:lnTo>
                  <a:lnTo>
                    <a:pt x="150655" y="571500"/>
                  </a:lnTo>
                  <a:lnTo>
                    <a:pt x="134697" y="571500"/>
                  </a:lnTo>
                  <a:lnTo>
                    <a:pt x="133095" y="609600"/>
                  </a:lnTo>
                  <a:lnTo>
                    <a:pt x="132446" y="622300"/>
                  </a:lnTo>
                  <a:lnTo>
                    <a:pt x="149157" y="622300"/>
                  </a:lnTo>
                  <a:lnTo>
                    <a:pt x="152309" y="635000"/>
                  </a:lnTo>
                  <a:lnTo>
                    <a:pt x="157262" y="635000"/>
                  </a:lnTo>
                  <a:lnTo>
                    <a:pt x="154749" y="647700"/>
                  </a:lnTo>
                  <a:lnTo>
                    <a:pt x="147063" y="647700"/>
                  </a:lnTo>
                  <a:lnTo>
                    <a:pt x="143932" y="660400"/>
                  </a:lnTo>
                  <a:lnTo>
                    <a:pt x="141367" y="660400"/>
                  </a:lnTo>
                  <a:lnTo>
                    <a:pt x="137126" y="673100"/>
                  </a:lnTo>
                  <a:lnTo>
                    <a:pt x="135158" y="685800"/>
                  </a:lnTo>
                  <a:lnTo>
                    <a:pt x="138917" y="685800"/>
                  </a:lnTo>
                  <a:lnTo>
                    <a:pt x="151754" y="698500"/>
                  </a:lnTo>
                  <a:lnTo>
                    <a:pt x="157377" y="698500"/>
                  </a:lnTo>
                  <a:lnTo>
                    <a:pt x="153157" y="711200"/>
                  </a:lnTo>
                  <a:lnTo>
                    <a:pt x="131954" y="711200"/>
                  </a:lnTo>
                  <a:lnTo>
                    <a:pt x="132519" y="723900"/>
                  </a:lnTo>
                  <a:lnTo>
                    <a:pt x="133849" y="723900"/>
                  </a:lnTo>
                  <a:lnTo>
                    <a:pt x="135943" y="736600"/>
                  </a:lnTo>
                  <a:lnTo>
                    <a:pt x="141545" y="736600"/>
                  </a:lnTo>
                  <a:lnTo>
                    <a:pt x="147838" y="749300"/>
                  </a:lnTo>
                  <a:lnTo>
                    <a:pt x="149513" y="749300"/>
                  </a:lnTo>
                  <a:lnTo>
                    <a:pt x="148320" y="762000"/>
                  </a:lnTo>
                  <a:lnTo>
                    <a:pt x="147608" y="762000"/>
                  </a:lnTo>
                  <a:lnTo>
                    <a:pt x="147220" y="774700"/>
                  </a:lnTo>
                  <a:lnTo>
                    <a:pt x="147922" y="774700"/>
                  </a:lnTo>
                  <a:lnTo>
                    <a:pt x="151021" y="787400"/>
                  </a:lnTo>
                  <a:lnTo>
                    <a:pt x="167659" y="787400"/>
                  </a:lnTo>
                  <a:lnTo>
                    <a:pt x="173575" y="800100"/>
                  </a:lnTo>
                  <a:lnTo>
                    <a:pt x="175785" y="812800"/>
                  </a:lnTo>
                  <a:lnTo>
                    <a:pt x="196852" y="812800"/>
                  </a:lnTo>
                  <a:lnTo>
                    <a:pt x="198507" y="825500"/>
                  </a:lnTo>
                  <a:lnTo>
                    <a:pt x="195575" y="825500"/>
                  </a:lnTo>
                  <a:lnTo>
                    <a:pt x="183816" y="838200"/>
                  </a:lnTo>
                  <a:lnTo>
                    <a:pt x="175502" y="863600"/>
                  </a:lnTo>
                  <a:lnTo>
                    <a:pt x="166340" y="876300"/>
                  </a:lnTo>
                  <a:lnTo>
                    <a:pt x="148979" y="876300"/>
                  </a:lnTo>
                  <a:lnTo>
                    <a:pt x="149011" y="889000"/>
                  </a:lnTo>
                  <a:lnTo>
                    <a:pt x="156916" y="889000"/>
                  </a:lnTo>
                  <a:lnTo>
                    <a:pt x="156644" y="901700"/>
                  </a:lnTo>
                  <a:lnTo>
                    <a:pt x="150927" y="914400"/>
                  </a:lnTo>
                  <a:lnTo>
                    <a:pt x="141409" y="927100"/>
                  </a:lnTo>
                  <a:lnTo>
                    <a:pt x="128655" y="927100"/>
                  </a:lnTo>
                  <a:lnTo>
                    <a:pt x="126048" y="939800"/>
                  </a:lnTo>
                  <a:lnTo>
                    <a:pt x="124456" y="939800"/>
                  </a:lnTo>
                  <a:lnTo>
                    <a:pt x="112279" y="952500"/>
                  </a:lnTo>
                  <a:lnTo>
                    <a:pt x="107316" y="952500"/>
                  </a:lnTo>
                  <a:lnTo>
                    <a:pt x="102133" y="965200"/>
                  </a:lnTo>
                  <a:lnTo>
                    <a:pt x="82646" y="965200"/>
                  </a:lnTo>
                  <a:lnTo>
                    <a:pt x="80112" y="977900"/>
                  </a:lnTo>
                  <a:lnTo>
                    <a:pt x="76615" y="990600"/>
                  </a:lnTo>
                  <a:lnTo>
                    <a:pt x="68500" y="1003300"/>
                  </a:lnTo>
                  <a:lnTo>
                    <a:pt x="67369" y="1003300"/>
                  </a:lnTo>
                  <a:lnTo>
                    <a:pt x="67066" y="1016000"/>
                  </a:lnTo>
                  <a:lnTo>
                    <a:pt x="61809" y="1041400"/>
                  </a:lnTo>
                  <a:lnTo>
                    <a:pt x="61631" y="1041400"/>
                  </a:lnTo>
                  <a:lnTo>
                    <a:pt x="60207" y="1054100"/>
                  </a:lnTo>
                  <a:lnTo>
                    <a:pt x="60029" y="1054100"/>
                  </a:lnTo>
                  <a:lnTo>
                    <a:pt x="41475" y="1066800"/>
                  </a:lnTo>
                  <a:lnTo>
                    <a:pt x="35203" y="1079500"/>
                  </a:lnTo>
                  <a:lnTo>
                    <a:pt x="36333" y="1092200"/>
                  </a:lnTo>
                  <a:lnTo>
                    <a:pt x="39956" y="1092200"/>
                  </a:lnTo>
                  <a:lnTo>
                    <a:pt x="43286" y="1104900"/>
                  </a:lnTo>
                  <a:lnTo>
                    <a:pt x="42616" y="1104900"/>
                  </a:lnTo>
                  <a:lnTo>
                    <a:pt x="40093" y="1117600"/>
                  </a:lnTo>
                  <a:lnTo>
                    <a:pt x="36553" y="1130300"/>
                  </a:lnTo>
                  <a:lnTo>
                    <a:pt x="34763" y="1143000"/>
                  </a:lnTo>
                  <a:lnTo>
                    <a:pt x="2858" y="1143000"/>
                  </a:lnTo>
                  <a:lnTo>
                    <a:pt x="5518" y="1155700"/>
                  </a:lnTo>
                  <a:lnTo>
                    <a:pt x="9643" y="1155700"/>
                  </a:lnTo>
                  <a:lnTo>
                    <a:pt x="13099" y="1168400"/>
                  </a:lnTo>
                  <a:lnTo>
                    <a:pt x="12062" y="1168400"/>
                  </a:lnTo>
                  <a:lnTo>
                    <a:pt x="11308" y="1181100"/>
                  </a:lnTo>
                  <a:lnTo>
                    <a:pt x="8313" y="1181100"/>
                  </a:lnTo>
                  <a:lnTo>
                    <a:pt x="11235" y="1193800"/>
                  </a:lnTo>
                  <a:lnTo>
                    <a:pt x="19119" y="1206500"/>
                  </a:lnTo>
                  <a:lnTo>
                    <a:pt x="20732" y="1206500"/>
                  </a:lnTo>
                  <a:lnTo>
                    <a:pt x="0" y="1231900"/>
                  </a:lnTo>
                  <a:lnTo>
                    <a:pt x="507785" y="1231900"/>
                  </a:lnTo>
                  <a:lnTo>
                    <a:pt x="506162" y="1244600"/>
                  </a:lnTo>
                  <a:lnTo>
                    <a:pt x="502707" y="1257300"/>
                  </a:lnTo>
                  <a:lnTo>
                    <a:pt x="496696" y="1270000"/>
                  </a:lnTo>
                  <a:lnTo>
                    <a:pt x="492613" y="1282700"/>
                  </a:lnTo>
                  <a:lnTo>
                    <a:pt x="486205" y="1295400"/>
                  </a:lnTo>
                  <a:lnTo>
                    <a:pt x="483922" y="1295400"/>
                  </a:lnTo>
                  <a:lnTo>
                    <a:pt x="485472" y="1308100"/>
                  </a:lnTo>
                  <a:lnTo>
                    <a:pt x="480634" y="1308100"/>
                  </a:lnTo>
                  <a:lnTo>
                    <a:pt x="478686" y="1320800"/>
                  </a:lnTo>
                  <a:lnTo>
                    <a:pt x="478446" y="1320800"/>
                  </a:lnTo>
                  <a:lnTo>
                    <a:pt x="481032" y="1333500"/>
                  </a:lnTo>
                  <a:lnTo>
                    <a:pt x="484969" y="1333500"/>
                  </a:lnTo>
                  <a:lnTo>
                    <a:pt x="487262" y="1346200"/>
                  </a:lnTo>
                  <a:lnTo>
                    <a:pt x="483974" y="1346200"/>
                  </a:lnTo>
                  <a:lnTo>
                    <a:pt x="490990" y="1358900"/>
                  </a:lnTo>
                  <a:lnTo>
                    <a:pt x="494969" y="1371600"/>
                  </a:lnTo>
                  <a:lnTo>
                    <a:pt x="507921" y="1371600"/>
                  </a:lnTo>
                  <a:lnTo>
                    <a:pt x="511502" y="1384300"/>
                  </a:lnTo>
                  <a:lnTo>
                    <a:pt x="519062" y="1384300"/>
                  </a:lnTo>
                  <a:lnTo>
                    <a:pt x="523397" y="1397000"/>
                  </a:lnTo>
                  <a:lnTo>
                    <a:pt x="722658" y="1397000"/>
                  </a:lnTo>
                  <a:lnTo>
                    <a:pt x="744473" y="1409829"/>
                  </a:lnTo>
                  <a:lnTo>
                    <a:pt x="772217" y="1422400"/>
                  </a:lnTo>
                  <a:lnTo>
                    <a:pt x="805221" y="1422400"/>
                  </a:lnTo>
                  <a:lnTo>
                    <a:pt x="809957" y="1409829"/>
                  </a:lnTo>
                  <a:lnTo>
                    <a:pt x="862171" y="1409829"/>
                  </a:lnTo>
                  <a:lnTo>
                    <a:pt x="858424" y="1358900"/>
                  </a:lnTo>
                  <a:lnTo>
                    <a:pt x="856319" y="1320800"/>
                  </a:lnTo>
                  <a:lnTo>
                    <a:pt x="854445" y="1295400"/>
                  </a:lnTo>
                  <a:lnTo>
                    <a:pt x="852518" y="1270000"/>
                  </a:lnTo>
                  <a:lnTo>
                    <a:pt x="850654" y="1244600"/>
                  </a:lnTo>
                  <a:lnTo>
                    <a:pt x="848550" y="1206500"/>
                  </a:lnTo>
                  <a:lnTo>
                    <a:pt x="842927" y="1117600"/>
                  </a:lnTo>
                  <a:lnTo>
                    <a:pt x="841000" y="1092200"/>
                  </a:lnTo>
                  <a:lnTo>
                    <a:pt x="839136" y="1066800"/>
                  </a:lnTo>
                  <a:lnTo>
                    <a:pt x="837021" y="1041400"/>
                  </a:lnTo>
                  <a:lnTo>
                    <a:pt x="831409" y="952500"/>
                  </a:lnTo>
                  <a:lnTo>
                    <a:pt x="832288" y="939800"/>
                  </a:lnTo>
                  <a:lnTo>
                    <a:pt x="833587" y="927100"/>
                  </a:lnTo>
                  <a:lnTo>
                    <a:pt x="835011" y="914400"/>
                  </a:lnTo>
                  <a:lnTo>
                    <a:pt x="837021" y="889000"/>
                  </a:lnTo>
                  <a:lnTo>
                    <a:pt x="841942" y="838200"/>
                  </a:lnTo>
                  <a:lnTo>
                    <a:pt x="844811" y="812800"/>
                  </a:lnTo>
                  <a:lnTo>
                    <a:pt x="851230" y="736600"/>
                  </a:lnTo>
                  <a:lnTo>
                    <a:pt x="858298" y="660400"/>
                  </a:lnTo>
                  <a:lnTo>
                    <a:pt x="861795" y="622300"/>
                  </a:lnTo>
                  <a:lnTo>
                    <a:pt x="865847" y="584200"/>
                  </a:lnTo>
                  <a:lnTo>
                    <a:pt x="869502" y="533400"/>
                  </a:lnTo>
                  <a:lnTo>
                    <a:pt x="881156" y="406400"/>
                  </a:lnTo>
                  <a:lnTo>
                    <a:pt x="884747" y="368300"/>
                  </a:lnTo>
                  <a:lnTo>
                    <a:pt x="888475" y="330200"/>
                  </a:lnTo>
                  <a:lnTo>
                    <a:pt x="891857" y="292100"/>
                  </a:lnTo>
                  <a:lnTo>
                    <a:pt x="895323" y="254000"/>
                  </a:lnTo>
                  <a:lnTo>
                    <a:pt x="898391" y="215900"/>
                  </a:lnTo>
                  <a:lnTo>
                    <a:pt x="901490" y="177800"/>
                  </a:lnTo>
                  <a:lnTo>
                    <a:pt x="915134" y="25400"/>
                  </a:lnTo>
                  <a:lnTo>
                    <a:pt x="910590" y="25400"/>
                  </a:lnTo>
                  <a:lnTo>
                    <a:pt x="902318" y="12700"/>
                  </a:lnTo>
                  <a:lnTo>
                    <a:pt x="896203" y="0"/>
                  </a:lnTo>
                  <a:close/>
                </a:path>
                <a:path w="915670" h="1488440">
                  <a:moveTo>
                    <a:pt x="860857" y="1409829"/>
                  </a:moveTo>
                  <a:lnTo>
                    <a:pt x="812955" y="1409829"/>
                  </a:lnTo>
                  <a:lnTo>
                    <a:pt x="816603" y="1422400"/>
                  </a:lnTo>
                  <a:lnTo>
                    <a:pt x="861240" y="1422400"/>
                  </a:lnTo>
                  <a:lnTo>
                    <a:pt x="860857" y="1409829"/>
                  </a:lnTo>
                  <a:close/>
                </a:path>
                <a:path w="915670" h="1488440">
                  <a:moveTo>
                    <a:pt x="590976" y="1483252"/>
                  </a:moveTo>
                  <a:lnTo>
                    <a:pt x="589290" y="1484257"/>
                  </a:lnTo>
                  <a:lnTo>
                    <a:pt x="587667" y="1487084"/>
                  </a:lnTo>
                  <a:lnTo>
                    <a:pt x="589887" y="1487963"/>
                  </a:lnTo>
                  <a:lnTo>
                    <a:pt x="591500" y="1485126"/>
                  </a:lnTo>
                  <a:lnTo>
                    <a:pt x="590976" y="1483252"/>
                  </a:lnTo>
                  <a:close/>
                </a:path>
              </a:pathLst>
            </a:custGeom>
            <a:solidFill>
              <a:srgbClr val="0F9FDA"/>
            </a:solidFill>
          </p:spPr>
          <p:txBody>
            <a:bodyPr wrap="square" lIns="0" tIns="0" rIns="0" bIns="0" rtlCol="0"/>
            <a:lstStyle/>
            <a:p>
              <a:pPr defTabSz="554492"/>
              <a:endParaRPr sz="1092" kern="0">
                <a:solidFill>
                  <a:sysClr val="windowText" lastClr="000000"/>
                </a:solidFill>
              </a:endParaRPr>
            </a:p>
          </p:txBody>
        </p:sp>
        <p:sp>
          <p:nvSpPr>
            <p:cNvPr id="85" name="object 85"/>
            <p:cNvSpPr/>
            <p:nvPr/>
          </p:nvSpPr>
          <p:spPr>
            <a:xfrm>
              <a:off x="3527640" y="5995257"/>
              <a:ext cx="436245" cy="336550"/>
            </a:xfrm>
            <a:custGeom>
              <a:avLst/>
              <a:gdLst/>
              <a:ahLst/>
              <a:cxnLst/>
              <a:rect l="l" t="t" r="r" b="b"/>
              <a:pathLst>
                <a:path w="436245" h="336550">
                  <a:moveTo>
                    <a:pt x="223050" y="238353"/>
                  </a:moveTo>
                  <a:lnTo>
                    <a:pt x="220205" y="212115"/>
                  </a:lnTo>
                  <a:lnTo>
                    <a:pt x="214744" y="198462"/>
                  </a:lnTo>
                  <a:lnTo>
                    <a:pt x="211455" y="190233"/>
                  </a:lnTo>
                  <a:lnTo>
                    <a:pt x="196443" y="173393"/>
                  </a:lnTo>
                  <a:lnTo>
                    <a:pt x="174815" y="162306"/>
                  </a:lnTo>
                  <a:lnTo>
                    <a:pt x="174815" y="161366"/>
                  </a:lnTo>
                  <a:lnTo>
                    <a:pt x="202768" y="135394"/>
                  </a:lnTo>
                  <a:lnTo>
                    <a:pt x="211912" y="90893"/>
                  </a:lnTo>
                  <a:lnTo>
                    <a:pt x="209156" y="73723"/>
                  </a:lnTo>
                  <a:lnTo>
                    <a:pt x="206209" y="55359"/>
                  </a:lnTo>
                  <a:lnTo>
                    <a:pt x="187858" y="26492"/>
                  </a:lnTo>
                  <a:lnTo>
                    <a:pt x="154990" y="7099"/>
                  </a:lnTo>
                  <a:lnTo>
                    <a:pt x="133553" y="4013"/>
                  </a:lnTo>
                  <a:lnTo>
                    <a:pt x="133553" y="231863"/>
                  </a:lnTo>
                  <a:lnTo>
                    <a:pt x="132651" y="247764"/>
                  </a:lnTo>
                  <a:lnTo>
                    <a:pt x="129552" y="257873"/>
                  </a:lnTo>
                  <a:lnTo>
                    <a:pt x="123571" y="263220"/>
                  </a:lnTo>
                  <a:lnTo>
                    <a:pt x="114071" y="264782"/>
                  </a:lnTo>
                  <a:lnTo>
                    <a:pt x="88569" y="264782"/>
                  </a:lnTo>
                  <a:lnTo>
                    <a:pt x="88569" y="198462"/>
                  </a:lnTo>
                  <a:lnTo>
                    <a:pt x="114071" y="198462"/>
                  </a:lnTo>
                  <a:lnTo>
                    <a:pt x="123964" y="199504"/>
                  </a:lnTo>
                  <a:lnTo>
                    <a:pt x="129895" y="204025"/>
                  </a:lnTo>
                  <a:lnTo>
                    <a:pt x="132791" y="214122"/>
                  </a:lnTo>
                  <a:lnTo>
                    <a:pt x="133553" y="231863"/>
                  </a:lnTo>
                  <a:lnTo>
                    <a:pt x="133553" y="4013"/>
                  </a:lnTo>
                  <a:lnTo>
                    <a:pt x="129374" y="3416"/>
                  </a:lnTo>
                  <a:lnTo>
                    <a:pt x="129374" y="102946"/>
                  </a:lnTo>
                  <a:lnTo>
                    <a:pt x="128473" y="117995"/>
                  </a:lnTo>
                  <a:lnTo>
                    <a:pt x="125310" y="128041"/>
                  </a:lnTo>
                  <a:lnTo>
                    <a:pt x="119202" y="133654"/>
                  </a:lnTo>
                  <a:lnTo>
                    <a:pt x="109435" y="135394"/>
                  </a:lnTo>
                  <a:lnTo>
                    <a:pt x="88569" y="135394"/>
                  </a:lnTo>
                  <a:lnTo>
                    <a:pt x="88569" y="73723"/>
                  </a:lnTo>
                  <a:lnTo>
                    <a:pt x="109435" y="73723"/>
                  </a:lnTo>
                  <a:lnTo>
                    <a:pt x="119202" y="74841"/>
                  </a:lnTo>
                  <a:lnTo>
                    <a:pt x="125310" y="79121"/>
                  </a:lnTo>
                  <a:lnTo>
                    <a:pt x="128473" y="88011"/>
                  </a:lnTo>
                  <a:lnTo>
                    <a:pt x="129374" y="102946"/>
                  </a:lnTo>
                  <a:lnTo>
                    <a:pt x="129374" y="3416"/>
                  </a:lnTo>
                  <a:lnTo>
                    <a:pt x="105727" y="0"/>
                  </a:lnTo>
                  <a:lnTo>
                    <a:pt x="0" y="0"/>
                  </a:lnTo>
                  <a:lnTo>
                    <a:pt x="0" y="336194"/>
                  </a:lnTo>
                  <a:lnTo>
                    <a:pt x="119176" y="336194"/>
                  </a:lnTo>
                  <a:lnTo>
                    <a:pt x="169633" y="329057"/>
                  </a:lnTo>
                  <a:lnTo>
                    <a:pt x="201536" y="309003"/>
                  </a:lnTo>
                  <a:lnTo>
                    <a:pt x="218224" y="278091"/>
                  </a:lnTo>
                  <a:lnTo>
                    <a:pt x="219837" y="264782"/>
                  </a:lnTo>
                  <a:lnTo>
                    <a:pt x="223050" y="238353"/>
                  </a:lnTo>
                  <a:close/>
                </a:path>
                <a:path w="436245" h="336550">
                  <a:moveTo>
                    <a:pt x="435889" y="261620"/>
                  </a:moveTo>
                  <a:lnTo>
                    <a:pt x="338505" y="261620"/>
                  </a:lnTo>
                  <a:lnTo>
                    <a:pt x="338505" y="196850"/>
                  </a:lnTo>
                  <a:lnTo>
                    <a:pt x="405282" y="196850"/>
                  </a:lnTo>
                  <a:lnTo>
                    <a:pt x="405282" y="130810"/>
                  </a:lnTo>
                  <a:lnTo>
                    <a:pt x="338505" y="130810"/>
                  </a:lnTo>
                  <a:lnTo>
                    <a:pt x="338505" y="76200"/>
                  </a:lnTo>
                  <a:lnTo>
                    <a:pt x="433108" y="76200"/>
                  </a:lnTo>
                  <a:lnTo>
                    <a:pt x="433108" y="0"/>
                  </a:lnTo>
                  <a:lnTo>
                    <a:pt x="247624" y="0"/>
                  </a:lnTo>
                  <a:lnTo>
                    <a:pt x="247624" y="76200"/>
                  </a:lnTo>
                  <a:lnTo>
                    <a:pt x="247624" y="130810"/>
                  </a:lnTo>
                  <a:lnTo>
                    <a:pt x="247624" y="196850"/>
                  </a:lnTo>
                  <a:lnTo>
                    <a:pt x="247624" y="261620"/>
                  </a:lnTo>
                  <a:lnTo>
                    <a:pt x="247624" y="336550"/>
                  </a:lnTo>
                  <a:lnTo>
                    <a:pt x="435889" y="336550"/>
                  </a:lnTo>
                  <a:lnTo>
                    <a:pt x="435889" y="261620"/>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pic>
          <p:nvPicPr>
            <p:cNvPr id="86" name="object 86"/>
            <p:cNvPicPr/>
            <p:nvPr/>
          </p:nvPicPr>
          <p:blipFill>
            <a:blip r:embed="rId23" cstate="print"/>
            <a:stretch>
              <a:fillRect/>
            </a:stretch>
          </p:blipFill>
          <p:spPr>
            <a:xfrm>
              <a:off x="3527649" y="6360633"/>
              <a:ext cx="279886" cy="102872"/>
            </a:xfrm>
            <a:prstGeom prst="rect">
              <a:avLst/>
            </a:prstGeom>
          </p:spPr>
        </p:pic>
        <p:pic>
          <p:nvPicPr>
            <p:cNvPr id="87" name="object 87"/>
            <p:cNvPicPr/>
            <p:nvPr/>
          </p:nvPicPr>
          <p:blipFill>
            <a:blip r:embed="rId24" cstate="print"/>
            <a:stretch>
              <a:fillRect/>
            </a:stretch>
          </p:blipFill>
          <p:spPr>
            <a:xfrm>
              <a:off x="3827058" y="6359217"/>
              <a:ext cx="136474" cy="105368"/>
            </a:xfrm>
            <a:prstGeom prst="rect">
              <a:avLst/>
            </a:prstGeom>
          </p:spPr>
        </p:pic>
        <p:sp>
          <p:nvSpPr>
            <p:cNvPr id="88" name="object 88"/>
            <p:cNvSpPr/>
            <p:nvPr/>
          </p:nvSpPr>
          <p:spPr>
            <a:xfrm>
              <a:off x="3527640" y="6492055"/>
              <a:ext cx="436245" cy="339725"/>
            </a:xfrm>
            <a:custGeom>
              <a:avLst/>
              <a:gdLst/>
              <a:ahLst/>
              <a:cxnLst/>
              <a:rect l="l" t="t" r="r" b="b"/>
              <a:pathLst>
                <a:path w="436245" h="339725">
                  <a:moveTo>
                    <a:pt x="189572" y="263220"/>
                  </a:moveTo>
                  <a:lnTo>
                    <a:pt x="91516" y="263220"/>
                  </a:lnTo>
                  <a:lnTo>
                    <a:pt x="91516" y="198450"/>
                  </a:lnTo>
                  <a:lnTo>
                    <a:pt x="158750" y="198450"/>
                  </a:lnTo>
                  <a:lnTo>
                    <a:pt x="158750" y="132410"/>
                  </a:lnTo>
                  <a:lnTo>
                    <a:pt x="91516" y="132410"/>
                  </a:lnTo>
                  <a:lnTo>
                    <a:pt x="91516" y="76530"/>
                  </a:lnTo>
                  <a:lnTo>
                    <a:pt x="186766" y="76530"/>
                  </a:lnTo>
                  <a:lnTo>
                    <a:pt x="186766" y="330"/>
                  </a:lnTo>
                  <a:lnTo>
                    <a:pt x="0" y="330"/>
                  </a:lnTo>
                  <a:lnTo>
                    <a:pt x="0" y="76530"/>
                  </a:lnTo>
                  <a:lnTo>
                    <a:pt x="0" y="132410"/>
                  </a:lnTo>
                  <a:lnTo>
                    <a:pt x="0" y="198450"/>
                  </a:lnTo>
                  <a:lnTo>
                    <a:pt x="0" y="263220"/>
                  </a:lnTo>
                  <a:lnTo>
                    <a:pt x="0" y="339420"/>
                  </a:lnTo>
                  <a:lnTo>
                    <a:pt x="189572" y="339420"/>
                  </a:lnTo>
                  <a:lnTo>
                    <a:pt x="189572" y="263220"/>
                  </a:lnTo>
                  <a:close/>
                </a:path>
                <a:path w="436245" h="339725">
                  <a:moveTo>
                    <a:pt x="435889" y="0"/>
                  </a:moveTo>
                  <a:lnTo>
                    <a:pt x="238620" y="0"/>
                  </a:lnTo>
                  <a:lnTo>
                    <a:pt x="238620" y="76200"/>
                  </a:lnTo>
                  <a:lnTo>
                    <a:pt x="291719" y="76200"/>
                  </a:lnTo>
                  <a:lnTo>
                    <a:pt x="291719" y="262890"/>
                  </a:lnTo>
                  <a:lnTo>
                    <a:pt x="238620" y="262890"/>
                  </a:lnTo>
                  <a:lnTo>
                    <a:pt x="238620" y="339090"/>
                  </a:lnTo>
                  <a:lnTo>
                    <a:pt x="435889" y="339090"/>
                  </a:lnTo>
                  <a:lnTo>
                    <a:pt x="435889" y="262890"/>
                  </a:lnTo>
                  <a:lnTo>
                    <a:pt x="382778" y="262890"/>
                  </a:lnTo>
                  <a:lnTo>
                    <a:pt x="382778" y="76200"/>
                  </a:lnTo>
                  <a:lnTo>
                    <a:pt x="435889" y="76200"/>
                  </a:lnTo>
                  <a:lnTo>
                    <a:pt x="435889" y="0"/>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grpSp>
      <p:grpSp>
        <p:nvGrpSpPr>
          <p:cNvPr id="89" name="object 89">
            <a:extLst>
              <a:ext uri="{C183D7F6-B498-43B3-948B-1728B52AA6E4}">
                <adec:decorative xmlns:adec="http://schemas.microsoft.com/office/drawing/2017/decorative" val="1"/>
              </a:ext>
            </a:extLst>
          </p:cNvPr>
          <p:cNvGrpSpPr/>
          <p:nvPr/>
        </p:nvGrpSpPr>
        <p:grpSpPr>
          <a:xfrm>
            <a:off x="2877450" y="3722439"/>
            <a:ext cx="910293" cy="400467"/>
            <a:chOff x="4744423" y="6138577"/>
            <a:chExt cx="1501140" cy="660400"/>
          </a:xfrm>
        </p:grpSpPr>
        <p:sp>
          <p:nvSpPr>
            <p:cNvPr id="90" name="object 90"/>
            <p:cNvSpPr/>
            <p:nvPr/>
          </p:nvSpPr>
          <p:spPr>
            <a:xfrm>
              <a:off x="4744423" y="6138577"/>
              <a:ext cx="1501140" cy="660400"/>
            </a:xfrm>
            <a:custGeom>
              <a:avLst/>
              <a:gdLst/>
              <a:ahLst/>
              <a:cxnLst/>
              <a:rect l="l" t="t" r="r" b="b"/>
              <a:pathLst>
                <a:path w="1501139" h="660400">
                  <a:moveTo>
                    <a:pt x="8387" y="642484"/>
                  </a:moveTo>
                  <a:lnTo>
                    <a:pt x="1832" y="645122"/>
                  </a:lnTo>
                  <a:lnTo>
                    <a:pt x="0" y="653750"/>
                  </a:lnTo>
                  <a:lnTo>
                    <a:pt x="1884" y="656892"/>
                  </a:lnTo>
                  <a:lnTo>
                    <a:pt x="3664" y="659112"/>
                  </a:lnTo>
                  <a:lnTo>
                    <a:pt x="16596" y="658797"/>
                  </a:lnTo>
                  <a:lnTo>
                    <a:pt x="17664" y="655604"/>
                  </a:lnTo>
                  <a:lnTo>
                    <a:pt x="15203" y="645793"/>
                  </a:lnTo>
                  <a:lnTo>
                    <a:pt x="8387" y="642484"/>
                  </a:lnTo>
                  <a:close/>
                </a:path>
                <a:path w="1501139" h="660400">
                  <a:moveTo>
                    <a:pt x="43820" y="626110"/>
                  </a:moveTo>
                  <a:lnTo>
                    <a:pt x="34962" y="646430"/>
                  </a:lnTo>
                  <a:lnTo>
                    <a:pt x="31737" y="657860"/>
                  </a:lnTo>
                  <a:lnTo>
                    <a:pt x="30522" y="660400"/>
                  </a:lnTo>
                  <a:lnTo>
                    <a:pt x="305781" y="660400"/>
                  </a:lnTo>
                  <a:lnTo>
                    <a:pt x="306388" y="655320"/>
                  </a:lnTo>
                  <a:lnTo>
                    <a:pt x="306577" y="646430"/>
                  </a:lnTo>
                  <a:lnTo>
                    <a:pt x="306360" y="643890"/>
                  </a:lnTo>
                  <a:lnTo>
                    <a:pt x="64846" y="643890"/>
                  </a:lnTo>
                  <a:lnTo>
                    <a:pt x="58657" y="641350"/>
                  </a:lnTo>
                  <a:lnTo>
                    <a:pt x="53464" y="636270"/>
                  </a:lnTo>
                  <a:lnTo>
                    <a:pt x="48689" y="631190"/>
                  </a:lnTo>
                  <a:lnTo>
                    <a:pt x="43820" y="626110"/>
                  </a:lnTo>
                  <a:close/>
                </a:path>
                <a:path w="1501139" h="660400">
                  <a:moveTo>
                    <a:pt x="124823" y="481330"/>
                  </a:moveTo>
                  <a:lnTo>
                    <a:pt x="115703" y="482600"/>
                  </a:lnTo>
                  <a:lnTo>
                    <a:pt x="107441" y="486410"/>
                  </a:lnTo>
                  <a:lnTo>
                    <a:pt x="100572" y="491490"/>
                  </a:lnTo>
                  <a:lnTo>
                    <a:pt x="98447" y="495300"/>
                  </a:lnTo>
                  <a:lnTo>
                    <a:pt x="91641" y="506730"/>
                  </a:lnTo>
                  <a:lnTo>
                    <a:pt x="84782" y="514350"/>
                  </a:lnTo>
                  <a:lnTo>
                    <a:pt x="80458" y="521970"/>
                  </a:lnTo>
                  <a:lnTo>
                    <a:pt x="80929" y="528320"/>
                  </a:lnTo>
                  <a:lnTo>
                    <a:pt x="84520" y="534670"/>
                  </a:lnTo>
                  <a:lnTo>
                    <a:pt x="91232" y="542290"/>
                  </a:lnTo>
                  <a:lnTo>
                    <a:pt x="92248" y="547370"/>
                  </a:lnTo>
                  <a:lnTo>
                    <a:pt x="90761" y="557530"/>
                  </a:lnTo>
                  <a:lnTo>
                    <a:pt x="90803" y="567690"/>
                  </a:lnTo>
                  <a:lnTo>
                    <a:pt x="89693" y="568960"/>
                  </a:lnTo>
                  <a:lnTo>
                    <a:pt x="87829" y="571500"/>
                  </a:lnTo>
                  <a:lnTo>
                    <a:pt x="85913" y="574040"/>
                  </a:lnTo>
                  <a:lnTo>
                    <a:pt x="85065" y="576580"/>
                  </a:lnTo>
                  <a:lnTo>
                    <a:pt x="85798" y="581660"/>
                  </a:lnTo>
                  <a:lnTo>
                    <a:pt x="88761" y="590550"/>
                  </a:lnTo>
                  <a:lnTo>
                    <a:pt x="89096" y="596900"/>
                  </a:lnTo>
                  <a:lnTo>
                    <a:pt x="87505" y="603250"/>
                  </a:lnTo>
                  <a:lnTo>
                    <a:pt x="79474" y="619760"/>
                  </a:lnTo>
                  <a:lnTo>
                    <a:pt x="74510" y="633730"/>
                  </a:lnTo>
                  <a:lnTo>
                    <a:pt x="70133" y="640080"/>
                  </a:lnTo>
                  <a:lnTo>
                    <a:pt x="64846" y="643890"/>
                  </a:lnTo>
                  <a:lnTo>
                    <a:pt x="306360" y="643890"/>
                  </a:lnTo>
                  <a:lnTo>
                    <a:pt x="306252" y="642620"/>
                  </a:lnTo>
                  <a:lnTo>
                    <a:pt x="303530" y="629920"/>
                  </a:lnTo>
                  <a:lnTo>
                    <a:pt x="299969" y="618490"/>
                  </a:lnTo>
                  <a:lnTo>
                    <a:pt x="299488" y="615950"/>
                  </a:lnTo>
                  <a:lnTo>
                    <a:pt x="299435" y="614680"/>
                  </a:lnTo>
                  <a:lnTo>
                    <a:pt x="1175901" y="614680"/>
                  </a:lnTo>
                  <a:lnTo>
                    <a:pt x="1184257" y="607060"/>
                  </a:lnTo>
                  <a:lnTo>
                    <a:pt x="1188173" y="604520"/>
                  </a:lnTo>
                  <a:lnTo>
                    <a:pt x="1189482" y="604520"/>
                  </a:lnTo>
                  <a:lnTo>
                    <a:pt x="1206633" y="596900"/>
                  </a:lnTo>
                  <a:lnTo>
                    <a:pt x="1225669" y="594360"/>
                  </a:lnTo>
                  <a:lnTo>
                    <a:pt x="1227795" y="594360"/>
                  </a:lnTo>
                  <a:lnTo>
                    <a:pt x="1229177" y="593090"/>
                  </a:lnTo>
                  <a:lnTo>
                    <a:pt x="1231627" y="590550"/>
                  </a:lnTo>
                  <a:lnTo>
                    <a:pt x="1239292" y="585470"/>
                  </a:lnTo>
                  <a:lnTo>
                    <a:pt x="1259417" y="577850"/>
                  </a:lnTo>
                  <a:lnTo>
                    <a:pt x="1279552" y="574040"/>
                  </a:lnTo>
                  <a:lnTo>
                    <a:pt x="1281112" y="572770"/>
                  </a:lnTo>
                  <a:lnTo>
                    <a:pt x="1282327" y="572770"/>
                  </a:lnTo>
                  <a:lnTo>
                    <a:pt x="1282620" y="571500"/>
                  </a:lnTo>
                  <a:lnTo>
                    <a:pt x="1282568" y="570230"/>
                  </a:lnTo>
                  <a:lnTo>
                    <a:pt x="1282076" y="567690"/>
                  </a:lnTo>
                  <a:lnTo>
                    <a:pt x="1282170" y="566420"/>
                  </a:lnTo>
                  <a:lnTo>
                    <a:pt x="1282631" y="566420"/>
                  </a:lnTo>
                  <a:lnTo>
                    <a:pt x="1284934" y="562610"/>
                  </a:lnTo>
                  <a:lnTo>
                    <a:pt x="1286086" y="561340"/>
                  </a:lnTo>
                  <a:lnTo>
                    <a:pt x="1289510" y="552450"/>
                  </a:lnTo>
                  <a:lnTo>
                    <a:pt x="1293279" y="548640"/>
                  </a:lnTo>
                  <a:lnTo>
                    <a:pt x="1294295" y="547370"/>
                  </a:lnTo>
                  <a:lnTo>
                    <a:pt x="1304138" y="547370"/>
                  </a:lnTo>
                  <a:lnTo>
                    <a:pt x="1316127" y="541020"/>
                  </a:lnTo>
                  <a:lnTo>
                    <a:pt x="1330818" y="534670"/>
                  </a:lnTo>
                  <a:lnTo>
                    <a:pt x="1331655" y="533400"/>
                  </a:lnTo>
                  <a:lnTo>
                    <a:pt x="1332325" y="532130"/>
                  </a:lnTo>
                  <a:lnTo>
                    <a:pt x="1332640" y="530860"/>
                  </a:lnTo>
                  <a:lnTo>
                    <a:pt x="1333132" y="529590"/>
                  </a:lnTo>
                  <a:lnTo>
                    <a:pt x="1333268" y="528320"/>
                  </a:lnTo>
                  <a:lnTo>
                    <a:pt x="1333467" y="524510"/>
                  </a:lnTo>
                  <a:lnTo>
                    <a:pt x="1333205" y="521970"/>
                  </a:lnTo>
                  <a:lnTo>
                    <a:pt x="210527" y="521970"/>
                  </a:lnTo>
                  <a:lnTo>
                    <a:pt x="202643" y="519430"/>
                  </a:lnTo>
                  <a:lnTo>
                    <a:pt x="188570" y="509270"/>
                  </a:lnTo>
                  <a:lnTo>
                    <a:pt x="134393" y="483870"/>
                  </a:lnTo>
                  <a:lnTo>
                    <a:pt x="124823" y="481330"/>
                  </a:lnTo>
                  <a:close/>
                </a:path>
                <a:path w="1501139" h="660400">
                  <a:moveTo>
                    <a:pt x="609101" y="617220"/>
                  </a:moveTo>
                  <a:lnTo>
                    <a:pt x="340335" y="617220"/>
                  </a:lnTo>
                  <a:lnTo>
                    <a:pt x="341926" y="618490"/>
                  </a:lnTo>
                  <a:lnTo>
                    <a:pt x="342890" y="619760"/>
                  </a:lnTo>
                  <a:lnTo>
                    <a:pt x="344188" y="623570"/>
                  </a:lnTo>
                  <a:lnTo>
                    <a:pt x="345141" y="624840"/>
                  </a:lnTo>
                  <a:lnTo>
                    <a:pt x="392637" y="624840"/>
                  </a:lnTo>
                  <a:lnTo>
                    <a:pt x="410730" y="623570"/>
                  </a:lnTo>
                  <a:lnTo>
                    <a:pt x="452227" y="623570"/>
                  </a:lnTo>
                  <a:lnTo>
                    <a:pt x="474372" y="622300"/>
                  </a:lnTo>
                  <a:lnTo>
                    <a:pt x="496686" y="622300"/>
                  </a:lnTo>
                  <a:lnTo>
                    <a:pt x="518099" y="621030"/>
                  </a:lnTo>
                  <a:lnTo>
                    <a:pt x="538224" y="621030"/>
                  </a:lnTo>
                  <a:lnTo>
                    <a:pt x="556318" y="619760"/>
                  </a:lnTo>
                  <a:lnTo>
                    <a:pt x="593416" y="619760"/>
                  </a:lnTo>
                  <a:lnTo>
                    <a:pt x="602096" y="618490"/>
                  </a:lnTo>
                  <a:lnTo>
                    <a:pt x="609101" y="617220"/>
                  </a:lnTo>
                  <a:close/>
                </a:path>
                <a:path w="1501139" h="660400">
                  <a:moveTo>
                    <a:pt x="1131002" y="619760"/>
                  </a:moveTo>
                  <a:lnTo>
                    <a:pt x="886705" y="619760"/>
                  </a:lnTo>
                  <a:lnTo>
                    <a:pt x="1070396" y="621030"/>
                  </a:lnTo>
                  <a:lnTo>
                    <a:pt x="1131002" y="619760"/>
                  </a:lnTo>
                  <a:close/>
                </a:path>
                <a:path w="1501139" h="660400">
                  <a:moveTo>
                    <a:pt x="1175901" y="614680"/>
                  </a:moveTo>
                  <a:lnTo>
                    <a:pt x="311508" y="614680"/>
                  </a:lnTo>
                  <a:lnTo>
                    <a:pt x="329372" y="617220"/>
                  </a:lnTo>
                  <a:lnTo>
                    <a:pt x="642545" y="617220"/>
                  </a:lnTo>
                  <a:lnTo>
                    <a:pt x="743453" y="618490"/>
                  </a:lnTo>
                  <a:lnTo>
                    <a:pt x="788489" y="619760"/>
                  </a:lnTo>
                  <a:lnTo>
                    <a:pt x="1163629" y="619760"/>
                  </a:lnTo>
                  <a:lnTo>
                    <a:pt x="1170655" y="617220"/>
                  </a:lnTo>
                  <a:lnTo>
                    <a:pt x="1175901" y="614680"/>
                  </a:lnTo>
                  <a:close/>
                </a:path>
                <a:path w="1501139" h="660400">
                  <a:moveTo>
                    <a:pt x="308576" y="339090"/>
                  </a:moveTo>
                  <a:lnTo>
                    <a:pt x="304064" y="340360"/>
                  </a:lnTo>
                  <a:lnTo>
                    <a:pt x="303352" y="342900"/>
                  </a:lnTo>
                  <a:lnTo>
                    <a:pt x="303315" y="344170"/>
                  </a:lnTo>
                  <a:lnTo>
                    <a:pt x="303205" y="347980"/>
                  </a:lnTo>
                  <a:lnTo>
                    <a:pt x="301153" y="354330"/>
                  </a:lnTo>
                  <a:lnTo>
                    <a:pt x="280986" y="381000"/>
                  </a:lnTo>
                  <a:lnTo>
                    <a:pt x="282378" y="386080"/>
                  </a:lnTo>
                  <a:lnTo>
                    <a:pt x="285708" y="392430"/>
                  </a:lnTo>
                  <a:lnTo>
                    <a:pt x="286671" y="393700"/>
                  </a:lnTo>
                  <a:lnTo>
                    <a:pt x="292640" y="400050"/>
                  </a:lnTo>
                  <a:lnTo>
                    <a:pt x="296860" y="410210"/>
                  </a:lnTo>
                  <a:lnTo>
                    <a:pt x="295404" y="417830"/>
                  </a:lnTo>
                  <a:lnTo>
                    <a:pt x="289101" y="421640"/>
                  </a:lnTo>
                  <a:lnTo>
                    <a:pt x="252861" y="427990"/>
                  </a:lnTo>
                  <a:lnTo>
                    <a:pt x="241332" y="434340"/>
                  </a:lnTo>
                  <a:lnTo>
                    <a:pt x="237929" y="435610"/>
                  </a:lnTo>
                  <a:lnTo>
                    <a:pt x="224977" y="435610"/>
                  </a:lnTo>
                  <a:lnTo>
                    <a:pt x="221689" y="438150"/>
                  </a:lnTo>
                  <a:lnTo>
                    <a:pt x="219218" y="440690"/>
                  </a:lnTo>
                  <a:lnTo>
                    <a:pt x="217019" y="443230"/>
                  </a:lnTo>
                  <a:lnTo>
                    <a:pt x="213365" y="453390"/>
                  </a:lnTo>
                  <a:lnTo>
                    <a:pt x="212360" y="463550"/>
                  </a:lnTo>
                  <a:lnTo>
                    <a:pt x="214192" y="472440"/>
                  </a:lnTo>
                  <a:lnTo>
                    <a:pt x="218475" y="480060"/>
                  </a:lnTo>
                  <a:lnTo>
                    <a:pt x="224380" y="488950"/>
                  </a:lnTo>
                  <a:lnTo>
                    <a:pt x="227815" y="496570"/>
                  </a:lnTo>
                  <a:lnTo>
                    <a:pt x="227837" y="497840"/>
                  </a:lnTo>
                  <a:lnTo>
                    <a:pt x="227951" y="504190"/>
                  </a:lnTo>
                  <a:lnTo>
                    <a:pt x="223762" y="514350"/>
                  </a:lnTo>
                  <a:lnTo>
                    <a:pt x="218003" y="520700"/>
                  </a:lnTo>
                  <a:lnTo>
                    <a:pt x="210527" y="521970"/>
                  </a:lnTo>
                  <a:lnTo>
                    <a:pt x="1333205" y="521970"/>
                  </a:lnTo>
                  <a:lnTo>
                    <a:pt x="1332975" y="520700"/>
                  </a:lnTo>
                  <a:lnTo>
                    <a:pt x="1332926" y="519430"/>
                  </a:lnTo>
                  <a:lnTo>
                    <a:pt x="1332828" y="516890"/>
                  </a:lnTo>
                  <a:lnTo>
                    <a:pt x="1333791" y="514350"/>
                  </a:lnTo>
                  <a:lnTo>
                    <a:pt x="1335676" y="513080"/>
                  </a:lnTo>
                  <a:lnTo>
                    <a:pt x="1340336" y="509270"/>
                  </a:lnTo>
                  <a:lnTo>
                    <a:pt x="1361434" y="491490"/>
                  </a:lnTo>
                  <a:lnTo>
                    <a:pt x="1360900" y="486410"/>
                  </a:lnTo>
                  <a:lnTo>
                    <a:pt x="1360000" y="482600"/>
                  </a:lnTo>
                  <a:lnTo>
                    <a:pt x="1359990" y="481330"/>
                  </a:lnTo>
                  <a:lnTo>
                    <a:pt x="1423726" y="439420"/>
                  </a:lnTo>
                  <a:lnTo>
                    <a:pt x="1428312" y="436880"/>
                  </a:lnTo>
                  <a:lnTo>
                    <a:pt x="1444636" y="421640"/>
                  </a:lnTo>
                  <a:lnTo>
                    <a:pt x="1462615" y="405130"/>
                  </a:lnTo>
                  <a:lnTo>
                    <a:pt x="1474049" y="393700"/>
                  </a:lnTo>
                  <a:lnTo>
                    <a:pt x="1490184" y="378460"/>
                  </a:lnTo>
                  <a:lnTo>
                    <a:pt x="1500624" y="368300"/>
                  </a:lnTo>
                  <a:lnTo>
                    <a:pt x="1486666" y="368300"/>
                  </a:lnTo>
                  <a:lnTo>
                    <a:pt x="1470709" y="364490"/>
                  </a:lnTo>
                  <a:lnTo>
                    <a:pt x="1467892" y="363220"/>
                  </a:lnTo>
                  <a:lnTo>
                    <a:pt x="1466573" y="361950"/>
                  </a:lnTo>
                  <a:lnTo>
                    <a:pt x="1466520" y="360680"/>
                  </a:lnTo>
                  <a:lnTo>
                    <a:pt x="1466677" y="358140"/>
                  </a:lnTo>
                  <a:lnTo>
                    <a:pt x="1465808" y="356870"/>
                  </a:lnTo>
                  <a:lnTo>
                    <a:pt x="1465002" y="355600"/>
                  </a:lnTo>
                  <a:lnTo>
                    <a:pt x="1463337" y="354330"/>
                  </a:lnTo>
                  <a:lnTo>
                    <a:pt x="1458311" y="349250"/>
                  </a:lnTo>
                  <a:lnTo>
                    <a:pt x="1453159" y="349250"/>
                  </a:lnTo>
                  <a:lnTo>
                    <a:pt x="1450246" y="345440"/>
                  </a:lnTo>
                  <a:lnTo>
                    <a:pt x="319183" y="345440"/>
                  </a:lnTo>
                  <a:lnTo>
                    <a:pt x="312116" y="340360"/>
                  </a:lnTo>
                  <a:lnTo>
                    <a:pt x="308576" y="339090"/>
                  </a:lnTo>
                  <a:close/>
                </a:path>
                <a:path w="1501139" h="660400">
                  <a:moveTo>
                    <a:pt x="1496928" y="367030"/>
                  </a:moveTo>
                  <a:lnTo>
                    <a:pt x="1494729" y="367030"/>
                  </a:lnTo>
                  <a:lnTo>
                    <a:pt x="1488865" y="368300"/>
                  </a:lnTo>
                  <a:lnTo>
                    <a:pt x="1500624" y="368300"/>
                  </a:lnTo>
                  <a:lnTo>
                    <a:pt x="1496928" y="367030"/>
                  </a:lnTo>
                  <a:close/>
                </a:path>
                <a:path w="1501139" h="660400">
                  <a:moveTo>
                    <a:pt x="1457055" y="347980"/>
                  </a:moveTo>
                  <a:lnTo>
                    <a:pt x="1455411" y="347980"/>
                  </a:lnTo>
                  <a:lnTo>
                    <a:pt x="1454447" y="349250"/>
                  </a:lnTo>
                  <a:lnTo>
                    <a:pt x="1458311" y="349250"/>
                  </a:lnTo>
                  <a:lnTo>
                    <a:pt x="1457055" y="347980"/>
                  </a:lnTo>
                  <a:close/>
                </a:path>
                <a:path w="1501139" h="660400">
                  <a:moveTo>
                    <a:pt x="335005" y="309880"/>
                  </a:moveTo>
                  <a:lnTo>
                    <a:pt x="330681" y="309880"/>
                  </a:lnTo>
                  <a:lnTo>
                    <a:pt x="327309" y="311150"/>
                  </a:lnTo>
                  <a:lnTo>
                    <a:pt x="325853" y="316230"/>
                  </a:lnTo>
                  <a:lnTo>
                    <a:pt x="326796" y="320040"/>
                  </a:lnTo>
                  <a:lnTo>
                    <a:pt x="332649" y="334010"/>
                  </a:lnTo>
                  <a:lnTo>
                    <a:pt x="323655" y="344170"/>
                  </a:lnTo>
                  <a:lnTo>
                    <a:pt x="322754" y="345440"/>
                  </a:lnTo>
                  <a:lnTo>
                    <a:pt x="1450246" y="345440"/>
                  </a:lnTo>
                  <a:lnTo>
                    <a:pt x="1449275" y="344170"/>
                  </a:lnTo>
                  <a:lnTo>
                    <a:pt x="1448270" y="342900"/>
                  </a:lnTo>
                  <a:lnTo>
                    <a:pt x="486152" y="342900"/>
                  </a:lnTo>
                  <a:lnTo>
                    <a:pt x="484089" y="341630"/>
                  </a:lnTo>
                  <a:lnTo>
                    <a:pt x="482215" y="340360"/>
                  </a:lnTo>
                  <a:lnTo>
                    <a:pt x="479315" y="336550"/>
                  </a:lnTo>
                  <a:lnTo>
                    <a:pt x="478807" y="335280"/>
                  </a:lnTo>
                  <a:lnTo>
                    <a:pt x="380239" y="335280"/>
                  </a:lnTo>
                  <a:lnTo>
                    <a:pt x="375758" y="332740"/>
                  </a:lnTo>
                  <a:lnTo>
                    <a:pt x="375412" y="328930"/>
                  </a:lnTo>
                  <a:lnTo>
                    <a:pt x="376803" y="322580"/>
                  </a:lnTo>
                  <a:lnTo>
                    <a:pt x="352701" y="322580"/>
                  </a:lnTo>
                  <a:lnTo>
                    <a:pt x="348334" y="321310"/>
                  </a:lnTo>
                  <a:lnTo>
                    <a:pt x="344670" y="320040"/>
                  </a:lnTo>
                  <a:lnTo>
                    <a:pt x="341664" y="316230"/>
                  </a:lnTo>
                  <a:lnTo>
                    <a:pt x="338722" y="313690"/>
                  </a:lnTo>
                  <a:lnTo>
                    <a:pt x="335005" y="309880"/>
                  </a:lnTo>
                  <a:close/>
                </a:path>
                <a:path w="1501139" h="660400">
                  <a:moveTo>
                    <a:pt x="544192" y="292100"/>
                  </a:moveTo>
                  <a:lnTo>
                    <a:pt x="537062" y="294640"/>
                  </a:lnTo>
                  <a:lnTo>
                    <a:pt x="529659" y="299720"/>
                  </a:lnTo>
                  <a:lnTo>
                    <a:pt x="525345" y="304800"/>
                  </a:lnTo>
                  <a:lnTo>
                    <a:pt x="522622" y="306070"/>
                  </a:lnTo>
                  <a:lnTo>
                    <a:pt x="495325" y="332740"/>
                  </a:lnTo>
                  <a:lnTo>
                    <a:pt x="492320" y="339090"/>
                  </a:lnTo>
                  <a:lnTo>
                    <a:pt x="486152" y="342900"/>
                  </a:lnTo>
                  <a:lnTo>
                    <a:pt x="1448270" y="342900"/>
                  </a:lnTo>
                  <a:lnTo>
                    <a:pt x="1447264" y="341630"/>
                  </a:lnTo>
                  <a:lnTo>
                    <a:pt x="1445704" y="341630"/>
                  </a:lnTo>
                  <a:lnTo>
                    <a:pt x="1444123" y="340360"/>
                  </a:lnTo>
                  <a:lnTo>
                    <a:pt x="1436259" y="337820"/>
                  </a:lnTo>
                  <a:lnTo>
                    <a:pt x="1434532" y="336550"/>
                  </a:lnTo>
                  <a:lnTo>
                    <a:pt x="1433568" y="335280"/>
                  </a:lnTo>
                  <a:lnTo>
                    <a:pt x="1432479" y="331470"/>
                  </a:lnTo>
                  <a:lnTo>
                    <a:pt x="1430211" y="326390"/>
                  </a:lnTo>
                  <a:lnTo>
                    <a:pt x="582767" y="326390"/>
                  </a:lnTo>
                  <a:lnTo>
                    <a:pt x="578191" y="325120"/>
                  </a:lnTo>
                  <a:lnTo>
                    <a:pt x="575092" y="323850"/>
                  </a:lnTo>
                  <a:lnTo>
                    <a:pt x="576673" y="318770"/>
                  </a:lnTo>
                  <a:lnTo>
                    <a:pt x="578299" y="314960"/>
                  </a:lnTo>
                  <a:lnTo>
                    <a:pt x="566401" y="314960"/>
                  </a:lnTo>
                  <a:lnTo>
                    <a:pt x="559553" y="313690"/>
                  </a:lnTo>
                  <a:lnTo>
                    <a:pt x="553396" y="308610"/>
                  </a:lnTo>
                  <a:lnTo>
                    <a:pt x="549114" y="302260"/>
                  </a:lnTo>
                  <a:lnTo>
                    <a:pt x="547407" y="295910"/>
                  </a:lnTo>
                  <a:lnTo>
                    <a:pt x="544192" y="292100"/>
                  </a:lnTo>
                  <a:close/>
                </a:path>
                <a:path w="1501139" h="660400">
                  <a:moveTo>
                    <a:pt x="392867" y="298450"/>
                  </a:moveTo>
                  <a:lnTo>
                    <a:pt x="389600" y="298450"/>
                  </a:lnTo>
                  <a:lnTo>
                    <a:pt x="388333" y="299720"/>
                  </a:lnTo>
                  <a:lnTo>
                    <a:pt x="387653" y="303530"/>
                  </a:lnTo>
                  <a:lnTo>
                    <a:pt x="388553" y="308610"/>
                  </a:lnTo>
                  <a:lnTo>
                    <a:pt x="392061" y="314960"/>
                  </a:lnTo>
                  <a:lnTo>
                    <a:pt x="393202" y="320040"/>
                  </a:lnTo>
                  <a:lnTo>
                    <a:pt x="391202" y="327660"/>
                  </a:lnTo>
                  <a:lnTo>
                    <a:pt x="386176" y="332740"/>
                  </a:lnTo>
                  <a:lnTo>
                    <a:pt x="380239" y="335280"/>
                  </a:lnTo>
                  <a:lnTo>
                    <a:pt x="478807" y="335280"/>
                  </a:lnTo>
                  <a:lnTo>
                    <a:pt x="478299" y="334010"/>
                  </a:lnTo>
                  <a:lnTo>
                    <a:pt x="477681" y="331470"/>
                  </a:lnTo>
                  <a:lnTo>
                    <a:pt x="476802" y="328930"/>
                  </a:lnTo>
                  <a:lnTo>
                    <a:pt x="474509" y="327660"/>
                  </a:lnTo>
                  <a:lnTo>
                    <a:pt x="468132" y="327660"/>
                  </a:lnTo>
                  <a:lnTo>
                    <a:pt x="466027" y="326390"/>
                  </a:lnTo>
                  <a:lnTo>
                    <a:pt x="458980" y="321310"/>
                  </a:lnTo>
                  <a:lnTo>
                    <a:pt x="445693" y="316230"/>
                  </a:lnTo>
                  <a:lnTo>
                    <a:pt x="442091" y="313690"/>
                  </a:lnTo>
                  <a:lnTo>
                    <a:pt x="401286" y="313690"/>
                  </a:lnTo>
                  <a:lnTo>
                    <a:pt x="394427" y="307340"/>
                  </a:lnTo>
                  <a:lnTo>
                    <a:pt x="393946" y="304800"/>
                  </a:lnTo>
                  <a:lnTo>
                    <a:pt x="394008" y="300990"/>
                  </a:lnTo>
                  <a:lnTo>
                    <a:pt x="392867" y="298450"/>
                  </a:lnTo>
                  <a:close/>
                </a:path>
                <a:path w="1501139" h="660400">
                  <a:moveTo>
                    <a:pt x="615677" y="255270"/>
                  </a:moveTo>
                  <a:lnTo>
                    <a:pt x="613478" y="255270"/>
                  </a:lnTo>
                  <a:lnTo>
                    <a:pt x="612504" y="257810"/>
                  </a:lnTo>
                  <a:lnTo>
                    <a:pt x="613321" y="260350"/>
                  </a:lnTo>
                  <a:lnTo>
                    <a:pt x="616797" y="264160"/>
                  </a:lnTo>
                  <a:lnTo>
                    <a:pt x="617991" y="266700"/>
                  </a:lnTo>
                  <a:lnTo>
                    <a:pt x="617258" y="271780"/>
                  </a:lnTo>
                  <a:lnTo>
                    <a:pt x="613981" y="275590"/>
                  </a:lnTo>
                  <a:lnTo>
                    <a:pt x="609594" y="276860"/>
                  </a:lnTo>
                  <a:lnTo>
                    <a:pt x="605332" y="276860"/>
                  </a:lnTo>
                  <a:lnTo>
                    <a:pt x="602892" y="279400"/>
                  </a:lnTo>
                  <a:lnTo>
                    <a:pt x="601971" y="284480"/>
                  </a:lnTo>
                  <a:lnTo>
                    <a:pt x="602724" y="298450"/>
                  </a:lnTo>
                  <a:lnTo>
                    <a:pt x="602792" y="299720"/>
                  </a:lnTo>
                  <a:lnTo>
                    <a:pt x="602861" y="300990"/>
                  </a:lnTo>
                  <a:lnTo>
                    <a:pt x="602295" y="304800"/>
                  </a:lnTo>
                  <a:lnTo>
                    <a:pt x="599824" y="307340"/>
                  </a:lnTo>
                  <a:lnTo>
                    <a:pt x="589437" y="309880"/>
                  </a:lnTo>
                  <a:lnTo>
                    <a:pt x="588306" y="313690"/>
                  </a:lnTo>
                  <a:lnTo>
                    <a:pt x="588348" y="317500"/>
                  </a:lnTo>
                  <a:lnTo>
                    <a:pt x="586914" y="322580"/>
                  </a:lnTo>
                  <a:lnTo>
                    <a:pt x="582767" y="326390"/>
                  </a:lnTo>
                  <a:lnTo>
                    <a:pt x="1430211" y="326390"/>
                  </a:lnTo>
                  <a:lnTo>
                    <a:pt x="1429076" y="323850"/>
                  </a:lnTo>
                  <a:lnTo>
                    <a:pt x="1428846" y="322580"/>
                  </a:lnTo>
                  <a:lnTo>
                    <a:pt x="1428804" y="321310"/>
                  </a:lnTo>
                  <a:lnTo>
                    <a:pt x="1427234" y="318770"/>
                  </a:lnTo>
                  <a:lnTo>
                    <a:pt x="1411506" y="303530"/>
                  </a:lnTo>
                  <a:lnTo>
                    <a:pt x="1411056" y="302260"/>
                  </a:lnTo>
                  <a:lnTo>
                    <a:pt x="1410438" y="302260"/>
                  </a:lnTo>
                  <a:lnTo>
                    <a:pt x="1409779" y="299720"/>
                  </a:lnTo>
                  <a:lnTo>
                    <a:pt x="1408850" y="294640"/>
                  </a:lnTo>
                  <a:lnTo>
                    <a:pt x="694565" y="294640"/>
                  </a:lnTo>
                  <a:lnTo>
                    <a:pt x="690303" y="292100"/>
                  </a:lnTo>
                  <a:lnTo>
                    <a:pt x="682638" y="284480"/>
                  </a:lnTo>
                  <a:lnTo>
                    <a:pt x="678335" y="283210"/>
                  </a:lnTo>
                  <a:lnTo>
                    <a:pt x="668461" y="283210"/>
                  </a:lnTo>
                  <a:lnTo>
                    <a:pt x="664450" y="280670"/>
                  </a:lnTo>
                  <a:lnTo>
                    <a:pt x="661194" y="278130"/>
                  </a:lnTo>
                  <a:lnTo>
                    <a:pt x="653519" y="274320"/>
                  </a:lnTo>
                  <a:lnTo>
                    <a:pt x="650294" y="271780"/>
                  </a:lnTo>
                  <a:lnTo>
                    <a:pt x="648461" y="267970"/>
                  </a:lnTo>
                  <a:lnTo>
                    <a:pt x="648346" y="266700"/>
                  </a:lnTo>
                  <a:lnTo>
                    <a:pt x="648231" y="265430"/>
                  </a:lnTo>
                  <a:lnTo>
                    <a:pt x="648116" y="264160"/>
                  </a:lnTo>
                  <a:lnTo>
                    <a:pt x="648249" y="260350"/>
                  </a:lnTo>
                  <a:lnTo>
                    <a:pt x="620169" y="260350"/>
                  </a:lnTo>
                  <a:lnTo>
                    <a:pt x="619122" y="257810"/>
                  </a:lnTo>
                  <a:lnTo>
                    <a:pt x="617949" y="256540"/>
                  </a:lnTo>
                  <a:lnTo>
                    <a:pt x="615677" y="255270"/>
                  </a:lnTo>
                  <a:close/>
                </a:path>
                <a:path w="1501139" h="660400">
                  <a:moveTo>
                    <a:pt x="374417" y="314960"/>
                  </a:moveTo>
                  <a:lnTo>
                    <a:pt x="371098" y="314960"/>
                  </a:lnTo>
                  <a:lnTo>
                    <a:pt x="368124" y="317500"/>
                  </a:lnTo>
                  <a:lnTo>
                    <a:pt x="366282" y="318770"/>
                  </a:lnTo>
                  <a:lnTo>
                    <a:pt x="364418" y="318770"/>
                  </a:lnTo>
                  <a:lnTo>
                    <a:pt x="352701" y="322580"/>
                  </a:lnTo>
                  <a:lnTo>
                    <a:pt x="376803" y="322580"/>
                  </a:lnTo>
                  <a:lnTo>
                    <a:pt x="377360" y="320040"/>
                  </a:lnTo>
                  <a:lnTo>
                    <a:pt x="376983" y="317500"/>
                  </a:lnTo>
                  <a:lnTo>
                    <a:pt x="374417" y="314960"/>
                  </a:lnTo>
                  <a:close/>
                </a:path>
                <a:path w="1501139" h="660400">
                  <a:moveTo>
                    <a:pt x="578841" y="313690"/>
                  </a:moveTo>
                  <a:lnTo>
                    <a:pt x="575050" y="313690"/>
                  </a:lnTo>
                  <a:lnTo>
                    <a:pt x="566401" y="314960"/>
                  </a:lnTo>
                  <a:lnTo>
                    <a:pt x="578299" y="314960"/>
                  </a:lnTo>
                  <a:lnTo>
                    <a:pt x="578841" y="313690"/>
                  </a:lnTo>
                  <a:close/>
                </a:path>
                <a:path w="1501139" h="660400">
                  <a:moveTo>
                    <a:pt x="425348" y="304800"/>
                  </a:moveTo>
                  <a:lnTo>
                    <a:pt x="417034" y="307340"/>
                  </a:lnTo>
                  <a:lnTo>
                    <a:pt x="409013" y="311150"/>
                  </a:lnTo>
                  <a:lnTo>
                    <a:pt x="401286" y="313690"/>
                  </a:lnTo>
                  <a:lnTo>
                    <a:pt x="442091" y="313690"/>
                  </a:lnTo>
                  <a:lnTo>
                    <a:pt x="438541" y="311150"/>
                  </a:lnTo>
                  <a:lnTo>
                    <a:pt x="434060" y="308610"/>
                  </a:lnTo>
                  <a:lnTo>
                    <a:pt x="429473" y="306070"/>
                  </a:lnTo>
                  <a:lnTo>
                    <a:pt x="425348" y="304800"/>
                  </a:lnTo>
                  <a:close/>
                </a:path>
                <a:path w="1501139" h="660400">
                  <a:moveTo>
                    <a:pt x="740794" y="215900"/>
                  </a:moveTo>
                  <a:lnTo>
                    <a:pt x="738773" y="215900"/>
                  </a:lnTo>
                  <a:lnTo>
                    <a:pt x="736249" y="218440"/>
                  </a:lnTo>
                  <a:lnTo>
                    <a:pt x="732239" y="228600"/>
                  </a:lnTo>
                  <a:lnTo>
                    <a:pt x="730532" y="231140"/>
                  </a:lnTo>
                  <a:lnTo>
                    <a:pt x="721075" y="269240"/>
                  </a:lnTo>
                  <a:lnTo>
                    <a:pt x="720951" y="271780"/>
                  </a:lnTo>
                  <a:lnTo>
                    <a:pt x="718993" y="278130"/>
                  </a:lnTo>
                  <a:lnTo>
                    <a:pt x="717862" y="280670"/>
                  </a:lnTo>
                  <a:lnTo>
                    <a:pt x="716355" y="281940"/>
                  </a:lnTo>
                  <a:lnTo>
                    <a:pt x="714512" y="284480"/>
                  </a:lnTo>
                  <a:lnTo>
                    <a:pt x="712344" y="285750"/>
                  </a:lnTo>
                  <a:lnTo>
                    <a:pt x="702732" y="287020"/>
                  </a:lnTo>
                  <a:lnTo>
                    <a:pt x="698324" y="289560"/>
                  </a:lnTo>
                  <a:lnTo>
                    <a:pt x="696408" y="293370"/>
                  </a:lnTo>
                  <a:lnTo>
                    <a:pt x="694565" y="294640"/>
                  </a:lnTo>
                  <a:lnTo>
                    <a:pt x="1408850" y="294640"/>
                  </a:lnTo>
                  <a:lnTo>
                    <a:pt x="1408386" y="292100"/>
                  </a:lnTo>
                  <a:lnTo>
                    <a:pt x="1408009" y="289560"/>
                  </a:lnTo>
                  <a:lnTo>
                    <a:pt x="1405496" y="285750"/>
                  </a:lnTo>
                  <a:lnTo>
                    <a:pt x="1404344" y="284480"/>
                  </a:lnTo>
                  <a:lnTo>
                    <a:pt x="1403130" y="283210"/>
                  </a:lnTo>
                  <a:lnTo>
                    <a:pt x="1394858" y="278130"/>
                  </a:lnTo>
                  <a:lnTo>
                    <a:pt x="1393894" y="276860"/>
                  </a:lnTo>
                  <a:lnTo>
                    <a:pt x="1393664" y="275590"/>
                  </a:lnTo>
                  <a:lnTo>
                    <a:pt x="1393915" y="274320"/>
                  </a:lnTo>
                  <a:lnTo>
                    <a:pt x="1396177" y="270510"/>
                  </a:lnTo>
                  <a:lnTo>
                    <a:pt x="1396648" y="270510"/>
                  </a:lnTo>
                  <a:lnTo>
                    <a:pt x="1396753" y="269240"/>
                  </a:lnTo>
                  <a:lnTo>
                    <a:pt x="1395601" y="265430"/>
                  </a:lnTo>
                  <a:lnTo>
                    <a:pt x="1393810" y="264160"/>
                  </a:lnTo>
                  <a:lnTo>
                    <a:pt x="1382575" y="255270"/>
                  </a:lnTo>
                  <a:lnTo>
                    <a:pt x="1381099" y="252730"/>
                  </a:lnTo>
                  <a:lnTo>
                    <a:pt x="1380031" y="251460"/>
                  </a:lnTo>
                  <a:lnTo>
                    <a:pt x="1378743" y="247650"/>
                  </a:lnTo>
                  <a:lnTo>
                    <a:pt x="1377675" y="245110"/>
                  </a:lnTo>
                  <a:lnTo>
                    <a:pt x="1361906" y="226060"/>
                  </a:lnTo>
                  <a:lnTo>
                    <a:pt x="1360660" y="223520"/>
                  </a:lnTo>
                  <a:lnTo>
                    <a:pt x="1360408" y="222250"/>
                  </a:lnTo>
                  <a:lnTo>
                    <a:pt x="1360524" y="220980"/>
                  </a:lnTo>
                  <a:lnTo>
                    <a:pt x="750249" y="220980"/>
                  </a:lnTo>
                  <a:lnTo>
                    <a:pt x="747862" y="219710"/>
                  </a:lnTo>
                  <a:lnTo>
                    <a:pt x="746982" y="218440"/>
                  </a:lnTo>
                  <a:lnTo>
                    <a:pt x="745966" y="217170"/>
                  </a:lnTo>
                  <a:lnTo>
                    <a:pt x="743485" y="217170"/>
                  </a:lnTo>
                  <a:lnTo>
                    <a:pt x="740794" y="215900"/>
                  </a:lnTo>
                  <a:close/>
                </a:path>
                <a:path w="1501139" h="660400">
                  <a:moveTo>
                    <a:pt x="632807" y="241300"/>
                  </a:moveTo>
                  <a:lnTo>
                    <a:pt x="628609" y="241300"/>
                  </a:lnTo>
                  <a:lnTo>
                    <a:pt x="626598" y="242570"/>
                  </a:lnTo>
                  <a:lnTo>
                    <a:pt x="629069" y="247650"/>
                  </a:lnTo>
                  <a:lnTo>
                    <a:pt x="632870" y="250190"/>
                  </a:lnTo>
                  <a:lnTo>
                    <a:pt x="636985" y="251460"/>
                  </a:lnTo>
                  <a:lnTo>
                    <a:pt x="638619" y="252730"/>
                  </a:lnTo>
                  <a:lnTo>
                    <a:pt x="635279" y="256540"/>
                  </a:lnTo>
                  <a:lnTo>
                    <a:pt x="627164" y="260350"/>
                  </a:lnTo>
                  <a:lnTo>
                    <a:pt x="648249" y="260350"/>
                  </a:lnTo>
                  <a:lnTo>
                    <a:pt x="648338" y="257810"/>
                  </a:lnTo>
                  <a:lnTo>
                    <a:pt x="648427" y="255270"/>
                  </a:lnTo>
                  <a:lnTo>
                    <a:pt x="648472" y="254000"/>
                  </a:lnTo>
                  <a:lnTo>
                    <a:pt x="646744" y="251460"/>
                  </a:lnTo>
                  <a:lnTo>
                    <a:pt x="636483" y="243840"/>
                  </a:lnTo>
                  <a:lnTo>
                    <a:pt x="632807" y="241300"/>
                  </a:lnTo>
                  <a:close/>
                </a:path>
                <a:path w="1501139" h="660400">
                  <a:moveTo>
                    <a:pt x="844686" y="102870"/>
                  </a:moveTo>
                  <a:lnTo>
                    <a:pt x="832393" y="102870"/>
                  </a:lnTo>
                  <a:lnTo>
                    <a:pt x="810038" y="105410"/>
                  </a:lnTo>
                  <a:lnTo>
                    <a:pt x="806499" y="106680"/>
                  </a:lnTo>
                  <a:lnTo>
                    <a:pt x="806561" y="111760"/>
                  </a:lnTo>
                  <a:lnTo>
                    <a:pt x="808226" y="116840"/>
                  </a:lnTo>
                  <a:lnTo>
                    <a:pt x="809724" y="120650"/>
                  </a:lnTo>
                  <a:lnTo>
                    <a:pt x="811828" y="134620"/>
                  </a:lnTo>
                  <a:lnTo>
                    <a:pt x="816174" y="144780"/>
                  </a:lnTo>
                  <a:lnTo>
                    <a:pt x="815305" y="149860"/>
                  </a:lnTo>
                  <a:lnTo>
                    <a:pt x="812729" y="152400"/>
                  </a:lnTo>
                  <a:lnTo>
                    <a:pt x="802520" y="161290"/>
                  </a:lnTo>
                  <a:lnTo>
                    <a:pt x="799996" y="163830"/>
                  </a:lnTo>
                  <a:lnTo>
                    <a:pt x="797127" y="167640"/>
                  </a:lnTo>
                  <a:lnTo>
                    <a:pt x="794122" y="170180"/>
                  </a:lnTo>
                  <a:lnTo>
                    <a:pt x="785923" y="171450"/>
                  </a:lnTo>
                  <a:lnTo>
                    <a:pt x="781934" y="172720"/>
                  </a:lnTo>
                  <a:lnTo>
                    <a:pt x="776196" y="180340"/>
                  </a:lnTo>
                  <a:lnTo>
                    <a:pt x="772269" y="201930"/>
                  </a:lnTo>
                  <a:lnTo>
                    <a:pt x="768238" y="210820"/>
                  </a:lnTo>
                  <a:lnTo>
                    <a:pt x="761432" y="215900"/>
                  </a:lnTo>
                  <a:lnTo>
                    <a:pt x="757516" y="218440"/>
                  </a:lnTo>
                  <a:lnTo>
                    <a:pt x="750249" y="220980"/>
                  </a:lnTo>
                  <a:lnTo>
                    <a:pt x="1360524" y="220980"/>
                  </a:lnTo>
                  <a:lnTo>
                    <a:pt x="1360618" y="219710"/>
                  </a:lnTo>
                  <a:lnTo>
                    <a:pt x="1361665" y="219710"/>
                  </a:lnTo>
                  <a:lnTo>
                    <a:pt x="1364890" y="215900"/>
                  </a:lnTo>
                  <a:lnTo>
                    <a:pt x="1366356" y="214630"/>
                  </a:lnTo>
                  <a:lnTo>
                    <a:pt x="1366827" y="213360"/>
                  </a:lnTo>
                  <a:lnTo>
                    <a:pt x="1367110" y="212090"/>
                  </a:lnTo>
                  <a:lnTo>
                    <a:pt x="1367246" y="210820"/>
                  </a:lnTo>
                  <a:lnTo>
                    <a:pt x="1366754" y="207010"/>
                  </a:lnTo>
                  <a:lnTo>
                    <a:pt x="1366890" y="205740"/>
                  </a:lnTo>
                  <a:lnTo>
                    <a:pt x="1367183" y="204470"/>
                  </a:lnTo>
                  <a:lnTo>
                    <a:pt x="1367633" y="204470"/>
                  </a:lnTo>
                  <a:lnTo>
                    <a:pt x="1368597" y="203200"/>
                  </a:lnTo>
                  <a:lnTo>
                    <a:pt x="1371874" y="203200"/>
                  </a:lnTo>
                  <a:lnTo>
                    <a:pt x="1372324" y="201930"/>
                  </a:lnTo>
                  <a:lnTo>
                    <a:pt x="1372230" y="199390"/>
                  </a:lnTo>
                  <a:lnTo>
                    <a:pt x="1372000" y="198120"/>
                  </a:lnTo>
                  <a:lnTo>
                    <a:pt x="1371685" y="195580"/>
                  </a:lnTo>
                  <a:lnTo>
                    <a:pt x="1371895" y="189230"/>
                  </a:lnTo>
                  <a:lnTo>
                    <a:pt x="1372219" y="186690"/>
                  </a:lnTo>
                  <a:lnTo>
                    <a:pt x="1371926" y="184150"/>
                  </a:lnTo>
                  <a:lnTo>
                    <a:pt x="1371120" y="181610"/>
                  </a:lnTo>
                  <a:lnTo>
                    <a:pt x="1367120" y="173990"/>
                  </a:lnTo>
                  <a:lnTo>
                    <a:pt x="1366398" y="172720"/>
                  </a:lnTo>
                  <a:lnTo>
                    <a:pt x="1366272" y="171450"/>
                  </a:lnTo>
                  <a:lnTo>
                    <a:pt x="1366188" y="170180"/>
                  </a:lnTo>
                  <a:lnTo>
                    <a:pt x="1366680" y="163830"/>
                  </a:lnTo>
                  <a:lnTo>
                    <a:pt x="1366565" y="160020"/>
                  </a:lnTo>
                  <a:lnTo>
                    <a:pt x="1364471" y="157480"/>
                  </a:lnTo>
                  <a:lnTo>
                    <a:pt x="1360880" y="149860"/>
                  </a:lnTo>
                  <a:lnTo>
                    <a:pt x="1358660" y="146050"/>
                  </a:lnTo>
                  <a:lnTo>
                    <a:pt x="1343854" y="133350"/>
                  </a:lnTo>
                  <a:lnTo>
                    <a:pt x="1336179" y="128270"/>
                  </a:lnTo>
                  <a:lnTo>
                    <a:pt x="1327080" y="125730"/>
                  </a:lnTo>
                  <a:lnTo>
                    <a:pt x="1318336" y="121920"/>
                  </a:lnTo>
                  <a:lnTo>
                    <a:pt x="1223690" y="121920"/>
                  </a:lnTo>
                  <a:lnTo>
                    <a:pt x="1221187" y="119380"/>
                  </a:lnTo>
                  <a:lnTo>
                    <a:pt x="1220338" y="118110"/>
                  </a:lnTo>
                  <a:lnTo>
                    <a:pt x="1153755" y="118110"/>
                  </a:lnTo>
                  <a:lnTo>
                    <a:pt x="1145242" y="116840"/>
                  </a:lnTo>
                  <a:lnTo>
                    <a:pt x="1141268" y="114300"/>
                  </a:lnTo>
                  <a:lnTo>
                    <a:pt x="858790" y="114300"/>
                  </a:lnTo>
                  <a:lnTo>
                    <a:pt x="854989" y="111760"/>
                  </a:lnTo>
                  <a:lnTo>
                    <a:pt x="848037" y="104140"/>
                  </a:lnTo>
                  <a:lnTo>
                    <a:pt x="844686" y="102870"/>
                  </a:lnTo>
                  <a:close/>
                </a:path>
                <a:path w="1501139" h="660400">
                  <a:moveTo>
                    <a:pt x="1302442" y="81280"/>
                  </a:moveTo>
                  <a:lnTo>
                    <a:pt x="1297332" y="82550"/>
                  </a:lnTo>
                  <a:lnTo>
                    <a:pt x="1285803" y="88900"/>
                  </a:lnTo>
                  <a:lnTo>
                    <a:pt x="1280924" y="90170"/>
                  </a:lnTo>
                  <a:lnTo>
                    <a:pt x="1277060" y="91440"/>
                  </a:lnTo>
                  <a:lnTo>
                    <a:pt x="1274170" y="95250"/>
                  </a:lnTo>
                  <a:lnTo>
                    <a:pt x="1271594" y="99060"/>
                  </a:lnTo>
                  <a:lnTo>
                    <a:pt x="1268924" y="101600"/>
                  </a:lnTo>
                  <a:lnTo>
                    <a:pt x="1263909" y="102870"/>
                  </a:lnTo>
                  <a:lnTo>
                    <a:pt x="1262307" y="104140"/>
                  </a:lnTo>
                  <a:lnTo>
                    <a:pt x="1259542" y="111760"/>
                  </a:lnTo>
                  <a:lnTo>
                    <a:pt x="1258171" y="114300"/>
                  </a:lnTo>
                  <a:lnTo>
                    <a:pt x="1254778" y="116840"/>
                  </a:lnTo>
                  <a:lnTo>
                    <a:pt x="1237334" y="116840"/>
                  </a:lnTo>
                  <a:lnTo>
                    <a:pt x="1234349" y="118110"/>
                  </a:lnTo>
                  <a:lnTo>
                    <a:pt x="1232098" y="120650"/>
                  </a:lnTo>
                  <a:lnTo>
                    <a:pt x="1225292" y="121920"/>
                  </a:lnTo>
                  <a:lnTo>
                    <a:pt x="1318336" y="121920"/>
                  </a:lnTo>
                  <a:lnTo>
                    <a:pt x="1314770" y="116840"/>
                  </a:lnTo>
                  <a:lnTo>
                    <a:pt x="1250673" y="116840"/>
                  </a:lnTo>
                  <a:lnTo>
                    <a:pt x="1241815" y="115570"/>
                  </a:lnTo>
                  <a:lnTo>
                    <a:pt x="1313879" y="115570"/>
                  </a:lnTo>
                  <a:lnTo>
                    <a:pt x="1312096" y="113030"/>
                  </a:lnTo>
                  <a:lnTo>
                    <a:pt x="1306609" y="96520"/>
                  </a:lnTo>
                  <a:lnTo>
                    <a:pt x="1305813" y="91440"/>
                  </a:lnTo>
                  <a:lnTo>
                    <a:pt x="1305698" y="88900"/>
                  </a:lnTo>
                  <a:lnTo>
                    <a:pt x="1305583" y="86360"/>
                  </a:lnTo>
                  <a:lnTo>
                    <a:pt x="1304850" y="83820"/>
                  </a:lnTo>
                  <a:lnTo>
                    <a:pt x="1302442" y="81280"/>
                  </a:lnTo>
                  <a:close/>
                </a:path>
                <a:path w="1501139" h="660400">
                  <a:moveTo>
                    <a:pt x="1183785" y="99060"/>
                  </a:moveTo>
                  <a:lnTo>
                    <a:pt x="1179566" y="99060"/>
                  </a:lnTo>
                  <a:lnTo>
                    <a:pt x="1165964" y="104140"/>
                  </a:lnTo>
                  <a:lnTo>
                    <a:pt x="1163765" y="105410"/>
                  </a:lnTo>
                  <a:lnTo>
                    <a:pt x="1163116" y="109220"/>
                  </a:lnTo>
                  <a:lnTo>
                    <a:pt x="1161011" y="114300"/>
                  </a:lnTo>
                  <a:lnTo>
                    <a:pt x="1157587" y="116840"/>
                  </a:lnTo>
                  <a:lnTo>
                    <a:pt x="1153755" y="118110"/>
                  </a:lnTo>
                  <a:lnTo>
                    <a:pt x="1220338" y="118110"/>
                  </a:lnTo>
                  <a:lnTo>
                    <a:pt x="1216088" y="111760"/>
                  </a:lnTo>
                  <a:lnTo>
                    <a:pt x="1214748" y="110490"/>
                  </a:lnTo>
                  <a:lnTo>
                    <a:pt x="1212172" y="109220"/>
                  </a:lnTo>
                  <a:lnTo>
                    <a:pt x="1206528" y="106680"/>
                  </a:lnTo>
                  <a:lnTo>
                    <a:pt x="1196801" y="106680"/>
                  </a:lnTo>
                  <a:lnTo>
                    <a:pt x="1195010" y="105410"/>
                  </a:lnTo>
                  <a:lnTo>
                    <a:pt x="1191660" y="102870"/>
                  </a:lnTo>
                  <a:lnTo>
                    <a:pt x="1187848" y="100330"/>
                  </a:lnTo>
                  <a:lnTo>
                    <a:pt x="1183785" y="99060"/>
                  </a:lnTo>
                  <a:close/>
                </a:path>
                <a:path w="1501139" h="660400">
                  <a:moveTo>
                    <a:pt x="943761" y="0"/>
                  </a:moveTo>
                  <a:lnTo>
                    <a:pt x="941322" y="1270"/>
                  </a:lnTo>
                  <a:lnTo>
                    <a:pt x="939699" y="2540"/>
                  </a:lnTo>
                  <a:lnTo>
                    <a:pt x="936714" y="6350"/>
                  </a:lnTo>
                  <a:lnTo>
                    <a:pt x="926055" y="12700"/>
                  </a:lnTo>
                  <a:lnTo>
                    <a:pt x="922505" y="15240"/>
                  </a:lnTo>
                  <a:lnTo>
                    <a:pt x="916851" y="21590"/>
                  </a:lnTo>
                  <a:lnTo>
                    <a:pt x="917500" y="29210"/>
                  </a:lnTo>
                  <a:lnTo>
                    <a:pt x="923008" y="35560"/>
                  </a:lnTo>
                  <a:lnTo>
                    <a:pt x="925929" y="38100"/>
                  </a:lnTo>
                  <a:lnTo>
                    <a:pt x="927144" y="43180"/>
                  </a:lnTo>
                  <a:lnTo>
                    <a:pt x="925395" y="46990"/>
                  </a:lnTo>
                  <a:lnTo>
                    <a:pt x="918799" y="54610"/>
                  </a:lnTo>
                  <a:lnTo>
                    <a:pt x="917082" y="57150"/>
                  </a:lnTo>
                  <a:lnTo>
                    <a:pt x="919521" y="59690"/>
                  </a:lnTo>
                  <a:lnTo>
                    <a:pt x="922673" y="60960"/>
                  </a:lnTo>
                  <a:lnTo>
                    <a:pt x="931113" y="60960"/>
                  </a:lnTo>
                  <a:lnTo>
                    <a:pt x="935416" y="62230"/>
                  </a:lnTo>
                  <a:lnTo>
                    <a:pt x="935217" y="66040"/>
                  </a:lnTo>
                  <a:lnTo>
                    <a:pt x="932746" y="71120"/>
                  </a:lnTo>
                  <a:lnTo>
                    <a:pt x="930160" y="73660"/>
                  </a:lnTo>
                  <a:lnTo>
                    <a:pt x="928924" y="78740"/>
                  </a:lnTo>
                  <a:lnTo>
                    <a:pt x="931783" y="86360"/>
                  </a:lnTo>
                  <a:lnTo>
                    <a:pt x="929196" y="87630"/>
                  </a:lnTo>
                  <a:lnTo>
                    <a:pt x="906757" y="87630"/>
                  </a:lnTo>
                  <a:lnTo>
                    <a:pt x="894423" y="93980"/>
                  </a:lnTo>
                  <a:lnTo>
                    <a:pt x="866748" y="111760"/>
                  </a:lnTo>
                  <a:lnTo>
                    <a:pt x="858790" y="114300"/>
                  </a:lnTo>
                  <a:lnTo>
                    <a:pt x="1141268" y="114300"/>
                  </a:lnTo>
                  <a:lnTo>
                    <a:pt x="1137295" y="111760"/>
                  </a:lnTo>
                  <a:lnTo>
                    <a:pt x="1123704" y="99060"/>
                  </a:lnTo>
                  <a:lnTo>
                    <a:pt x="1120437" y="95250"/>
                  </a:lnTo>
                  <a:lnTo>
                    <a:pt x="1117746" y="91440"/>
                  </a:lnTo>
                  <a:lnTo>
                    <a:pt x="1114573" y="87630"/>
                  </a:lnTo>
                  <a:lnTo>
                    <a:pt x="929196" y="87630"/>
                  </a:lnTo>
                  <a:lnTo>
                    <a:pt x="913343" y="86360"/>
                  </a:lnTo>
                  <a:lnTo>
                    <a:pt x="1072093" y="86360"/>
                  </a:lnTo>
                  <a:lnTo>
                    <a:pt x="1050030" y="78740"/>
                  </a:lnTo>
                  <a:lnTo>
                    <a:pt x="1045758" y="76200"/>
                  </a:lnTo>
                  <a:lnTo>
                    <a:pt x="1043800" y="71120"/>
                  </a:lnTo>
                  <a:lnTo>
                    <a:pt x="1043319" y="66040"/>
                  </a:lnTo>
                  <a:lnTo>
                    <a:pt x="1042544" y="60960"/>
                  </a:lnTo>
                  <a:lnTo>
                    <a:pt x="1041162" y="55880"/>
                  </a:lnTo>
                  <a:lnTo>
                    <a:pt x="1039005" y="52070"/>
                  </a:lnTo>
                  <a:lnTo>
                    <a:pt x="1036994" y="49530"/>
                  </a:lnTo>
                  <a:lnTo>
                    <a:pt x="1034303" y="48260"/>
                  </a:lnTo>
                  <a:lnTo>
                    <a:pt x="1031821" y="45720"/>
                  </a:lnTo>
                  <a:lnTo>
                    <a:pt x="1030712" y="41910"/>
                  </a:lnTo>
                  <a:lnTo>
                    <a:pt x="1030230" y="38100"/>
                  </a:lnTo>
                  <a:lnTo>
                    <a:pt x="1028858" y="33020"/>
                  </a:lnTo>
                  <a:lnTo>
                    <a:pt x="1026712" y="29210"/>
                  </a:lnTo>
                  <a:lnTo>
                    <a:pt x="1023707" y="26670"/>
                  </a:lnTo>
                  <a:lnTo>
                    <a:pt x="1015277" y="21590"/>
                  </a:lnTo>
                  <a:lnTo>
                    <a:pt x="1010482" y="20320"/>
                  </a:lnTo>
                  <a:lnTo>
                    <a:pt x="1006681" y="20320"/>
                  </a:lnTo>
                  <a:lnTo>
                    <a:pt x="1004492" y="17780"/>
                  </a:lnTo>
                  <a:lnTo>
                    <a:pt x="1003725" y="16510"/>
                  </a:lnTo>
                  <a:lnTo>
                    <a:pt x="962316" y="16510"/>
                  </a:lnTo>
                  <a:lnTo>
                    <a:pt x="952075" y="7620"/>
                  </a:lnTo>
                  <a:lnTo>
                    <a:pt x="949112" y="5080"/>
                  </a:lnTo>
                  <a:lnTo>
                    <a:pt x="948086" y="5080"/>
                  </a:lnTo>
                  <a:lnTo>
                    <a:pt x="945520" y="1270"/>
                  </a:lnTo>
                  <a:lnTo>
                    <a:pt x="943761" y="0"/>
                  </a:lnTo>
                  <a:close/>
                </a:path>
                <a:path w="1501139" h="660400">
                  <a:moveTo>
                    <a:pt x="1203827" y="105410"/>
                  </a:moveTo>
                  <a:lnTo>
                    <a:pt x="1196801" y="106680"/>
                  </a:lnTo>
                  <a:lnTo>
                    <a:pt x="1206528" y="106680"/>
                  </a:lnTo>
                  <a:lnTo>
                    <a:pt x="1203827" y="105410"/>
                  </a:lnTo>
                  <a:close/>
                </a:path>
                <a:path w="1501139" h="660400">
                  <a:moveTo>
                    <a:pt x="1098238" y="82550"/>
                  </a:moveTo>
                  <a:lnTo>
                    <a:pt x="1093663" y="82550"/>
                  </a:lnTo>
                  <a:lnTo>
                    <a:pt x="1076511" y="86360"/>
                  </a:lnTo>
                  <a:lnTo>
                    <a:pt x="1106144" y="86360"/>
                  </a:lnTo>
                  <a:lnTo>
                    <a:pt x="1098238" y="82550"/>
                  </a:lnTo>
                  <a:close/>
                </a:path>
                <a:path w="1501139" h="660400">
                  <a:moveTo>
                    <a:pt x="995132" y="7620"/>
                  </a:moveTo>
                  <a:lnTo>
                    <a:pt x="986839" y="8890"/>
                  </a:lnTo>
                  <a:lnTo>
                    <a:pt x="970535" y="16510"/>
                  </a:lnTo>
                  <a:lnTo>
                    <a:pt x="1003725" y="16510"/>
                  </a:lnTo>
                  <a:lnTo>
                    <a:pt x="1002189" y="13970"/>
                  </a:lnTo>
                  <a:lnTo>
                    <a:pt x="999320" y="8890"/>
                  </a:lnTo>
                  <a:lnTo>
                    <a:pt x="995132" y="7620"/>
                  </a:lnTo>
                  <a:close/>
                </a:path>
              </a:pathLst>
            </a:custGeom>
            <a:solidFill>
              <a:srgbClr val="0F9FDA"/>
            </a:solidFill>
          </p:spPr>
          <p:txBody>
            <a:bodyPr wrap="square" lIns="0" tIns="0" rIns="0" bIns="0" rtlCol="0"/>
            <a:lstStyle/>
            <a:p>
              <a:pPr defTabSz="554492"/>
              <a:endParaRPr sz="1092" kern="0">
                <a:solidFill>
                  <a:sysClr val="windowText" lastClr="000000"/>
                </a:solidFill>
              </a:endParaRPr>
            </a:p>
          </p:txBody>
        </p:sp>
        <p:sp>
          <p:nvSpPr>
            <p:cNvPr id="91" name="object 91"/>
            <p:cNvSpPr/>
            <p:nvPr/>
          </p:nvSpPr>
          <p:spPr>
            <a:xfrm>
              <a:off x="5134787" y="6479685"/>
              <a:ext cx="808990" cy="261620"/>
            </a:xfrm>
            <a:custGeom>
              <a:avLst/>
              <a:gdLst/>
              <a:ahLst/>
              <a:cxnLst/>
              <a:rect l="l" t="t" r="r" b="b"/>
              <a:pathLst>
                <a:path w="808989" h="261620">
                  <a:moveTo>
                    <a:pt x="171615" y="185356"/>
                  </a:moveTo>
                  <a:lnTo>
                    <a:pt x="151142" y="135382"/>
                  </a:lnTo>
                  <a:lnTo>
                    <a:pt x="134505" y="126834"/>
                  </a:lnTo>
                  <a:lnTo>
                    <a:pt x="134505" y="126123"/>
                  </a:lnTo>
                  <a:lnTo>
                    <a:pt x="147688" y="117348"/>
                  </a:lnTo>
                  <a:lnTo>
                    <a:pt x="156006" y="106146"/>
                  </a:lnTo>
                  <a:lnTo>
                    <a:pt x="156540" y="105435"/>
                  </a:lnTo>
                  <a:lnTo>
                    <a:pt x="161493" y="90309"/>
                  </a:lnTo>
                  <a:lnTo>
                    <a:pt x="163042" y="71894"/>
                  </a:lnTo>
                  <a:lnTo>
                    <a:pt x="160934" y="58699"/>
                  </a:lnTo>
                  <a:lnTo>
                    <a:pt x="158661" y="44564"/>
                  </a:lnTo>
                  <a:lnTo>
                    <a:pt x="144538" y="22352"/>
                  </a:lnTo>
                  <a:lnTo>
                    <a:pt x="119240" y="7416"/>
                  </a:lnTo>
                  <a:lnTo>
                    <a:pt x="102743" y="5054"/>
                  </a:lnTo>
                  <a:lnTo>
                    <a:pt x="102743" y="180365"/>
                  </a:lnTo>
                  <a:lnTo>
                    <a:pt x="102057" y="192608"/>
                  </a:lnTo>
                  <a:lnTo>
                    <a:pt x="99669" y="200393"/>
                  </a:lnTo>
                  <a:lnTo>
                    <a:pt x="95072" y="204495"/>
                  </a:lnTo>
                  <a:lnTo>
                    <a:pt x="87757" y="205701"/>
                  </a:lnTo>
                  <a:lnTo>
                    <a:pt x="68135" y="205701"/>
                  </a:lnTo>
                  <a:lnTo>
                    <a:pt x="68135" y="154673"/>
                  </a:lnTo>
                  <a:lnTo>
                    <a:pt x="87757" y="154673"/>
                  </a:lnTo>
                  <a:lnTo>
                    <a:pt x="95377" y="155473"/>
                  </a:lnTo>
                  <a:lnTo>
                    <a:pt x="99936" y="158953"/>
                  </a:lnTo>
                  <a:lnTo>
                    <a:pt x="102158" y="166712"/>
                  </a:lnTo>
                  <a:lnTo>
                    <a:pt x="102743" y="180365"/>
                  </a:lnTo>
                  <a:lnTo>
                    <a:pt x="102743" y="5054"/>
                  </a:lnTo>
                  <a:lnTo>
                    <a:pt x="99542" y="4597"/>
                  </a:lnTo>
                  <a:lnTo>
                    <a:pt x="99542" y="81178"/>
                  </a:lnTo>
                  <a:lnTo>
                    <a:pt x="98844" y="92760"/>
                  </a:lnTo>
                  <a:lnTo>
                    <a:pt x="96418" y="100482"/>
                  </a:lnTo>
                  <a:lnTo>
                    <a:pt x="91706" y="104800"/>
                  </a:lnTo>
                  <a:lnTo>
                    <a:pt x="84188" y="106146"/>
                  </a:lnTo>
                  <a:lnTo>
                    <a:pt x="68135" y="106146"/>
                  </a:lnTo>
                  <a:lnTo>
                    <a:pt x="68135" y="58699"/>
                  </a:lnTo>
                  <a:lnTo>
                    <a:pt x="84188" y="58699"/>
                  </a:lnTo>
                  <a:lnTo>
                    <a:pt x="91706" y="59550"/>
                  </a:lnTo>
                  <a:lnTo>
                    <a:pt x="96418" y="62839"/>
                  </a:lnTo>
                  <a:lnTo>
                    <a:pt x="98844" y="69684"/>
                  </a:lnTo>
                  <a:lnTo>
                    <a:pt x="99542" y="81178"/>
                  </a:lnTo>
                  <a:lnTo>
                    <a:pt x="99542" y="4597"/>
                  </a:lnTo>
                  <a:lnTo>
                    <a:pt x="81343" y="1968"/>
                  </a:lnTo>
                  <a:lnTo>
                    <a:pt x="0" y="1968"/>
                  </a:lnTo>
                  <a:lnTo>
                    <a:pt x="0" y="260642"/>
                  </a:lnTo>
                  <a:lnTo>
                    <a:pt x="91694" y="260642"/>
                  </a:lnTo>
                  <a:lnTo>
                    <a:pt x="130517" y="255143"/>
                  </a:lnTo>
                  <a:lnTo>
                    <a:pt x="155067" y="239725"/>
                  </a:lnTo>
                  <a:lnTo>
                    <a:pt x="167906" y="215938"/>
                  </a:lnTo>
                  <a:lnTo>
                    <a:pt x="169151" y="205701"/>
                  </a:lnTo>
                  <a:lnTo>
                    <a:pt x="171615" y="185356"/>
                  </a:lnTo>
                  <a:close/>
                </a:path>
                <a:path w="808989" h="261620">
                  <a:moveTo>
                    <a:pt x="335368" y="202628"/>
                  </a:moveTo>
                  <a:lnTo>
                    <a:pt x="260451" y="202628"/>
                  </a:lnTo>
                  <a:lnTo>
                    <a:pt x="260451" y="153098"/>
                  </a:lnTo>
                  <a:lnTo>
                    <a:pt x="311835" y="153098"/>
                  </a:lnTo>
                  <a:lnTo>
                    <a:pt x="311835" y="102298"/>
                  </a:lnTo>
                  <a:lnTo>
                    <a:pt x="260451" y="102298"/>
                  </a:lnTo>
                  <a:lnTo>
                    <a:pt x="260451" y="60388"/>
                  </a:lnTo>
                  <a:lnTo>
                    <a:pt x="333235" y="60388"/>
                  </a:lnTo>
                  <a:lnTo>
                    <a:pt x="333235" y="1968"/>
                  </a:lnTo>
                  <a:lnTo>
                    <a:pt x="190512" y="1968"/>
                  </a:lnTo>
                  <a:lnTo>
                    <a:pt x="190512" y="60388"/>
                  </a:lnTo>
                  <a:lnTo>
                    <a:pt x="190512" y="102298"/>
                  </a:lnTo>
                  <a:lnTo>
                    <a:pt x="190512" y="153098"/>
                  </a:lnTo>
                  <a:lnTo>
                    <a:pt x="190512" y="202628"/>
                  </a:lnTo>
                  <a:lnTo>
                    <a:pt x="190512" y="261048"/>
                  </a:lnTo>
                  <a:lnTo>
                    <a:pt x="335368" y="261048"/>
                  </a:lnTo>
                  <a:lnTo>
                    <a:pt x="335368" y="202628"/>
                  </a:lnTo>
                  <a:close/>
                </a:path>
                <a:path w="808989" h="261620">
                  <a:moveTo>
                    <a:pt x="431927" y="224599"/>
                  </a:moveTo>
                  <a:lnTo>
                    <a:pt x="371081" y="224599"/>
                  </a:lnTo>
                  <a:lnTo>
                    <a:pt x="371081" y="241058"/>
                  </a:lnTo>
                  <a:lnTo>
                    <a:pt x="394335" y="241058"/>
                  </a:lnTo>
                  <a:lnTo>
                    <a:pt x="394335" y="256247"/>
                  </a:lnTo>
                  <a:lnTo>
                    <a:pt x="407098" y="256247"/>
                  </a:lnTo>
                  <a:lnTo>
                    <a:pt x="407098" y="241058"/>
                  </a:lnTo>
                  <a:lnTo>
                    <a:pt x="418160" y="241058"/>
                  </a:lnTo>
                  <a:lnTo>
                    <a:pt x="418160" y="258673"/>
                  </a:lnTo>
                  <a:lnTo>
                    <a:pt x="431927" y="258673"/>
                  </a:lnTo>
                  <a:lnTo>
                    <a:pt x="431927" y="224599"/>
                  </a:lnTo>
                  <a:close/>
                </a:path>
                <a:path w="808989" h="261620">
                  <a:moveTo>
                    <a:pt x="431927" y="128727"/>
                  </a:moveTo>
                  <a:lnTo>
                    <a:pt x="418084" y="128727"/>
                  </a:lnTo>
                  <a:lnTo>
                    <a:pt x="418084" y="139725"/>
                  </a:lnTo>
                  <a:lnTo>
                    <a:pt x="371081" y="139725"/>
                  </a:lnTo>
                  <a:lnTo>
                    <a:pt x="371081" y="156095"/>
                  </a:lnTo>
                  <a:lnTo>
                    <a:pt x="418084" y="156095"/>
                  </a:lnTo>
                  <a:lnTo>
                    <a:pt x="418084" y="167005"/>
                  </a:lnTo>
                  <a:lnTo>
                    <a:pt x="431927" y="167005"/>
                  </a:lnTo>
                  <a:lnTo>
                    <a:pt x="431927" y="128727"/>
                  </a:lnTo>
                  <a:close/>
                </a:path>
                <a:path w="808989" h="261620">
                  <a:moveTo>
                    <a:pt x="431927" y="50863"/>
                  </a:moveTo>
                  <a:lnTo>
                    <a:pt x="414147" y="46621"/>
                  </a:lnTo>
                  <a:lnTo>
                    <a:pt x="414147" y="60096"/>
                  </a:lnTo>
                  <a:lnTo>
                    <a:pt x="414147" y="60274"/>
                  </a:lnTo>
                  <a:lnTo>
                    <a:pt x="393738" y="63792"/>
                  </a:lnTo>
                  <a:lnTo>
                    <a:pt x="393738" y="56654"/>
                  </a:lnTo>
                  <a:lnTo>
                    <a:pt x="414147" y="60096"/>
                  </a:lnTo>
                  <a:lnTo>
                    <a:pt x="414147" y="46621"/>
                  </a:lnTo>
                  <a:lnTo>
                    <a:pt x="371081" y="36347"/>
                  </a:lnTo>
                  <a:lnTo>
                    <a:pt x="371081" y="52793"/>
                  </a:lnTo>
                  <a:lnTo>
                    <a:pt x="382168" y="54648"/>
                  </a:lnTo>
                  <a:lnTo>
                    <a:pt x="382168" y="65811"/>
                  </a:lnTo>
                  <a:lnTo>
                    <a:pt x="371081" y="67729"/>
                  </a:lnTo>
                  <a:lnTo>
                    <a:pt x="371081" y="84429"/>
                  </a:lnTo>
                  <a:lnTo>
                    <a:pt x="431927" y="69913"/>
                  </a:lnTo>
                  <a:lnTo>
                    <a:pt x="431927" y="63792"/>
                  </a:lnTo>
                  <a:lnTo>
                    <a:pt x="431927" y="56654"/>
                  </a:lnTo>
                  <a:lnTo>
                    <a:pt x="431927" y="50863"/>
                  </a:lnTo>
                  <a:close/>
                </a:path>
                <a:path w="808989" h="261620">
                  <a:moveTo>
                    <a:pt x="431927" y="0"/>
                  </a:moveTo>
                  <a:lnTo>
                    <a:pt x="418846" y="0"/>
                  </a:lnTo>
                  <a:lnTo>
                    <a:pt x="418846" y="16459"/>
                  </a:lnTo>
                  <a:lnTo>
                    <a:pt x="418846" y="22669"/>
                  </a:lnTo>
                  <a:lnTo>
                    <a:pt x="417080" y="23507"/>
                  </a:lnTo>
                  <a:lnTo>
                    <a:pt x="404583" y="23507"/>
                  </a:lnTo>
                  <a:lnTo>
                    <a:pt x="402475" y="22669"/>
                  </a:lnTo>
                  <a:lnTo>
                    <a:pt x="402475" y="16459"/>
                  </a:lnTo>
                  <a:lnTo>
                    <a:pt x="418846" y="16459"/>
                  </a:lnTo>
                  <a:lnTo>
                    <a:pt x="418846" y="0"/>
                  </a:lnTo>
                  <a:lnTo>
                    <a:pt x="371081" y="0"/>
                  </a:lnTo>
                  <a:lnTo>
                    <a:pt x="371081" y="16459"/>
                  </a:lnTo>
                  <a:lnTo>
                    <a:pt x="390385" y="16459"/>
                  </a:lnTo>
                  <a:lnTo>
                    <a:pt x="390486" y="22669"/>
                  </a:lnTo>
                  <a:lnTo>
                    <a:pt x="391668" y="29019"/>
                  </a:lnTo>
                  <a:lnTo>
                    <a:pt x="391782" y="29679"/>
                  </a:lnTo>
                  <a:lnTo>
                    <a:pt x="395833" y="35267"/>
                  </a:lnTo>
                  <a:lnTo>
                    <a:pt x="402323" y="38747"/>
                  </a:lnTo>
                  <a:lnTo>
                    <a:pt x="411022" y="39954"/>
                  </a:lnTo>
                  <a:lnTo>
                    <a:pt x="419290" y="38747"/>
                  </a:lnTo>
                  <a:lnTo>
                    <a:pt x="419684" y="38747"/>
                  </a:lnTo>
                  <a:lnTo>
                    <a:pt x="426389" y="34975"/>
                  </a:lnTo>
                  <a:lnTo>
                    <a:pt x="430504" y="29019"/>
                  </a:lnTo>
                  <a:lnTo>
                    <a:pt x="431482" y="23507"/>
                  </a:lnTo>
                  <a:lnTo>
                    <a:pt x="431927" y="20993"/>
                  </a:lnTo>
                  <a:lnTo>
                    <a:pt x="431927" y="0"/>
                  </a:lnTo>
                  <a:close/>
                </a:path>
                <a:path w="808989" h="261620">
                  <a:moveTo>
                    <a:pt x="431939" y="87210"/>
                  </a:moveTo>
                  <a:lnTo>
                    <a:pt x="418934" y="87210"/>
                  </a:lnTo>
                  <a:lnTo>
                    <a:pt x="418934" y="103657"/>
                  </a:lnTo>
                  <a:lnTo>
                    <a:pt x="418934" y="109537"/>
                  </a:lnTo>
                  <a:lnTo>
                    <a:pt x="417830" y="110451"/>
                  </a:lnTo>
                  <a:lnTo>
                    <a:pt x="407250" y="110451"/>
                  </a:lnTo>
                  <a:lnTo>
                    <a:pt x="405409" y="109956"/>
                  </a:lnTo>
                  <a:lnTo>
                    <a:pt x="405409" y="103657"/>
                  </a:lnTo>
                  <a:lnTo>
                    <a:pt x="418934" y="103657"/>
                  </a:lnTo>
                  <a:lnTo>
                    <a:pt x="418934" y="87210"/>
                  </a:lnTo>
                  <a:lnTo>
                    <a:pt x="371081" y="87210"/>
                  </a:lnTo>
                  <a:lnTo>
                    <a:pt x="371081" y="103657"/>
                  </a:lnTo>
                  <a:lnTo>
                    <a:pt x="393573" y="103657"/>
                  </a:lnTo>
                  <a:lnTo>
                    <a:pt x="393573" y="105498"/>
                  </a:lnTo>
                  <a:lnTo>
                    <a:pt x="371081" y="111963"/>
                  </a:lnTo>
                  <a:lnTo>
                    <a:pt x="371081" y="129171"/>
                  </a:lnTo>
                  <a:lnTo>
                    <a:pt x="397941" y="119773"/>
                  </a:lnTo>
                  <a:lnTo>
                    <a:pt x="400710" y="124396"/>
                  </a:lnTo>
                  <a:lnTo>
                    <a:pt x="406082" y="126733"/>
                  </a:lnTo>
                  <a:lnTo>
                    <a:pt x="413385" y="126733"/>
                  </a:lnTo>
                  <a:lnTo>
                    <a:pt x="431469" y="110451"/>
                  </a:lnTo>
                  <a:lnTo>
                    <a:pt x="431939" y="107264"/>
                  </a:lnTo>
                  <a:lnTo>
                    <a:pt x="431939" y="87210"/>
                  </a:lnTo>
                  <a:close/>
                </a:path>
                <a:path w="808989" h="261620">
                  <a:moveTo>
                    <a:pt x="432777" y="198577"/>
                  </a:moveTo>
                  <a:lnTo>
                    <a:pt x="419595" y="178917"/>
                  </a:lnTo>
                  <a:lnTo>
                    <a:pt x="419595" y="195313"/>
                  </a:lnTo>
                  <a:lnTo>
                    <a:pt x="419595" y="202031"/>
                  </a:lnTo>
                  <a:lnTo>
                    <a:pt x="417830" y="203111"/>
                  </a:lnTo>
                  <a:lnTo>
                    <a:pt x="384937" y="203111"/>
                  </a:lnTo>
                  <a:lnTo>
                    <a:pt x="383146" y="202031"/>
                  </a:lnTo>
                  <a:lnTo>
                    <a:pt x="383006" y="202031"/>
                  </a:lnTo>
                  <a:lnTo>
                    <a:pt x="383006" y="195313"/>
                  </a:lnTo>
                  <a:lnTo>
                    <a:pt x="384937" y="194043"/>
                  </a:lnTo>
                  <a:lnTo>
                    <a:pt x="417830" y="194043"/>
                  </a:lnTo>
                  <a:lnTo>
                    <a:pt x="419595" y="195313"/>
                  </a:lnTo>
                  <a:lnTo>
                    <a:pt x="419595" y="178917"/>
                  </a:lnTo>
                  <a:lnTo>
                    <a:pt x="411454" y="177685"/>
                  </a:lnTo>
                  <a:lnTo>
                    <a:pt x="391553" y="177685"/>
                  </a:lnTo>
                  <a:lnTo>
                    <a:pt x="382701" y="179019"/>
                  </a:lnTo>
                  <a:lnTo>
                    <a:pt x="375996" y="182994"/>
                  </a:lnTo>
                  <a:lnTo>
                    <a:pt x="371741" y="189547"/>
                  </a:lnTo>
                  <a:lnTo>
                    <a:pt x="370255" y="198577"/>
                  </a:lnTo>
                  <a:lnTo>
                    <a:pt x="371741" y="207632"/>
                  </a:lnTo>
                  <a:lnTo>
                    <a:pt x="375996" y="214210"/>
                  </a:lnTo>
                  <a:lnTo>
                    <a:pt x="382701" y="218211"/>
                  </a:lnTo>
                  <a:lnTo>
                    <a:pt x="391553" y="219570"/>
                  </a:lnTo>
                  <a:lnTo>
                    <a:pt x="411454" y="219570"/>
                  </a:lnTo>
                  <a:lnTo>
                    <a:pt x="420306" y="218211"/>
                  </a:lnTo>
                  <a:lnTo>
                    <a:pt x="427024" y="214210"/>
                  </a:lnTo>
                  <a:lnTo>
                    <a:pt x="431279" y="207632"/>
                  </a:lnTo>
                  <a:lnTo>
                    <a:pt x="432028" y="203111"/>
                  </a:lnTo>
                  <a:lnTo>
                    <a:pt x="432777" y="198577"/>
                  </a:lnTo>
                  <a:close/>
                </a:path>
                <a:path w="808989" h="261620">
                  <a:moveTo>
                    <a:pt x="620293" y="202628"/>
                  </a:moveTo>
                  <a:lnTo>
                    <a:pt x="545376" y="202628"/>
                  </a:lnTo>
                  <a:lnTo>
                    <a:pt x="545376" y="153098"/>
                  </a:lnTo>
                  <a:lnTo>
                    <a:pt x="596760" y="153098"/>
                  </a:lnTo>
                  <a:lnTo>
                    <a:pt x="596760" y="102298"/>
                  </a:lnTo>
                  <a:lnTo>
                    <a:pt x="545376" y="102298"/>
                  </a:lnTo>
                  <a:lnTo>
                    <a:pt x="545376" y="60388"/>
                  </a:lnTo>
                  <a:lnTo>
                    <a:pt x="618159" y="60388"/>
                  </a:lnTo>
                  <a:lnTo>
                    <a:pt x="618159" y="1968"/>
                  </a:lnTo>
                  <a:lnTo>
                    <a:pt x="475437" y="1968"/>
                  </a:lnTo>
                  <a:lnTo>
                    <a:pt x="475437" y="60388"/>
                  </a:lnTo>
                  <a:lnTo>
                    <a:pt x="475437" y="102298"/>
                  </a:lnTo>
                  <a:lnTo>
                    <a:pt x="475437" y="153098"/>
                  </a:lnTo>
                  <a:lnTo>
                    <a:pt x="475437" y="202628"/>
                  </a:lnTo>
                  <a:lnTo>
                    <a:pt x="475437" y="261048"/>
                  </a:lnTo>
                  <a:lnTo>
                    <a:pt x="620293" y="261048"/>
                  </a:lnTo>
                  <a:lnTo>
                    <a:pt x="620293" y="202628"/>
                  </a:lnTo>
                  <a:close/>
                </a:path>
                <a:path w="808989" h="261620">
                  <a:moveTo>
                    <a:pt x="808520" y="1524"/>
                  </a:moveTo>
                  <a:lnTo>
                    <a:pt x="657783" y="1524"/>
                  </a:lnTo>
                  <a:lnTo>
                    <a:pt x="657783" y="59944"/>
                  </a:lnTo>
                  <a:lnTo>
                    <a:pt x="698360" y="59944"/>
                  </a:lnTo>
                  <a:lnTo>
                    <a:pt x="698360" y="202184"/>
                  </a:lnTo>
                  <a:lnTo>
                    <a:pt x="657783" y="202184"/>
                  </a:lnTo>
                  <a:lnTo>
                    <a:pt x="657783" y="260604"/>
                  </a:lnTo>
                  <a:lnTo>
                    <a:pt x="808520" y="260604"/>
                  </a:lnTo>
                  <a:lnTo>
                    <a:pt x="808520" y="202184"/>
                  </a:lnTo>
                  <a:lnTo>
                    <a:pt x="767930" y="202184"/>
                  </a:lnTo>
                  <a:lnTo>
                    <a:pt x="767930" y="59944"/>
                  </a:lnTo>
                  <a:lnTo>
                    <a:pt x="808520" y="59944"/>
                  </a:lnTo>
                  <a:lnTo>
                    <a:pt x="808520" y="1524"/>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grpSp>
      <p:grpSp>
        <p:nvGrpSpPr>
          <p:cNvPr id="92" name="object 92">
            <a:extLst>
              <a:ext uri="{C183D7F6-B498-43B3-948B-1728B52AA6E4}">
                <adec:decorative xmlns:adec="http://schemas.microsoft.com/office/drawing/2017/decorative" val="1"/>
              </a:ext>
            </a:extLst>
          </p:cNvPr>
          <p:cNvGrpSpPr/>
          <p:nvPr/>
        </p:nvGrpSpPr>
        <p:grpSpPr>
          <a:xfrm>
            <a:off x="3991783" y="3525672"/>
            <a:ext cx="910293" cy="794388"/>
            <a:chOff x="6582040" y="5814093"/>
            <a:chExt cx="1501140" cy="1310005"/>
          </a:xfrm>
        </p:grpSpPr>
        <p:sp>
          <p:nvSpPr>
            <p:cNvPr id="93" name="object 93"/>
            <p:cNvSpPr/>
            <p:nvPr/>
          </p:nvSpPr>
          <p:spPr>
            <a:xfrm>
              <a:off x="6582040" y="5814093"/>
              <a:ext cx="1501140" cy="1310005"/>
            </a:xfrm>
            <a:custGeom>
              <a:avLst/>
              <a:gdLst/>
              <a:ahLst/>
              <a:cxnLst/>
              <a:rect l="l" t="t" r="r" b="b"/>
              <a:pathLst>
                <a:path w="1501140" h="1310004">
                  <a:moveTo>
                    <a:pt x="1319" y="0"/>
                  </a:moveTo>
                  <a:lnTo>
                    <a:pt x="0" y="7361"/>
                  </a:lnTo>
                  <a:lnTo>
                    <a:pt x="795" y="14648"/>
                  </a:lnTo>
                  <a:lnTo>
                    <a:pt x="3633" y="17371"/>
                  </a:lnTo>
                  <a:lnTo>
                    <a:pt x="8031" y="18292"/>
                  </a:lnTo>
                  <a:lnTo>
                    <a:pt x="13203" y="20323"/>
                  </a:lnTo>
                  <a:lnTo>
                    <a:pt x="16606" y="23507"/>
                  </a:lnTo>
                  <a:lnTo>
                    <a:pt x="16606" y="26700"/>
                  </a:lnTo>
                  <a:lnTo>
                    <a:pt x="15779" y="29842"/>
                  </a:lnTo>
                  <a:lnTo>
                    <a:pt x="15936" y="33883"/>
                  </a:lnTo>
                  <a:lnTo>
                    <a:pt x="17790" y="38051"/>
                  </a:lnTo>
                  <a:lnTo>
                    <a:pt x="21507" y="42951"/>
                  </a:lnTo>
                  <a:lnTo>
                    <a:pt x="23119" y="47516"/>
                  </a:lnTo>
                  <a:lnTo>
                    <a:pt x="23224" y="49223"/>
                  </a:lnTo>
                  <a:lnTo>
                    <a:pt x="22732" y="53453"/>
                  </a:lnTo>
                  <a:lnTo>
                    <a:pt x="22826" y="55370"/>
                  </a:lnTo>
                  <a:lnTo>
                    <a:pt x="23747" y="57547"/>
                  </a:lnTo>
                  <a:lnTo>
                    <a:pt x="27245" y="63097"/>
                  </a:lnTo>
                  <a:lnTo>
                    <a:pt x="29674" y="71526"/>
                  </a:lnTo>
                  <a:lnTo>
                    <a:pt x="30250" y="72615"/>
                  </a:lnTo>
                  <a:lnTo>
                    <a:pt x="29056" y="74667"/>
                  </a:lnTo>
                  <a:lnTo>
                    <a:pt x="26805" y="76667"/>
                  </a:lnTo>
                  <a:lnTo>
                    <a:pt x="23915" y="78594"/>
                  </a:lnTo>
                  <a:lnTo>
                    <a:pt x="25381" y="82290"/>
                  </a:lnTo>
                  <a:lnTo>
                    <a:pt x="28941" y="82950"/>
                  </a:lnTo>
                  <a:lnTo>
                    <a:pt x="33433" y="82384"/>
                  </a:lnTo>
                  <a:lnTo>
                    <a:pt x="37454" y="82646"/>
                  </a:lnTo>
                  <a:lnTo>
                    <a:pt x="41297" y="85463"/>
                  </a:lnTo>
                  <a:lnTo>
                    <a:pt x="43401" y="88992"/>
                  </a:lnTo>
                  <a:lnTo>
                    <a:pt x="45265" y="92929"/>
                  </a:lnTo>
                  <a:lnTo>
                    <a:pt x="47831" y="96698"/>
                  </a:lnTo>
                  <a:lnTo>
                    <a:pt x="51108" y="98394"/>
                  </a:lnTo>
                  <a:lnTo>
                    <a:pt x="59129" y="99117"/>
                  </a:lnTo>
                  <a:lnTo>
                    <a:pt x="62846" y="100635"/>
                  </a:lnTo>
                  <a:lnTo>
                    <a:pt x="65191" y="103776"/>
                  </a:lnTo>
                  <a:lnTo>
                    <a:pt x="64751" y="107357"/>
                  </a:lnTo>
                  <a:lnTo>
                    <a:pt x="61118" y="114352"/>
                  </a:lnTo>
                  <a:lnTo>
                    <a:pt x="66992" y="121943"/>
                  </a:lnTo>
                  <a:lnTo>
                    <a:pt x="69903" y="126823"/>
                  </a:lnTo>
                  <a:lnTo>
                    <a:pt x="71118" y="130927"/>
                  </a:lnTo>
                  <a:lnTo>
                    <a:pt x="77892" y="137744"/>
                  </a:lnTo>
                  <a:lnTo>
                    <a:pt x="78447" y="139053"/>
                  </a:lnTo>
                  <a:lnTo>
                    <a:pt x="77610" y="142184"/>
                  </a:lnTo>
                  <a:lnTo>
                    <a:pt x="75160" y="147325"/>
                  </a:lnTo>
                  <a:lnTo>
                    <a:pt x="74112" y="153639"/>
                  </a:lnTo>
                  <a:lnTo>
                    <a:pt x="74437" y="158560"/>
                  </a:lnTo>
                  <a:lnTo>
                    <a:pt x="76981" y="161911"/>
                  </a:lnTo>
                  <a:lnTo>
                    <a:pt x="87232" y="164047"/>
                  </a:lnTo>
                  <a:lnTo>
                    <a:pt x="90960" y="166204"/>
                  </a:lnTo>
                  <a:lnTo>
                    <a:pt x="96960" y="171680"/>
                  </a:lnTo>
                  <a:lnTo>
                    <a:pt x="109138" y="183533"/>
                  </a:lnTo>
                  <a:lnTo>
                    <a:pt x="112080" y="187962"/>
                  </a:lnTo>
                  <a:lnTo>
                    <a:pt x="117305" y="189146"/>
                  </a:lnTo>
                  <a:lnTo>
                    <a:pt x="119148" y="190119"/>
                  </a:lnTo>
                  <a:lnTo>
                    <a:pt x="120697" y="192549"/>
                  </a:lnTo>
                  <a:lnTo>
                    <a:pt x="121388" y="194926"/>
                  </a:lnTo>
                  <a:lnTo>
                    <a:pt x="122540" y="196904"/>
                  </a:lnTo>
                  <a:lnTo>
                    <a:pt x="124320" y="198716"/>
                  </a:lnTo>
                  <a:lnTo>
                    <a:pt x="126195" y="199271"/>
                  </a:lnTo>
                  <a:lnTo>
                    <a:pt x="130823" y="199983"/>
                  </a:lnTo>
                  <a:lnTo>
                    <a:pt x="133294" y="200988"/>
                  </a:lnTo>
                  <a:lnTo>
                    <a:pt x="135765" y="202873"/>
                  </a:lnTo>
                  <a:lnTo>
                    <a:pt x="141681" y="209847"/>
                  </a:lnTo>
                  <a:lnTo>
                    <a:pt x="146194" y="212255"/>
                  </a:lnTo>
                  <a:lnTo>
                    <a:pt x="151367" y="210894"/>
                  </a:lnTo>
                  <a:lnTo>
                    <a:pt x="156005" y="207993"/>
                  </a:lnTo>
                  <a:lnTo>
                    <a:pt x="163000" y="202266"/>
                  </a:lnTo>
                  <a:lnTo>
                    <a:pt x="166288" y="200569"/>
                  </a:lnTo>
                  <a:lnTo>
                    <a:pt x="170162" y="199753"/>
                  </a:lnTo>
                  <a:lnTo>
                    <a:pt x="175261" y="199658"/>
                  </a:lnTo>
                  <a:lnTo>
                    <a:pt x="178120" y="201334"/>
                  </a:lnTo>
                  <a:lnTo>
                    <a:pt x="179596" y="204632"/>
                  </a:lnTo>
                  <a:lnTo>
                    <a:pt x="179355" y="208433"/>
                  </a:lnTo>
                  <a:lnTo>
                    <a:pt x="177481" y="211302"/>
                  </a:lnTo>
                  <a:lnTo>
                    <a:pt x="180612" y="215323"/>
                  </a:lnTo>
                  <a:lnTo>
                    <a:pt x="190245" y="221239"/>
                  </a:lnTo>
                  <a:lnTo>
                    <a:pt x="192371" y="224349"/>
                  </a:lnTo>
                  <a:lnTo>
                    <a:pt x="190570" y="235940"/>
                  </a:lnTo>
                  <a:lnTo>
                    <a:pt x="191407" y="239395"/>
                  </a:lnTo>
                  <a:lnTo>
                    <a:pt x="192978" y="241395"/>
                  </a:lnTo>
                  <a:lnTo>
                    <a:pt x="194119" y="243374"/>
                  </a:lnTo>
                  <a:lnTo>
                    <a:pt x="193700" y="246536"/>
                  </a:lnTo>
                  <a:lnTo>
                    <a:pt x="190098" y="249908"/>
                  </a:lnTo>
                  <a:lnTo>
                    <a:pt x="185020" y="249584"/>
                  </a:lnTo>
                  <a:lnTo>
                    <a:pt x="174382" y="246139"/>
                  </a:lnTo>
                  <a:lnTo>
                    <a:pt x="172633" y="247091"/>
                  </a:lnTo>
                  <a:lnTo>
                    <a:pt x="171429" y="249343"/>
                  </a:lnTo>
                  <a:lnTo>
                    <a:pt x="170602" y="252285"/>
                  </a:lnTo>
                  <a:lnTo>
                    <a:pt x="169942" y="259259"/>
                  </a:lnTo>
                  <a:lnTo>
                    <a:pt x="168560" y="260871"/>
                  </a:lnTo>
                  <a:lnTo>
                    <a:pt x="151607" y="279740"/>
                  </a:lnTo>
                  <a:lnTo>
                    <a:pt x="151848" y="285917"/>
                  </a:lnTo>
                  <a:lnTo>
                    <a:pt x="151429" y="289080"/>
                  </a:lnTo>
                  <a:lnTo>
                    <a:pt x="150655" y="291362"/>
                  </a:lnTo>
                  <a:lnTo>
                    <a:pt x="148225" y="292902"/>
                  </a:lnTo>
                  <a:lnTo>
                    <a:pt x="142267" y="293153"/>
                  </a:lnTo>
                  <a:lnTo>
                    <a:pt x="140519" y="293896"/>
                  </a:lnTo>
                  <a:lnTo>
                    <a:pt x="140142" y="299833"/>
                  </a:lnTo>
                  <a:lnTo>
                    <a:pt x="142739" y="305529"/>
                  </a:lnTo>
                  <a:lnTo>
                    <a:pt x="146477" y="310011"/>
                  </a:lnTo>
                  <a:lnTo>
                    <a:pt x="150403" y="311749"/>
                  </a:lnTo>
                  <a:lnTo>
                    <a:pt x="156435" y="324042"/>
                  </a:lnTo>
                  <a:lnTo>
                    <a:pt x="158560" y="327351"/>
                  </a:lnTo>
                  <a:lnTo>
                    <a:pt x="160183" y="328544"/>
                  </a:lnTo>
                  <a:lnTo>
                    <a:pt x="164298" y="330503"/>
                  </a:lnTo>
                  <a:lnTo>
                    <a:pt x="173659" y="337256"/>
                  </a:lnTo>
                  <a:lnTo>
                    <a:pt x="174403" y="339005"/>
                  </a:lnTo>
                  <a:lnTo>
                    <a:pt x="175586" y="343528"/>
                  </a:lnTo>
                  <a:lnTo>
                    <a:pt x="176549" y="345078"/>
                  </a:lnTo>
                  <a:lnTo>
                    <a:pt x="186371" y="347423"/>
                  </a:lnTo>
                  <a:lnTo>
                    <a:pt x="184140" y="352376"/>
                  </a:lnTo>
                  <a:lnTo>
                    <a:pt x="185743" y="363737"/>
                  </a:lnTo>
                  <a:lnTo>
                    <a:pt x="190528" y="375098"/>
                  </a:lnTo>
                  <a:lnTo>
                    <a:pt x="197857" y="380470"/>
                  </a:lnTo>
                  <a:lnTo>
                    <a:pt x="200025" y="383150"/>
                  </a:lnTo>
                  <a:lnTo>
                    <a:pt x="200276" y="389108"/>
                  </a:lnTo>
                  <a:lnTo>
                    <a:pt x="201166" y="395129"/>
                  </a:lnTo>
                  <a:lnTo>
                    <a:pt x="205218" y="397935"/>
                  </a:lnTo>
                  <a:lnTo>
                    <a:pt x="209805" y="399286"/>
                  </a:lnTo>
                  <a:lnTo>
                    <a:pt x="219584" y="406092"/>
                  </a:lnTo>
                  <a:lnTo>
                    <a:pt x="224548" y="408102"/>
                  </a:lnTo>
                  <a:lnTo>
                    <a:pt x="231354" y="407903"/>
                  </a:lnTo>
                  <a:lnTo>
                    <a:pt x="234715" y="408333"/>
                  </a:lnTo>
                  <a:lnTo>
                    <a:pt x="237060" y="408060"/>
                  </a:lnTo>
                  <a:lnTo>
                    <a:pt x="238107" y="408343"/>
                  </a:lnTo>
                  <a:lnTo>
                    <a:pt x="239322" y="409265"/>
                  </a:lnTo>
                  <a:lnTo>
                    <a:pt x="239636" y="411620"/>
                  </a:lnTo>
                  <a:lnTo>
                    <a:pt x="240453" y="412102"/>
                  </a:lnTo>
                  <a:lnTo>
                    <a:pt x="245720" y="412647"/>
                  </a:lnTo>
                  <a:lnTo>
                    <a:pt x="249447" y="414165"/>
                  </a:lnTo>
                  <a:lnTo>
                    <a:pt x="249709" y="416510"/>
                  </a:lnTo>
                  <a:lnTo>
                    <a:pt x="246526" y="419913"/>
                  </a:lnTo>
                  <a:lnTo>
                    <a:pt x="246924" y="420364"/>
                  </a:lnTo>
                  <a:lnTo>
                    <a:pt x="247029" y="422081"/>
                  </a:lnTo>
                  <a:lnTo>
                    <a:pt x="248055" y="422573"/>
                  </a:lnTo>
                  <a:lnTo>
                    <a:pt x="248139" y="424489"/>
                  </a:lnTo>
                  <a:lnTo>
                    <a:pt x="247646" y="445284"/>
                  </a:lnTo>
                  <a:lnTo>
                    <a:pt x="247238" y="481388"/>
                  </a:lnTo>
                  <a:lnTo>
                    <a:pt x="245353" y="589835"/>
                  </a:lnTo>
                  <a:lnTo>
                    <a:pt x="244934" y="626138"/>
                  </a:lnTo>
                  <a:lnTo>
                    <a:pt x="242662" y="770908"/>
                  </a:lnTo>
                  <a:lnTo>
                    <a:pt x="241385" y="843492"/>
                  </a:lnTo>
                  <a:lnTo>
                    <a:pt x="240966" y="879816"/>
                  </a:lnTo>
                  <a:lnTo>
                    <a:pt x="239270" y="988493"/>
                  </a:lnTo>
                  <a:lnTo>
                    <a:pt x="236275" y="1167001"/>
                  </a:lnTo>
                  <a:lnTo>
                    <a:pt x="362837" y="1168770"/>
                  </a:lnTo>
                  <a:lnTo>
                    <a:pt x="489398" y="1169681"/>
                  </a:lnTo>
                  <a:lnTo>
                    <a:pt x="615782" y="1170152"/>
                  </a:lnTo>
                  <a:lnTo>
                    <a:pt x="805776" y="1169618"/>
                  </a:lnTo>
                  <a:lnTo>
                    <a:pt x="995446" y="1167587"/>
                  </a:lnTo>
                  <a:lnTo>
                    <a:pt x="1122028" y="1165524"/>
                  </a:lnTo>
                  <a:lnTo>
                    <a:pt x="1185189" y="1164268"/>
                  </a:lnTo>
                  <a:lnTo>
                    <a:pt x="1264380" y="1162362"/>
                  </a:lnTo>
                  <a:lnTo>
                    <a:pt x="1266495" y="1165891"/>
                  </a:lnTo>
                  <a:lnTo>
                    <a:pt x="1268840" y="1172205"/>
                  </a:lnTo>
                  <a:lnTo>
                    <a:pt x="1269416" y="1173095"/>
                  </a:lnTo>
                  <a:lnTo>
                    <a:pt x="1270422" y="1174006"/>
                  </a:lnTo>
                  <a:lnTo>
                    <a:pt x="1272453" y="1175409"/>
                  </a:lnTo>
                  <a:lnTo>
                    <a:pt x="1273154" y="1177786"/>
                  </a:lnTo>
                  <a:lnTo>
                    <a:pt x="1283468" y="1192047"/>
                  </a:lnTo>
                  <a:lnTo>
                    <a:pt x="1285730" y="1193890"/>
                  </a:lnTo>
                  <a:lnTo>
                    <a:pt x="1287290" y="1196110"/>
                  </a:lnTo>
                  <a:lnTo>
                    <a:pt x="1288379" y="1198958"/>
                  </a:lnTo>
                  <a:lnTo>
                    <a:pt x="1288159" y="1202340"/>
                  </a:lnTo>
                  <a:lnTo>
                    <a:pt x="1286861" y="1209282"/>
                  </a:lnTo>
                  <a:lnTo>
                    <a:pt x="1286756" y="1210968"/>
                  </a:lnTo>
                  <a:lnTo>
                    <a:pt x="1288023" y="1220831"/>
                  </a:lnTo>
                  <a:lnTo>
                    <a:pt x="1287719" y="1222297"/>
                  </a:lnTo>
                  <a:lnTo>
                    <a:pt x="1286704" y="1224988"/>
                  </a:lnTo>
                  <a:lnTo>
                    <a:pt x="1285070" y="1227229"/>
                  </a:lnTo>
                  <a:lnTo>
                    <a:pt x="1282641" y="1228768"/>
                  </a:lnTo>
                  <a:lnTo>
                    <a:pt x="1276955" y="1230737"/>
                  </a:lnTo>
                  <a:lnTo>
                    <a:pt x="1275845" y="1231522"/>
                  </a:lnTo>
                  <a:lnTo>
                    <a:pt x="1274935" y="1232517"/>
                  </a:lnTo>
                  <a:lnTo>
                    <a:pt x="1273846" y="1239449"/>
                  </a:lnTo>
                  <a:lnTo>
                    <a:pt x="1273332" y="1240904"/>
                  </a:lnTo>
                  <a:lnTo>
                    <a:pt x="1255406" y="1251878"/>
                  </a:lnTo>
                  <a:lnTo>
                    <a:pt x="1254307" y="1252443"/>
                  </a:lnTo>
                  <a:lnTo>
                    <a:pt x="1252087" y="1254003"/>
                  </a:lnTo>
                  <a:lnTo>
                    <a:pt x="1250244" y="1256213"/>
                  </a:lnTo>
                  <a:lnTo>
                    <a:pt x="1249417" y="1259134"/>
                  </a:lnTo>
                  <a:lnTo>
                    <a:pt x="1248956" y="1263134"/>
                  </a:lnTo>
                  <a:lnTo>
                    <a:pt x="1248422" y="1264820"/>
                  </a:lnTo>
                  <a:lnTo>
                    <a:pt x="1246988" y="1267270"/>
                  </a:lnTo>
                  <a:lnTo>
                    <a:pt x="1244768" y="1268820"/>
                  </a:lnTo>
                  <a:lnTo>
                    <a:pt x="1243459" y="1269374"/>
                  </a:lnTo>
                  <a:lnTo>
                    <a:pt x="1238716" y="1270579"/>
                  </a:lnTo>
                  <a:lnTo>
                    <a:pt x="1236496" y="1272128"/>
                  </a:lnTo>
                  <a:lnTo>
                    <a:pt x="1235585" y="1273134"/>
                  </a:lnTo>
                  <a:lnTo>
                    <a:pt x="1234171" y="1275374"/>
                  </a:lnTo>
                  <a:lnTo>
                    <a:pt x="1231418" y="1278589"/>
                  </a:lnTo>
                  <a:lnTo>
                    <a:pt x="1227763" y="1285144"/>
                  </a:lnTo>
                  <a:lnTo>
                    <a:pt x="1225679" y="1287992"/>
                  </a:lnTo>
                  <a:lnTo>
                    <a:pt x="1217858" y="1304065"/>
                  </a:lnTo>
                  <a:lnTo>
                    <a:pt x="1217031" y="1306975"/>
                  </a:lnTo>
                  <a:lnTo>
                    <a:pt x="1217512" y="1309342"/>
                  </a:lnTo>
                  <a:lnTo>
                    <a:pt x="1218978" y="1309645"/>
                  </a:lnTo>
                  <a:lnTo>
                    <a:pt x="1301928" y="1305436"/>
                  </a:lnTo>
                  <a:lnTo>
                    <a:pt x="1334765" y="1303520"/>
                  </a:lnTo>
                  <a:lnTo>
                    <a:pt x="1368209" y="1301834"/>
                  </a:lnTo>
                  <a:lnTo>
                    <a:pt x="1368649" y="1301646"/>
                  </a:lnTo>
                  <a:lnTo>
                    <a:pt x="1369497" y="1301709"/>
                  </a:lnTo>
                  <a:lnTo>
                    <a:pt x="1371193" y="1291824"/>
                  </a:lnTo>
                  <a:lnTo>
                    <a:pt x="1377937" y="1279950"/>
                  </a:lnTo>
                  <a:lnTo>
                    <a:pt x="1378670" y="1275102"/>
                  </a:lnTo>
                  <a:lnTo>
                    <a:pt x="1380324" y="1272432"/>
                  </a:lnTo>
                  <a:lnTo>
                    <a:pt x="1383905" y="1269479"/>
                  </a:lnTo>
                  <a:lnTo>
                    <a:pt x="1388313" y="1266998"/>
                  </a:lnTo>
                  <a:lnTo>
                    <a:pt x="1391968" y="1266181"/>
                  </a:lnTo>
                  <a:lnTo>
                    <a:pt x="1393800" y="1260778"/>
                  </a:lnTo>
                  <a:lnTo>
                    <a:pt x="1387319" y="1249511"/>
                  </a:lnTo>
                  <a:lnTo>
                    <a:pt x="1374219" y="1231459"/>
                  </a:lnTo>
                  <a:lnTo>
                    <a:pt x="1378397" y="1229826"/>
                  </a:lnTo>
                  <a:lnTo>
                    <a:pt x="1399915" y="1228444"/>
                  </a:lnTo>
                  <a:lnTo>
                    <a:pt x="1402763" y="1227564"/>
                  </a:lnTo>
                  <a:lnTo>
                    <a:pt x="1405004" y="1225784"/>
                  </a:lnTo>
                  <a:lnTo>
                    <a:pt x="1405842" y="1222653"/>
                  </a:lnTo>
                  <a:lnTo>
                    <a:pt x="1403412" y="1220800"/>
                  </a:lnTo>
                  <a:lnTo>
                    <a:pt x="1397559" y="1218947"/>
                  </a:lnTo>
                  <a:lnTo>
                    <a:pt x="1393140" y="1215052"/>
                  </a:lnTo>
                  <a:lnTo>
                    <a:pt x="1389476" y="1209303"/>
                  </a:lnTo>
                  <a:lnTo>
                    <a:pt x="1388753" y="1204141"/>
                  </a:lnTo>
                  <a:lnTo>
                    <a:pt x="1393151" y="1201649"/>
                  </a:lnTo>
                  <a:lnTo>
                    <a:pt x="1399088" y="1201607"/>
                  </a:lnTo>
                  <a:lnTo>
                    <a:pt x="1404711" y="1200696"/>
                  </a:lnTo>
                  <a:lnTo>
                    <a:pt x="1408711" y="1197775"/>
                  </a:lnTo>
                  <a:lnTo>
                    <a:pt x="1411035" y="1191345"/>
                  </a:lnTo>
                  <a:lnTo>
                    <a:pt x="1410166" y="1185115"/>
                  </a:lnTo>
                  <a:lnTo>
                    <a:pt x="1404753" y="1173503"/>
                  </a:lnTo>
                  <a:lnTo>
                    <a:pt x="1404836" y="1169053"/>
                  </a:lnTo>
                  <a:lnTo>
                    <a:pt x="1406239" y="1163629"/>
                  </a:lnTo>
                  <a:lnTo>
                    <a:pt x="1404344" y="1159462"/>
                  </a:lnTo>
                  <a:lnTo>
                    <a:pt x="1403349" y="1158551"/>
                  </a:lnTo>
                  <a:lnTo>
                    <a:pt x="1401171" y="1156048"/>
                  </a:lnTo>
                  <a:lnTo>
                    <a:pt x="1398857" y="1152509"/>
                  </a:lnTo>
                  <a:lnTo>
                    <a:pt x="1400564" y="1142436"/>
                  </a:lnTo>
                  <a:lnTo>
                    <a:pt x="1408030" y="1139075"/>
                  </a:lnTo>
                  <a:lnTo>
                    <a:pt x="1416072" y="1142583"/>
                  </a:lnTo>
                  <a:lnTo>
                    <a:pt x="1419380" y="1153828"/>
                  </a:lnTo>
                  <a:lnTo>
                    <a:pt x="1417715" y="1160111"/>
                  </a:lnTo>
                  <a:lnTo>
                    <a:pt x="1415862" y="1165734"/>
                  </a:lnTo>
                  <a:lnTo>
                    <a:pt x="1416229" y="1169995"/>
                  </a:lnTo>
                  <a:lnTo>
                    <a:pt x="1439411" y="1136646"/>
                  </a:lnTo>
                  <a:lnTo>
                    <a:pt x="1442427" y="1125997"/>
                  </a:lnTo>
                  <a:lnTo>
                    <a:pt x="1444448" y="1121033"/>
                  </a:lnTo>
                  <a:lnTo>
                    <a:pt x="1445819" y="1119431"/>
                  </a:lnTo>
                  <a:lnTo>
                    <a:pt x="1448259" y="1117871"/>
                  </a:lnTo>
                  <a:lnTo>
                    <a:pt x="1454091" y="1122719"/>
                  </a:lnTo>
                  <a:lnTo>
                    <a:pt x="1459882" y="1129033"/>
                  </a:lnTo>
                  <a:lnTo>
                    <a:pt x="1466112" y="1134311"/>
                  </a:lnTo>
                  <a:lnTo>
                    <a:pt x="1473389" y="1136687"/>
                  </a:lnTo>
                  <a:lnTo>
                    <a:pt x="1479379" y="1133253"/>
                  </a:lnTo>
                  <a:lnTo>
                    <a:pt x="1484132" y="1125285"/>
                  </a:lnTo>
                  <a:lnTo>
                    <a:pt x="1489221" y="1108814"/>
                  </a:lnTo>
                  <a:lnTo>
                    <a:pt x="1497724" y="1088752"/>
                  </a:lnTo>
                  <a:lnTo>
                    <a:pt x="1499263" y="1081213"/>
                  </a:lnTo>
                  <a:lnTo>
                    <a:pt x="1498624" y="1074804"/>
                  </a:lnTo>
                  <a:lnTo>
                    <a:pt x="1494802" y="1064972"/>
                  </a:lnTo>
                  <a:lnTo>
                    <a:pt x="1493692" y="1058962"/>
                  </a:lnTo>
                  <a:lnTo>
                    <a:pt x="1494551" y="1055622"/>
                  </a:lnTo>
                  <a:lnTo>
                    <a:pt x="1496655" y="1052575"/>
                  </a:lnTo>
                  <a:lnTo>
                    <a:pt x="1498718" y="1050146"/>
                  </a:lnTo>
                  <a:lnTo>
                    <a:pt x="1499912" y="1048093"/>
                  </a:lnTo>
                  <a:lnTo>
                    <a:pt x="1500090" y="1045350"/>
                  </a:lnTo>
                  <a:lnTo>
                    <a:pt x="1499388" y="1036376"/>
                  </a:lnTo>
                  <a:lnTo>
                    <a:pt x="1500624" y="1023926"/>
                  </a:lnTo>
                  <a:lnTo>
                    <a:pt x="1499242" y="1018942"/>
                  </a:lnTo>
                  <a:lnTo>
                    <a:pt x="1494697" y="1016953"/>
                  </a:lnTo>
                  <a:lnTo>
                    <a:pt x="1492530" y="1017654"/>
                  </a:lnTo>
                  <a:lnTo>
                    <a:pt x="1489912" y="1018974"/>
                  </a:lnTo>
                  <a:lnTo>
                    <a:pt x="1487106" y="1019644"/>
                  </a:lnTo>
                  <a:lnTo>
                    <a:pt x="1484352" y="1019037"/>
                  </a:lnTo>
                  <a:lnTo>
                    <a:pt x="1482153" y="1016775"/>
                  </a:lnTo>
                  <a:lnTo>
                    <a:pt x="1480635" y="1010744"/>
                  </a:lnTo>
                  <a:lnTo>
                    <a:pt x="1479347" y="1007686"/>
                  </a:lnTo>
                  <a:lnTo>
                    <a:pt x="1477557" y="1005875"/>
                  </a:lnTo>
                  <a:lnTo>
                    <a:pt x="1472656" y="1003016"/>
                  </a:lnTo>
                  <a:lnTo>
                    <a:pt x="1470436" y="1001152"/>
                  </a:lnTo>
                  <a:lnTo>
                    <a:pt x="1469745" y="998775"/>
                  </a:lnTo>
                  <a:lnTo>
                    <a:pt x="1468489" y="991886"/>
                  </a:lnTo>
                  <a:lnTo>
                    <a:pt x="1467086" y="990524"/>
                  </a:lnTo>
                  <a:lnTo>
                    <a:pt x="1461526" y="990587"/>
                  </a:lnTo>
                  <a:lnTo>
                    <a:pt x="1457233" y="991372"/>
                  </a:lnTo>
                  <a:lnTo>
                    <a:pt x="1455997" y="994262"/>
                  </a:lnTo>
                  <a:lnTo>
                    <a:pt x="1458552" y="1000597"/>
                  </a:lnTo>
                  <a:lnTo>
                    <a:pt x="1460740" y="1002890"/>
                  </a:lnTo>
                  <a:lnTo>
                    <a:pt x="1462793" y="1004503"/>
                  </a:lnTo>
                  <a:lnTo>
                    <a:pt x="1464552" y="1006943"/>
                  </a:lnTo>
                  <a:lnTo>
                    <a:pt x="1465337" y="1011236"/>
                  </a:lnTo>
                  <a:lnTo>
                    <a:pt x="1464300" y="1014147"/>
                  </a:lnTo>
                  <a:lnTo>
                    <a:pt x="1461746" y="1014189"/>
                  </a:lnTo>
                  <a:lnTo>
                    <a:pt x="1452186" y="1010607"/>
                  </a:lnTo>
                  <a:lnTo>
                    <a:pt x="1440458" y="1001582"/>
                  </a:lnTo>
                  <a:lnTo>
                    <a:pt x="1436437" y="997487"/>
                  </a:lnTo>
                  <a:lnTo>
                    <a:pt x="1437830" y="989069"/>
                  </a:lnTo>
                  <a:lnTo>
                    <a:pt x="1434301" y="981205"/>
                  </a:lnTo>
                  <a:lnTo>
                    <a:pt x="1424721" y="968661"/>
                  </a:lnTo>
                  <a:lnTo>
                    <a:pt x="1419160" y="959405"/>
                  </a:lnTo>
                  <a:lnTo>
                    <a:pt x="1417276" y="955038"/>
                  </a:lnTo>
                  <a:lnTo>
                    <a:pt x="1416312" y="950285"/>
                  </a:lnTo>
                  <a:lnTo>
                    <a:pt x="1416553" y="946484"/>
                  </a:lnTo>
                  <a:lnTo>
                    <a:pt x="1412920" y="943688"/>
                  </a:lnTo>
                  <a:lnTo>
                    <a:pt x="1410857" y="942704"/>
                  </a:lnTo>
                  <a:lnTo>
                    <a:pt x="1406313" y="940934"/>
                  </a:lnTo>
                  <a:lnTo>
                    <a:pt x="1405098" y="940002"/>
                  </a:lnTo>
                  <a:lnTo>
                    <a:pt x="1404753" y="928945"/>
                  </a:lnTo>
                  <a:lnTo>
                    <a:pt x="1411224" y="920631"/>
                  </a:lnTo>
                  <a:lnTo>
                    <a:pt x="1418941" y="912642"/>
                  </a:lnTo>
                  <a:lnTo>
                    <a:pt x="1422626" y="902255"/>
                  </a:lnTo>
                  <a:lnTo>
                    <a:pt x="1419935" y="890601"/>
                  </a:lnTo>
                  <a:lnTo>
                    <a:pt x="1414407" y="880915"/>
                  </a:lnTo>
                  <a:lnTo>
                    <a:pt x="1407779" y="871962"/>
                  </a:lnTo>
                  <a:lnTo>
                    <a:pt x="1402669" y="862298"/>
                  </a:lnTo>
                  <a:lnTo>
                    <a:pt x="1401768" y="856518"/>
                  </a:lnTo>
                  <a:lnTo>
                    <a:pt x="1402323" y="851230"/>
                  </a:lnTo>
                  <a:lnTo>
                    <a:pt x="1403266" y="846393"/>
                  </a:lnTo>
                  <a:lnTo>
                    <a:pt x="1403569" y="841744"/>
                  </a:lnTo>
                  <a:lnTo>
                    <a:pt x="1402627" y="836592"/>
                  </a:lnTo>
                  <a:lnTo>
                    <a:pt x="1400805" y="831356"/>
                  </a:lnTo>
                  <a:lnTo>
                    <a:pt x="1399821" y="826843"/>
                  </a:lnTo>
                  <a:lnTo>
                    <a:pt x="1401528" y="823325"/>
                  </a:lnTo>
                  <a:lnTo>
                    <a:pt x="1395276" y="818257"/>
                  </a:lnTo>
                  <a:lnTo>
                    <a:pt x="1372952" y="808551"/>
                  </a:lnTo>
                  <a:lnTo>
                    <a:pt x="1367801" y="802897"/>
                  </a:lnTo>
                  <a:lnTo>
                    <a:pt x="1360733" y="787578"/>
                  </a:lnTo>
                  <a:lnTo>
                    <a:pt x="1355037" y="779766"/>
                  </a:lnTo>
                  <a:lnTo>
                    <a:pt x="1349341" y="776007"/>
                  </a:lnTo>
                  <a:lnTo>
                    <a:pt x="1335278" y="770416"/>
                  </a:lnTo>
                  <a:lnTo>
                    <a:pt x="1329718" y="767086"/>
                  </a:lnTo>
                  <a:lnTo>
                    <a:pt x="1316357" y="753903"/>
                  </a:lnTo>
                  <a:lnTo>
                    <a:pt x="1308410" y="748280"/>
                  </a:lnTo>
                  <a:lnTo>
                    <a:pt x="1298190" y="745495"/>
                  </a:lnTo>
                  <a:lnTo>
                    <a:pt x="1289897" y="745820"/>
                  </a:lnTo>
                  <a:lnTo>
                    <a:pt x="1286159" y="743883"/>
                  </a:lnTo>
                  <a:lnTo>
                    <a:pt x="1273469" y="733516"/>
                  </a:lnTo>
                  <a:lnTo>
                    <a:pt x="1265312" y="731087"/>
                  </a:lnTo>
                  <a:lnTo>
                    <a:pt x="1259103" y="725360"/>
                  </a:lnTo>
                  <a:lnTo>
                    <a:pt x="1253396" y="718396"/>
                  </a:lnTo>
                  <a:lnTo>
                    <a:pt x="1247396" y="712711"/>
                  </a:lnTo>
                  <a:lnTo>
                    <a:pt x="1238758" y="707915"/>
                  </a:lnTo>
                  <a:lnTo>
                    <a:pt x="1234726" y="704680"/>
                  </a:lnTo>
                  <a:lnTo>
                    <a:pt x="1233093" y="700313"/>
                  </a:lnTo>
                  <a:lnTo>
                    <a:pt x="1231554" y="697884"/>
                  </a:lnTo>
                  <a:lnTo>
                    <a:pt x="1224967" y="691497"/>
                  </a:lnTo>
                  <a:lnTo>
                    <a:pt x="1223439" y="688858"/>
                  </a:lnTo>
                  <a:lnTo>
                    <a:pt x="1202005" y="652200"/>
                  </a:lnTo>
                  <a:lnTo>
                    <a:pt x="1202685" y="641624"/>
                  </a:lnTo>
                  <a:lnTo>
                    <a:pt x="1206026" y="632504"/>
                  </a:lnTo>
                  <a:lnTo>
                    <a:pt x="1216496" y="614682"/>
                  </a:lnTo>
                  <a:lnTo>
                    <a:pt x="1227250" y="582861"/>
                  </a:lnTo>
                  <a:lnTo>
                    <a:pt x="1238014" y="564443"/>
                  </a:lnTo>
                  <a:lnTo>
                    <a:pt x="1241773" y="555522"/>
                  </a:lnTo>
                  <a:lnTo>
                    <a:pt x="1241679" y="543847"/>
                  </a:lnTo>
                  <a:lnTo>
                    <a:pt x="1240286" y="532496"/>
                  </a:lnTo>
                  <a:lnTo>
                    <a:pt x="1240517" y="525491"/>
                  </a:lnTo>
                  <a:lnTo>
                    <a:pt x="1243480" y="522287"/>
                  </a:lnTo>
                  <a:lnTo>
                    <a:pt x="1246632" y="519523"/>
                  </a:lnTo>
                  <a:lnTo>
                    <a:pt x="1250663" y="512968"/>
                  </a:lnTo>
                  <a:lnTo>
                    <a:pt x="1254307" y="505754"/>
                  </a:lnTo>
                  <a:lnTo>
                    <a:pt x="1255898" y="500770"/>
                  </a:lnTo>
                  <a:lnTo>
                    <a:pt x="1252139" y="493314"/>
                  </a:lnTo>
                  <a:lnTo>
                    <a:pt x="1242841" y="486121"/>
                  </a:lnTo>
                  <a:lnTo>
                    <a:pt x="1220444" y="474268"/>
                  </a:lnTo>
                  <a:lnTo>
                    <a:pt x="1208937" y="471200"/>
                  </a:lnTo>
                  <a:lnTo>
                    <a:pt x="1203649" y="470854"/>
                  </a:lnTo>
                  <a:lnTo>
                    <a:pt x="1199460" y="469954"/>
                  </a:lnTo>
                  <a:lnTo>
                    <a:pt x="1191722" y="465001"/>
                  </a:lnTo>
                  <a:lnTo>
                    <a:pt x="1187335" y="463420"/>
                  </a:lnTo>
                  <a:lnTo>
                    <a:pt x="1176131" y="466121"/>
                  </a:lnTo>
                  <a:lnTo>
                    <a:pt x="1162372" y="484770"/>
                  </a:lnTo>
                  <a:lnTo>
                    <a:pt x="1152739" y="489472"/>
                  </a:lnTo>
                  <a:lnTo>
                    <a:pt x="1143410" y="486121"/>
                  </a:lnTo>
                  <a:lnTo>
                    <a:pt x="1136269" y="477765"/>
                  </a:lnTo>
                  <a:lnTo>
                    <a:pt x="1125724" y="456918"/>
                  </a:lnTo>
                  <a:lnTo>
                    <a:pt x="1126593" y="453347"/>
                  </a:lnTo>
                  <a:lnTo>
                    <a:pt x="1126258" y="448656"/>
                  </a:lnTo>
                  <a:lnTo>
                    <a:pt x="1125086" y="443913"/>
                  </a:lnTo>
                  <a:lnTo>
                    <a:pt x="1123169" y="440604"/>
                  </a:lnTo>
                  <a:lnTo>
                    <a:pt x="1121714" y="436908"/>
                  </a:lnTo>
                  <a:lnTo>
                    <a:pt x="1122583" y="433337"/>
                  </a:lnTo>
                  <a:lnTo>
                    <a:pt x="1124279" y="430039"/>
                  </a:lnTo>
                  <a:lnTo>
                    <a:pt x="1125117" y="426908"/>
                  </a:lnTo>
                  <a:lnTo>
                    <a:pt x="1124248" y="423882"/>
                  </a:lnTo>
                  <a:lnTo>
                    <a:pt x="1119986" y="417673"/>
                  </a:lnTo>
                  <a:lnTo>
                    <a:pt x="1118677" y="414196"/>
                  </a:lnTo>
                  <a:lnTo>
                    <a:pt x="1118489" y="410552"/>
                  </a:lnTo>
                  <a:lnTo>
                    <a:pt x="1118782" y="402699"/>
                  </a:lnTo>
                  <a:lnTo>
                    <a:pt x="1118384" y="398856"/>
                  </a:lnTo>
                  <a:lnTo>
                    <a:pt x="1097799" y="365465"/>
                  </a:lnTo>
                  <a:lnTo>
                    <a:pt x="1045350" y="328921"/>
                  </a:lnTo>
                  <a:lnTo>
                    <a:pt x="1041947" y="325728"/>
                  </a:lnTo>
                  <a:lnTo>
                    <a:pt x="1040711" y="321833"/>
                  </a:lnTo>
                  <a:lnTo>
                    <a:pt x="1039402" y="315812"/>
                  </a:lnTo>
                  <a:lnTo>
                    <a:pt x="1036774" y="310524"/>
                  </a:lnTo>
                  <a:lnTo>
                    <a:pt x="1033225" y="306252"/>
                  </a:lnTo>
                  <a:lnTo>
                    <a:pt x="976671" y="256945"/>
                  </a:lnTo>
                  <a:lnTo>
                    <a:pt x="972022" y="250055"/>
                  </a:lnTo>
                  <a:lnTo>
                    <a:pt x="969247" y="240537"/>
                  </a:lnTo>
                  <a:lnTo>
                    <a:pt x="968169" y="230883"/>
                  </a:lnTo>
                  <a:lnTo>
                    <a:pt x="966651" y="228024"/>
                  </a:lnTo>
                  <a:lnTo>
                    <a:pt x="960609" y="222338"/>
                  </a:lnTo>
                  <a:lnTo>
                    <a:pt x="958944" y="218632"/>
                  </a:lnTo>
                  <a:lnTo>
                    <a:pt x="955960" y="215469"/>
                  </a:lnTo>
                  <a:lnTo>
                    <a:pt x="955028" y="213490"/>
                  </a:lnTo>
                  <a:lnTo>
                    <a:pt x="954808" y="210276"/>
                  </a:lnTo>
                  <a:lnTo>
                    <a:pt x="956410" y="201878"/>
                  </a:lnTo>
                  <a:lnTo>
                    <a:pt x="956421" y="195093"/>
                  </a:lnTo>
                  <a:lnTo>
                    <a:pt x="956169" y="192528"/>
                  </a:lnTo>
                  <a:lnTo>
                    <a:pt x="955457" y="190360"/>
                  </a:lnTo>
                  <a:lnTo>
                    <a:pt x="953175" y="186371"/>
                  </a:lnTo>
                  <a:lnTo>
                    <a:pt x="949217" y="181858"/>
                  </a:lnTo>
                  <a:lnTo>
                    <a:pt x="946128" y="177209"/>
                  </a:lnTo>
                  <a:lnTo>
                    <a:pt x="944913" y="172884"/>
                  </a:lnTo>
                  <a:lnTo>
                    <a:pt x="938536" y="126362"/>
                  </a:lnTo>
                  <a:lnTo>
                    <a:pt x="938515" y="113410"/>
                  </a:lnTo>
                  <a:lnTo>
                    <a:pt x="939898" y="101808"/>
                  </a:lnTo>
                  <a:lnTo>
                    <a:pt x="942955" y="87327"/>
                  </a:lnTo>
                  <a:lnTo>
                    <a:pt x="948023" y="74500"/>
                  </a:lnTo>
                  <a:lnTo>
                    <a:pt x="954808" y="68552"/>
                  </a:lnTo>
                  <a:lnTo>
                    <a:pt x="952410" y="66280"/>
                  </a:lnTo>
                  <a:lnTo>
                    <a:pt x="945939" y="63935"/>
                  </a:lnTo>
                  <a:lnTo>
                    <a:pt x="943322" y="61851"/>
                  </a:lnTo>
                  <a:lnTo>
                    <a:pt x="935123" y="54113"/>
                  </a:lnTo>
                  <a:lnTo>
                    <a:pt x="933175" y="51443"/>
                  </a:lnTo>
                  <a:lnTo>
                    <a:pt x="933709" y="49569"/>
                  </a:lnTo>
                  <a:lnTo>
                    <a:pt x="933626" y="47652"/>
                  </a:lnTo>
                  <a:lnTo>
                    <a:pt x="932903" y="45674"/>
                  </a:lnTo>
                  <a:lnTo>
                    <a:pt x="931542" y="43684"/>
                  </a:lnTo>
                  <a:lnTo>
                    <a:pt x="929730" y="42312"/>
                  </a:lnTo>
                  <a:lnTo>
                    <a:pt x="925343" y="40522"/>
                  </a:lnTo>
                  <a:lnTo>
                    <a:pt x="923322" y="39098"/>
                  </a:lnTo>
                  <a:lnTo>
                    <a:pt x="921689" y="34752"/>
                  </a:lnTo>
                  <a:lnTo>
                    <a:pt x="920233" y="34239"/>
                  </a:lnTo>
                  <a:lnTo>
                    <a:pt x="917898" y="34302"/>
                  </a:lnTo>
                  <a:lnTo>
                    <a:pt x="916851" y="34019"/>
                  </a:lnTo>
                  <a:lnTo>
                    <a:pt x="915846" y="33318"/>
                  </a:lnTo>
                  <a:lnTo>
                    <a:pt x="914893" y="31559"/>
                  </a:lnTo>
                  <a:lnTo>
                    <a:pt x="913867" y="27674"/>
                  </a:lnTo>
                  <a:lnTo>
                    <a:pt x="913302" y="26585"/>
                  </a:lnTo>
                  <a:lnTo>
                    <a:pt x="908213" y="23287"/>
                  </a:lnTo>
                  <a:lnTo>
                    <a:pt x="903365" y="22124"/>
                  </a:lnTo>
                  <a:lnTo>
                    <a:pt x="901323" y="20910"/>
                  </a:lnTo>
                  <a:lnTo>
                    <a:pt x="899543" y="18889"/>
                  </a:lnTo>
                  <a:lnTo>
                    <a:pt x="898621" y="16732"/>
                  </a:lnTo>
                  <a:lnTo>
                    <a:pt x="898150" y="14114"/>
                  </a:lnTo>
                  <a:lnTo>
                    <a:pt x="897983" y="10282"/>
                  </a:lnTo>
                  <a:lnTo>
                    <a:pt x="897019" y="8732"/>
                  </a:lnTo>
                  <a:lnTo>
                    <a:pt x="892957" y="5926"/>
                  </a:lnTo>
                  <a:lnTo>
                    <a:pt x="891983" y="4586"/>
                  </a:lnTo>
                  <a:lnTo>
                    <a:pt x="890129" y="439"/>
                  </a:lnTo>
                  <a:lnTo>
                    <a:pt x="699360" y="3047"/>
                  </a:lnTo>
                  <a:lnTo>
                    <a:pt x="538643" y="4188"/>
                  </a:lnTo>
                  <a:lnTo>
                    <a:pt x="485095" y="4345"/>
                  </a:lnTo>
                  <a:lnTo>
                    <a:pt x="324262" y="3989"/>
                  </a:lnTo>
                  <a:lnTo>
                    <a:pt x="163492" y="2586"/>
                  </a:lnTo>
                  <a:lnTo>
                    <a:pt x="110007" y="1895"/>
                  </a:lnTo>
                  <a:lnTo>
                    <a:pt x="1319" y="0"/>
                  </a:lnTo>
                  <a:close/>
                </a:path>
              </a:pathLst>
            </a:custGeom>
            <a:solidFill>
              <a:srgbClr val="0F9FDA"/>
            </a:solidFill>
          </p:spPr>
          <p:txBody>
            <a:bodyPr wrap="square" lIns="0" tIns="0" rIns="0" bIns="0" rtlCol="0"/>
            <a:lstStyle/>
            <a:p>
              <a:pPr defTabSz="554492"/>
              <a:endParaRPr sz="1092" kern="0">
                <a:solidFill>
                  <a:sysClr val="windowText" lastClr="000000"/>
                </a:solidFill>
              </a:endParaRPr>
            </a:p>
          </p:txBody>
        </p:sp>
        <p:sp>
          <p:nvSpPr>
            <p:cNvPr id="94" name="object 94"/>
            <p:cNvSpPr/>
            <p:nvPr/>
          </p:nvSpPr>
          <p:spPr>
            <a:xfrm>
              <a:off x="7121131" y="6072320"/>
              <a:ext cx="405130" cy="312420"/>
            </a:xfrm>
            <a:custGeom>
              <a:avLst/>
              <a:gdLst/>
              <a:ahLst/>
              <a:cxnLst/>
              <a:rect l="l" t="t" r="r" b="b"/>
              <a:pathLst>
                <a:path w="405129" h="312420">
                  <a:moveTo>
                    <a:pt x="207073" y="221272"/>
                  </a:moveTo>
                  <a:lnTo>
                    <a:pt x="196303" y="176606"/>
                  </a:lnTo>
                  <a:lnTo>
                    <a:pt x="162293" y="150672"/>
                  </a:lnTo>
                  <a:lnTo>
                    <a:pt x="162293" y="149821"/>
                  </a:lnTo>
                  <a:lnTo>
                    <a:pt x="194881" y="106591"/>
                  </a:lnTo>
                  <a:lnTo>
                    <a:pt x="196748" y="84378"/>
                  </a:lnTo>
                  <a:lnTo>
                    <a:pt x="194195" y="68453"/>
                  </a:lnTo>
                  <a:lnTo>
                    <a:pt x="191452" y="51396"/>
                  </a:lnTo>
                  <a:lnTo>
                    <a:pt x="174409" y="24587"/>
                  </a:lnTo>
                  <a:lnTo>
                    <a:pt x="143891" y="6578"/>
                  </a:lnTo>
                  <a:lnTo>
                    <a:pt x="123990" y="3721"/>
                  </a:lnTo>
                  <a:lnTo>
                    <a:pt x="123990" y="215252"/>
                  </a:lnTo>
                  <a:lnTo>
                    <a:pt x="123151" y="230009"/>
                  </a:lnTo>
                  <a:lnTo>
                    <a:pt x="120269" y="239407"/>
                  </a:lnTo>
                  <a:lnTo>
                    <a:pt x="114719" y="244373"/>
                  </a:lnTo>
                  <a:lnTo>
                    <a:pt x="105905" y="245808"/>
                  </a:lnTo>
                  <a:lnTo>
                    <a:pt x="82232" y="245808"/>
                  </a:lnTo>
                  <a:lnTo>
                    <a:pt x="82232" y="184251"/>
                  </a:lnTo>
                  <a:lnTo>
                    <a:pt x="105905" y="184251"/>
                  </a:lnTo>
                  <a:lnTo>
                    <a:pt x="115087" y="185229"/>
                  </a:lnTo>
                  <a:lnTo>
                    <a:pt x="120599" y="189420"/>
                  </a:lnTo>
                  <a:lnTo>
                    <a:pt x="123278" y="198780"/>
                  </a:lnTo>
                  <a:lnTo>
                    <a:pt x="123990" y="215252"/>
                  </a:lnTo>
                  <a:lnTo>
                    <a:pt x="123990" y="3721"/>
                  </a:lnTo>
                  <a:lnTo>
                    <a:pt x="120103" y="3162"/>
                  </a:lnTo>
                  <a:lnTo>
                    <a:pt x="120103" y="95567"/>
                  </a:lnTo>
                  <a:lnTo>
                    <a:pt x="119278" y="109537"/>
                  </a:lnTo>
                  <a:lnTo>
                    <a:pt x="116344" y="118872"/>
                  </a:lnTo>
                  <a:lnTo>
                    <a:pt x="110667" y="124079"/>
                  </a:lnTo>
                  <a:lnTo>
                    <a:pt x="101600" y="125704"/>
                  </a:lnTo>
                  <a:lnTo>
                    <a:pt x="82232" y="125704"/>
                  </a:lnTo>
                  <a:lnTo>
                    <a:pt x="82232" y="68453"/>
                  </a:lnTo>
                  <a:lnTo>
                    <a:pt x="101600" y="68453"/>
                  </a:lnTo>
                  <a:lnTo>
                    <a:pt x="110667" y="69481"/>
                  </a:lnTo>
                  <a:lnTo>
                    <a:pt x="116344" y="73456"/>
                  </a:lnTo>
                  <a:lnTo>
                    <a:pt x="119278" y="81699"/>
                  </a:lnTo>
                  <a:lnTo>
                    <a:pt x="120103" y="95567"/>
                  </a:lnTo>
                  <a:lnTo>
                    <a:pt x="120103" y="3162"/>
                  </a:lnTo>
                  <a:lnTo>
                    <a:pt x="98158" y="0"/>
                  </a:lnTo>
                  <a:lnTo>
                    <a:pt x="0" y="0"/>
                  </a:lnTo>
                  <a:lnTo>
                    <a:pt x="0" y="312115"/>
                  </a:lnTo>
                  <a:lnTo>
                    <a:pt x="110642" y="312115"/>
                  </a:lnTo>
                  <a:lnTo>
                    <a:pt x="157492" y="305485"/>
                  </a:lnTo>
                  <a:lnTo>
                    <a:pt x="187109" y="286880"/>
                  </a:lnTo>
                  <a:lnTo>
                    <a:pt x="202603" y="258165"/>
                  </a:lnTo>
                  <a:lnTo>
                    <a:pt x="204101" y="245808"/>
                  </a:lnTo>
                  <a:lnTo>
                    <a:pt x="207073" y="221272"/>
                  </a:lnTo>
                  <a:close/>
                </a:path>
                <a:path w="405129" h="312420">
                  <a:moveTo>
                    <a:pt x="404672" y="242570"/>
                  </a:moveTo>
                  <a:lnTo>
                    <a:pt x="314274" y="242570"/>
                  </a:lnTo>
                  <a:lnTo>
                    <a:pt x="314274" y="182880"/>
                  </a:lnTo>
                  <a:lnTo>
                    <a:pt x="376262" y="182880"/>
                  </a:lnTo>
                  <a:lnTo>
                    <a:pt x="376262" y="121920"/>
                  </a:lnTo>
                  <a:lnTo>
                    <a:pt x="314274" y="121920"/>
                  </a:lnTo>
                  <a:lnTo>
                    <a:pt x="314274" y="71120"/>
                  </a:lnTo>
                  <a:lnTo>
                    <a:pt x="402094" y="71120"/>
                  </a:lnTo>
                  <a:lnTo>
                    <a:pt x="402094" y="0"/>
                  </a:lnTo>
                  <a:lnTo>
                    <a:pt x="229882" y="0"/>
                  </a:lnTo>
                  <a:lnTo>
                    <a:pt x="229882" y="71120"/>
                  </a:lnTo>
                  <a:lnTo>
                    <a:pt x="229882" y="121920"/>
                  </a:lnTo>
                  <a:lnTo>
                    <a:pt x="229882" y="182880"/>
                  </a:lnTo>
                  <a:lnTo>
                    <a:pt x="229882" y="242570"/>
                  </a:lnTo>
                  <a:lnTo>
                    <a:pt x="229882" y="312420"/>
                  </a:lnTo>
                  <a:lnTo>
                    <a:pt x="404672" y="312420"/>
                  </a:lnTo>
                  <a:lnTo>
                    <a:pt x="404672" y="242570"/>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pic>
          <p:nvPicPr>
            <p:cNvPr id="95" name="object 95"/>
            <p:cNvPicPr/>
            <p:nvPr/>
          </p:nvPicPr>
          <p:blipFill>
            <a:blip r:embed="rId25" cstate="print"/>
            <a:stretch>
              <a:fillRect/>
            </a:stretch>
          </p:blipFill>
          <p:spPr>
            <a:xfrm>
              <a:off x="7121135" y="6410216"/>
              <a:ext cx="404673" cy="97819"/>
            </a:xfrm>
            <a:prstGeom prst="rect">
              <a:avLst/>
            </a:prstGeom>
          </p:spPr>
        </p:pic>
        <p:sp>
          <p:nvSpPr>
            <p:cNvPr id="96" name="object 96"/>
            <p:cNvSpPr/>
            <p:nvPr/>
          </p:nvSpPr>
          <p:spPr>
            <a:xfrm>
              <a:off x="7121131" y="6533838"/>
              <a:ext cx="405130" cy="314325"/>
            </a:xfrm>
            <a:custGeom>
              <a:avLst/>
              <a:gdLst/>
              <a:ahLst/>
              <a:cxnLst/>
              <a:rect l="l" t="t" r="r" b="b"/>
              <a:pathLst>
                <a:path w="405129" h="314325">
                  <a:moveTo>
                    <a:pt x="175996" y="245110"/>
                  </a:moveTo>
                  <a:lnTo>
                    <a:pt x="84963" y="245110"/>
                  </a:lnTo>
                  <a:lnTo>
                    <a:pt x="84963" y="184150"/>
                  </a:lnTo>
                  <a:lnTo>
                    <a:pt x="147383" y="184150"/>
                  </a:lnTo>
                  <a:lnTo>
                    <a:pt x="147383" y="121920"/>
                  </a:lnTo>
                  <a:lnTo>
                    <a:pt x="84963" y="121920"/>
                  </a:lnTo>
                  <a:lnTo>
                    <a:pt x="84963" y="71120"/>
                  </a:lnTo>
                  <a:lnTo>
                    <a:pt x="173393" y="71120"/>
                  </a:lnTo>
                  <a:lnTo>
                    <a:pt x="173393" y="0"/>
                  </a:lnTo>
                  <a:lnTo>
                    <a:pt x="0" y="0"/>
                  </a:lnTo>
                  <a:lnTo>
                    <a:pt x="0" y="71120"/>
                  </a:lnTo>
                  <a:lnTo>
                    <a:pt x="0" y="121920"/>
                  </a:lnTo>
                  <a:lnTo>
                    <a:pt x="0" y="184150"/>
                  </a:lnTo>
                  <a:lnTo>
                    <a:pt x="0" y="245110"/>
                  </a:lnTo>
                  <a:lnTo>
                    <a:pt x="0" y="313690"/>
                  </a:lnTo>
                  <a:lnTo>
                    <a:pt x="175996" y="313690"/>
                  </a:lnTo>
                  <a:lnTo>
                    <a:pt x="175996" y="245110"/>
                  </a:lnTo>
                  <a:close/>
                </a:path>
                <a:path w="405129" h="314325">
                  <a:moveTo>
                    <a:pt x="404672" y="596"/>
                  </a:moveTo>
                  <a:lnTo>
                    <a:pt x="221526" y="596"/>
                  </a:lnTo>
                  <a:lnTo>
                    <a:pt x="221526" y="70446"/>
                  </a:lnTo>
                  <a:lnTo>
                    <a:pt x="270827" y="70446"/>
                  </a:lnTo>
                  <a:lnTo>
                    <a:pt x="270827" y="244436"/>
                  </a:lnTo>
                  <a:lnTo>
                    <a:pt x="221526" y="244436"/>
                  </a:lnTo>
                  <a:lnTo>
                    <a:pt x="221526" y="314286"/>
                  </a:lnTo>
                  <a:lnTo>
                    <a:pt x="404672" y="314286"/>
                  </a:lnTo>
                  <a:lnTo>
                    <a:pt x="404672" y="244436"/>
                  </a:lnTo>
                  <a:lnTo>
                    <a:pt x="355358" y="244436"/>
                  </a:lnTo>
                  <a:lnTo>
                    <a:pt x="355358" y="70446"/>
                  </a:lnTo>
                  <a:lnTo>
                    <a:pt x="404672" y="70446"/>
                  </a:lnTo>
                  <a:lnTo>
                    <a:pt x="404672" y="596"/>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grpSp>
      <p:grpSp>
        <p:nvGrpSpPr>
          <p:cNvPr id="97" name="object 97">
            <a:extLst>
              <a:ext uri="{C183D7F6-B498-43B3-948B-1728B52AA6E4}">
                <adec:decorative xmlns:adec="http://schemas.microsoft.com/office/drawing/2017/decorative" val="1"/>
              </a:ext>
            </a:extLst>
          </p:cNvPr>
          <p:cNvGrpSpPr/>
          <p:nvPr/>
        </p:nvGrpSpPr>
        <p:grpSpPr>
          <a:xfrm>
            <a:off x="5159495" y="3468806"/>
            <a:ext cx="835590" cy="908752"/>
            <a:chOff x="8507684" y="5720318"/>
            <a:chExt cx="1377950" cy="1498600"/>
          </a:xfrm>
        </p:grpSpPr>
        <p:sp>
          <p:nvSpPr>
            <p:cNvPr id="98" name="object 98"/>
            <p:cNvSpPr/>
            <p:nvPr/>
          </p:nvSpPr>
          <p:spPr>
            <a:xfrm>
              <a:off x="8507684" y="5720318"/>
              <a:ext cx="1377950" cy="1498600"/>
            </a:xfrm>
            <a:custGeom>
              <a:avLst/>
              <a:gdLst/>
              <a:ahLst/>
              <a:cxnLst/>
              <a:rect l="l" t="t" r="r" b="b"/>
              <a:pathLst>
                <a:path w="1377950" h="1498600">
                  <a:moveTo>
                    <a:pt x="1087589" y="1435100"/>
                  </a:moveTo>
                  <a:lnTo>
                    <a:pt x="1023822" y="1435100"/>
                  </a:lnTo>
                  <a:lnTo>
                    <a:pt x="1023738" y="1447800"/>
                  </a:lnTo>
                  <a:lnTo>
                    <a:pt x="1024052" y="1447800"/>
                  </a:lnTo>
                  <a:lnTo>
                    <a:pt x="1031476" y="1460500"/>
                  </a:lnTo>
                  <a:lnTo>
                    <a:pt x="1034492" y="1460500"/>
                  </a:lnTo>
                  <a:lnTo>
                    <a:pt x="1035204" y="1473200"/>
                  </a:lnTo>
                  <a:lnTo>
                    <a:pt x="1034031" y="1473200"/>
                  </a:lnTo>
                  <a:lnTo>
                    <a:pt x="1033633" y="1485900"/>
                  </a:lnTo>
                  <a:lnTo>
                    <a:pt x="1034628" y="1485900"/>
                  </a:lnTo>
                  <a:lnTo>
                    <a:pt x="1039727" y="1498600"/>
                  </a:lnTo>
                  <a:lnTo>
                    <a:pt x="1082375" y="1498600"/>
                  </a:lnTo>
                  <a:lnTo>
                    <a:pt x="1080972" y="1485900"/>
                  </a:lnTo>
                  <a:lnTo>
                    <a:pt x="1081506" y="1473200"/>
                  </a:lnTo>
                  <a:lnTo>
                    <a:pt x="1085474" y="1460500"/>
                  </a:lnTo>
                  <a:lnTo>
                    <a:pt x="1087589" y="1435100"/>
                  </a:lnTo>
                  <a:close/>
                </a:path>
                <a:path w="1377950" h="1498600">
                  <a:moveTo>
                    <a:pt x="909637" y="1435100"/>
                  </a:moveTo>
                  <a:lnTo>
                    <a:pt x="582086" y="1435100"/>
                  </a:lnTo>
                  <a:lnTo>
                    <a:pt x="645540" y="1447800"/>
                  </a:lnTo>
                  <a:lnTo>
                    <a:pt x="884873" y="1447800"/>
                  </a:lnTo>
                  <a:lnTo>
                    <a:pt x="909637" y="1435100"/>
                  </a:lnTo>
                  <a:close/>
                </a:path>
                <a:path w="1377950" h="1498600">
                  <a:moveTo>
                    <a:pt x="1074815" y="1384300"/>
                  </a:moveTo>
                  <a:lnTo>
                    <a:pt x="255594" y="1384300"/>
                  </a:lnTo>
                  <a:lnTo>
                    <a:pt x="256630" y="1409700"/>
                  </a:lnTo>
                  <a:lnTo>
                    <a:pt x="262222" y="1422400"/>
                  </a:lnTo>
                  <a:lnTo>
                    <a:pt x="275321" y="1435100"/>
                  </a:lnTo>
                  <a:lnTo>
                    <a:pt x="1087411" y="1435100"/>
                  </a:lnTo>
                  <a:lnTo>
                    <a:pt x="1086951" y="1422400"/>
                  </a:lnTo>
                  <a:lnTo>
                    <a:pt x="1078794" y="1422400"/>
                  </a:lnTo>
                  <a:lnTo>
                    <a:pt x="1077328" y="1409700"/>
                  </a:lnTo>
                  <a:lnTo>
                    <a:pt x="1074930" y="1409700"/>
                  </a:lnTo>
                  <a:lnTo>
                    <a:pt x="1074846" y="1397000"/>
                  </a:lnTo>
                  <a:lnTo>
                    <a:pt x="1076564" y="1397000"/>
                  </a:lnTo>
                  <a:lnTo>
                    <a:pt x="1074815" y="1384300"/>
                  </a:lnTo>
                  <a:close/>
                </a:path>
                <a:path w="1377950" h="1498600">
                  <a:moveTo>
                    <a:pt x="1075558" y="1371600"/>
                  </a:moveTo>
                  <a:lnTo>
                    <a:pt x="248809" y="1371600"/>
                  </a:lnTo>
                  <a:lnTo>
                    <a:pt x="253049" y="1384300"/>
                  </a:lnTo>
                  <a:lnTo>
                    <a:pt x="1075202" y="1384300"/>
                  </a:lnTo>
                  <a:lnTo>
                    <a:pt x="1075558" y="1371600"/>
                  </a:lnTo>
                  <a:close/>
                </a:path>
                <a:path w="1377950" h="1498600">
                  <a:moveTo>
                    <a:pt x="1220810" y="1371600"/>
                  </a:moveTo>
                  <a:lnTo>
                    <a:pt x="1197408" y="1371600"/>
                  </a:lnTo>
                  <a:lnTo>
                    <a:pt x="1209251" y="1384300"/>
                  </a:lnTo>
                  <a:lnTo>
                    <a:pt x="1211963" y="1384300"/>
                  </a:lnTo>
                  <a:lnTo>
                    <a:pt x="1220810" y="1371600"/>
                  </a:lnTo>
                  <a:close/>
                </a:path>
                <a:path w="1377950" h="1498600">
                  <a:moveTo>
                    <a:pt x="1080721" y="1358900"/>
                  </a:moveTo>
                  <a:lnTo>
                    <a:pt x="243709" y="1358900"/>
                  </a:lnTo>
                  <a:lnTo>
                    <a:pt x="246306" y="1371600"/>
                  </a:lnTo>
                  <a:lnTo>
                    <a:pt x="1080427" y="1371600"/>
                  </a:lnTo>
                  <a:lnTo>
                    <a:pt x="1080721" y="1358900"/>
                  </a:lnTo>
                  <a:close/>
                </a:path>
                <a:path w="1377950" h="1498600">
                  <a:moveTo>
                    <a:pt x="1227135" y="1346200"/>
                  </a:moveTo>
                  <a:lnTo>
                    <a:pt x="1109913" y="1346200"/>
                  </a:lnTo>
                  <a:lnTo>
                    <a:pt x="1114363" y="1358900"/>
                  </a:lnTo>
                  <a:lnTo>
                    <a:pt x="1156237" y="1358900"/>
                  </a:lnTo>
                  <a:lnTo>
                    <a:pt x="1159252" y="1371600"/>
                  </a:lnTo>
                  <a:lnTo>
                    <a:pt x="1227439" y="1371600"/>
                  </a:lnTo>
                  <a:lnTo>
                    <a:pt x="1228528" y="1358900"/>
                  </a:lnTo>
                  <a:lnTo>
                    <a:pt x="1227135" y="1346200"/>
                  </a:lnTo>
                  <a:close/>
                </a:path>
                <a:path w="1377950" h="1498600">
                  <a:moveTo>
                    <a:pt x="1244852" y="1295400"/>
                  </a:moveTo>
                  <a:lnTo>
                    <a:pt x="1240841" y="1295400"/>
                  </a:lnTo>
                  <a:lnTo>
                    <a:pt x="1227763" y="1308100"/>
                  </a:lnTo>
                  <a:lnTo>
                    <a:pt x="1225931" y="1320800"/>
                  </a:lnTo>
                  <a:lnTo>
                    <a:pt x="1226517" y="1320800"/>
                  </a:lnTo>
                  <a:lnTo>
                    <a:pt x="1229711" y="1333500"/>
                  </a:lnTo>
                  <a:lnTo>
                    <a:pt x="1230936" y="1333500"/>
                  </a:lnTo>
                  <a:lnTo>
                    <a:pt x="1231459" y="1346200"/>
                  </a:lnTo>
                  <a:lnTo>
                    <a:pt x="1236203" y="1371600"/>
                  </a:lnTo>
                  <a:lnTo>
                    <a:pt x="1240318" y="1371600"/>
                  </a:lnTo>
                  <a:lnTo>
                    <a:pt x="1240852" y="1358900"/>
                  </a:lnTo>
                  <a:lnTo>
                    <a:pt x="1238255" y="1346200"/>
                  </a:lnTo>
                  <a:lnTo>
                    <a:pt x="1237690" y="1346200"/>
                  </a:lnTo>
                  <a:lnTo>
                    <a:pt x="1241428" y="1333500"/>
                  </a:lnTo>
                  <a:lnTo>
                    <a:pt x="1243250" y="1320800"/>
                  </a:lnTo>
                  <a:lnTo>
                    <a:pt x="1244904" y="1308100"/>
                  </a:lnTo>
                  <a:lnTo>
                    <a:pt x="1244852" y="1295400"/>
                  </a:lnTo>
                  <a:close/>
                </a:path>
                <a:path w="1377950" h="1498600">
                  <a:moveTo>
                    <a:pt x="1095118" y="1346200"/>
                  </a:moveTo>
                  <a:lnTo>
                    <a:pt x="233113" y="1346200"/>
                  </a:lnTo>
                  <a:lnTo>
                    <a:pt x="233731" y="1358900"/>
                  </a:lnTo>
                  <a:lnTo>
                    <a:pt x="1093799" y="1358900"/>
                  </a:lnTo>
                  <a:lnTo>
                    <a:pt x="1095118" y="1346200"/>
                  </a:lnTo>
                  <a:close/>
                </a:path>
                <a:path w="1377950" h="1498600">
                  <a:moveTo>
                    <a:pt x="1220570" y="1333500"/>
                  </a:moveTo>
                  <a:lnTo>
                    <a:pt x="236223" y="1333500"/>
                  </a:lnTo>
                  <a:lnTo>
                    <a:pt x="236903" y="1346200"/>
                  </a:lnTo>
                  <a:lnTo>
                    <a:pt x="1220947" y="1346200"/>
                  </a:lnTo>
                  <a:lnTo>
                    <a:pt x="1220570" y="1333500"/>
                  </a:lnTo>
                  <a:close/>
                </a:path>
                <a:path w="1377950" h="1498600">
                  <a:moveTo>
                    <a:pt x="1232266" y="1295400"/>
                  </a:moveTo>
                  <a:lnTo>
                    <a:pt x="213302" y="1295400"/>
                  </a:lnTo>
                  <a:lnTo>
                    <a:pt x="221563" y="1308100"/>
                  </a:lnTo>
                  <a:lnTo>
                    <a:pt x="228966" y="1320800"/>
                  </a:lnTo>
                  <a:lnTo>
                    <a:pt x="233322" y="1333500"/>
                  </a:lnTo>
                  <a:lnTo>
                    <a:pt x="1226004" y="1333500"/>
                  </a:lnTo>
                  <a:lnTo>
                    <a:pt x="1224727" y="1320800"/>
                  </a:lnTo>
                  <a:lnTo>
                    <a:pt x="1221826" y="1320800"/>
                  </a:lnTo>
                  <a:lnTo>
                    <a:pt x="1222727" y="1308100"/>
                  </a:lnTo>
                  <a:lnTo>
                    <a:pt x="1224465" y="1308100"/>
                  </a:lnTo>
                  <a:lnTo>
                    <a:pt x="1232266" y="1295400"/>
                  </a:lnTo>
                  <a:close/>
                </a:path>
                <a:path w="1377950" h="1498600">
                  <a:moveTo>
                    <a:pt x="1233564" y="1270000"/>
                  </a:moveTo>
                  <a:lnTo>
                    <a:pt x="204307" y="1270000"/>
                  </a:lnTo>
                  <a:lnTo>
                    <a:pt x="203543" y="1282700"/>
                  </a:lnTo>
                  <a:lnTo>
                    <a:pt x="204088" y="1295400"/>
                  </a:lnTo>
                  <a:lnTo>
                    <a:pt x="1215271" y="1295400"/>
                  </a:lnTo>
                  <a:lnTo>
                    <a:pt x="1215219" y="1282700"/>
                  </a:lnTo>
                  <a:lnTo>
                    <a:pt x="1232506" y="1282700"/>
                  </a:lnTo>
                  <a:lnTo>
                    <a:pt x="1233564" y="1270000"/>
                  </a:lnTo>
                  <a:close/>
                </a:path>
                <a:path w="1377950" h="1498600">
                  <a:moveTo>
                    <a:pt x="1218256" y="1257300"/>
                  </a:moveTo>
                  <a:lnTo>
                    <a:pt x="200695" y="1257300"/>
                  </a:lnTo>
                  <a:lnTo>
                    <a:pt x="203585" y="1270000"/>
                  </a:lnTo>
                  <a:lnTo>
                    <a:pt x="1230548" y="1270000"/>
                  </a:lnTo>
                  <a:lnTo>
                    <a:pt x="1218256" y="1257300"/>
                  </a:lnTo>
                  <a:close/>
                </a:path>
                <a:path w="1377950" h="1498600">
                  <a:moveTo>
                    <a:pt x="1244244" y="1244600"/>
                  </a:moveTo>
                  <a:lnTo>
                    <a:pt x="1237061" y="1244600"/>
                  </a:lnTo>
                  <a:lnTo>
                    <a:pt x="1237742" y="1257300"/>
                  </a:lnTo>
                  <a:lnTo>
                    <a:pt x="1228632" y="1257300"/>
                  </a:lnTo>
                  <a:lnTo>
                    <a:pt x="1235187" y="1270000"/>
                  </a:lnTo>
                  <a:lnTo>
                    <a:pt x="1241051" y="1270000"/>
                  </a:lnTo>
                  <a:lnTo>
                    <a:pt x="1244244" y="1244600"/>
                  </a:lnTo>
                  <a:close/>
                </a:path>
                <a:path w="1377950" h="1498600">
                  <a:moveTo>
                    <a:pt x="1229868" y="1206500"/>
                  </a:moveTo>
                  <a:lnTo>
                    <a:pt x="207009" y="1206500"/>
                  </a:lnTo>
                  <a:lnTo>
                    <a:pt x="205742" y="1219200"/>
                  </a:lnTo>
                  <a:lnTo>
                    <a:pt x="205323" y="1244600"/>
                  </a:lnTo>
                  <a:lnTo>
                    <a:pt x="204088" y="1257300"/>
                  </a:lnTo>
                  <a:lnTo>
                    <a:pt x="1234747" y="1257300"/>
                  </a:lnTo>
                  <a:lnTo>
                    <a:pt x="1227658" y="1244600"/>
                  </a:lnTo>
                  <a:lnTo>
                    <a:pt x="1217973" y="1244600"/>
                  </a:lnTo>
                  <a:lnTo>
                    <a:pt x="1220161" y="1231900"/>
                  </a:lnTo>
                  <a:lnTo>
                    <a:pt x="1230486" y="1231900"/>
                  </a:lnTo>
                  <a:lnTo>
                    <a:pt x="1227166" y="1219200"/>
                  </a:lnTo>
                  <a:lnTo>
                    <a:pt x="1227355" y="1219200"/>
                  </a:lnTo>
                  <a:lnTo>
                    <a:pt x="1229868" y="1206500"/>
                  </a:lnTo>
                  <a:close/>
                </a:path>
                <a:path w="1377950" h="1498600">
                  <a:moveTo>
                    <a:pt x="1231658" y="1231900"/>
                  </a:moveTo>
                  <a:lnTo>
                    <a:pt x="1220161" y="1231900"/>
                  </a:lnTo>
                  <a:lnTo>
                    <a:pt x="1230517" y="1244600"/>
                  </a:lnTo>
                  <a:lnTo>
                    <a:pt x="1231658" y="1231900"/>
                  </a:lnTo>
                  <a:close/>
                </a:path>
                <a:path w="1377950" h="1498600">
                  <a:moveTo>
                    <a:pt x="1268045" y="1206500"/>
                  </a:moveTo>
                  <a:lnTo>
                    <a:pt x="1238265" y="1206500"/>
                  </a:lnTo>
                  <a:lnTo>
                    <a:pt x="1238684" y="1231900"/>
                  </a:lnTo>
                  <a:lnTo>
                    <a:pt x="1253270" y="1231900"/>
                  </a:lnTo>
                  <a:lnTo>
                    <a:pt x="1259218" y="1219200"/>
                  </a:lnTo>
                  <a:lnTo>
                    <a:pt x="1268045" y="1206500"/>
                  </a:lnTo>
                  <a:close/>
                </a:path>
                <a:path w="1377950" h="1498600">
                  <a:moveTo>
                    <a:pt x="1277175" y="1181100"/>
                  </a:moveTo>
                  <a:lnTo>
                    <a:pt x="210517" y="1181100"/>
                  </a:lnTo>
                  <a:lnTo>
                    <a:pt x="209218" y="1193800"/>
                  </a:lnTo>
                  <a:lnTo>
                    <a:pt x="212590" y="1206500"/>
                  </a:lnTo>
                  <a:lnTo>
                    <a:pt x="1273688" y="1206500"/>
                  </a:lnTo>
                  <a:lnTo>
                    <a:pt x="1277060" y="1193800"/>
                  </a:lnTo>
                  <a:lnTo>
                    <a:pt x="1278191" y="1193800"/>
                  </a:lnTo>
                  <a:lnTo>
                    <a:pt x="1277175" y="1181100"/>
                  </a:lnTo>
                  <a:close/>
                </a:path>
                <a:path w="1377950" h="1498600">
                  <a:moveTo>
                    <a:pt x="1259773" y="1168400"/>
                  </a:moveTo>
                  <a:lnTo>
                    <a:pt x="214663" y="1168400"/>
                  </a:lnTo>
                  <a:lnTo>
                    <a:pt x="213260" y="1181100"/>
                  </a:lnTo>
                  <a:lnTo>
                    <a:pt x="1272599" y="1181100"/>
                  </a:lnTo>
                  <a:lnTo>
                    <a:pt x="1259773" y="1168400"/>
                  </a:lnTo>
                  <a:close/>
                </a:path>
                <a:path w="1377950" h="1498600">
                  <a:moveTo>
                    <a:pt x="1212371" y="1155700"/>
                  </a:moveTo>
                  <a:lnTo>
                    <a:pt x="210935" y="1155700"/>
                  </a:lnTo>
                  <a:lnTo>
                    <a:pt x="213815" y="1168400"/>
                  </a:lnTo>
                  <a:lnTo>
                    <a:pt x="1220004" y="1168400"/>
                  </a:lnTo>
                  <a:lnTo>
                    <a:pt x="1212371" y="1155700"/>
                  </a:lnTo>
                  <a:close/>
                </a:path>
                <a:path w="1377950" h="1498600">
                  <a:moveTo>
                    <a:pt x="1272212" y="1155700"/>
                  </a:moveTo>
                  <a:lnTo>
                    <a:pt x="1224077" y="1155700"/>
                  </a:lnTo>
                  <a:lnTo>
                    <a:pt x="1230486" y="1168400"/>
                  </a:lnTo>
                  <a:lnTo>
                    <a:pt x="1273856" y="1168400"/>
                  </a:lnTo>
                  <a:lnTo>
                    <a:pt x="1272212" y="1155700"/>
                  </a:lnTo>
                  <a:close/>
                </a:path>
                <a:path w="1377950" h="1498600">
                  <a:moveTo>
                    <a:pt x="1259040" y="1143000"/>
                  </a:moveTo>
                  <a:lnTo>
                    <a:pt x="208831" y="1143000"/>
                  </a:lnTo>
                  <a:lnTo>
                    <a:pt x="209700" y="1155700"/>
                  </a:lnTo>
                  <a:lnTo>
                    <a:pt x="1268401" y="1155700"/>
                  </a:lnTo>
                  <a:lnTo>
                    <a:pt x="1259040" y="1143000"/>
                  </a:lnTo>
                  <a:close/>
                </a:path>
                <a:path w="1377950" h="1498600">
                  <a:moveTo>
                    <a:pt x="1277427" y="1066800"/>
                  </a:moveTo>
                  <a:lnTo>
                    <a:pt x="182978" y="1066800"/>
                  </a:lnTo>
                  <a:lnTo>
                    <a:pt x="181638" y="1079500"/>
                  </a:lnTo>
                  <a:lnTo>
                    <a:pt x="183774" y="1092200"/>
                  </a:lnTo>
                  <a:lnTo>
                    <a:pt x="193198" y="1117600"/>
                  </a:lnTo>
                  <a:lnTo>
                    <a:pt x="195931" y="1130300"/>
                  </a:lnTo>
                  <a:lnTo>
                    <a:pt x="206140" y="1143000"/>
                  </a:lnTo>
                  <a:lnTo>
                    <a:pt x="1257019" y="1143000"/>
                  </a:lnTo>
                  <a:lnTo>
                    <a:pt x="1256391" y="1130300"/>
                  </a:lnTo>
                  <a:lnTo>
                    <a:pt x="1281947" y="1130300"/>
                  </a:lnTo>
                  <a:lnTo>
                    <a:pt x="1287702" y="1117600"/>
                  </a:lnTo>
                  <a:lnTo>
                    <a:pt x="1264474" y="1117600"/>
                  </a:lnTo>
                  <a:lnTo>
                    <a:pt x="1266380" y="1104900"/>
                  </a:lnTo>
                  <a:lnTo>
                    <a:pt x="1256747" y="1104900"/>
                  </a:lnTo>
                  <a:lnTo>
                    <a:pt x="1254673" y="1092200"/>
                  </a:lnTo>
                  <a:lnTo>
                    <a:pt x="1281228" y="1092200"/>
                  </a:lnTo>
                  <a:lnTo>
                    <a:pt x="1288599" y="1079500"/>
                  </a:lnTo>
                  <a:lnTo>
                    <a:pt x="1284746" y="1079500"/>
                  </a:lnTo>
                  <a:lnTo>
                    <a:pt x="1277427" y="1066800"/>
                  </a:lnTo>
                  <a:close/>
                </a:path>
                <a:path w="1377950" h="1498600">
                  <a:moveTo>
                    <a:pt x="1281947" y="1130300"/>
                  </a:moveTo>
                  <a:lnTo>
                    <a:pt x="1264202" y="1130300"/>
                  </a:lnTo>
                  <a:lnTo>
                    <a:pt x="1264673" y="1143000"/>
                  </a:lnTo>
                  <a:lnTo>
                    <a:pt x="1276191" y="1143000"/>
                  </a:lnTo>
                  <a:lnTo>
                    <a:pt x="1281947" y="1130300"/>
                  </a:lnTo>
                  <a:close/>
                </a:path>
                <a:path w="1377950" h="1498600">
                  <a:moveTo>
                    <a:pt x="1297395" y="1092200"/>
                  </a:moveTo>
                  <a:lnTo>
                    <a:pt x="1287740" y="1092200"/>
                  </a:lnTo>
                  <a:lnTo>
                    <a:pt x="1279500" y="1104900"/>
                  </a:lnTo>
                  <a:lnTo>
                    <a:pt x="1264474" y="1117600"/>
                  </a:lnTo>
                  <a:lnTo>
                    <a:pt x="1287702" y="1117600"/>
                  </a:lnTo>
                  <a:lnTo>
                    <a:pt x="1293457" y="1104900"/>
                  </a:lnTo>
                  <a:lnTo>
                    <a:pt x="1297395" y="1092200"/>
                  </a:lnTo>
                  <a:close/>
                </a:path>
                <a:path w="1377950" h="1498600">
                  <a:moveTo>
                    <a:pt x="1276557" y="1028700"/>
                  </a:moveTo>
                  <a:lnTo>
                    <a:pt x="198297" y="1028700"/>
                  </a:lnTo>
                  <a:lnTo>
                    <a:pt x="191051" y="1041400"/>
                  </a:lnTo>
                  <a:lnTo>
                    <a:pt x="186297" y="1054100"/>
                  </a:lnTo>
                  <a:lnTo>
                    <a:pt x="184622" y="1066800"/>
                  </a:lnTo>
                  <a:lnTo>
                    <a:pt x="1288861" y="1066800"/>
                  </a:lnTo>
                  <a:lnTo>
                    <a:pt x="1291688" y="1079500"/>
                  </a:lnTo>
                  <a:lnTo>
                    <a:pt x="1295824" y="1092200"/>
                  </a:lnTo>
                  <a:lnTo>
                    <a:pt x="1299248" y="1092200"/>
                  </a:lnTo>
                  <a:lnTo>
                    <a:pt x="1300483" y="1079500"/>
                  </a:lnTo>
                  <a:lnTo>
                    <a:pt x="1305290" y="1066800"/>
                  </a:lnTo>
                  <a:lnTo>
                    <a:pt x="1305991" y="1054100"/>
                  </a:lnTo>
                  <a:lnTo>
                    <a:pt x="1274945" y="1054100"/>
                  </a:lnTo>
                  <a:lnTo>
                    <a:pt x="1285133" y="1041400"/>
                  </a:lnTo>
                  <a:lnTo>
                    <a:pt x="1285395" y="1041400"/>
                  </a:lnTo>
                  <a:lnTo>
                    <a:pt x="1276557" y="1028700"/>
                  </a:lnTo>
                  <a:close/>
                </a:path>
                <a:path w="1377950" h="1498600">
                  <a:moveTo>
                    <a:pt x="1304578" y="1041400"/>
                  </a:moveTo>
                  <a:lnTo>
                    <a:pt x="1295981" y="1041400"/>
                  </a:lnTo>
                  <a:lnTo>
                    <a:pt x="1294170" y="1054100"/>
                  </a:lnTo>
                  <a:lnTo>
                    <a:pt x="1305991" y="1054100"/>
                  </a:lnTo>
                  <a:lnTo>
                    <a:pt x="1304578" y="1041400"/>
                  </a:lnTo>
                  <a:close/>
                </a:path>
                <a:path w="1377950" h="1498600">
                  <a:moveTo>
                    <a:pt x="1313635" y="990600"/>
                  </a:moveTo>
                  <a:lnTo>
                    <a:pt x="200412" y="990600"/>
                  </a:lnTo>
                  <a:lnTo>
                    <a:pt x="199774" y="1003300"/>
                  </a:lnTo>
                  <a:lnTo>
                    <a:pt x="202339" y="1016000"/>
                  </a:lnTo>
                  <a:lnTo>
                    <a:pt x="201543" y="1016000"/>
                  </a:lnTo>
                  <a:lnTo>
                    <a:pt x="199407" y="1028700"/>
                  </a:lnTo>
                  <a:lnTo>
                    <a:pt x="1313583" y="1028700"/>
                  </a:lnTo>
                  <a:lnTo>
                    <a:pt x="1321184" y="1016000"/>
                  </a:lnTo>
                  <a:lnTo>
                    <a:pt x="1323614" y="1003300"/>
                  </a:lnTo>
                  <a:lnTo>
                    <a:pt x="1320043" y="1003300"/>
                  </a:lnTo>
                  <a:lnTo>
                    <a:pt x="1313635" y="990600"/>
                  </a:lnTo>
                  <a:close/>
                </a:path>
                <a:path w="1377950" h="1498600">
                  <a:moveTo>
                    <a:pt x="1309792" y="977900"/>
                  </a:moveTo>
                  <a:lnTo>
                    <a:pt x="202925" y="977900"/>
                  </a:lnTo>
                  <a:lnTo>
                    <a:pt x="203459" y="990600"/>
                  </a:lnTo>
                  <a:lnTo>
                    <a:pt x="1310284" y="990600"/>
                  </a:lnTo>
                  <a:lnTo>
                    <a:pt x="1309792" y="977900"/>
                  </a:lnTo>
                  <a:close/>
                </a:path>
                <a:path w="1377950" h="1498600">
                  <a:moveTo>
                    <a:pt x="1355665" y="965200"/>
                  </a:moveTo>
                  <a:lnTo>
                    <a:pt x="207030" y="965200"/>
                  </a:lnTo>
                  <a:lnTo>
                    <a:pt x="203177" y="977900"/>
                  </a:lnTo>
                  <a:lnTo>
                    <a:pt x="1331980" y="977900"/>
                  </a:lnTo>
                  <a:lnTo>
                    <a:pt x="1337121" y="990600"/>
                  </a:lnTo>
                  <a:lnTo>
                    <a:pt x="1341383" y="990600"/>
                  </a:lnTo>
                  <a:lnTo>
                    <a:pt x="1347194" y="977900"/>
                  </a:lnTo>
                  <a:lnTo>
                    <a:pt x="1355665" y="965200"/>
                  </a:lnTo>
                  <a:close/>
                </a:path>
                <a:path w="1377950" h="1498600">
                  <a:moveTo>
                    <a:pt x="1343236" y="952500"/>
                  </a:moveTo>
                  <a:lnTo>
                    <a:pt x="214318" y="952500"/>
                  </a:lnTo>
                  <a:lnTo>
                    <a:pt x="210569" y="965200"/>
                  </a:lnTo>
                  <a:lnTo>
                    <a:pt x="1344199" y="965200"/>
                  </a:lnTo>
                  <a:lnTo>
                    <a:pt x="1343236" y="952500"/>
                  </a:lnTo>
                  <a:close/>
                </a:path>
                <a:path w="1377950" h="1498600">
                  <a:moveTo>
                    <a:pt x="226998" y="939800"/>
                  </a:moveTo>
                  <a:lnTo>
                    <a:pt x="222726" y="952500"/>
                  </a:lnTo>
                  <a:lnTo>
                    <a:pt x="231971" y="952500"/>
                  </a:lnTo>
                  <a:lnTo>
                    <a:pt x="226998" y="939800"/>
                  </a:lnTo>
                  <a:close/>
                </a:path>
                <a:path w="1377950" h="1498600">
                  <a:moveTo>
                    <a:pt x="1373047" y="939800"/>
                  </a:moveTo>
                  <a:lnTo>
                    <a:pt x="234317" y="939800"/>
                  </a:lnTo>
                  <a:lnTo>
                    <a:pt x="231971" y="952500"/>
                  </a:lnTo>
                  <a:lnTo>
                    <a:pt x="1360283" y="952500"/>
                  </a:lnTo>
                  <a:lnTo>
                    <a:pt x="1373047" y="939800"/>
                  </a:lnTo>
                  <a:close/>
                </a:path>
                <a:path w="1377950" h="1498600">
                  <a:moveTo>
                    <a:pt x="1373675" y="927100"/>
                  </a:moveTo>
                  <a:lnTo>
                    <a:pt x="241783" y="927100"/>
                  </a:lnTo>
                  <a:lnTo>
                    <a:pt x="239898" y="939800"/>
                  </a:lnTo>
                  <a:lnTo>
                    <a:pt x="1377570" y="939800"/>
                  </a:lnTo>
                  <a:lnTo>
                    <a:pt x="1373675" y="927100"/>
                  </a:lnTo>
                  <a:close/>
                </a:path>
                <a:path w="1377950" h="1498600">
                  <a:moveTo>
                    <a:pt x="1343676" y="914400"/>
                  </a:moveTo>
                  <a:lnTo>
                    <a:pt x="221082" y="914400"/>
                  </a:lnTo>
                  <a:lnTo>
                    <a:pt x="234673" y="927100"/>
                  </a:lnTo>
                  <a:lnTo>
                    <a:pt x="1346063" y="927100"/>
                  </a:lnTo>
                  <a:lnTo>
                    <a:pt x="1343676" y="914400"/>
                  </a:lnTo>
                  <a:close/>
                </a:path>
                <a:path w="1377950" h="1498600">
                  <a:moveTo>
                    <a:pt x="1296494" y="901700"/>
                  </a:moveTo>
                  <a:lnTo>
                    <a:pt x="213899" y="901700"/>
                  </a:lnTo>
                  <a:lnTo>
                    <a:pt x="215354" y="914400"/>
                  </a:lnTo>
                  <a:lnTo>
                    <a:pt x="1305237" y="914400"/>
                  </a:lnTo>
                  <a:lnTo>
                    <a:pt x="1296494" y="901700"/>
                  </a:lnTo>
                  <a:close/>
                </a:path>
                <a:path w="1377950" h="1498600">
                  <a:moveTo>
                    <a:pt x="1289730" y="889000"/>
                  </a:moveTo>
                  <a:lnTo>
                    <a:pt x="217961" y="889000"/>
                  </a:lnTo>
                  <a:lnTo>
                    <a:pt x="219616" y="901700"/>
                  </a:lnTo>
                  <a:lnTo>
                    <a:pt x="1289887" y="901700"/>
                  </a:lnTo>
                  <a:lnTo>
                    <a:pt x="1289730" y="889000"/>
                  </a:lnTo>
                  <a:close/>
                </a:path>
                <a:path w="1377950" h="1498600">
                  <a:moveTo>
                    <a:pt x="1282945" y="876300"/>
                  </a:moveTo>
                  <a:lnTo>
                    <a:pt x="220872" y="876300"/>
                  </a:lnTo>
                  <a:lnTo>
                    <a:pt x="220757" y="889000"/>
                  </a:lnTo>
                  <a:lnTo>
                    <a:pt x="1283971" y="889000"/>
                  </a:lnTo>
                  <a:lnTo>
                    <a:pt x="1282945" y="876300"/>
                  </a:lnTo>
                  <a:close/>
                </a:path>
                <a:path w="1377950" h="1498600">
                  <a:moveTo>
                    <a:pt x="1285447" y="850900"/>
                  </a:moveTo>
                  <a:lnTo>
                    <a:pt x="210360" y="850900"/>
                  </a:lnTo>
                  <a:lnTo>
                    <a:pt x="212171" y="863600"/>
                  </a:lnTo>
                  <a:lnTo>
                    <a:pt x="214695" y="863600"/>
                  </a:lnTo>
                  <a:lnTo>
                    <a:pt x="217721" y="876300"/>
                  </a:lnTo>
                  <a:lnTo>
                    <a:pt x="1285877" y="876300"/>
                  </a:lnTo>
                  <a:lnTo>
                    <a:pt x="1284693" y="863600"/>
                  </a:lnTo>
                  <a:lnTo>
                    <a:pt x="1285447" y="850900"/>
                  </a:lnTo>
                  <a:close/>
                </a:path>
                <a:path w="1377950" h="1498600">
                  <a:moveTo>
                    <a:pt x="1252035" y="774700"/>
                  </a:moveTo>
                  <a:lnTo>
                    <a:pt x="173638" y="774700"/>
                  </a:lnTo>
                  <a:lnTo>
                    <a:pt x="175910" y="787400"/>
                  </a:lnTo>
                  <a:lnTo>
                    <a:pt x="179020" y="800100"/>
                  </a:lnTo>
                  <a:lnTo>
                    <a:pt x="179408" y="800100"/>
                  </a:lnTo>
                  <a:lnTo>
                    <a:pt x="179156" y="812800"/>
                  </a:lnTo>
                  <a:lnTo>
                    <a:pt x="185229" y="812800"/>
                  </a:lnTo>
                  <a:lnTo>
                    <a:pt x="205533" y="838200"/>
                  </a:lnTo>
                  <a:lnTo>
                    <a:pt x="209009" y="850900"/>
                  </a:lnTo>
                  <a:lnTo>
                    <a:pt x="1287395" y="850900"/>
                  </a:lnTo>
                  <a:lnTo>
                    <a:pt x="1286254" y="838200"/>
                  </a:lnTo>
                  <a:lnTo>
                    <a:pt x="1283552" y="838200"/>
                  </a:lnTo>
                  <a:lnTo>
                    <a:pt x="1279929" y="825500"/>
                  </a:lnTo>
                  <a:lnTo>
                    <a:pt x="1275615" y="825500"/>
                  </a:lnTo>
                  <a:lnTo>
                    <a:pt x="1264820" y="800100"/>
                  </a:lnTo>
                  <a:lnTo>
                    <a:pt x="1264191" y="787400"/>
                  </a:lnTo>
                  <a:lnTo>
                    <a:pt x="1252956" y="787400"/>
                  </a:lnTo>
                  <a:lnTo>
                    <a:pt x="1252035" y="774700"/>
                  </a:lnTo>
                  <a:close/>
                </a:path>
                <a:path w="1377950" h="1498600">
                  <a:moveTo>
                    <a:pt x="1235868" y="762000"/>
                  </a:moveTo>
                  <a:lnTo>
                    <a:pt x="169377" y="762000"/>
                  </a:lnTo>
                  <a:lnTo>
                    <a:pt x="167387" y="774700"/>
                  </a:lnTo>
                  <a:lnTo>
                    <a:pt x="1240370" y="774700"/>
                  </a:lnTo>
                  <a:lnTo>
                    <a:pt x="1235868" y="762000"/>
                  </a:lnTo>
                  <a:close/>
                </a:path>
                <a:path w="1377950" h="1498600">
                  <a:moveTo>
                    <a:pt x="1205209" y="749300"/>
                  </a:moveTo>
                  <a:lnTo>
                    <a:pt x="160173" y="749300"/>
                  </a:lnTo>
                  <a:lnTo>
                    <a:pt x="161974" y="762000"/>
                  </a:lnTo>
                  <a:lnTo>
                    <a:pt x="1208842" y="762000"/>
                  </a:lnTo>
                  <a:lnTo>
                    <a:pt x="1205209" y="749300"/>
                  </a:lnTo>
                  <a:close/>
                </a:path>
                <a:path w="1377950" h="1498600">
                  <a:moveTo>
                    <a:pt x="1198131" y="711200"/>
                  </a:moveTo>
                  <a:lnTo>
                    <a:pt x="147409" y="711200"/>
                  </a:lnTo>
                  <a:lnTo>
                    <a:pt x="157471" y="736600"/>
                  </a:lnTo>
                  <a:lnTo>
                    <a:pt x="157147" y="749300"/>
                  </a:lnTo>
                  <a:lnTo>
                    <a:pt x="1201973" y="749300"/>
                  </a:lnTo>
                  <a:lnTo>
                    <a:pt x="1201900" y="736600"/>
                  </a:lnTo>
                  <a:lnTo>
                    <a:pt x="1203356" y="736600"/>
                  </a:lnTo>
                  <a:lnTo>
                    <a:pt x="1202570" y="723900"/>
                  </a:lnTo>
                  <a:lnTo>
                    <a:pt x="1197795" y="723900"/>
                  </a:lnTo>
                  <a:lnTo>
                    <a:pt x="1198131" y="711200"/>
                  </a:lnTo>
                  <a:close/>
                </a:path>
                <a:path w="1377950" h="1498600">
                  <a:moveTo>
                    <a:pt x="1197387" y="698500"/>
                  </a:moveTo>
                  <a:lnTo>
                    <a:pt x="145063" y="698500"/>
                  </a:lnTo>
                  <a:lnTo>
                    <a:pt x="147901" y="711200"/>
                  </a:lnTo>
                  <a:lnTo>
                    <a:pt x="1199701" y="711200"/>
                  </a:lnTo>
                  <a:lnTo>
                    <a:pt x="1197387" y="698500"/>
                  </a:lnTo>
                  <a:close/>
                </a:path>
                <a:path w="1377950" h="1498600">
                  <a:moveTo>
                    <a:pt x="644503" y="38100"/>
                  </a:moveTo>
                  <a:lnTo>
                    <a:pt x="0" y="38100"/>
                  </a:lnTo>
                  <a:lnTo>
                    <a:pt x="345" y="50800"/>
                  </a:lnTo>
                  <a:lnTo>
                    <a:pt x="1350" y="50800"/>
                  </a:lnTo>
                  <a:lnTo>
                    <a:pt x="3528" y="63500"/>
                  </a:lnTo>
                  <a:lnTo>
                    <a:pt x="5936" y="76200"/>
                  </a:lnTo>
                  <a:lnTo>
                    <a:pt x="9340" y="88900"/>
                  </a:lnTo>
                  <a:lnTo>
                    <a:pt x="13004" y="101600"/>
                  </a:lnTo>
                  <a:lnTo>
                    <a:pt x="17486" y="127000"/>
                  </a:lnTo>
                  <a:lnTo>
                    <a:pt x="22240" y="139700"/>
                  </a:lnTo>
                  <a:lnTo>
                    <a:pt x="27538" y="165100"/>
                  </a:lnTo>
                  <a:lnTo>
                    <a:pt x="33213" y="190500"/>
                  </a:lnTo>
                  <a:lnTo>
                    <a:pt x="39035" y="228600"/>
                  </a:lnTo>
                  <a:lnTo>
                    <a:pt x="45213" y="254000"/>
                  </a:lnTo>
                  <a:lnTo>
                    <a:pt x="51799" y="279400"/>
                  </a:lnTo>
                  <a:lnTo>
                    <a:pt x="58354" y="304800"/>
                  </a:lnTo>
                  <a:lnTo>
                    <a:pt x="65076" y="342900"/>
                  </a:lnTo>
                  <a:lnTo>
                    <a:pt x="71777" y="368300"/>
                  </a:lnTo>
                  <a:lnTo>
                    <a:pt x="78772" y="406400"/>
                  </a:lnTo>
                  <a:lnTo>
                    <a:pt x="85494" y="431800"/>
                  </a:lnTo>
                  <a:lnTo>
                    <a:pt x="92018" y="457200"/>
                  </a:lnTo>
                  <a:lnTo>
                    <a:pt x="98657" y="495303"/>
                  </a:lnTo>
                  <a:lnTo>
                    <a:pt x="104813" y="520700"/>
                  </a:lnTo>
                  <a:lnTo>
                    <a:pt x="110855" y="546100"/>
                  </a:lnTo>
                  <a:lnTo>
                    <a:pt x="116561" y="571500"/>
                  </a:lnTo>
                  <a:lnTo>
                    <a:pt x="122121" y="596900"/>
                  </a:lnTo>
                  <a:lnTo>
                    <a:pt x="127085" y="622300"/>
                  </a:lnTo>
                  <a:lnTo>
                    <a:pt x="138875" y="673100"/>
                  </a:lnTo>
                  <a:lnTo>
                    <a:pt x="143493" y="685800"/>
                  </a:lnTo>
                  <a:lnTo>
                    <a:pt x="144739" y="698500"/>
                  </a:lnTo>
                  <a:lnTo>
                    <a:pt x="1192298" y="698500"/>
                  </a:lnTo>
                  <a:lnTo>
                    <a:pt x="1191712" y="685800"/>
                  </a:lnTo>
                  <a:lnTo>
                    <a:pt x="1190434" y="685800"/>
                  </a:lnTo>
                  <a:lnTo>
                    <a:pt x="1187021" y="673100"/>
                  </a:lnTo>
                  <a:lnTo>
                    <a:pt x="1170843" y="647700"/>
                  </a:lnTo>
                  <a:lnTo>
                    <a:pt x="1166948" y="647700"/>
                  </a:lnTo>
                  <a:lnTo>
                    <a:pt x="1168152" y="635000"/>
                  </a:lnTo>
                  <a:lnTo>
                    <a:pt x="1166906" y="622300"/>
                  </a:lnTo>
                  <a:lnTo>
                    <a:pt x="1163776" y="622300"/>
                  </a:lnTo>
                  <a:lnTo>
                    <a:pt x="1159818" y="609600"/>
                  </a:lnTo>
                  <a:lnTo>
                    <a:pt x="1145745" y="609600"/>
                  </a:lnTo>
                  <a:lnTo>
                    <a:pt x="1137274" y="596900"/>
                  </a:lnTo>
                  <a:lnTo>
                    <a:pt x="1125525" y="596900"/>
                  </a:lnTo>
                  <a:lnTo>
                    <a:pt x="1100709" y="584200"/>
                  </a:lnTo>
                  <a:lnTo>
                    <a:pt x="1090291" y="584200"/>
                  </a:lnTo>
                  <a:lnTo>
                    <a:pt x="1088448" y="571500"/>
                  </a:lnTo>
                  <a:lnTo>
                    <a:pt x="1085631" y="558800"/>
                  </a:lnTo>
                  <a:lnTo>
                    <a:pt x="1067883" y="558800"/>
                  </a:lnTo>
                  <a:lnTo>
                    <a:pt x="1063098" y="546100"/>
                  </a:lnTo>
                  <a:lnTo>
                    <a:pt x="1067297" y="546100"/>
                  </a:lnTo>
                  <a:lnTo>
                    <a:pt x="1065150" y="533400"/>
                  </a:lnTo>
                  <a:lnTo>
                    <a:pt x="1050470" y="533400"/>
                  </a:lnTo>
                  <a:lnTo>
                    <a:pt x="1037821" y="520700"/>
                  </a:lnTo>
                  <a:lnTo>
                    <a:pt x="1035528" y="508000"/>
                  </a:lnTo>
                  <a:lnTo>
                    <a:pt x="1035432" y="507464"/>
                  </a:lnTo>
                  <a:lnTo>
                    <a:pt x="1035844" y="495303"/>
                  </a:lnTo>
                  <a:lnTo>
                    <a:pt x="1035880" y="494246"/>
                  </a:lnTo>
                  <a:lnTo>
                    <a:pt x="1037340" y="482600"/>
                  </a:lnTo>
                  <a:lnTo>
                    <a:pt x="1032910" y="482600"/>
                  </a:lnTo>
                  <a:lnTo>
                    <a:pt x="1021183" y="469900"/>
                  </a:lnTo>
                  <a:lnTo>
                    <a:pt x="1015246" y="469900"/>
                  </a:lnTo>
                  <a:lnTo>
                    <a:pt x="1002472" y="457200"/>
                  </a:lnTo>
                  <a:lnTo>
                    <a:pt x="996409" y="444500"/>
                  </a:lnTo>
                  <a:lnTo>
                    <a:pt x="964787" y="444500"/>
                  </a:lnTo>
                  <a:lnTo>
                    <a:pt x="958902" y="431800"/>
                  </a:lnTo>
                  <a:lnTo>
                    <a:pt x="954054" y="419100"/>
                  </a:lnTo>
                  <a:lnTo>
                    <a:pt x="951227" y="419100"/>
                  </a:lnTo>
                  <a:lnTo>
                    <a:pt x="946327" y="406400"/>
                  </a:lnTo>
                  <a:lnTo>
                    <a:pt x="941918" y="393700"/>
                  </a:lnTo>
                  <a:lnTo>
                    <a:pt x="933814" y="393700"/>
                  </a:lnTo>
                  <a:lnTo>
                    <a:pt x="919542" y="381000"/>
                  </a:lnTo>
                  <a:lnTo>
                    <a:pt x="907312" y="368300"/>
                  </a:lnTo>
                  <a:lnTo>
                    <a:pt x="896276" y="368300"/>
                  </a:lnTo>
                  <a:lnTo>
                    <a:pt x="887271" y="355600"/>
                  </a:lnTo>
                  <a:lnTo>
                    <a:pt x="878392" y="355600"/>
                  </a:lnTo>
                  <a:lnTo>
                    <a:pt x="871355" y="342900"/>
                  </a:lnTo>
                  <a:lnTo>
                    <a:pt x="856078" y="342900"/>
                  </a:lnTo>
                  <a:lnTo>
                    <a:pt x="851534" y="330200"/>
                  </a:lnTo>
                  <a:lnTo>
                    <a:pt x="845136" y="330200"/>
                  </a:lnTo>
                  <a:lnTo>
                    <a:pt x="841628" y="317500"/>
                  </a:lnTo>
                  <a:lnTo>
                    <a:pt x="838215" y="304800"/>
                  </a:lnTo>
                  <a:lnTo>
                    <a:pt x="828979" y="304800"/>
                  </a:lnTo>
                  <a:lnTo>
                    <a:pt x="826414" y="292100"/>
                  </a:lnTo>
                  <a:lnTo>
                    <a:pt x="822760" y="292100"/>
                  </a:lnTo>
                  <a:lnTo>
                    <a:pt x="820278" y="279400"/>
                  </a:lnTo>
                  <a:lnTo>
                    <a:pt x="806813" y="279400"/>
                  </a:lnTo>
                  <a:lnTo>
                    <a:pt x="801923" y="266700"/>
                  </a:lnTo>
                  <a:lnTo>
                    <a:pt x="797996" y="266700"/>
                  </a:lnTo>
                  <a:lnTo>
                    <a:pt x="791002" y="241300"/>
                  </a:lnTo>
                  <a:lnTo>
                    <a:pt x="788195" y="228600"/>
                  </a:lnTo>
                  <a:lnTo>
                    <a:pt x="770992" y="203200"/>
                  </a:lnTo>
                  <a:lnTo>
                    <a:pt x="768280" y="203200"/>
                  </a:lnTo>
                  <a:lnTo>
                    <a:pt x="763788" y="190500"/>
                  </a:lnTo>
                  <a:lnTo>
                    <a:pt x="761830" y="190500"/>
                  </a:lnTo>
                  <a:lnTo>
                    <a:pt x="758385" y="177800"/>
                  </a:lnTo>
                  <a:lnTo>
                    <a:pt x="715067" y="177800"/>
                  </a:lnTo>
                  <a:lnTo>
                    <a:pt x="705894" y="165100"/>
                  </a:lnTo>
                  <a:lnTo>
                    <a:pt x="701402" y="165100"/>
                  </a:lnTo>
                  <a:lnTo>
                    <a:pt x="696397" y="152400"/>
                  </a:lnTo>
                  <a:lnTo>
                    <a:pt x="690523" y="152400"/>
                  </a:lnTo>
                  <a:lnTo>
                    <a:pt x="684031" y="139700"/>
                  </a:lnTo>
                  <a:lnTo>
                    <a:pt x="662199" y="139700"/>
                  </a:lnTo>
                  <a:lnTo>
                    <a:pt x="652995" y="127000"/>
                  </a:lnTo>
                  <a:lnTo>
                    <a:pt x="627258" y="114300"/>
                  </a:lnTo>
                  <a:lnTo>
                    <a:pt x="617939" y="101600"/>
                  </a:lnTo>
                  <a:lnTo>
                    <a:pt x="619614" y="88900"/>
                  </a:lnTo>
                  <a:lnTo>
                    <a:pt x="623792" y="88900"/>
                  </a:lnTo>
                  <a:lnTo>
                    <a:pt x="624766" y="76200"/>
                  </a:lnTo>
                  <a:lnTo>
                    <a:pt x="626316" y="76200"/>
                  </a:lnTo>
                  <a:lnTo>
                    <a:pt x="628179" y="63500"/>
                  </a:lnTo>
                  <a:lnTo>
                    <a:pt x="638797" y="63500"/>
                  </a:lnTo>
                  <a:lnTo>
                    <a:pt x="641174" y="50800"/>
                  </a:lnTo>
                  <a:lnTo>
                    <a:pt x="644503" y="38100"/>
                  </a:lnTo>
                  <a:close/>
                </a:path>
                <a:path w="1377950" h="1498600">
                  <a:moveTo>
                    <a:pt x="861492" y="330200"/>
                  </a:moveTo>
                  <a:lnTo>
                    <a:pt x="856078" y="342900"/>
                  </a:lnTo>
                  <a:lnTo>
                    <a:pt x="866277" y="342900"/>
                  </a:lnTo>
                  <a:lnTo>
                    <a:pt x="861492" y="330200"/>
                  </a:lnTo>
                  <a:close/>
                </a:path>
                <a:path w="1377950" h="1498600">
                  <a:moveTo>
                    <a:pt x="746396" y="165100"/>
                  </a:moveTo>
                  <a:lnTo>
                    <a:pt x="727716" y="165100"/>
                  </a:lnTo>
                  <a:lnTo>
                    <a:pt x="715067" y="177800"/>
                  </a:lnTo>
                  <a:lnTo>
                    <a:pt x="758385" y="177800"/>
                  </a:lnTo>
                  <a:lnTo>
                    <a:pt x="746396" y="165100"/>
                  </a:lnTo>
                  <a:close/>
                </a:path>
                <a:path w="1377950" h="1498600">
                  <a:moveTo>
                    <a:pt x="670733" y="127000"/>
                  </a:moveTo>
                  <a:lnTo>
                    <a:pt x="668764" y="127000"/>
                  </a:lnTo>
                  <a:lnTo>
                    <a:pt x="662199" y="139700"/>
                  </a:lnTo>
                  <a:lnTo>
                    <a:pt x="671330" y="139700"/>
                  </a:lnTo>
                  <a:lnTo>
                    <a:pt x="670733" y="127000"/>
                  </a:lnTo>
                  <a:close/>
                </a:path>
                <a:path w="1377950" h="1498600">
                  <a:moveTo>
                    <a:pt x="659718" y="25400"/>
                  </a:moveTo>
                  <a:lnTo>
                    <a:pt x="236924" y="25400"/>
                  </a:lnTo>
                  <a:lnTo>
                    <a:pt x="203218" y="38100"/>
                  </a:lnTo>
                  <a:lnTo>
                    <a:pt x="649393" y="38100"/>
                  </a:lnTo>
                  <a:lnTo>
                    <a:pt x="659718" y="25400"/>
                  </a:lnTo>
                  <a:close/>
                </a:path>
                <a:path w="1377950" h="1498600">
                  <a:moveTo>
                    <a:pt x="673099" y="12700"/>
                  </a:moveTo>
                  <a:lnTo>
                    <a:pt x="493094" y="12700"/>
                  </a:lnTo>
                  <a:lnTo>
                    <a:pt x="452373" y="25400"/>
                  </a:lnTo>
                  <a:lnTo>
                    <a:pt x="670147" y="25400"/>
                  </a:lnTo>
                  <a:lnTo>
                    <a:pt x="673099" y="12700"/>
                  </a:lnTo>
                  <a:close/>
                </a:path>
                <a:path w="1377950" h="1498600">
                  <a:moveTo>
                    <a:pt x="676534" y="0"/>
                  </a:moveTo>
                  <a:lnTo>
                    <a:pt x="676335" y="0"/>
                  </a:lnTo>
                  <a:lnTo>
                    <a:pt x="635645" y="12700"/>
                  </a:lnTo>
                  <a:lnTo>
                    <a:pt x="676450" y="12700"/>
                  </a:lnTo>
                  <a:lnTo>
                    <a:pt x="676534" y="0"/>
                  </a:lnTo>
                  <a:close/>
                </a:path>
              </a:pathLst>
            </a:custGeom>
            <a:solidFill>
              <a:srgbClr val="0F9FDA"/>
            </a:solidFill>
          </p:spPr>
          <p:txBody>
            <a:bodyPr wrap="square" lIns="0" tIns="0" rIns="0" bIns="0" rtlCol="0"/>
            <a:lstStyle/>
            <a:p>
              <a:pPr defTabSz="554492"/>
              <a:endParaRPr sz="1092" kern="0">
                <a:solidFill>
                  <a:sysClr val="windowText" lastClr="000000"/>
                </a:solidFill>
              </a:endParaRPr>
            </a:p>
          </p:txBody>
        </p:sp>
        <p:sp>
          <p:nvSpPr>
            <p:cNvPr id="99" name="object 99"/>
            <p:cNvSpPr/>
            <p:nvPr/>
          </p:nvSpPr>
          <p:spPr>
            <a:xfrm>
              <a:off x="8908644" y="6110496"/>
              <a:ext cx="466090" cy="359410"/>
            </a:xfrm>
            <a:custGeom>
              <a:avLst/>
              <a:gdLst/>
              <a:ahLst/>
              <a:cxnLst/>
              <a:rect l="l" t="t" r="r" b="b"/>
              <a:pathLst>
                <a:path w="466090" h="359410">
                  <a:moveTo>
                    <a:pt x="238429" y="254774"/>
                  </a:moveTo>
                  <a:lnTo>
                    <a:pt x="229565" y="212153"/>
                  </a:lnTo>
                  <a:lnTo>
                    <a:pt x="186867" y="173482"/>
                  </a:lnTo>
                  <a:lnTo>
                    <a:pt x="186867" y="172491"/>
                  </a:lnTo>
                  <a:lnTo>
                    <a:pt x="205193" y="160299"/>
                  </a:lnTo>
                  <a:lnTo>
                    <a:pt x="216750" y="144729"/>
                  </a:lnTo>
                  <a:lnTo>
                    <a:pt x="217487" y="143738"/>
                  </a:lnTo>
                  <a:lnTo>
                    <a:pt x="224383" y="122720"/>
                  </a:lnTo>
                  <a:lnTo>
                    <a:pt x="226529" y="97142"/>
                  </a:lnTo>
                  <a:lnTo>
                    <a:pt x="223596" y="78803"/>
                  </a:lnTo>
                  <a:lnTo>
                    <a:pt x="220446" y="59169"/>
                  </a:lnTo>
                  <a:lnTo>
                    <a:pt x="200825" y="28308"/>
                  </a:lnTo>
                  <a:lnTo>
                    <a:pt x="165684" y="7581"/>
                  </a:lnTo>
                  <a:lnTo>
                    <a:pt x="142760" y="4292"/>
                  </a:lnTo>
                  <a:lnTo>
                    <a:pt x="142760" y="247840"/>
                  </a:lnTo>
                  <a:lnTo>
                    <a:pt x="141808" y="264833"/>
                  </a:lnTo>
                  <a:lnTo>
                    <a:pt x="138480" y="275653"/>
                  </a:lnTo>
                  <a:lnTo>
                    <a:pt x="132092" y="281368"/>
                  </a:lnTo>
                  <a:lnTo>
                    <a:pt x="121945" y="283032"/>
                  </a:lnTo>
                  <a:lnTo>
                    <a:pt x="94678" y="283032"/>
                  </a:lnTo>
                  <a:lnTo>
                    <a:pt x="94678" y="212153"/>
                  </a:lnTo>
                  <a:lnTo>
                    <a:pt x="121945" y="212153"/>
                  </a:lnTo>
                  <a:lnTo>
                    <a:pt x="132511" y="213271"/>
                  </a:lnTo>
                  <a:lnTo>
                    <a:pt x="138861" y="218097"/>
                  </a:lnTo>
                  <a:lnTo>
                    <a:pt x="141947" y="228879"/>
                  </a:lnTo>
                  <a:lnTo>
                    <a:pt x="142760" y="247840"/>
                  </a:lnTo>
                  <a:lnTo>
                    <a:pt x="142760" y="4292"/>
                  </a:lnTo>
                  <a:lnTo>
                    <a:pt x="138303" y="3644"/>
                  </a:lnTo>
                  <a:lnTo>
                    <a:pt x="138303" y="110032"/>
                  </a:lnTo>
                  <a:lnTo>
                    <a:pt x="137337" y="126123"/>
                  </a:lnTo>
                  <a:lnTo>
                    <a:pt x="133959" y="136867"/>
                  </a:lnTo>
                  <a:lnTo>
                    <a:pt x="127419" y="142862"/>
                  </a:lnTo>
                  <a:lnTo>
                    <a:pt x="116979" y="144729"/>
                  </a:lnTo>
                  <a:lnTo>
                    <a:pt x="94678" y="144729"/>
                  </a:lnTo>
                  <a:lnTo>
                    <a:pt x="94678" y="78803"/>
                  </a:lnTo>
                  <a:lnTo>
                    <a:pt x="116979" y="78803"/>
                  </a:lnTo>
                  <a:lnTo>
                    <a:pt x="127419" y="79997"/>
                  </a:lnTo>
                  <a:lnTo>
                    <a:pt x="133959" y="84569"/>
                  </a:lnTo>
                  <a:lnTo>
                    <a:pt x="137337" y="94068"/>
                  </a:lnTo>
                  <a:lnTo>
                    <a:pt x="138303" y="110032"/>
                  </a:lnTo>
                  <a:lnTo>
                    <a:pt x="138303" y="3644"/>
                  </a:lnTo>
                  <a:lnTo>
                    <a:pt x="113017" y="0"/>
                  </a:lnTo>
                  <a:lnTo>
                    <a:pt x="0" y="0"/>
                  </a:lnTo>
                  <a:lnTo>
                    <a:pt x="0" y="359371"/>
                  </a:lnTo>
                  <a:lnTo>
                    <a:pt x="127393" y="359371"/>
                  </a:lnTo>
                  <a:lnTo>
                    <a:pt x="181343" y="351739"/>
                  </a:lnTo>
                  <a:lnTo>
                    <a:pt x="215442" y="330301"/>
                  </a:lnTo>
                  <a:lnTo>
                    <a:pt x="233273" y="297256"/>
                  </a:lnTo>
                  <a:lnTo>
                    <a:pt x="235000" y="283032"/>
                  </a:lnTo>
                  <a:lnTo>
                    <a:pt x="238429" y="254774"/>
                  </a:lnTo>
                  <a:close/>
                </a:path>
                <a:path w="466090" h="359410">
                  <a:moveTo>
                    <a:pt x="465950" y="279400"/>
                  </a:moveTo>
                  <a:lnTo>
                    <a:pt x="361861" y="279400"/>
                  </a:lnTo>
                  <a:lnTo>
                    <a:pt x="361861" y="210820"/>
                  </a:lnTo>
                  <a:lnTo>
                    <a:pt x="433235" y="210820"/>
                  </a:lnTo>
                  <a:lnTo>
                    <a:pt x="433235" y="139700"/>
                  </a:lnTo>
                  <a:lnTo>
                    <a:pt x="361861" y="139700"/>
                  </a:lnTo>
                  <a:lnTo>
                    <a:pt x="361861" y="81280"/>
                  </a:lnTo>
                  <a:lnTo>
                    <a:pt x="462978" y="81280"/>
                  </a:lnTo>
                  <a:lnTo>
                    <a:pt x="462978" y="0"/>
                  </a:lnTo>
                  <a:lnTo>
                    <a:pt x="264693" y="0"/>
                  </a:lnTo>
                  <a:lnTo>
                    <a:pt x="264693" y="81280"/>
                  </a:lnTo>
                  <a:lnTo>
                    <a:pt x="264693" y="139700"/>
                  </a:lnTo>
                  <a:lnTo>
                    <a:pt x="264693" y="210820"/>
                  </a:lnTo>
                  <a:lnTo>
                    <a:pt x="264693" y="279400"/>
                  </a:lnTo>
                  <a:lnTo>
                    <a:pt x="264693" y="359410"/>
                  </a:lnTo>
                  <a:lnTo>
                    <a:pt x="465950" y="359410"/>
                  </a:lnTo>
                  <a:lnTo>
                    <a:pt x="465950" y="279400"/>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pic>
          <p:nvPicPr>
            <p:cNvPr id="100" name="object 100"/>
            <p:cNvPicPr/>
            <p:nvPr/>
          </p:nvPicPr>
          <p:blipFill>
            <a:blip r:embed="rId26" cstate="print"/>
            <a:stretch>
              <a:fillRect/>
            </a:stretch>
          </p:blipFill>
          <p:spPr>
            <a:xfrm>
              <a:off x="8908649" y="6501064"/>
              <a:ext cx="299195" cy="109609"/>
            </a:xfrm>
            <a:prstGeom prst="rect">
              <a:avLst/>
            </a:prstGeom>
          </p:spPr>
        </p:pic>
        <p:pic>
          <p:nvPicPr>
            <p:cNvPr id="101" name="object 101"/>
            <p:cNvPicPr/>
            <p:nvPr/>
          </p:nvPicPr>
          <p:blipFill>
            <a:blip r:embed="rId27" cstate="print"/>
            <a:stretch>
              <a:fillRect/>
            </a:stretch>
          </p:blipFill>
          <p:spPr>
            <a:xfrm>
              <a:off x="9228704" y="6499557"/>
              <a:ext cx="145893" cy="112624"/>
            </a:xfrm>
            <a:prstGeom prst="rect">
              <a:avLst/>
            </a:prstGeom>
          </p:spPr>
        </p:pic>
        <p:sp>
          <p:nvSpPr>
            <p:cNvPr id="102" name="object 102"/>
            <p:cNvSpPr/>
            <p:nvPr/>
          </p:nvSpPr>
          <p:spPr>
            <a:xfrm>
              <a:off x="8908644" y="6641724"/>
              <a:ext cx="466090" cy="362585"/>
            </a:xfrm>
            <a:custGeom>
              <a:avLst/>
              <a:gdLst/>
              <a:ahLst/>
              <a:cxnLst/>
              <a:rect l="l" t="t" r="r" b="b"/>
              <a:pathLst>
                <a:path w="466090" h="362584">
                  <a:moveTo>
                    <a:pt x="202641" y="282117"/>
                  </a:moveTo>
                  <a:lnTo>
                    <a:pt x="97828" y="282117"/>
                  </a:lnTo>
                  <a:lnTo>
                    <a:pt x="97828" y="212267"/>
                  </a:lnTo>
                  <a:lnTo>
                    <a:pt x="169697" y="212267"/>
                  </a:lnTo>
                  <a:lnTo>
                    <a:pt x="169697" y="141147"/>
                  </a:lnTo>
                  <a:lnTo>
                    <a:pt x="97828" y="141147"/>
                  </a:lnTo>
                  <a:lnTo>
                    <a:pt x="97828" y="81457"/>
                  </a:lnTo>
                  <a:lnTo>
                    <a:pt x="199644" y="81457"/>
                  </a:lnTo>
                  <a:lnTo>
                    <a:pt x="199644" y="177"/>
                  </a:lnTo>
                  <a:lnTo>
                    <a:pt x="0" y="177"/>
                  </a:lnTo>
                  <a:lnTo>
                    <a:pt x="0" y="81457"/>
                  </a:lnTo>
                  <a:lnTo>
                    <a:pt x="0" y="141147"/>
                  </a:lnTo>
                  <a:lnTo>
                    <a:pt x="0" y="212267"/>
                  </a:lnTo>
                  <a:lnTo>
                    <a:pt x="0" y="282117"/>
                  </a:lnTo>
                  <a:lnTo>
                    <a:pt x="0" y="362127"/>
                  </a:lnTo>
                  <a:lnTo>
                    <a:pt x="202641" y="362127"/>
                  </a:lnTo>
                  <a:lnTo>
                    <a:pt x="202641" y="282117"/>
                  </a:lnTo>
                  <a:close/>
                </a:path>
                <a:path w="466090" h="362584">
                  <a:moveTo>
                    <a:pt x="465950" y="0"/>
                  </a:moveTo>
                  <a:lnTo>
                    <a:pt x="255079" y="0"/>
                  </a:lnTo>
                  <a:lnTo>
                    <a:pt x="255079" y="81280"/>
                  </a:lnTo>
                  <a:lnTo>
                    <a:pt x="311848" y="81280"/>
                  </a:lnTo>
                  <a:lnTo>
                    <a:pt x="311848" y="280670"/>
                  </a:lnTo>
                  <a:lnTo>
                    <a:pt x="255079" y="280670"/>
                  </a:lnTo>
                  <a:lnTo>
                    <a:pt x="255079" y="361950"/>
                  </a:lnTo>
                  <a:lnTo>
                    <a:pt x="465950" y="361950"/>
                  </a:lnTo>
                  <a:lnTo>
                    <a:pt x="465950" y="280670"/>
                  </a:lnTo>
                  <a:lnTo>
                    <a:pt x="409181" y="280670"/>
                  </a:lnTo>
                  <a:lnTo>
                    <a:pt x="409181" y="81280"/>
                  </a:lnTo>
                  <a:lnTo>
                    <a:pt x="465950" y="81280"/>
                  </a:lnTo>
                  <a:lnTo>
                    <a:pt x="465950" y="0"/>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grpSp>
      <p:grpSp>
        <p:nvGrpSpPr>
          <p:cNvPr id="103" name="object 103">
            <a:extLst>
              <a:ext uri="{C183D7F6-B498-43B3-948B-1728B52AA6E4}">
                <adec:decorative xmlns:adec="http://schemas.microsoft.com/office/drawing/2017/decorative" val="1"/>
              </a:ext>
            </a:extLst>
          </p:cNvPr>
          <p:cNvGrpSpPr/>
          <p:nvPr/>
        </p:nvGrpSpPr>
        <p:grpSpPr>
          <a:xfrm>
            <a:off x="665790" y="4533757"/>
            <a:ext cx="845602" cy="911063"/>
            <a:chOff x="1097231" y="7476501"/>
            <a:chExt cx="1394460" cy="1502410"/>
          </a:xfrm>
        </p:grpSpPr>
        <p:sp>
          <p:nvSpPr>
            <p:cNvPr id="104" name="object 104"/>
            <p:cNvSpPr/>
            <p:nvPr/>
          </p:nvSpPr>
          <p:spPr>
            <a:xfrm>
              <a:off x="1097231" y="7476501"/>
              <a:ext cx="1394460" cy="1502410"/>
            </a:xfrm>
            <a:custGeom>
              <a:avLst/>
              <a:gdLst/>
              <a:ahLst/>
              <a:cxnLst/>
              <a:rect l="l" t="t" r="r" b="b"/>
              <a:pathLst>
                <a:path w="1394460" h="1502409">
                  <a:moveTo>
                    <a:pt x="1212476" y="1489557"/>
                  </a:moveTo>
                  <a:lnTo>
                    <a:pt x="971310" y="1489557"/>
                  </a:lnTo>
                  <a:lnTo>
                    <a:pt x="971530" y="1502257"/>
                  </a:lnTo>
                  <a:lnTo>
                    <a:pt x="1212779" y="1502257"/>
                  </a:lnTo>
                  <a:lnTo>
                    <a:pt x="1212476" y="1489557"/>
                  </a:lnTo>
                  <a:close/>
                </a:path>
                <a:path w="1394460" h="1502409">
                  <a:moveTo>
                    <a:pt x="1387685" y="1210157"/>
                  </a:moveTo>
                  <a:lnTo>
                    <a:pt x="713779" y="1210157"/>
                  </a:lnTo>
                  <a:lnTo>
                    <a:pt x="713823" y="1222857"/>
                  </a:lnTo>
                  <a:lnTo>
                    <a:pt x="713911" y="1248257"/>
                  </a:lnTo>
                  <a:lnTo>
                    <a:pt x="713999" y="1273657"/>
                  </a:lnTo>
                  <a:lnTo>
                    <a:pt x="704167" y="1324457"/>
                  </a:lnTo>
                  <a:lnTo>
                    <a:pt x="698879" y="1349857"/>
                  </a:lnTo>
                  <a:lnTo>
                    <a:pt x="684837" y="1375257"/>
                  </a:lnTo>
                  <a:lnTo>
                    <a:pt x="664293" y="1413357"/>
                  </a:lnTo>
                  <a:lnTo>
                    <a:pt x="643980" y="1451457"/>
                  </a:lnTo>
                  <a:lnTo>
                    <a:pt x="634211" y="1464157"/>
                  </a:lnTo>
                  <a:lnTo>
                    <a:pt x="622483" y="1476857"/>
                  </a:lnTo>
                  <a:lnTo>
                    <a:pt x="611573" y="1489557"/>
                  </a:lnTo>
                  <a:lnTo>
                    <a:pt x="1220057" y="1489557"/>
                  </a:lnTo>
                  <a:lnTo>
                    <a:pt x="1220496" y="1476857"/>
                  </a:lnTo>
                  <a:lnTo>
                    <a:pt x="1221910" y="1476857"/>
                  </a:lnTo>
                  <a:lnTo>
                    <a:pt x="1229156" y="1464157"/>
                  </a:lnTo>
                  <a:lnTo>
                    <a:pt x="1235522" y="1464157"/>
                  </a:lnTo>
                  <a:lnTo>
                    <a:pt x="1237072" y="1451457"/>
                  </a:lnTo>
                  <a:lnTo>
                    <a:pt x="1249836" y="1451457"/>
                  </a:lnTo>
                  <a:lnTo>
                    <a:pt x="1250045" y="1438757"/>
                  </a:lnTo>
                  <a:lnTo>
                    <a:pt x="1255584" y="1438757"/>
                  </a:lnTo>
                  <a:lnTo>
                    <a:pt x="1259417" y="1426057"/>
                  </a:lnTo>
                  <a:lnTo>
                    <a:pt x="1261228" y="1426057"/>
                  </a:lnTo>
                  <a:lnTo>
                    <a:pt x="1259574" y="1413357"/>
                  </a:lnTo>
                  <a:lnTo>
                    <a:pt x="1261061" y="1413357"/>
                  </a:lnTo>
                  <a:lnTo>
                    <a:pt x="1262610" y="1400657"/>
                  </a:lnTo>
                  <a:lnTo>
                    <a:pt x="1267804" y="1375257"/>
                  </a:lnTo>
                  <a:lnTo>
                    <a:pt x="1271364" y="1375257"/>
                  </a:lnTo>
                  <a:lnTo>
                    <a:pt x="1282474" y="1362557"/>
                  </a:lnTo>
                  <a:lnTo>
                    <a:pt x="1285730" y="1349857"/>
                  </a:lnTo>
                  <a:lnTo>
                    <a:pt x="1306986" y="1349857"/>
                  </a:lnTo>
                  <a:lnTo>
                    <a:pt x="1310064" y="1337157"/>
                  </a:lnTo>
                  <a:lnTo>
                    <a:pt x="1314221" y="1337157"/>
                  </a:lnTo>
                  <a:lnTo>
                    <a:pt x="1315865" y="1324457"/>
                  </a:lnTo>
                  <a:lnTo>
                    <a:pt x="1314117" y="1324457"/>
                  </a:lnTo>
                  <a:lnTo>
                    <a:pt x="1313541" y="1311757"/>
                  </a:lnTo>
                  <a:lnTo>
                    <a:pt x="1314975" y="1311757"/>
                  </a:lnTo>
                  <a:lnTo>
                    <a:pt x="1316619" y="1299057"/>
                  </a:lnTo>
                  <a:lnTo>
                    <a:pt x="1331823" y="1299057"/>
                  </a:lnTo>
                  <a:lnTo>
                    <a:pt x="1332577" y="1286357"/>
                  </a:lnTo>
                  <a:lnTo>
                    <a:pt x="1325121" y="1286357"/>
                  </a:lnTo>
                  <a:lnTo>
                    <a:pt x="1324828" y="1273657"/>
                  </a:lnTo>
                  <a:lnTo>
                    <a:pt x="1379120" y="1273657"/>
                  </a:lnTo>
                  <a:lnTo>
                    <a:pt x="1383633" y="1260957"/>
                  </a:lnTo>
                  <a:lnTo>
                    <a:pt x="1384554" y="1248257"/>
                  </a:lnTo>
                  <a:lnTo>
                    <a:pt x="1384785" y="1248257"/>
                  </a:lnTo>
                  <a:lnTo>
                    <a:pt x="1382690" y="1235557"/>
                  </a:lnTo>
                  <a:lnTo>
                    <a:pt x="1383015" y="1235557"/>
                  </a:lnTo>
                  <a:lnTo>
                    <a:pt x="1385319" y="1222857"/>
                  </a:lnTo>
                  <a:lnTo>
                    <a:pt x="1385905" y="1222857"/>
                  </a:lnTo>
                  <a:lnTo>
                    <a:pt x="1387685" y="1210157"/>
                  </a:lnTo>
                  <a:close/>
                </a:path>
                <a:path w="1394460" h="1502409">
                  <a:moveTo>
                    <a:pt x="1268432" y="1387957"/>
                  </a:moveTo>
                  <a:lnTo>
                    <a:pt x="1267176" y="1387957"/>
                  </a:lnTo>
                  <a:lnTo>
                    <a:pt x="1264579" y="1400657"/>
                  </a:lnTo>
                  <a:lnTo>
                    <a:pt x="1264202" y="1413357"/>
                  </a:lnTo>
                  <a:lnTo>
                    <a:pt x="1268662" y="1413357"/>
                  </a:lnTo>
                  <a:lnTo>
                    <a:pt x="1269196" y="1400657"/>
                  </a:lnTo>
                  <a:lnTo>
                    <a:pt x="1268432" y="1387957"/>
                  </a:lnTo>
                  <a:close/>
                </a:path>
                <a:path w="1394460" h="1502409">
                  <a:moveTo>
                    <a:pt x="1372806" y="1286357"/>
                  </a:moveTo>
                  <a:lnTo>
                    <a:pt x="1357110" y="1286357"/>
                  </a:lnTo>
                  <a:lnTo>
                    <a:pt x="1360880" y="1299057"/>
                  </a:lnTo>
                  <a:lnTo>
                    <a:pt x="1368063" y="1299057"/>
                  </a:lnTo>
                  <a:lnTo>
                    <a:pt x="1372806" y="1286357"/>
                  </a:lnTo>
                  <a:close/>
                </a:path>
                <a:path w="1394460" h="1502409">
                  <a:moveTo>
                    <a:pt x="1379120" y="1273657"/>
                  </a:moveTo>
                  <a:lnTo>
                    <a:pt x="1356262" y="1273657"/>
                  </a:lnTo>
                  <a:lnTo>
                    <a:pt x="1355477" y="1286357"/>
                  </a:lnTo>
                  <a:lnTo>
                    <a:pt x="1376712" y="1286357"/>
                  </a:lnTo>
                  <a:lnTo>
                    <a:pt x="1379120" y="1273657"/>
                  </a:lnTo>
                  <a:close/>
                </a:path>
                <a:path w="1394460" h="1502409">
                  <a:moveTo>
                    <a:pt x="1394104" y="1197457"/>
                  </a:moveTo>
                  <a:lnTo>
                    <a:pt x="710711" y="1197457"/>
                  </a:lnTo>
                  <a:lnTo>
                    <a:pt x="712868" y="1210157"/>
                  </a:lnTo>
                  <a:lnTo>
                    <a:pt x="1391528" y="1210157"/>
                  </a:lnTo>
                  <a:lnTo>
                    <a:pt x="1394104" y="1197457"/>
                  </a:lnTo>
                  <a:close/>
                </a:path>
                <a:path w="1394460" h="1502409">
                  <a:moveTo>
                    <a:pt x="1392104" y="1184757"/>
                  </a:moveTo>
                  <a:lnTo>
                    <a:pt x="706240" y="1184757"/>
                  </a:lnTo>
                  <a:lnTo>
                    <a:pt x="708187" y="1197457"/>
                  </a:lnTo>
                  <a:lnTo>
                    <a:pt x="1393517" y="1197457"/>
                  </a:lnTo>
                  <a:lnTo>
                    <a:pt x="1392104" y="1184757"/>
                  </a:lnTo>
                  <a:close/>
                </a:path>
                <a:path w="1394460" h="1502409">
                  <a:moveTo>
                    <a:pt x="1137944" y="1045057"/>
                  </a:moveTo>
                  <a:lnTo>
                    <a:pt x="657948" y="1045057"/>
                  </a:lnTo>
                  <a:lnTo>
                    <a:pt x="657288" y="1057757"/>
                  </a:lnTo>
                  <a:lnTo>
                    <a:pt x="658608" y="1070457"/>
                  </a:lnTo>
                  <a:lnTo>
                    <a:pt x="662555" y="1070457"/>
                  </a:lnTo>
                  <a:lnTo>
                    <a:pt x="663958" y="1083157"/>
                  </a:lnTo>
                  <a:lnTo>
                    <a:pt x="690136" y="1146657"/>
                  </a:lnTo>
                  <a:lnTo>
                    <a:pt x="697800" y="1146657"/>
                  </a:lnTo>
                  <a:lnTo>
                    <a:pt x="695120" y="1159357"/>
                  </a:lnTo>
                  <a:lnTo>
                    <a:pt x="695727" y="1159357"/>
                  </a:lnTo>
                  <a:lnTo>
                    <a:pt x="704721" y="1184757"/>
                  </a:lnTo>
                  <a:lnTo>
                    <a:pt x="1390774" y="1184757"/>
                  </a:lnTo>
                  <a:lnTo>
                    <a:pt x="1385664" y="1172057"/>
                  </a:lnTo>
                  <a:lnTo>
                    <a:pt x="1382450" y="1172057"/>
                  </a:lnTo>
                  <a:lnTo>
                    <a:pt x="1372125" y="1133957"/>
                  </a:lnTo>
                  <a:lnTo>
                    <a:pt x="1367319" y="1095857"/>
                  </a:lnTo>
                  <a:lnTo>
                    <a:pt x="1361068" y="1070457"/>
                  </a:lnTo>
                  <a:lnTo>
                    <a:pt x="1358653" y="1057757"/>
                  </a:lnTo>
                  <a:lnTo>
                    <a:pt x="1141745" y="1057757"/>
                  </a:lnTo>
                  <a:lnTo>
                    <a:pt x="1137944" y="1045057"/>
                  </a:lnTo>
                  <a:close/>
                </a:path>
                <a:path w="1394460" h="1502409">
                  <a:moveTo>
                    <a:pt x="1342105" y="994257"/>
                  </a:moveTo>
                  <a:lnTo>
                    <a:pt x="1218873" y="994257"/>
                  </a:lnTo>
                  <a:lnTo>
                    <a:pt x="1215638" y="1006957"/>
                  </a:lnTo>
                  <a:lnTo>
                    <a:pt x="1213167" y="1006957"/>
                  </a:lnTo>
                  <a:lnTo>
                    <a:pt x="1204905" y="1019657"/>
                  </a:lnTo>
                  <a:lnTo>
                    <a:pt x="1201240" y="1032357"/>
                  </a:lnTo>
                  <a:lnTo>
                    <a:pt x="1189984" y="1032357"/>
                  </a:lnTo>
                  <a:lnTo>
                    <a:pt x="1178393" y="1045057"/>
                  </a:lnTo>
                  <a:lnTo>
                    <a:pt x="1172215" y="1057757"/>
                  </a:lnTo>
                  <a:lnTo>
                    <a:pt x="1358653" y="1057757"/>
                  </a:lnTo>
                  <a:lnTo>
                    <a:pt x="1348995" y="1006957"/>
                  </a:lnTo>
                  <a:lnTo>
                    <a:pt x="1342105" y="994257"/>
                  </a:lnTo>
                  <a:close/>
                </a:path>
                <a:path w="1394460" h="1502409">
                  <a:moveTo>
                    <a:pt x="1119348" y="1019657"/>
                  </a:moveTo>
                  <a:lnTo>
                    <a:pt x="675571" y="1019657"/>
                  </a:lnTo>
                  <a:lnTo>
                    <a:pt x="670974" y="1032357"/>
                  </a:lnTo>
                  <a:lnTo>
                    <a:pt x="661215" y="1045057"/>
                  </a:lnTo>
                  <a:lnTo>
                    <a:pt x="1121410" y="1045057"/>
                  </a:lnTo>
                  <a:lnTo>
                    <a:pt x="1118102" y="1032357"/>
                  </a:lnTo>
                  <a:lnTo>
                    <a:pt x="1116803" y="1032357"/>
                  </a:lnTo>
                  <a:lnTo>
                    <a:pt x="1119348" y="1019657"/>
                  </a:lnTo>
                  <a:close/>
                </a:path>
                <a:path w="1394460" h="1502409">
                  <a:moveTo>
                    <a:pt x="1123745" y="994257"/>
                  </a:moveTo>
                  <a:lnTo>
                    <a:pt x="673529" y="994257"/>
                  </a:lnTo>
                  <a:lnTo>
                    <a:pt x="676471" y="1019657"/>
                  </a:lnTo>
                  <a:lnTo>
                    <a:pt x="1119819" y="1019657"/>
                  </a:lnTo>
                  <a:lnTo>
                    <a:pt x="1119211" y="1006957"/>
                  </a:lnTo>
                  <a:lnTo>
                    <a:pt x="1123473" y="1006957"/>
                  </a:lnTo>
                  <a:lnTo>
                    <a:pt x="1123745" y="994257"/>
                  </a:lnTo>
                  <a:close/>
                </a:path>
                <a:path w="1394460" h="1502409">
                  <a:moveTo>
                    <a:pt x="1131127" y="968857"/>
                  </a:moveTo>
                  <a:lnTo>
                    <a:pt x="668733" y="968857"/>
                  </a:lnTo>
                  <a:lnTo>
                    <a:pt x="670764" y="981557"/>
                  </a:lnTo>
                  <a:lnTo>
                    <a:pt x="672209" y="981557"/>
                  </a:lnTo>
                  <a:lnTo>
                    <a:pt x="672398" y="994257"/>
                  </a:lnTo>
                  <a:lnTo>
                    <a:pt x="1120531" y="994257"/>
                  </a:lnTo>
                  <a:lnTo>
                    <a:pt x="1126604" y="981557"/>
                  </a:lnTo>
                  <a:lnTo>
                    <a:pt x="1131127" y="968857"/>
                  </a:lnTo>
                  <a:close/>
                </a:path>
                <a:path w="1394460" h="1502409">
                  <a:moveTo>
                    <a:pt x="1340461" y="981557"/>
                  </a:moveTo>
                  <a:lnTo>
                    <a:pt x="1219460" y="981557"/>
                  </a:lnTo>
                  <a:lnTo>
                    <a:pt x="1222591" y="994257"/>
                  </a:lnTo>
                  <a:lnTo>
                    <a:pt x="1341110" y="994257"/>
                  </a:lnTo>
                  <a:lnTo>
                    <a:pt x="1340461" y="981557"/>
                  </a:lnTo>
                  <a:close/>
                </a:path>
                <a:path w="1394460" h="1502409">
                  <a:moveTo>
                    <a:pt x="1329142" y="968857"/>
                  </a:moveTo>
                  <a:lnTo>
                    <a:pt x="1236464" y="968857"/>
                  </a:lnTo>
                  <a:lnTo>
                    <a:pt x="1231438" y="981557"/>
                  </a:lnTo>
                  <a:lnTo>
                    <a:pt x="1338817" y="981557"/>
                  </a:lnTo>
                  <a:lnTo>
                    <a:pt x="1329142" y="968857"/>
                  </a:lnTo>
                  <a:close/>
                </a:path>
                <a:path w="1394460" h="1502409">
                  <a:moveTo>
                    <a:pt x="1162906" y="956157"/>
                  </a:moveTo>
                  <a:lnTo>
                    <a:pt x="661749" y="956157"/>
                  </a:lnTo>
                  <a:lnTo>
                    <a:pt x="663581" y="968857"/>
                  </a:lnTo>
                  <a:lnTo>
                    <a:pt x="1161598" y="968857"/>
                  </a:lnTo>
                  <a:lnTo>
                    <a:pt x="1162906" y="956157"/>
                  </a:lnTo>
                  <a:close/>
                </a:path>
                <a:path w="1394460" h="1502409">
                  <a:moveTo>
                    <a:pt x="1316724" y="956157"/>
                  </a:moveTo>
                  <a:lnTo>
                    <a:pt x="1271291" y="956157"/>
                  </a:lnTo>
                  <a:lnTo>
                    <a:pt x="1268170" y="968857"/>
                  </a:lnTo>
                  <a:lnTo>
                    <a:pt x="1323279" y="968857"/>
                  </a:lnTo>
                  <a:lnTo>
                    <a:pt x="1316724" y="956157"/>
                  </a:lnTo>
                  <a:close/>
                </a:path>
                <a:path w="1394460" h="1502409">
                  <a:moveTo>
                    <a:pt x="1222905" y="879957"/>
                  </a:moveTo>
                  <a:lnTo>
                    <a:pt x="706879" y="879957"/>
                  </a:lnTo>
                  <a:lnTo>
                    <a:pt x="702512" y="892657"/>
                  </a:lnTo>
                  <a:lnTo>
                    <a:pt x="694471" y="905357"/>
                  </a:lnTo>
                  <a:lnTo>
                    <a:pt x="686638" y="930757"/>
                  </a:lnTo>
                  <a:lnTo>
                    <a:pt x="681110" y="930757"/>
                  </a:lnTo>
                  <a:lnTo>
                    <a:pt x="667686" y="943457"/>
                  </a:lnTo>
                  <a:lnTo>
                    <a:pt x="662356" y="956157"/>
                  </a:lnTo>
                  <a:lnTo>
                    <a:pt x="1179053" y="956157"/>
                  </a:lnTo>
                  <a:lnTo>
                    <a:pt x="1178707" y="943457"/>
                  </a:lnTo>
                  <a:lnTo>
                    <a:pt x="1182508" y="943457"/>
                  </a:lnTo>
                  <a:lnTo>
                    <a:pt x="1183011" y="930757"/>
                  </a:lnTo>
                  <a:lnTo>
                    <a:pt x="1184665" y="918057"/>
                  </a:lnTo>
                  <a:lnTo>
                    <a:pt x="1188225" y="905357"/>
                  </a:lnTo>
                  <a:lnTo>
                    <a:pt x="1202424" y="905357"/>
                  </a:lnTo>
                  <a:lnTo>
                    <a:pt x="1210120" y="892657"/>
                  </a:lnTo>
                  <a:lnTo>
                    <a:pt x="1222077" y="892657"/>
                  </a:lnTo>
                  <a:lnTo>
                    <a:pt x="1222905" y="879957"/>
                  </a:lnTo>
                  <a:close/>
                </a:path>
                <a:path w="1394460" h="1502409">
                  <a:moveTo>
                    <a:pt x="1292295" y="943457"/>
                  </a:moveTo>
                  <a:lnTo>
                    <a:pt x="1288662" y="956157"/>
                  </a:lnTo>
                  <a:lnTo>
                    <a:pt x="1296557" y="956157"/>
                  </a:lnTo>
                  <a:lnTo>
                    <a:pt x="1292295" y="943457"/>
                  </a:lnTo>
                  <a:close/>
                </a:path>
                <a:path w="1394460" h="1502409">
                  <a:moveTo>
                    <a:pt x="1228528" y="803757"/>
                  </a:moveTo>
                  <a:lnTo>
                    <a:pt x="709444" y="803757"/>
                  </a:lnTo>
                  <a:lnTo>
                    <a:pt x="706742" y="816457"/>
                  </a:lnTo>
                  <a:lnTo>
                    <a:pt x="708711" y="816457"/>
                  </a:lnTo>
                  <a:lnTo>
                    <a:pt x="711601" y="829157"/>
                  </a:lnTo>
                  <a:lnTo>
                    <a:pt x="712993" y="829157"/>
                  </a:lnTo>
                  <a:lnTo>
                    <a:pt x="712973" y="841857"/>
                  </a:lnTo>
                  <a:lnTo>
                    <a:pt x="709748" y="854557"/>
                  </a:lnTo>
                  <a:lnTo>
                    <a:pt x="707643" y="854557"/>
                  </a:lnTo>
                  <a:lnTo>
                    <a:pt x="707570" y="867257"/>
                  </a:lnTo>
                  <a:lnTo>
                    <a:pt x="706816" y="867257"/>
                  </a:lnTo>
                  <a:lnTo>
                    <a:pt x="709224" y="879957"/>
                  </a:lnTo>
                  <a:lnTo>
                    <a:pt x="1223669" y="879957"/>
                  </a:lnTo>
                  <a:lnTo>
                    <a:pt x="1224685" y="867257"/>
                  </a:lnTo>
                  <a:lnTo>
                    <a:pt x="1224685" y="829157"/>
                  </a:lnTo>
                  <a:lnTo>
                    <a:pt x="1225303" y="816457"/>
                  </a:lnTo>
                  <a:lnTo>
                    <a:pt x="1228528" y="803757"/>
                  </a:lnTo>
                  <a:close/>
                </a:path>
                <a:path w="1394460" h="1502409">
                  <a:moveTo>
                    <a:pt x="1205041" y="676757"/>
                  </a:moveTo>
                  <a:lnTo>
                    <a:pt x="860015" y="676757"/>
                  </a:lnTo>
                  <a:lnTo>
                    <a:pt x="858717" y="689457"/>
                  </a:lnTo>
                  <a:lnTo>
                    <a:pt x="862465" y="714857"/>
                  </a:lnTo>
                  <a:lnTo>
                    <a:pt x="860109" y="740257"/>
                  </a:lnTo>
                  <a:lnTo>
                    <a:pt x="854717" y="752957"/>
                  </a:lnTo>
                  <a:lnTo>
                    <a:pt x="846864" y="778357"/>
                  </a:lnTo>
                  <a:lnTo>
                    <a:pt x="835471" y="791057"/>
                  </a:lnTo>
                  <a:lnTo>
                    <a:pt x="739380" y="791057"/>
                  </a:lnTo>
                  <a:lnTo>
                    <a:pt x="737946" y="803757"/>
                  </a:lnTo>
                  <a:lnTo>
                    <a:pt x="1228391" y="803757"/>
                  </a:lnTo>
                  <a:lnTo>
                    <a:pt x="1226569" y="791057"/>
                  </a:lnTo>
                  <a:lnTo>
                    <a:pt x="1225659" y="778357"/>
                  </a:lnTo>
                  <a:lnTo>
                    <a:pt x="1224475" y="778357"/>
                  </a:lnTo>
                  <a:lnTo>
                    <a:pt x="1223041" y="765657"/>
                  </a:lnTo>
                  <a:lnTo>
                    <a:pt x="1215512" y="765657"/>
                  </a:lnTo>
                  <a:lnTo>
                    <a:pt x="1212214" y="752957"/>
                  </a:lnTo>
                  <a:lnTo>
                    <a:pt x="1201952" y="752957"/>
                  </a:lnTo>
                  <a:lnTo>
                    <a:pt x="1201523" y="740257"/>
                  </a:lnTo>
                  <a:lnTo>
                    <a:pt x="1198288" y="740257"/>
                  </a:lnTo>
                  <a:lnTo>
                    <a:pt x="1199272" y="727557"/>
                  </a:lnTo>
                  <a:lnTo>
                    <a:pt x="1201513" y="727557"/>
                  </a:lnTo>
                  <a:lnTo>
                    <a:pt x="1204916" y="714857"/>
                  </a:lnTo>
                  <a:lnTo>
                    <a:pt x="1223114" y="714857"/>
                  </a:lnTo>
                  <a:lnTo>
                    <a:pt x="1222863" y="702157"/>
                  </a:lnTo>
                  <a:lnTo>
                    <a:pt x="1214350" y="702157"/>
                  </a:lnTo>
                  <a:lnTo>
                    <a:pt x="1213324" y="689457"/>
                  </a:lnTo>
                  <a:lnTo>
                    <a:pt x="1208361" y="689457"/>
                  </a:lnTo>
                  <a:lnTo>
                    <a:pt x="1205041" y="676757"/>
                  </a:lnTo>
                  <a:close/>
                </a:path>
                <a:path w="1394460" h="1502409">
                  <a:moveTo>
                    <a:pt x="822634" y="752957"/>
                  </a:moveTo>
                  <a:lnTo>
                    <a:pt x="762217" y="752957"/>
                  </a:lnTo>
                  <a:lnTo>
                    <a:pt x="755987" y="765657"/>
                  </a:lnTo>
                  <a:lnTo>
                    <a:pt x="740741" y="765657"/>
                  </a:lnTo>
                  <a:lnTo>
                    <a:pt x="738270" y="791057"/>
                  </a:lnTo>
                  <a:lnTo>
                    <a:pt x="817640" y="791057"/>
                  </a:lnTo>
                  <a:lnTo>
                    <a:pt x="814551" y="778357"/>
                  </a:lnTo>
                  <a:lnTo>
                    <a:pt x="813556" y="778357"/>
                  </a:lnTo>
                  <a:lnTo>
                    <a:pt x="816058" y="765657"/>
                  </a:lnTo>
                  <a:lnTo>
                    <a:pt x="822634" y="752957"/>
                  </a:lnTo>
                  <a:close/>
                </a:path>
                <a:path w="1394460" h="1502409">
                  <a:moveTo>
                    <a:pt x="832707" y="778357"/>
                  </a:moveTo>
                  <a:lnTo>
                    <a:pt x="826299" y="778357"/>
                  </a:lnTo>
                  <a:lnTo>
                    <a:pt x="823922" y="791057"/>
                  </a:lnTo>
                  <a:lnTo>
                    <a:pt x="832215" y="791057"/>
                  </a:lnTo>
                  <a:lnTo>
                    <a:pt x="832707" y="778357"/>
                  </a:lnTo>
                  <a:close/>
                </a:path>
                <a:path w="1394460" h="1502409">
                  <a:moveTo>
                    <a:pt x="839859" y="765657"/>
                  </a:moveTo>
                  <a:lnTo>
                    <a:pt x="827985" y="765657"/>
                  </a:lnTo>
                  <a:lnTo>
                    <a:pt x="827105" y="778357"/>
                  </a:lnTo>
                  <a:lnTo>
                    <a:pt x="837691" y="778357"/>
                  </a:lnTo>
                  <a:lnTo>
                    <a:pt x="839859" y="765657"/>
                  </a:lnTo>
                  <a:close/>
                </a:path>
                <a:path w="1394460" h="1502409">
                  <a:moveTo>
                    <a:pt x="842047" y="752957"/>
                  </a:moveTo>
                  <a:lnTo>
                    <a:pt x="832979" y="752957"/>
                  </a:lnTo>
                  <a:lnTo>
                    <a:pt x="829262" y="765657"/>
                  </a:lnTo>
                  <a:lnTo>
                    <a:pt x="841189" y="765657"/>
                  </a:lnTo>
                  <a:lnTo>
                    <a:pt x="842047" y="752957"/>
                  </a:lnTo>
                  <a:close/>
                </a:path>
                <a:path w="1394460" h="1502409">
                  <a:moveTo>
                    <a:pt x="768720" y="740257"/>
                  </a:moveTo>
                  <a:lnTo>
                    <a:pt x="763285" y="740257"/>
                  </a:lnTo>
                  <a:lnTo>
                    <a:pt x="762772" y="752957"/>
                  </a:lnTo>
                  <a:lnTo>
                    <a:pt x="769924" y="752957"/>
                  </a:lnTo>
                  <a:lnTo>
                    <a:pt x="768720" y="740257"/>
                  </a:lnTo>
                  <a:close/>
                </a:path>
                <a:path w="1394460" h="1502409">
                  <a:moveTo>
                    <a:pt x="822980" y="727557"/>
                  </a:moveTo>
                  <a:lnTo>
                    <a:pt x="794782" y="727557"/>
                  </a:lnTo>
                  <a:lnTo>
                    <a:pt x="785640" y="752957"/>
                  </a:lnTo>
                  <a:lnTo>
                    <a:pt x="823294" y="752957"/>
                  </a:lnTo>
                  <a:lnTo>
                    <a:pt x="822006" y="740257"/>
                  </a:lnTo>
                  <a:lnTo>
                    <a:pt x="819838" y="740257"/>
                  </a:lnTo>
                  <a:lnTo>
                    <a:pt x="822980" y="727557"/>
                  </a:lnTo>
                  <a:close/>
                </a:path>
                <a:path w="1394460" h="1502409">
                  <a:moveTo>
                    <a:pt x="844811" y="740257"/>
                  </a:moveTo>
                  <a:lnTo>
                    <a:pt x="836623" y="740257"/>
                  </a:lnTo>
                  <a:lnTo>
                    <a:pt x="835827" y="752957"/>
                  </a:lnTo>
                  <a:lnTo>
                    <a:pt x="844487" y="752957"/>
                  </a:lnTo>
                  <a:lnTo>
                    <a:pt x="844811" y="740257"/>
                  </a:lnTo>
                  <a:close/>
                </a:path>
                <a:path w="1394460" h="1502409">
                  <a:moveTo>
                    <a:pt x="740752" y="727557"/>
                  </a:moveTo>
                  <a:lnTo>
                    <a:pt x="729024" y="727557"/>
                  </a:lnTo>
                  <a:lnTo>
                    <a:pt x="727820" y="740257"/>
                  </a:lnTo>
                  <a:lnTo>
                    <a:pt x="738176" y="740257"/>
                  </a:lnTo>
                  <a:lnTo>
                    <a:pt x="740752" y="727557"/>
                  </a:lnTo>
                  <a:close/>
                </a:path>
                <a:path w="1394460" h="1502409">
                  <a:moveTo>
                    <a:pt x="756165" y="714857"/>
                  </a:moveTo>
                  <a:lnTo>
                    <a:pt x="749013" y="714857"/>
                  </a:lnTo>
                  <a:lnTo>
                    <a:pt x="753516" y="727557"/>
                  </a:lnTo>
                  <a:lnTo>
                    <a:pt x="758552" y="727557"/>
                  </a:lnTo>
                  <a:lnTo>
                    <a:pt x="756165" y="714857"/>
                  </a:lnTo>
                  <a:close/>
                </a:path>
                <a:path w="1394460" h="1502409">
                  <a:moveTo>
                    <a:pt x="823210" y="702157"/>
                  </a:moveTo>
                  <a:lnTo>
                    <a:pt x="816456" y="702157"/>
                  </a:lnTo>
                  <a:lnTo>
                    <a:pt x="807567" y="714857"/>
                  </a:lnTo>
                  <a:lnTo>
                    <a:pt x="805001" y="714857"/>
                  </a:lnTo>
                  <a:lnTo>
                    <a:pt x="797316" y="727557"/>
                  </a:lnTo>
                  <a:lnTo>
                    <a:pt x="826341" y="727557"/>
                  </a:lnTo>
                  <a:lnTo>
                    <a:pt x="823231" y="714857"/>
                  </a:lnTo>
                  <a:lnTo>
                    <a:pt x="823210" y="702157"/>
                  </a:lnTo>
                  <a:close/>
                </a:path>
                <a:path w="1394460" h="1502409">
                  <a:moveTo>
                    <a:pt x="1222413" y="714857"/>
                  </a:moveTo>
                  <a:lnTo>
                    <a:pt x="1212559" y="714857"/>
                  </a:lnTo>
                  <a:lnTo>
                    <a:pt x="1216413" y="727557"/>
                  </a:lnTo>
                  <a:lnTo>
                    <a:pt x="1229009" y="727557"/>
                  </a:lnTo>
                  <a:lnTo>
                    <a:pt x="1222413" y="714857"/>
                  </a:lnTo>
                  <a:close/>
                </a:path>
                <a:path w="1394460" h="1502409">
                  <a:moveTo>
                    <a:pt x="474257" y="702157"/>
                  </a:moveTo>
                  <a:lnTo>
                    <a:pt x="462708" y="702157"/>
                  </a:lnTo>
                  <a:lnTo>
                    <a:pt x="463095" y="714857"/>
                  </a:lnTo>
                  <a:lnTo>
                    <a:pt x="475619" y="714857"/>
                  </a:lnTo>
                  <a:lnTo>
                    <a:pt x="474257" y="702157"/>
                  </a:lnTo>
                  <a:close/>
                </a:path>
                <a:path w="1394460" h="1502409">
                  <a:moveTo>
                    <a:pt x="757285" y="702157"/>
                  </a:moveTo>
                  <a:lnTo>
                    <a:pt x="745579" y="702157"/>
                  </a:lnTo>
                  <a:lnTo>
                    <a:pt x="743045" y="714857"/>
                  </a:lnTo>
                  <a:lnTo>
                    <a:pt x="758521" y="714857"/>
                  </a:lnTo>
                  <a:lnTo>
                    <a:pt x="757285" y="702157"/>
                  </a:lnTo>
                  <a:close/>
                </a:path>
                <a:path w="1394460" h="1502409">
                  <a:moveTo>
                    <a:pt x="520727" y="638657"/>
                  </a:moveTo>
                  <a:lnTo>
                    <a:pt x="429924" y="638657"/>
                  </a:lnTo>
                  <a:lnTo>
                    <a:pt x="429536" y="651357"/>
                  </a:lnTo>
                  <a:lnTo>
                    <a:pt x="466928" y="651357"/>
                  </a:lnTo>
                  <a:lnTo>
                    <a:pt x="466771" y="664057"/>
                  </a:lnTo>
                  <a:lnTo>
                    <a:pt x="461902" y="664057"/>
                  </a:lnTo>
                  <a:lnTo>
                    <a:pt x="457336" y="676757"/>
                  </a:lnTo>
                  <a:lnTo>
                    <a:pt x="453818" y="676757"/>
                  </a:lnTo>
                  <a:lnTo>
                    <a:pt x="453106" y="689457"/>
                  </a:lnTo>
                  <a:lnTo>
                    <a:pt x="452300" y="689457"/>
                  </a:lnTo>
                  <a:lnTo>
                    <a:pt x="453462" y="702157"/>
                  </a:lnTo>
                  <a:lnTo>
                    <a:pt x="474886" y="702157"/>
                  </a:lnTo>
                  <a:lnTo>
                    <a:pt x="482508" y="689457"/>
                  </a:lnTo>
                  <a:lnTo>
                    <a:pt x="520727" y="638657"/>
                  </a:lnTo>
                  <a:close/>
                </a:path>
                <a:path w="1394460" h="1502409">
                  <a:moveTo>
                    <a:pt x="833807" y="689457"/>
                  </a:moveTo>
                  <a:lnTo>
                    <a:pt x="830205" y="689457"/>
                  </a:lnTo>
                  <a:lnTo>
                    <a:pt x="825493" y="702157"/>
                  </a:lnTo>
                  <a:lnTo>
                    <a:pt x="831671" y="702157"/>
                  </a:lnTo>
                  <a:lnTo>
                    <a:pt x="833807" y="689457"/>
                  </a:lnTo>
                  <a:close/>
                </a:path>
                <a:path w="1394460" h="1502409">
                  <a:moveTo>
                    <a:pt x="1186812" y="651357"/>
                  </a:moveTo>
                  <a:lnTo>
                    <a:pt x="897637" y="651357"/>
                  </a:lnTo>
                  <a:lnTo>
                    <a:pt x="869900" y="664057"/>
                  </a:lnTo>
                  <a:lnTo>
                    <a:pt x="864078" y="676757"/>
                  </a:lnTo>
                  <a:lnTo>
                    <a:pt x="1209125" y="676757"/>
                  </a:lnTo>
                  <a:lnTo>
                    <a:pt x="1202235" y="664057"/>
                  </a:lnTo>
                  <a:lnTo>
                    <a:pt x="1194822" y="664057"/>
                  </a:lnTo>
                  <a:lnTo>
                    <a:pt x="1186812" y="651357"/>
                  </a:lnTo>
                  <a:close/>
                </a:path>
                <a:path w="1394460" h="1502409">
                  <a:moveTo>
                    <a:pt x="782897" y="638657"/>
                  </a:moveTo>
                  <a:lnTo>
                    <a:pt x="774164" y="638657"/>
                  </a:lnTo>
                  <a:lnTo>
                    <a:pt x="781714" y="651357"/>
                  </a:lnTo>
                  <a:lnTo>
                    <a:pt x="784196" y="651357"/>
                  </a:lnTo>
                  <a:lnTo>
                    <a:pt x="782897" y="638657"/>
                  </a:lnTo>
                  <a:close/>
                </a:path>
                <a:path w="1394460" h="1502409">
                  <a:moveTo>
                    <a:pt x="1153525" y="638657"/>
                  </a:moveTo>
                  <a:lnTo>
                    <a:pt x="943259" y="638657"/>
                  </a:lnTo>
                  <a:lnTo>
                    <a:pt x="939091" y="651357"/>
                  </a:lnTo>
                  <a:lnTo>
                    <a:pt x="1158132" y="651357"/>
                  </a:lnTo>
                  <a:lnTo>
                    <a:pt x="1153525" y="638657"/>
                  </a:lnTo>
                  <a:close/>
                </a:path>
                <a:path w="1394460" h="1502409">
                  <a:moveTo>
                    <a:pt x="523837" y="625957"/>
                  </a:moveTo>
                  <a:lnTo>
                    <a:pt x="436950" y="625957"/>
                  </a:lnTo>
                  <a:lnTo>
                    <a:pt x="431243" y="638657"/>
                  </a:lnTo>
                  <a:lnTo>
                    <a:pt x="522842" y="638657"/>
                  </a:lnTo>
                  <a:lnTo>
                    <a:pt x="523837" y="625957"/>
                  </a:lnTo>
                  <a:close/>
                </a:path>
                <a:path w="1394460" h="1502409">
                  <a:moveTo>
                    <a:pt x="1078239" y="613257"/>
                  </a:moveTo>
                  <a:lnTo>
                    <a:pt x="909574" y="613257"/>
                  </a:lnTo>
                  <a:lnTo>
                    <a:pt x="912349" y="625957"/>
                  </a:lnTo>
                  <a:lnTo>
                    <a:pt x="915783" y="638657"/>
                  </a:lnTo>
                  <a:lnTo>
                    <a:pt x="1125086" y="638657"/>
                  </a:lnTo>
                  <a:lnTo>
                    <a:pt x="1118992" y="625957"/>
                  </a:lnTo>
                  <a:lnTo>
                    <a:pt x="1081014" y="625957"/>
                  </a:lnTo>
                  <a:lnTo>
                    <a:pt x="1078239" y="613257"/>
                  </a:lnTo>
                  <a:close/>
                </a:path>
                <a:path w="1394460" h="1502409">
                  <a:moveTo>
                    <a:pt x="532004" y="613257"/>
                  </a:moveTo>
                  <a:lnTo>
                    <a:pt x="440196" y="613257"/>
                  </a:lnTo>
                  <a:lnTo>
                    <a:pt x="441295" y="625957"/>
                  </a:lnTo>
                  <a:lnTo>
                    <a:pt x="528811" y="625957"/>
                  </a:lnTo>
                  <a:lnTo>
                    <a:pt x="532004" y="613257"/>
                  </a:lnTo>
                  <a:close/>
                </a:path>
                <a:path w="1394460" h="1502409">
                  <a:moveTo>
                    <a:pt x="540014" y="600557"/>
                  </a:moveTo>
                  <a:lnTo>
                    <a:pt x="439588" y="600557"/>
                  </a:lnTo>
                  <a:lnTo>
                    <a:pt x="438625" y="613257"/>
                  </a:lnTo>
                  <a:lnTo>
                    <a:pt x="533879" y="613257"/>
                  </a:lnTo>
                  <a:lnTo>
                    <a:pt x="540014" y="600557"/>
                  </a:lnTo>
                  <a:close/>
                </a:path>
                <a:path w="1394460" h="1502409">
                  <a:moveTo>
                    <a:pt x="1074920" y="600557"/>
                  </a:moveTo>
                  <a:lnTo>
                    <a:pt x="909616" y="600557"/>
                  </a:lnTo>
                  <a:lnTo>
                    <a:pt x="908516" y="613257"/>
                  </a:lnTo>
                  <a:lnTo>
                    <a:pt x="1075893" y="613257"/>
                  </a:lnTo>
                  <a:lnTo>
                    <a:pt x="1074920" y="600557"/>
                  </a:lnTo>
                  <a:close/>
                </a:path>
                <a:path w="1394460" h="1502409">
                  <a:moveTo>
                    <a:pt x="551166" y="587857"/>
                  </a:moveTo>
                  <a:lnTo>
                    <a:pt x="440290" y="587857"/>
                  </a:lnTo>
                  <a:lnTo>
                    <a:pt x="443117" y="600557"/>
                  </a:lnTo>
                  <a:lnTo>
                    <a:pt x="544266" y="600557"/>
                  </a:lnTo>
                  <a:lnTo>
                    <a:pt x="551166" y="587857"/>
                  </a:lnTo>
                  <a:close/>
                </a:path>
                <a:path w="1394460" h="1502409">
                  <a:moveTo>
                    <a:pt x="647226" y="587857"/>
                  </a:moveTo>
                  <a:lnTo>
                    <a:pt x="634902" y="587857"/>
                  </a:lnTo>
                  <a:lnTo>
                    <a:pt x="640106" y="600557"/>
                  </a:lnTo>
                  <a:lnTo>
                    <a:pt x="647791" y="600557"/>
                  </a:lnTo>
                  <a:lnTo>
                    <a:pt x="647226" y="587857"/>
                  </a:lnTo>
                  <a:close/>
                </a:path>
                <a:path w="1394460" h="1502409">
                  <a:moveTo>
                    <a:pt x="843073" y="587857"/>
                  </a:moveTo>
                  <a:lnTo>
                    <a:pt x="822571" y="587857"/>
                  </a:lnTo>
                  <a:lnTo>
                    <a:pt x="819985" y="600557"/>
                  </a:lnTo>
                  <a:lnTo>
                    <a:pt x="843000" y="600557"/>
                  </a:lnTo>
                  <a:lnTo>
                    <a:pt x="843073" y="587857"/>
                  </a:lnTo>
                  <a:close/>
                </a:path>
                <a:path w="1394460" h="1502409">
                  <a:moveTo>
                    <a:pt x="1061831" y="587857"/>
                  </a:moveTo>
                  <a:lnTo>
                    <a:pt x="918055" y="587857"/>
                  </a:lnTo>
                  <a:lnTo>
                    <a:pt x="913197" y="600557"/>
                  </a:lnTo>
                  <a:lnTo>
                    <a:pt x="1067464" y="600557"/>
                  </a:lnTo>
                  <a:lnTo>
                    <a:pt x="1061831" y="587857"/>
                  </a:lnTo>
                  <a:close/>
                </a:path>
                <a:path w="1394460" h="1502409">
                  <a:moveTo>
                    <a:pt x="561920" y="575157"/>
                  </a:moveTo>
                  <a:lnTo>
                    <a:pt x="442604" y="575157"/>
                  </a:lnTo>
                  <a:lnTo>
                    <a:pt x="442510" y="587857"/>
                  </a:lnTo>
                  <a:lnTo>
                    <a:pt x="554339" y="587857"/>
                  </a:lnTo>
                  <a:lnTo>
                    <a:pt x="561920" y="575157"/>
                  </a:lnTo>
                  <a:close/>
                </a:path>
                <a:path w="1394460" h="1502409">
                  <a:moveTo>
                    <a:pt x="588076" y="575157"/>
                  </a:moveTo>
                  <a:lnTo>
                    <a:pt x="585751" y="575157"/>
                  </a:lnTo>
                  <a:lnTo>
                    <a:pt x="587437" y="587857"/>
                  </a:lnTo>
                  <a:lnTo>
                    <a:pt x="588076" y="575157"/>
                  </a:lnTo>
                  <a:close/>
                </a:path>
                <a:path w="1394460" h="1502409">
                  <a:moveTo>
                    <a:pt x="653268" y="575157"/>
                  </a:moveTo>
                  <a:lnTo>
                    <a:pt x="637279" y="575157"/>
                  </a:lnTo>
                  <a:lnTo>
                    <a:pt x="631645" y="587857"/>
                  </a:lnTo>
                  <a:lnTo>
                    <a:pt x="649728" y="587857"/>
                  </a:lnTo>
                  <a:lnTo>
                    <a:pt x="653268" y="575157"/>
                  </a:lnTo>
                  <a:close/>
                </a:path>
                <a:path w="1394460" h="1502409">
                  <a:moveTo>
                    <a:pt x="841408" y="575157"/>
                  </a:moveTo>
                  <a:lnTo>
                    <a:pt x="825754" y="575157"/>
                  </a:lnTo>
                  <a:lnTo>
                    <a:pt x="824561" y="587857"/>
                  </a:lnTo>
                  <a:lnTo>
                    <a:pt x="840759" y="587857"/>
                  </a:lnTo>
                  <a:lnTo>
                    <a:pt x="841408" y="575157"/>
                  </a:lnTo>
                  <a:close/>
                </a:path>
                <a:path w="1394460" h="1502409">
                  <a:moveTo>
                    <a:pt x="977938" y="562457"/>
                  </a:moveTo>
                  <a:lnTo>
                    <a:pt x="930704" y="562457"/>
                  </a:lnTo>
                  <a:lnTo>
                    <a:pt x="936683" y="575157"/>
                  </a:lnTo>
                  <a:lnTo>
                    <a:pt x="935091" y="575157"/>
                  </a:lnTo>
                  <a:lnTo>
                    <a:pt x="928306" y="587857"/>
                  </a:lnTo>
                  <a:lnTo>
                    <a:pt x="1014189" y="587857"/>
                  </a:lnTo>
                  <a:lnTo>
                    <a:pt x="1000786" y="575157"/>
                  </a:lnTo>
                  <a:lnTo>
                    <a:pt x="977938" y="562457"/>
                  </a:lnTo>
                  <a:close/>
                </a:path>
                <a:path w="1394460" h="1502409">
                  <a:moveTo>
                    <a:pt x="571794" y="549757"/>
                  </a:moveTo>
                  <a:lnTo>
                    <a:pt x="407673" y="549757"/>
                  </a:lnTo>
                  <a:lnTo>
                    <a:pt x="408521" y="562457"/>
                  </a:lnTo>
                  <a:lnTo>
                    <a:pt x="428175" y="562457"/>
                  </a:lnTo>
                  <a:lnTo>
                    <a:pt x="431075" y="575157"/>
                  </a:lnTo>
                  <a:lnTo>
                    <a:pt x="568066" y="575157"/>
                  </a:lnTo>
                  <a:lnTo>
                    <a:pt x="569197" y="562457"/>
                  </a:lnTo>
                  <a:lnTo>
                    <a:pt x="571794" y="549757"/>
                  </a:lnTo>
                  <a:close/>
                </a:path>
                <a:path w="1394460" h="1502409">
                  <a:moveTo>
                    <a:pt x="608452" y="562457"/>
                  </a:moveTo>
                  <a:lnTo>
                    <a:pt x="584956" y="562457"/>
                  </a:lnTo>
                  <a:lnTo>
                    <a:pt x="583322" y="575157"/>
                  </a:lnTo>
                  <a:lnTo>
                    <a:pt x="607122" y="575157"/>
                  </a:lnTo>
                  <a:lnTo>
                    <a:pt x="608452" y="562457"/>
                  </a:lnTo>
                  <a:close/>
                </a:path>
                <a:path w="1394460" h="1502409">
                  <a:moveTo>
                    <a:pt x="662775" y="562457"/>
                  </a:moveTo>
                  <a:lnTo>
                    <a:pt x="641163" y="562457"/>
                  </a:lnTo>
                  <a:lnTo>
                    <a:pt x="640357" y="575157"/>
                  </a:lnTo>
                  <a:lnTo>
                    <a:pt x="662786" y="575157"/>
                  </a:lnTo>
                  <a:lnTo>
                    <a:pt x="662775" y="562457"/>
                  </a:lnTo>
                  <a:close/>
                </a:path>
                <a:path w="1394460" h="1502409">
                  <a:moveTo>
                    <a:pt x="839995" y="562457"/>
                  </a:moveTo>
                  <a:lnTo>
                    <a:pt x="831147" y="562457"/>
                  </a:lnTo>
                  <a:lnTo>
                    <a:pt x="830770" y="575157"/>
                  </a:lnTo>
                  <a:lnTo>
                    <a:pt x="839796" y="575157"/>
                  </a:lnTo>
                  <a:lnTo>
                    <a:pt x="839995" y="562457"/>
                  </a:lnTo>
                  <a:close/>
                </a:path>
                <a:path w="1394460" h="1502409">
                  <a:moveTo>
                    <a:pt x="1033633" y="562457"/>
                  </a:moveTo>
                  <a:lnTo>
                    <a:pt x="1015864" y="562457"/>
                  </a:lnTo>
                  <a:lnTo>
                    <a:pt x="1018335" y="575157"/>
                  </a:lnTo>
                  <a:lnTo>
                    <a:pt x="1031560" y="575157"/>
                  </a:lnTo>
                  <a:lnTo>
                    <a:pt x="1033633" y="562457"/>
                  </a:lnTo>
                  <a:close/>
                </a:path>
                <a:path w="1394460" h="1502409">
                  <a:moveTo>
                    <a:pt x="406793" y="549757"/>
                  </a:moveTo>
                  <a:lnTo>
                    <a:pt x="393485" y="549757"/>
                  </a:lnTo>
                  <a:lnTo>
                    <a:pt x="396197" y="562457"/>
                  </a:lnTo>
                  <a:lnTo>
                    <a:pt x="403223" y="562457"/>
                  </a:lnTo>
                  <a:lnTo>
                    <a:pt x="406793" y="549757"/>
                  </a:lnTo>
                  <a:close/>
                </a:path>
                <a:path w="1394460" h="1502409">
                  <a:moveTo>
                    <a:pt x="619845" y="537057"/>
                  </a:moveTo>
                  <a:lnTo>
                    <a:pt x="585741" y="537057"/>
                  </a:lnTo>
                  <a:lnTo>
                    <a:pt x="582313" y="549396"/>
                  </a:lnTo>
                  <a:lnTo>
                    <a:pt x="583605" y="562457"/>
                  </a:lnTo>
                  <a:lnTo>
                    <a:pt x="613133" y="562457"/>
                  </a:lnTo>
                  <a:lnTo>
                    <a:pt x="615269" y="549757"/>
                  </a:lnTo>
                  <a:lnTo>
                    <a:pt x="617604" y="549757"/>
                  </a:lnTo>
                  <a:lnTo>
                    <a:pt x="619845" y="537057"/>
                  </a:lnTo>
                  <a:close/>
                </a:path>
                <a:path w="1394460" h="1502409">
                  <a:moveTo>
                    <a:pt x="702952" y="524358"/>
                  </a:moveTo>
                  <a:lnTo>
                    <a:pt x="587919" y="524358"/>
                  </a:lnTo>
                  <a:lnTo>
                    <a:pt x="587688" y="537057"/>
                  </a:lnTo>
                  <a:lnTo>
                    <a:pt x="661843" y="537057"/>
                  </a:lnTo>
                  <a:lnTo>
                    <a:pt x="655980" y="562457"/>
                  </a:lnTo>
                  <a:lnTo>
                    <a:pt x="683267" y="562457"/>
                  </a:lnTo>
                  <a:lnTo>
                    <a:pt x="689790" y="549757"/>
                  </a:lnTo>
                  <a:lnTo>
                    <a:pt x="692523" y="549757"/>
                  </a:lnTo>
                  <a:lnTo>
                    <a:pt x="697214" y="537057"/>
                  </a:lnTo>
                  <a:lnTo>
                    <a:pt x="702952" y="524358"/>
                  </a:lnTo>
                  <a:close/>
                </a:path>
                <a:path w="1394460" h="1502409">
                  <a:moveTo>
                    <a:pt x="850183" y="549757"/>
                  </a:moveTo>
                  <a:lnTo>
                    <a:pt x="839775" y="549757"/>
                  </a:lnTo>
                  <a:lnTo>
                    <a:pt x="843408" y="562457"/>
                  </a:lnTo>
                  <a:lnTo>
                    <a:pt x="849869" y="562457"/>
                  </a:lnTo>
                  <a:lnTo>
                    <a:pt x="850183" y="549757"/>
                  </a:lnTo>
                  <a:close/>
                </a:path>
                <a:path w="1394460" h="1502409">
                  <a:moveTo>
                    <a:pt x="969614" y="549757"/>
                  </a:moveTo>
                  <a:lnTo>
                    <a:pt x="966253" y="562457"/>
                  </a:lnTo>
                  <a:lnTo>
                    <a:pt x="972504" y="562457"/>
                  </a:lnTo>
                  <a:lnTo>
                    <a:pt x="969614" y="549757"/>
                  </a:lnTo>
                  <a:close/>
                </a:path>
                <a:path w="1394460" h="1502409">
                  <a:moveTo>
                    <a:pt x="1030753" y="549757"/>
                  </a:moveTo>
                  <a:lnTo>
                    <a:pt x="1001655" y="549757"/>
                  </a:lnTo>
                  <a:lnTo>
                    <a:pt x="1010084" y="562457"/>
                  </a:lnTo>
                  <a:lnTo>
                    <a:pt x="1033036" y="562457"/>
                  </a:lnTo>
                  <a:lnTo>
                    <a:pt x="1030753" y="549757"/>
                  </a:lnTo>
                  <a:close/>
                </a:path>
                <a:path w="1394460" h="1502409">
                  <a:moveTo>
                    <a:pt x="578495" y="537057"/>
                  </a:moveTo>
                  <a:lnTo>
                    <a:pt x="392752" y="537057"/>
                  </a:lnTo>
                  <a:lnTo>
                    <a:pt x="388886" y="549396"/>
                  </a:lnTo>
                  <a:lnTo>
                    <a:pt x="388773" y="549757"/>
                  </a:lnTo>
                  <a:lnTo>
                    <a:pt x="577081" y="549757"/>
                  </a:lnTo>
                  <a:lnTo>
                    <a:pt x="578495" y="537057"/>
                  </a:lnTo>
                  <a:close/>
                </a:path>
                <a:path w="1394460" h="1502409">
                  <a:moveTo>
                    <a:pt x="643519" y="537057"/>
                  </a:moveTo>
                  <a:lnTo>
                    <a:pt x="626881" y="537057"/>
                  </a:lnTo>
                  <a:lnTo>
                    <a:pt x="633122" y="549757"/>
                  </a:lnTo>
                  <a:lnTo>
                    <a:pt x="641163" y="549757"/>
                  </a:lnTo>
                  <a:lnTo>
                    <a:pt x="643519" y="537057"/>
                  </a:lnTo>
                  <a:close/>
                </a:path>
                <a:path w="1394460" h="1502409">
                  <a:moveTo>
                    <a:pt x="583961" y="524358"/>
                  </a:moveTo>
                  <a:lnTo>
                    <a:pt x="389360" y="524358"/>
                  </a:lnTo>
                  <a:lnTo>
                    <a:pt x="393715" y="537057"/>
                  </a:lnTo>
                  <a:lnTo>
                    <a:pt x="581950" y="537057"/>
                  </a:lnTo>
                  <a:lnTo>
                    <a:pt x="583961" y="524358"/>
                  </a:lnTo>
                  <a:close/>
                </a:path>
                <a:path w="1394460" h="1502409">
                  <a:moveTo>
                    <a:pt x="975268" y="511657"/>
                  </a:moveTo>
                  <a:lnTo>
                    <a:pt x="936139" y="511657"/>
                  </a:lnTo>
                  <a:lnTo>
                    <a:pt x="939890" y="524225"/>
                  </a:lnTo>
                  <a:lnTo>
                    <a:pt x="939929" y="524358"/>
                  </a:lnTo>
                  <a:lnTo>
                    <a:pt x="952557" y="524358"/>
                  </a:lnTo>
                  <a:lnTo>
                    <a:pt x="953991" y="537057"/>
                  </a:lnTo>
                  <a:lnTo>
                    <a:pt x="973352" y="537057"/>
                  </a:lnTo>
                  <a:lnTo>
                    <a:pt x="973813" y="524358"/>
                  </a:lnTo>
                  <a:lnTo>
                    <a:pt x="975268" y="511657"/>
                  </a:lnTo>
                  <a:close/>
                </a:path>
                <a:path w="1394460" h="1502409">
                  <a:moveTo>
                    <a:pt x="740553" y="511657"/>
                  </a:moveTo>
                  <a:lnTo>
                    <a:pt x="378428" y="511657"/>
                  </a:lnTo>
                  <a:lnTo>
                    <a:pt x="382562" y="524225"/>
                  </a:lnTo>
                  <a:lnTo>
                    <a:pt x="382606" y="524358"/>
                  </a:lnTo>
                  <a:lnTo>
                    <a:pt x="710951" y="524358"/>
                  </a:lnTo>
                  <a:lnTo>
                    <a:pt x="740553" y="511657"/>
                  </a:lnTo>
                  <a:close/>
                </a:path>
                <a:path w="1394460" h="1502409">
                  <a:moveTo>
                    <a:pt x="772227" y="511657"/>
                  </a:moveTo>
                  <a:lnTo>
                    <a:pt x="740553" y="511657"/>
                  </a:lnTo>
                  <a:lnTo>
                    <a:pt x="747164" y="524225"/>
                  </a:lnTo>
                  <a:lnTo>
                    <a:pt x="747233" y="524358"/>
                  </a:lnTo>
                  <a:lnTo>
                    <a:pt x="768918" y="524358"/>
                  </a:lnTo>
                  <a:lnTo>
                    <a:pt x="772227" y="511657"/>
                  </a:lnTo>
                  <a:close/>
                </a:path>
                <a:path w="1394460" h="1502409">
                  <a:moveTo>
                    <a:pt x="1039298" y="511657"/>
                  </a:moveTo>
                  <a:lnTo>
                    <a:pt x="1026136" y="511657"/>
                  </a:lnTo>
                  <a:lnTo>
                    <a:pt x="1029949" y="524225"/>
                  </a:lnTo>
                  <a:lnTo>
                    <a:pt x="1029989" y="524358"/>
                  </a:lnTo>
                  <a:lnTo>
                    <a:pt x="1040387" y="524358"/>
                  </a:lnTo>
                  <a:lnTo>
                    <a:pt x="1039298" y="511657"/>
                  </a:lnTo>
                  <a:close/>
                </a:path>
                <a:path w="1394460" h="1502409">
                  <a:moveTo>
                    <a:pt x="1154802" y="511657"/>
                  </a:moveTo>
                  <a:lnTo>
                    <a:pt x="1128342" y="511657"/>
                  </a:lnTo>
                  <a:lnTo>
                    <a:pt x="1132611" y="524225"/>
                  </a:lnTo>
                  <a:lnTo>
                    <a:pt x="1132656" y="524358"/>
                  </a:lnTo>
                  <a:lnTo>
                    <a:pt x="1150781" y="524358"/>
                  </a:lnTo>
                  <a:lnTo>
                    <a:pt x="1154802" y="511657"/>
                  </a:lnTo>
                  <a:close/>
                </a:path>
                <a:path w="1394460" h="1502409">
                  <a:moveTo>
                    <a:pt x="1186016" y="511657"/>
                  </a:moveTo>
                  <a:lnTo>
                    <a:pt x="1158530" y="511657"/>
                  </a:lnTo>
                  <a:lnTo>
                    <a:pt x="1165586" y="524225"/>
                  </a:lnTo>
                  <a:lnTo>
                    <a:pt x="1165661" y="524358"/>
                  </a:lnTo>
                  <a:lnTo>
                    <a:pt x="1182770" y="524358"/>
                  </a:lnTo>
                  <a:lnTo>
                    <a:pt x="1186016" y="511657"/>
                  </a:lnTo>
                  <a:close/>
                </a:path>
                <a:path w="1394460" h="1502409">
                  <a:moveTo>
                    <a:pt x="1100448" y="511657"/>
                  </a:moveTo>
                  <a:lnTo>
                    <a:pt x="1097003" y="511657"/>
                  </a:lnTo>
                  <a:lnTo>
                    <a:pt x="1098889" y="524225"/>
                  </a:lnTo>
                  <a:lnTo>
                    <a:pt x="1100448" y="511657"/>
                  </a:lnTo>
                  <a:close/>
                </a:path>
                <a:path w="1394460" h="1502409">
                  <a:moveTo>
                    <a:pt x="1090657" y="473557"/>
                  </a:moveTo>
                  <a:lnTo>
                    <a:pt x="231207" y="473557"/>
                  </a:lnTo>
                  <a:lnTo>
                    <a:pt x="241196" y="486257"/>
                  </a:lnTo>
                  <a:lnTo>
                    <a:pt x="265457" y="498957"/>
                  </a:lnTo>
                  <a:lnTo>
                    <a:pt x="331654" y="498957"/>
                  </a:lnTo>
                  <a:lnTo>
                    <a:pt x="337508" y="511657"/>
                  </a:lnTo>
                  <a:lnTo>
                    <a:pt x="818090" y="511657"/>
                  </a:lnTo>
                  <a:lnTo>
                    <a:pt x="821545" y="498957"/>
                  </a:lnTo>
                  <a:lnTo>
                    <a:pt x="832728" y="486257"/>
                  </a:lnTo>
                  <a:lnTo>
                    <a:pt x="1089432" y="486257"/>
                  </a:lnTo>
                  <a:lnTo>
                    <a:pt x="1090657" y="473557"/>
                  </a:lnTo>
                  <a:close/>
                </a:path>
                <a:path w="1394460" h="1502409">
                  <a:moveTo>
                    <a:pt x="982378" y="498957"/>
                  </a:moveTo>
                  <a:lnTo>
                    <a:pt x="923249" y="498957"/>
                  </a:lnTo>
                  <a:lnTo>
                    <a:pt x="926149" y="511657"/>
                  </a:lnTo>
                  <a:lnTo>
                    <a:pt x="980640" y="511657"/>
                  </a:lnTo>
                  <a:lnTo>
                    <a:pt x="982378" y="498957"/>
                  </a:lnTo>
                  <a:close/>
                </a:path>
                <a:path w="1394460" h="1502409">
                  <a:moveTo>
                    <a:pt x="1115086" y="498957"/>
                  </a:moveTo>
                  <a:lnTo>
                    <a:pt x="1006021" y="498957"/>
                  </a:lnTo>
                  <a:lnTo>
                    <a:pt x="1007079" y="511657"/>
                  </a:lnTo>
                  <a:lnTo>
                    <a:pt x="1118185" y="511657"/>
                  </a:lnTo>
                  <a:lnTo>
                    <a:pt x="1115086" y="498957"/>
                  </a:lnTo>
                  <a:close/>
                </a:path>
                <a:path w="1394460" h="1502409">
                  <a:moveTo>
                    <a:pt x="1125955" y="498957"/>
                  </a:moveTo>
                  <a:lnTo>
                    <a:pt x="1122363" y="498957"/>
                  </a:lnTo>
                  <a:lnTo>
                    <a:pt x="1119253" y="511657"/>
                  </a:lnTo>
                  <a:lnTo>
                    <a:pt x="1129640" y="511657"/>
                  </a:lnTo>
                  <a:lnTo>
                    <a:pt x="1125955" y="498957"/>
                  </a:lnTo>
                  <a:close/>
                </a:path>
                <a:path w="1394460" h="1502409">
                  <a:moveTo>
                    <a:pt x="1185597" y="498957"/>
                  </a:moveTo>
                  <a:lnTo>
                    <a:pt x="1137431" y="498957"/>
                  </a:lnTo>
                  <a:lnTo>
                    <a:pt x="1134886" y="511657"/>
                  </a:lnTo>
                  <a:lnTo>
                    <a:pt x="1189000" y="511657"/>
                  </a:lnTo>
                  <a:lnTo>
                    <a:pt x="1185597" y="498957"/>
                  </a:lnTo>
                  <a:close/>
                </a:path>
                <a:path w="1394460" h="1502409">
                  <a:moveTo>
                    <a:pt x="1090364" y="486257"/>
                  </a:moveTo>
                  <a:lnTo>
                    <a:pt x="871795" y="486257"/>
                  </a:lnTo>
                  <a:lnTo>
                    <a:pt x="878276" y="498957"/>
                  </a:lnTo>
                  <a:lnTo>
                    <a:pt x="1096720" y="498957"/>
                  </a:lnTo>
                  <a:lnTo>
                    <a:pt x="1090364" y="486257"/>
                  </a:lnTo>
                  <a:close/>
                </a:path>
                <a:path w="1394460" h="1502409">
                  <a:moveTo>
                    <a:pt x="1174466" y="486257"/>
                  </a:moveTo>
                  <a:lnTo>
                    <a:pt x="1154467" y="486257"/>
                  </a:lnTo>
                  <a:lnTo>
                    <a:pt x="1154498" y="498957"/>
                  </a:lnTo>
                  <a:lnTo>
                    <a:pt x="1175681" y="498957"/>
                  </a:lnTo>
                  <a:lnTo>
                    <a:pt x="1174466" y="486257"/>
                  </a:lnTo>
                  <a:close/>
                </a:path>
                <a:path w="1394460" h="1502409">
                  <a:moveTo>
                    <a:pt x="1057339" y="460857"/>
                  </a:moveTo>
                  <a:lnTo>
                    <a:pt x="211553" y="460857"/>
                  </a:lnTo>
                  <a:lnTo>
                    <a:pt x="217584" y="473557"/>
                  </a:lnTo>
                  <a:lnTo>
                    <a:pt x="1061297" y="473557"/>
                  </a:lnTo>
                  <a:lnTo>
                    <a:pt x="1057339" y="460857"/>
                  </a:lnTo>
                  <a:close/>
                </a:path>
                <a:path w="1394460" h="1502409">
                  <a:moveTo>
                    <a:pt x="1078386" y="460857"/>
                  </a:moveTo>
                  <a:lnTo>
                    <a:pt x="1065339" y="460857"/>
                  </a:lnTo>
                  <a:lnTo>
                    <a:pt x="1063276" y="473557"/>
                  </a:lnTo>
                  <a:lnTo>
                    <a:pt x="1080040" y="473557"/>
                  </a:lnTo>
                  <a:lnTo>
                    <a:pt x="1078386" y="460857"/>
                  </a:lnTo>
                  <a:close/>
                </a:path>
                <a:path w="1394460" h="1502409">
                  <a:moveTo>
                    <a:pt x="1063569" y="448157"/>
                  </a:moveTo>
                  <a:lnTo>
                    <a:pt x="161188" y="448157"/>
                  </a:lnTo>
                  <a:lnTo>
                    <a:pt x="174560" y="460857"/>
                  </a:lnTo>
                  <a:lnTo>
                    <a:pt x="1058124" y="460857"/>
                  </a:lnTo>
                  <a:lnTo>
                    <a:pt x="1063569" y="448157"/>
                  </a:lnTo>
                  <a:close/>
                </a:path>
                <a:path w="1394460" h="1502409">
                  <a:moveTo>
                    <a:pt x="1061349" y="435457"/>
                  </a:moveTo>
                  <a:lnTo>
                    <a:pt x="116959" y="435457"/>
                  </a:lnTo>
                  <a:lnTo>
                    <a:pt x="131744" y="448157"/>
                  </a:lnTo>
                  <a:lnTo>
                    <a:pt x="1063936" y="448157"/>
                  </a:lnTo>
                  <a:lnTo>
                    <a:pt x="1064239" y="443823"/>
                  </a:lnTo>
                  <a:lnTo>
                    <a:pt x="1061349" y="435457"/>
                  </a:lnTo>
                  <a:close/>
                </a:path>
                <a:path w="1394460" h="1502409">
                  <a:moveTo>
                    <a:pt x="1064239" y="443823"/>
                  </a:moveTo>
                  <a:lnTo>
                    <a:pt x="1063936" y="448157"/>
                  </a:lnTo>
                  <a:lnTo>
                    <a:pt x="1065737" y="448157"/>
                  </a:lnTo>
                  <a:lnTo>
                    <a:pt x="1064239" y="443823"/>
                  </a:lnTo>
                  <a:close/>
                </a:path>
                <a:path w="1394460" h="1502409">
                  <a:moveTo>
                    <a:pt x="1077265" y="435457"/>
                  </a:moveTo>
                  <a:lnTo>
                    <a:pt x="1064826" y="435457"/>
                  </a:lnTo>
                  <a:lnTo>
                    <a:pt x="1064239" y="443823"/>
                  </a:lnTo>
                  <a:lnTo>
                    <a:pt x="1065737" y="448157"/>
                  </a:lnTo>
                  <a:lnTo>
                    <a:pt x="1079715" y="448157"/>
                  </a:lnTo>
                  <a:lnTo>
                    <a:pt x="1077265" y="435457"/>
                  </a:lnTo>
                  <a:close/>
                </a:path>
                <a:path w="1394460" h="1502409">
                  <a:moveTo>
                    <a:pt x="1059318" y="422757"/>
                  </a:moveTo>
                  <a:lnTo>
                    <a:pt x="77097" y="422757"/>
                  </a:lnTo>
                  <a:lnTo>
                    <a:pt x="89128" y="435457"/>
                  </a:lnTo>
                  <a:lnTo>
                    <a:pt x="1060313" y="435457"/>
                  </a:lnTo>
                  <a:lnTo>
                    <a:pt x="1059318" y="422757"/>
                  </a:lnTo>
                  <a:close/>
                </a:path>
                <a:path w="1394460" h="1502409">
                  <a:moveTo>
                    <a:pt x="1077883" y="422757"/>
                  </a:moveTo>
                  <a:lnTo>
                    <a:pt x="1067454" y="422757"/>
                  </a:lnTo>
                  <a:lnTo>
                    <a:pt x="1067339" y="435457"/>
                  </a:lnTo>
                  <a:lnTo>
                    <a:pt x="1077768" y="435457"/>
                  </a:lnTo>
                  <a:lnTo>
                    <a:pt x="1077883" y="422757"/>
                  </a:lnTo>
                  <a:close/>
                </a:path>
                <a:path w="1394460" h="1502409">
                  <a:moveTo>
                    <a:pt x="1051601" y="410057"/>
                  </a:moveTo>
                  <a:lnTo>
                    <a:pt x="44857" y="410057"/>
                  </a:lnTo>
                  <a:lnTo>
                    <a:pt x="46082" y="422757"/>
                  </a:lnTo>
                  <a:lnTo>
                    <a:pt x="1057255" y="422757"/>
                  </a:lnTo>
                  <a:lnTo>
                    <a:pt x="1051601" y="410057"/>
                  </a:lnTo>
                  <a:close/>
                </a:path>
                <a:path w="1394460" h="1502409">
                  <a:moveTo>
                    <a:pt x="1068208" y="410057"/>
                  </a:moveTo>
                  <a:lnTo>
                    <a:pt x="1058920" y="410057"/>
                  </a:lnTo>
                  <a:lnTo>
                    <a:pt x="1059978" y="422757"/>
                  </a:lnTo>
                  <a:lnTo>
                    <a:pt x="1075715" y="422757"/>
                  </a:lnTo>
                  <a:lnTo>
                    <a:pt x="1068208" y="410057"/>
                  </a:lnTo>
                  <a:close/>
                </a:path>
                <a:path w="1394460" h="1502409">
                  <a:moveTo>
                    <a:pt x="523596" y="384657"/>
                  </a:moveTo>
                  <a:lnTo>
                    <a:pt x="35517" y="384657"/>
                  </a:lnTo>
                  <a:lnTo>
                    <a:pt x="38061" y="397357"/>
                  </a:lnTo>
                  <a:lnTo>
                    <a:pt x="42291" y="410057"/>
                  </a:lnTo>
                  <a:lnTo>
                    <a:pt x="603332" y="410057"/>
                  </a:lnTo>
                  <a:lnTo>
                    <a:pt x="601636" y="397357"/>
                  </a:lnTo>
                  <a:lnTo>
                    <a:pt x="544370" y="397357"/>
                  </a:lnTo>
                  <a:lnTo>
                    <a:pt x="523596" y="384657"/>
                  </a:lnTo>
                  <a:close/>
                </a:path>
                <a:path w="1394460" h="1502409">
                  <a:moveTo>
                    <a:pt x="631090" y="397357"/>
                  </a:moveTo>
                  <a:lnTo>
                    <a:pt x="615604" y="397357"/>
                  </a:lnTo>
                  <a:lnTo>
                    <a:pt x="612159" y="410057"/>
                  </a:lnTo>
                  <a:lnTo>
                    <a:pt x="634211" y="410057"/>
                  </a:lnTo>
                  <a:lnTo>
                    <a:pt x="631090" y="397357"/>
                  </a:lnTo>
                  <a:close/>
                </a:path>
                <a:path w="1394460" h="1502409">
                  <a:moveTo>
                    <a:pt x="916443" y="384657"/>
                  </a:moveTo>
                  <a:lnTo>
                    <a:pt x="663225" y="384657"/>
                  </a:lnTo>
                  <a:lnTo>
                    <a:pt x="660964" y="397357"/>
                  </a:lnTo>
                  <a:lnTo>
                    <a:pt x="652702" y="410057"/>
                  </a:lnTo>
                  <a:lnTo>
                    <a:pt x="954285" y="410057"/>
                  </a:lnTo>
                  <a:lnTo>
                    <a:pt x="947007" y="397357"/>
                  </a:lnTo>
                  <a:lnTo>
                    <a:pt x="917605" y="397357"/>
                  </a:lnTo>
                  <a:lnTo>
                    <a:pt x="916443" y="384657"/>
                  </a:lnTo>
                  <a:close/>
                </a:path>
                <a:path w="1394460" h="1502409">
                  <a:moveTo>
                    <a:pt x="991477" y="397357"/>
                  </a:moveTo>
                  <a:lnTo>
                    <a:pt x="968986" y="397357"/>
                  </a:lnTo>
                  <a:lnTo>
                    <a:pt x="962682" y="410057"/>
                  </a:lnTo>
                  <a:lnTo>
                    <a:pt x="995686" y="410057"/>
                  </a:lnTo>
                  <a:lnTo>
                    <a:pt x="991477" y="397357"/>
                  </a:lnTo>
                  <a:close/>
                </a:path>
                <a:path w="1394460" h="1502409">
                  <a:moveTo>
                    <a:pt x="1042722" y="397357"/>
                  </a:moveTo>
                  <a:lnTo>
                    <a:pt x="1018555" y="397357"/>
                  </a:lnTo>
                  <a:lnTo>
                    <a:pt x="1013592" y="410057"/>
                  </a:lnTo>
                  <a:lnTo>
                    <a:pt x="1049538" y="410057"/>
                  </a:lnTo>
                  <a:lnTo>
                    <a:pt x="1042722" y="397357"/>
                  </a:lnTo>
                  <a:close/>
                </a:path>
                <a:path w="1394460" h="1502409">
                  <a:moveTo>
                    <a:pt x="1067768" y="397357"/>
                  </a:moveTo>
                  <a:lnTo>
                    <a:pt x="1056355" y="397357"/>
                  </a:lnTo>
                  <a:lnTo>
                    <a:pt x="1056847" y="410057"/>
                  </a:lnTo>
                  <a:lnTo>
                    <a:pt x="1066909" y="410057"/>
                  </a:lnTo>
                  <a:lnTo>
                    <a:pt x="1067768" y="397357"/>
                  </a:lnTo>
                  <a:close/>
                </a:path>
                <a:path w="1394460" h="1502409">
                  <a:moveTo>
                    <a:pt x="589175" y="384657"/>
                  </a:moveTo>
                  <a:lnTo>
                    <a:pt x="568527" y="384657"/>
                  </a:lnTo>
                  <a:lnTo>
                    <a:pt x="565501" y="397357"/>
                  </a:lnTo>
                  <a:lnTo>
                    <a:pt x="589950" y="397357"/>
                  </a:lnTo>
                  <a:lnTo>
                    <a:pt x="589175" y="384657"/>
                  </a:lnTo>
                  <a:close/>
                </a:path>
                <a:path w="1394460" h="1502409">
                  <a:moveTo>
                    <a:pt x="648817" y="384657"/>
                  </a:moveTo>
                  <a:lnTo>
                    <a:pt x="635142" y="384657"/>
                  </a:lnTo>
                  <a:lnTo>
                    <a:pt x="635813" y="397357"/>
                  </a:lnTo>
                  <a:lnTo>
                    <a:pt x="645980" y="397357"/>
                  </a:lnTo>
                  <a:lnTo>
                    <a:pt x="648817" y="384657"/>
                  </a:lnTo>
                  <a:close/>
                </a:path>
                <a:path w="1394460" h="1502409">
                  <a:moveTo>
                    <a:pt x="1074480" y="384657"/>
                  </a:moveTo>
                  <a:lnTo>
                    <a:pt x="1062020" y="384657"/>
                  </a:lnTo>
                  <a:lnTo>
                    <a:pt x="1054564" y="397357"/>
                  </a:lnTo>
                  <a:lnTo>
                    <a:pt x="1072072" y="397357"/>
                  </a:lnTo>
                  <a:lnTo>
                    <a:pt x="1074480" y="384657"/>
                  </a:lnTo>
                  <a:close/>
                </a:path>
                <a:path w="1394460" h="1502409">
                  <a:moveTo>
                    <a:pt x="516172" y="371957"/>
                  </a:moveTo>
                  <a:lnTo>
                    <a:pt x="26386" y="371957"/>
                  </a:lnTo>
                  <a:lnTo>
                    <a:pt x="28093" y="384657"/>
                  </a:lnTo>
                  <a:lnTo>
                    <a:pt x="516832" y="384657"/>
                  </a:lnTo>
                  <a:lnTo>
                    <a:pt x="516172" y="371957"/>
                  </a:lnTo>
                  <a:close/>
                </a:path>
                <a:path w="1394460" h="1502409">
                  <a:moveTo>
                    <a:pt x="729757" y="346557"/>
                  </a:moveTo>
                  <a:lnTo>
                    <a:pt x="706156" y="371957"/>
                  </a:lnTo>
                  <a:lnTo>
                    <a:pt x="686712" y="371957"/>
                  </a:lnTo>
                  <a:lnTo>
                    <a:pt x="679790" y="384657"/>
                  </a:lnTo>
                  <a:lnTo>
                    <a:pt x="922809" y="384657"/>
                  </a:lnTo>
                  <a:lnTo>
                    <a:pt x="920401" y="371957"/>
                  </a:lnTo>
                  <a:lnTo>
                    <a:pt x="921867" y="359257"/>
                  </a:lnTo>
                  <a:lnTo>
                    <a:pt x="734427" y="359257"/>
                  </a:lnTo>
                  <a:lnTo>
                    <a:pt x="729757" y="346557"/>
                  </a:lnTo>
                  <a:close/>
                </a:path>
                <a:path w="1394460" h="1502409">
                  <a:moveTo>
                    <a:pt x="503199" y="359257"/>
                  </a:moveTo>
                  <a:lnTo>
                    <a:pt x="0" y="359257"/>
                  </a:lnTo>
                  <a:lnTo>
                    <a:pt x="575" y="371957"/>
                  </a:lnTo>
                  <a:lnTo>
                    <a:pt x="504885" y="371957"/>
                  </a:lnTo>
                  <a:lnTo>
                    <a:pt x="503199" y="359257"/>
                  </a:lnTo>
                  <a:close/>
                </a:path>
                <a:path w="1394460" h="1502409">
                  <a:moveTo>
                    <a:pt x="494351" y="346557"/>
                  </a:moveTo>
                  <a:lnTo>
                    <a:pt x="29873" y="346557"/>
                  </a:lnTo>
                  <a:lnTo>
                    <a:pt x="20690" y="359257"/>
                  </a:lnTo>
                  <a:lnTo>
                    <a:pt x="497031" y="359257"/>
                  </a:lnTo>
                  <a:lnTo>
                    <a:pt x="494351" y="346557"/>
                  </a:lnTo>
                  <a:close/>
                </a:path>
                <a:path w="1394460" h="1502409">
                  <a:moveTo>
                    <a:pt x="778478" y="346557"/>
                  </a:moveTo>
                  <a:lnTo>
                    <a:pt x="767285" y="346557"/>
                  </a:lnTo>
                  <a:lnTo>
                    <a:pt x="739129" y="359257"/>
                  </a:lnTo>
                  <a:lnTo>
                    <a:pt x="836445" y="359257"/>
                  </a:lnTo>
                  <a:lnTo>
                    <a:pt x="778478" y="346557"/>
                  </a:lnTo>
                  <a:close/>
                </a:path>
                <a:path w="1394460" h="1502409">
                  <a:moveTo>
                    <a:pt x="926621" y="333857"/>
                  </a:moveTo>
                  <a:lnTo>
                    <a:pt x="875502" y="333857"/>
                  </a:lnTo>
                  <a:lnTo>
                    <a:pt x="844277" y="359257"/>
                  </a:lnTo>
                  <a:lnTo>
                    <a:pt x="921867" y="359257"/>
                  </a:lnTo>
                  <a:lnTo>
                    <a:pt x="923333" y="346557"/>
                  </a:lnTo>
                  <a:lnTo>
                    <a:pt x="924107" y="346557"/>
                  </a:lnTo>
                  <a:lnTo>
                    <a:pt x="926621" y="333857"/>
                  </a:lnTo>
                  <a:close/>
                </a:path>
                <a:path w="1394460" h="1502409">
                  <a:moveTo>
                    <a:pt x="331529" y="308457"/>
                  </a:moveTo>
                  <a:lnTo>
                    <a:pt x="100007" y="308457"/>
                  </a:lnTo>
                  <a:lnTo>
                    <a:pt x="67767" y="333857"/>
                  </a:lnTo>
                  <a:lnTo>
                    <a:pt x="60542" y="346557"/>
                  </a:lnTo>
                  <a:lnTo>
                    <a:pt x="491545" y="346557"/>
                  </a:lnTo>
                  <a:lnTo>
                    <a:pt x="483859" y="333857"/>
                  </a:lnTo>
                  <a:lnTo>
                    <a:pt x="331958" y="333857"/>
                  </a:lnTo>
                  <a:lnTo>
                    <a:pt x="329665" y="321157"/>
                  </a:lnTo>
                  <a:lnTo>
                    <a:pt x="334775" y="321157"/>
                  </a:lnTo>
                  <a:lnTo>
                    <a:pt x="331529" y="308457"/>
                  </a:lnTo>
                  <a:close/>
                </a:path>
                <a:path w="1394460" h="1502409">
                  <a:moveTo>
                    <a:pt x="362753" y="308457"/>
                  </a:moveTo>
                  <a:lnTo>
                    <a:pt x="347486" y="308457"/>
                  </a:lnTo>
                  <a:lnTo>
                    <a:pt x="337937" y="321157"/>
                  </a:lnTo>
                  <a:lnTo>
                    <a:pt x="331958" y="333857"/>
                  </a:lnTo>
                  <a:lnTo>
                    <a:pt x="481587" y="333857"/>
                  </a:lnTo>
                  <a:lnTo>
                    <a:pt x="478959" y="321157"/>
                  </a:lnTo>
                  <a:lnTo>
                    <a:pt x="362575" y="321157"/>
                  </a:lnTo>
                  <a:lnTo>
                    <a:pt x="362753" y="308457"/>
                  </a:lnTo>
                  <a:close/>
                </a:path>
                <a:path w="1394460" h="1502409">
                  <a:moveTo>
                    <a:pt x="468415" y="308457"/>
                  </a:moveTo>
                  <a:lnTo>
                    <a:pt x="366658" y="308457"/>
                  </a:lnTo>
                  <a:lnTo>
                    <a:pt x="362575" y="321157"/>
                  </a:lnTo>
                  <a:lnTo>
                    <a:pt x="469912" y="321157"/>
                  </a:lnTo>
                  <a:lnTo>
                    <a:pt x="468415" y="308457"/>
                  </a:lnTo>
                  <a:close/>
                </a:path>
                <a:path w="1394460" h="1502409">
                  <a:moveTo>
                    <a:pt x="332544" y="270357"/>
                  </a:moveTo>
                  <a:lnTo>
                    <a:pt x="217459" y="270357"/>
                  </a:lnTo>
                  <a:lnTo>
                    <a:pt x="204642" y="283057"/>
                  </a:lnTo>
                  <a:lnTo>
                    <a:pt x="190570" y="295757"/>
                  </a:lnTo>
                  <a:lnTo>
                    <a:pt x="174947" y="308457"/>
                  </a:lnTo>
                  <a:lnTo>
                    <a:pt x="333298" y="308457"/>
                  </a:lnTo>
                  <a:lnTo>
                    <a:pt x="332324" y="295757"/>
                  </a:lnTo>
                  <a:lnTo>
                    <a:pt x="336701" y="295757"/>
                  </a:lnTo>
                  <a:lnTo>
                    <a:pt x="338115" y="283057"/>
                  </a:lnTo>
                  <a:lnTo>
                    <a:pt x="337916" y="283057"/>
                  </a:lnTo>
                  <a:lnTo>
                    <a:pt x="336657" y="276051"/>
                  </a:lnTo>
                  <a:lnTo>
                    <a:pt x="332544" y="270357"/>
                  </a:lnTo>
                  <a:close/>
                </a:path>
                <a:path w="1394460" h="1502409">
                  <a:moveTo>
                    <a:pt x="372857" y="295757"/>
                  </a:moveTo>
                  <a:lnTo>
                    <a:pt x="360711" y="295757"/>
                  </a:lnTo>
                  <a:lnTo>
                    <a:pt x="355549" y="308457"/>
                  </a:lnTo>
                  <a:lnTo>
                    <a:pt x="369308" y="308457"/>
                  </a:lnTo>
                  <a:lnTo>
                    <a:pt x="372857" y="295757"/>
                  </a:lnTo>
                  <a:close/>
                </a:path>
                <a:path w="1394460" h="1502409">
                  <a:moveTo>
                    <a:pt x="448352" y="295757"/>
                  </a:moveTo>
                  <a:lnTo>
                    <a:pt x="376899" y="295757"/>
                  </a:lnTo>
                  <a:lnTo>
                    <a:pt x="375234" y="308457"/>
                  </a:lnTo>
                  <a:lnTo>
                    <a:pt x="450583" y="308457"/>
                  </a:lnTo>
                  <a:lnTo>
                    <a:pt x="448352" y="295757"/>
                  </a:lnTo>
                  <a:close/>
                </a:path>
                <a:path w="1394460" h="1502409">
                  <a:moveTo>
                    <a:pt x="387579" y="283057"/>
                  </a:moveTo>
                  <a:lnTo>
                    <a:pt x="381768" y="283057"/>
                  </a:lnTo>
                  <a:lnTo>
                    <a:pt x="373779" y="295757"/>
                  </a:lnTo>
                  <a:lnTo>
                    <a:pt x="382543" y="295757"/>
                  </a:lnTo>
                  <a:lnTo>
                    <a:pt x="387579" y="283057"/>
                  </a:lnTo>
                  <a:close/>
                </a:path>
                <a:path w="1394460" h="1502409">
                  <a:moveTo>
                    <a:pt x="346544" y="270357"/>
                  </a:moveTo>
                  <a:lnTo>
                    <a:pt x="335633" y="270357"/>
                  </a:lnTo>
                  <a:lnTo>
                    <a:pt x="336657" y="276051"/>
                  </a:lnTo>
                  <a:lnTo>
                    <a:pt x="341717" y="283057"/>
                  </a:lnTo>
                  <a:lnTo>
                    <a:pt x="344240" y="283057"/>
                  </a:lnTo>
                  <a:lnTo>
                    <a:pt x="346544" y="270357"/>
                  </a:lnTo>
                  <a:close/>
                </a:path>
                <a:path w="1394460" h="1502409">
                  <a:moveTo>
                    <a:pt x="355842" y="257657"/>
                  </a:moveTo>
                  <a:lnTo>
                    <a:pt x="331989" y="257657"/>
                  </a:lnTo>
                  <a:lnTo>
                    <a:pt x="332544" y="270357"/>
                  </a:lnTo>
                  <a:lnTo>
                    <a:pt x="336657" y="276051"/>
                  </a:lnTo>
                  <a:lnTo>
                    <a:pt x="335633" y="270357"/>
                  </a:lnTo>
                  <a:lnTo>
                    <a:pt x="350167" y="270357"/>
                  </a:lnTo>
                  <a:lnTo>
                    <a:pt x="355842" y="257657"/>
                  </a:lnTo>
                  <a:close/>
                </a:path>
                <a:path w="1394460" h="1502409">
                  <a:moveTo>
                    <a:pt x="326199" y="257657"/>
                  </a:moveTo>
                  <a:lnTo>
                    <a:pt x="258369" y="257657"/>
                  </a:lnTo>
                  <a:lnTo>
                    <a:pt x="252201" y="270357"/>
                  </a:lnTo>
                  <a:lnTo>
                    <a:pt x="325183" y="270357"/>
                  </a:lnTo>
                  <a:lnTo>
                    <a:pt x="326199" y="257657"/>
                  </a:lnTo>
                  <a:close/>
                </a:path>
                <a:path w="1394460" h="1502409">
                  <a:moveTo>
                    <a:pt x="323571" y="244957"/>
                  </a:moveTo>
                  <a:lnTo>
                    <a:pt x="263709" y="244957"/>
                  </a:lnTo>
                  <a:lnTo>
                    <a:pt x="260201" y="257657"/>
                  </a:lnTo>
                  <a:lnTo>
                    <a:pt x="327298" y="257657"/>
                  </a:lnTo>
                  <a:lnTo>
                    <a:pt x="323571" y="244957"/>
                  </a:lnTo>
                  <a:close/>
                </a:path>
                <a:path w="1394460" h="1502409">
                  <a:moveTo>
                    <a:pt x="340178" y="244957"/>
                  </a:moveTo>
                  <a:lnTo>
                    <a:pt x="328513" y="244957"/>
                  </a:lnTo>
                  <a:lnTo>
                    <a:pt x="331393" y="257657"/>
                  </a:lnTo>
                  <a:lnTo>
                    <a:pt x="332534" y="257657"/>
                  </a:lnTo>
                  <a:lnTo>
                    <a:pt x="340178" y="244957"/>
                  </a:lnTo>
                  <a:close/>
                </a:path>
                <a:path w="1394460" h="1502409">
                  <a:moveTo>
                    <a:pt x="365381" y="244957"/>
                  </a:moveTo>
                  <a:lnTo>
                    <a:pt x="344314" y="244957"/>
                  </a:lnTo>
                  <a:lnTo>
                    <a:pt x="342523" y="257657"/>
                  </a:lnTo>
                  <a:lnTo>
                    <a:pt x="363789" y="257657"/>
                  </a:lnTo>
                  <a:lnTo>
                    <a:pt x="365381" y="244957"/>
                  </a:lnTo>
                  <a:close/>
                </a:path>
                <a:path w="1394460" h="1502409">
                  <a:moveTo>
                    <a:pt x="307090" y="219557"/>
                  </a:moveTo>
                  <a:lnTo>
                    <a:pt x="298849" y="219557"/>
                  </a:lnTo>
                  <a:lnTo>
                    <a:pt x="269803" y="244957"/>
                  </a:lnTo>
                  <a:lnTo>
                    <a:pt x="306744" y="244957"/>
                  </a:lnTo>
                  <a:lnTo>
                    <a:pt x="306503" y="232257"/>
                  </a:lnTo>
                  <a:lnTo>
                    <a:pt x="308597" y="232257"/>
                  </a:lnTo>
                  <a:lnTo>
                    <a:pt x="307090" y="219557"/>
                  </a:lnTo>
                  <a:close/>
                </a:path>
                <a:path w="1394460" h="1502409">
                  <a:moveTo>
                    <a:pt x="394333" y="219557"/>
                  </a:moveTo>
                  <a:lnTo>
                    <a:pt x="310765" y="219557"/>
                  </a:lnTo>
                  <a:lnTo>
                    <a:pt x="309896" y="232257"/>
                  </a:lnTo>
                  <a:lnTo>
                    <a:pt x="309467" y="244957"/>
                  </a:lnTo>
                  <a:lnTo>
                    <a:pt x="337895" y="244957"/>
                  </a:lnTo>
                  <a:lnTo>
                    <a:pt x="340921" y="232257"/>
                  </a:lnTo>
                  <a:lnTo>
                    <a:pt x="387255" y="232257"/>
                  </a:lnTo>
                  <a:lnTo>
                    <a:pt x="394333" y="219557"/>
                  </a:lnTo>
                  <a:close/>
                </a:path>
                <a:path w="1394460" h="1502409">
                  <a:moveTo>
                    <a:pt x="373643" y="232257"/>
                  </a:moveTo>
                  <a:lnTo>
                    <a:pt x="346020" y="232257"/>
                  </a:lnTo>
                  <a:lnTo>
                    <a:pt x="345162" y="244957"/>
                  </a:lnTo>
                  <a:lnTo>
                    <a:pt x="372899" y="244957"/>
                  </a:lnTo>
                  <a:lnTo>
                    <a:pt x="373643" y="232257"/>
                  </a:lnTo>
                  <a:close/>
                </a:path>
                <a:path w="1394460" h="1502409">
                  <a:moveTo>
                    <a:pt x="424248" y="194157"/>
                  </a:moveTo>
                  <a:lnTo>
                    <a:pt x="342555" y="194157"/>
                  </a:lnTo>
                  <a:lnTo>
                    <a:pt x="325874" y="206857"/>
                  </a:lnTo>
                  <a:lnTo>
                    <a:pt x="322838" y="219557"/>
                  </a:lnTo>
                  <a:lnTo>
                    <a:pt x="402102" y="219557"/>
                  </a:lnTo>
                  <a:lnTo>
                    <a:pt x="405108" y="206857"/>
                  </a:lnTo>
                  <a:lnTo>
                    <a:pt x="413610" y="206857"/>
                  </a:lnTo>
                  <a:lnTo>
                    <a:pt x="424248" y="194157"/>
                  </a:lnTo>
                  <a:close/>
                </a:path>
                <a:path w="1394460" h="1502409">
                  <a:moveTo>
                    <a:pt x="432897" y="181457"/>
                  </a:moveTo>
                  <a:lnTo>
                    <a:pt x="362166" y="181457"/>
                  </a:lnTo>
                  <a:lnTo>
                    <a:pt x="348177" y="194157"/>
                  </a:lnTo>
                  <a:lnTo>
                    <a:pt x="423672" y="194157"/>
                  </a:lnTo>
                  <a:lnTo>
                    <a:pt x="432897" y="181457"/>
                  </a:lnTo>
                  <a:close/>
                </a:path>
                <a:path w="1394460" h="1502409">
                  <a:moveTo>
                    <a:pt x="460362" y="181457"/>
                  </a:moveTo>
                  <a:lnTo>
                    <a:pt x="440206" y="181457"/>
                  </a:lnTo>
                  <a:lnTo>
                    <a:pt x="447043" y="194157"/>
                  </a:lnTo>
                  <a:lnTo>
                    <a:pt x="454237" y="194157"/>
                  </a:lnTo>
                  <a:lnTo>
                    <a:pt x="460362" y="181457"/>
                  </a:lnTo>
                  <a:close/>
                </a:path>
                <a:path w="1394460" h="1502409">
                  <a:moveTo>
                    <a:pt x="456310" y="168757"/>
                  </a:moveTo>
                  <a:lnTo>
                    <a:pt x="380679" y="168757"/>
                  </a:lnTo>
                  <a:lnTo>
                    <a:pt x="378156" y="181457"/>
                  </a:lnTo>
                  <a:lnTo>
                    <a:pt x="458844" y="181457"/>
                  </a:lnTo>
                  <a:lnTo>
                    <a:pt x="456310" y="168757"/>
                  </a:lnTo>
                  <a:close/>
                </a:path>
                <a:path w="1394460" h="1502409">
                  <a:moveTo>
                    <a:pt x="239198" y="72249"/>
                  </a:moveTo>
                  <a:lnTo>
                    <a:pt x="214470" y="72249"/>
                  </a:lnTo>
                  <a:lnTo>
                    <a:pt x="215249" y="72866"/>
                  </a:lnTo>
                  <a:lnTo>
                    <a:pt x="218307" y="76824"/>
                  </a:lnTo>
                  <a:lnTo>
                    <a:pt x="222066" y="78039"/>
                  </a:lnTo>
                  <a:lnTo>
                    <a:pt x="225867" y="77620"/>
                  </a:lnTo>
                  <a:lnTo>
                    <a:pt x="239198" y="72249"/>
                  </a:lnTo>
                  <a:close/>
                </a:path>
                <a:path w="1394460" h="1502409">
                  <a:moveTo>
                    <a:pt x="253602" y="58992"/>
                  </a:moveTo>
                  <a:lnTo>
                    <a:pt x="223804" y="58992"/>
                  </a:lnTo>
                  <a:lnTo>
                    <a:pt x="223783" y="60574"/>
                  </a:lnTo>
                  <a:lnTo>
                    <a:pt x="217166" y="63505"/>
                  </a:lnTo>
                  <a:lnTo>
                    <a:pt x="215564" y="64877"/>
                  </a:lnTo>
                  <a:lnTo>
                    <a:pt x="213092" y="70280"/>
                  </a:lnTo>
                  <a:lnTo>
                    <a:pt x="213197" y="72249"/>
                  </a:lnTo>
                  <a:lnTo>
                    <a:pt x="213700" y="72489"/>
                  </a:lnTo>
                  <a:lnTo>
                    <a:pt x="214384" y="72249"/>
                  </a:lnTo>
                  <a:lnTo>
                    <a:pt x="239198" y="72249"/>
                  </a:lnTo>
                  <a:lnTo>
                    <a:pt x="255049" y="65861"/>
                  </a:lnTo>
                  <a:lnTo>
                    <a:pt x="264107" y="64710"/>
                  </a:lnTo>
                  <a:lnTo>
                    <a:pt x="264107" y="63286"/>
                  </a:lnTo>
                  <a:lnTo>
                    <a:pt x="249207" y="62793"/>
                  </a:lnTo>
                  <a:lnTo>
                    <a:pt x="251322" y="60197"/>
                  </a:lnTo>
                  <a:lnTo>
                    <a:pt x="253602" y="58992"/>
                  </a:lnTo>
                  <a:close/>
                </a:path>
                <a:path w="1394460" h="1502409">
                  <a:moveTo>
                    <a:pt x="259206" y="33569"/>
                  </a:moveTo>
                  <a:lnTo>
                    <a:pt x="253206" y="37255"/>
                  </a:lnTo>
                  <a:lnTo>
                    <a:pt x="229082" y="48438"/>
                  </a:lnTo>
                  <a:lnTo>
                    <a:pt x="213333" y="58699"/>
                  </a:lnTo>
                  <a:lnTo>
                    <a:pt x="214967" y="61244"/>
                  </a:lnTo>
                  <a:lnTo>
                    <a:pt x="217815" y="61244"/>
                  </a:lnTo>
                  <a:lnTo>
                    <a:pt x="223804" y="58992"/>
                  </a:lnTo>
                  <a:lnTo>
                    <a:pt x="253602" y="58992"/>
                  </a:lnTo>
                  <a:lnTo>
                    <a:pt x="257824" y="56762"/>
                  </a:lnTo>
                  <a:lnTo>
                    <a:pt x="258557" y="55244"/>
                  </a:lnTo>
                  <a:lnTo>
                    <a:pt x="302859" y="39538"/>
                  </a:lnTo>
                  <a:lnTo>
                    <a:pt x="311655" y="34794"/>
                  </a:lnTo>
                  <a:lnTo>
                    <a:pt x="312432" y="34176"/>
                  </a:lnTo>
                  <a:lnTo>
                    <a:pt x="262515" y="34176"/>
                  </a:lnTo>
                  <a:lnTo>
                    <a:pt x="259206" y="33569"/>
                  </a:lnTo>
                  <a:close/>
                </a:path>
                <a:path w="1394460" h="1502409">
                  <a:moveTo>
                    <a:pt x="300022" y="14544"/>
                  </a:moveTo>
                  <a:lnTo>
                    <a:pt x="294587" y="19381"/>
                  </a:lnTo>
                  <a:lnTo>
                    <a:pt x="286420" y="24386"/>
                  </a:lnTo>
                  <a:lnTo>
                    <a:pt x="278672" y="27842"/>
                  </a:lnTo>
                  <a:lnTo>
                    <a:pt x="274196" y="27842"/>
                  </a:lnTo>
                  <a:lnTo>
                    <a:pt x="270986" y="30627"/>
                  </a:lnTo>
                  <a:lnTo>
                    <a:pt x="266766" y="32941"/>
                  </a:lnTo>
                  <a:lnTo>
                    <a:pt x="262515" y="34176"/>
                  </a:lnTo>
                  <a:lnTo>
                    <a:pt x="312432" y="34176"/>
                  </a:lnTo>
                  <a:lnTo>
                    <a:pt x="318639" y="29245"/>
                  </a:lnTo>
                  <a:lnTo>
                    <a:pt x="319299" y="28260"/>
                  </a:lnTo>
                  <a:lnTo>
                    <a:pt x="319173" y="26470"/>
                  </a:lnTo>
                  <a:lnTo>
                    <a:pt x="318293" y="22250"/>
                  </a:lnTo>
                  <a:lnTo>
                    <a:pt x="318252" y="21182"/>
                  </a:lnTo>
                  <a:lnTo>
                    <a:pt x="321190" y="17758"/>
                  </a:lnTo>
                  <a:lnTo>
                    <a:pt x="299959" y="17758"/>
                  </a:lnTo>
                  <a:lnTo>
                    <a:pt x="300022" y="14544"/>
                  </a:lnTo>
                  <a:close/>
                </a:path>
                <a:path w="1394460" h="1502409">
                  <a:moveTo>
                    <a:pt x="312880" y="8701"/>
                  </a:moveTo>
                  <a:lnTo>
                    <a:pt x="299959" y="17758"/>
                  </a:lnTo>
                  <a:lnTo>
                    <a:pt x="321190" y="17758"/>
                  </a:lnTo>
                  <a:lnTo>
                    <a:pt x="322241" y="16533"/>
                  </a:lnTo>
                  <a:lnTo>
                    <a:pt x="334639" y="10072"/>
                  </a:lnTo>
                  <a:lnTo>
                    <a:pt x="334890" y="9863"/>
                  </a:lnTo>
                  <a:lnTo>
                    <a:pt x="314869" y="9863"/>
                  </a:lnTo>
                  <a:lnTo>
                    <a:pt x="312880" y="8701"/>
                  </a:lnTo>
                  <a:close/>
                </a:path>
                <a:path w="1394460" h="1502409">
                  <a:moveTo>
                    <a:pt x="320346" y="7696"/>
                  </a:moveTo>
                  <a:lnTo>
                    <a:pt x="314869" y="9863"/>
                  </a:lnTo>
                  <a:lnTo>
                    <a:pt x="334890" y="9863"/>
                  </a:lnTo>
                  <a:lnTo>
                    <a:pt x="335972" y="8963"/>
                  </a:lnTo>
                  <a:lnTo>
                    <a:pt x="323215" y="8963"/>
                  </a:lnTo>
                  <a:lnTo>
                    <a:pt x="320346" y="7696"/>
                  </a:lnTo>
                  <a:close/>
                </a:path>
                <a:path w="1394460" h="1502409">
                  <a:moveTo>
                    <a:pt x="339539" y="0"/>
                  </a:moveTo>
                  <a:lnTo>
                    <a:pt x="326761" y="6219"/>
                  </a:lnTo>
                  <a:lnTo>
                    <a:pt x="323215" y="8963"/>
                  </a:lnTo>
                  <a:lnTo>
                    <a:pt x="335972" y="8963"/>
                  </a:lnTo>
                  <a:lnTo>
                    <a:pt x="339267" y="6219"/>
                  </a:lnTo>
                  <a:lnTo>
                    <a:pt x="339436" y="6041"/>
                  </a:lnTo>
                  <a:lnTo>
                    <a:pt x="333738" y="6041"/>
                  </a:lnTo>
                  <a:lnTo>
                    <a:pt x="334513" y="4177"/>
                  </a:lnTo>
                  <a:lnTo>
                    <a:pt x="335699" y="2680"/>
                  </a:lnTo>
                  <a:lnTo>
                    <a:pt x="337351" y="1497"/>
                  </a:lnTo>
                  <a:lnTo>
                    <a:pt x="339539" y="0"/>
                  </a:lnTo>
                  <a:close/>
                </a:path>
                <a:path w="1394460" h="1502409">
                  <a:moveTo>
                    <a:pt x="342911" y="1497"/>
                  </a:moveTo>
                  <a:lnTo>
                    <a:pt x="341918" y="2680"/>
                  </a:lnTo>
                  <a:lnTo>
                    <a:pt x="340866" y="3832"/>
                  </a:lnTo>
                  <a:lnTo>
                    <a:pt x="338555" y="4879"/>
                  </a:lnTo>
                  <a:lnTo>
                    <a:pt x="333738" y="6041"/>
                  </a:lnTo>
                  <a:lnTo>
                    <a:pt x="339436" y="6041"/>
                  </a:lnTo>
                  <a:lnTo>
                    <a:pt x="341539" y="3832"/>
                  </a:lnTo>
                  <a:lnTo>
                    <a:pt x="342397" y="2680"/>
                  </a:lnTo>
                  <a:lnTo>
                    <a:pt x="342911" y="1497"/>
                  </a:lnTo>
                  <a:close/>
                </a:path>
              </a:pathLst>
            </a:custGeom>
            <a:solidFill>
              <a:srgbClr val="00A0DC"/>
            </a:solidFill>
          </p:spPr>
          <p:txBody>
            <a:bodyPr wrap="square" lIns="0" tIns="0" rIns="0" bIns="0" rtlCol="0"/>
            <a:lstStyle/>
            <a:p>
              <a:pPr defTabSz="554492"/>
              <a:endParaRPr sz="1092" kern="0">
                <a:solidFill>
                  <a:sysClr val="windowText" lastClr="000000"/>
                </a:solidFill>
              </a:endParaRPr>
            </a:p>
          </p:txBody>
        </p:sp>
        <p:sp>
          <p:nvSpPr>
            <p:cNvPr id="105" name="object 105"/>
            <p:cNvSpPr/>
            <p:nvPr/>
          </p:nvSpPr>
          <p:spPr>
            <a:xfrm>
              <a:off x="1855774" y="8259133"/>
              <a:ext cx="337820" cy="260985"/>
            </a:xfrm>
            <a:custGeom>
              <a:avLst/>
              <a:gdLst/>
              <a:ahLst/>
              <a:cxnLst/>
              <a:rect l="l" t="t" r="r" b="b"/>
              <a:pathLst>
                <a:path w="337819" h="260984">
                  <a:moveTo>
                    <a:pt x="172821" y="184670"/>
                  </a:moveTo>
                  <a:lnTo>
                    <a:pt x="163830" y="147396"/>
                  </a:lnTo>
                  <a:lnTo>
                    <a:pt x="135445" y="125742"/>
                  </a:lnTo>
                  <a:lnTo>
                    <a:pt x="135445" y="125018"/>
                  </a:lnTo>
                  <a:lnTo>
                    <a:pt x="162623" y="88950"/>
                  </a:lnTo>
                  <a:lnTo>
                    <a:pt x="164185" y="70421"/>
                  </a:lnTo>
                  <a:lnTo>
                    <a:pt x="162052" y="57124"/>
                  </a:lnTo>
                  <a:lnTo>
                    <a:pt x="159766" y="42887"/>
                  </a:lnTo>
                  <a:lnTo>
                    <a:pt x="145554" y="20523"/>
                  </a:lnTo>
                  <a:lnTo>
                    <a:pt x="120078" y="5499"/>
                  </a:lnTo>
                  <a:lnTo>
                    <a:pt x="103466" y="3111"/>
                  </a:lnTo>
                  <a:lnTo>
                    <a:pt x="103466" y="179641"/>
                  </a:lnTo>
                  <a:lnTo>
                    <a:pt x="102781" y="191960"/>
                  </a:lnTo>
                  <a:lnTo>
                    <a:pt x="100368" y="199796"/>
                  </a:lnTo>
                  <a:lnTo>
                    <a:pt x="95732" y="203936"/>
                  </a:lnTo>
                  <a:lnTo>
                    <a:pt x="88379" y="205143"/>
                  </a:lnTo>
                  <a:lnTo>
                    <a:pt x="68618" y="205143"/>
                  </a:lnTo>
                  <a:lnTo>
                    <a:pt x="68618" y="153771"/>
                  </a:lnTo>
                  <a:lnTo>
                    <a:pt x="88379" y="153771"/>
                  </a:lnTo>
                  <a:lnTo>
                    <a:pt x="96037" y="154571"/>
                  </a:lnTo>
                  <a:lnTo>
                    <a:pt x="100634" y="158076"/>
                  </a:lnTo>
                  <a:lnTo>
                    <a:pt x="102882" y="165900"/>
                  </a:lnTo>
                  <a:lnTo>
                    <a:pt x="103466" y="179641"/>
                  </a:lnTo>
                  <a:lnTo>
                    <a:pt x="103466" y="3111"/>
                  </a:lnTo>
                  <a:lnTo>
                    <a:pt x="100228" y="2641"/>
                  </a:lnTo>
                  <a:lnTo>
                    <a:pt x="100228" y="79756"/>
                  </a:lnTo>
                  <a:lnTo>
                    <a:pt x="99542" y="91414"/>
                  </a:lnTo>
                  <a:lnTo>
                    <a:pt x="97091" y="99199"/>
                  </a:lnTo>
                  <a:lnTo>
                    <a:pt x="92354" y="103555"/>
                  </a:lnTo>
                  <a:lnTo>
                    <a:pt x="84785" y="104914"/>
                  </a:lnTo>
                  <a:lnTo>
                    <a:pt x="68618" y="104914"/>
                  </a:lnTo>
                  <a:lnTo>
                    <a:pt x="68618" y="57124"/>
                  </a:lnTo>
                  <a:lnTo>
                    <a:pt x="84785" y="57124"/>
                  </a:lnTo>
                  <a:lnTo>
                    <a:pt x="92354" y="57975"/>
                  </a:lnTo>
                  <a:lnTo>
                    <a:pt x="97091" y="61290"/>
                  </a:lnTo>
                  <a:lnTo>
                    <a:pt x="99542" y="68186"/>
                  </a:lnTo>
                  <a:lnTo>
                    <a:pt x="100228" y="79756"/>
                  </a:lnTo>
                  <a:lnTo>
                    <a:pt x="100228" y="2641"/>
                  </a:lnTo>
                  <a:lnTo>
                    <a:pt x="81915" y="0"/>
                  </a:lnTo>
                  <a:lnTo>
                    <a:pt x="0" y="0"/>
                  </a:lnTo>
                  <a:lnTo>
                    <a:pt x="0" y="260477"/>
                  </a:lnTo>
                  <a:lnTo>
                    <a:pt x="92341" y="260477"/>
                  </a:lnTo>
                  <a:lnTo>
                    <a:pt x="131432" y="254939"/>
                  </a:lnTo>
                  <a:lnTo>
                    <a:pt x="156146" y="239407"/>
                  </a:lnTo>
                  <a:lnTo>
                    <a:pt x="169087" y="215455"/>
                  </a:lnTo>
                  <a:lnTo>
                    <a:pt x="170332" y="205143"/>
                  </a:lnTo>
                  <a:lnTo>
                    <a:pt x="172821" y="184670"/>
                  </a:lnTo>
                  <a:close/>
                </a:path>
                <a:path w="337819" h="260984">
                  <a:moveTo>
                    <a:pt x="337731" y="203200"/>
                  </a:moveTo>
                  <a:lnTo>
                    <a:pt x="262267" y="203200"/>
                  </a:lnTo>
                  <a:lnTo>
                    <a:pt x="262267" y="152400"/>
                  </a:lnTo>
                  <a:lnTo>
                    <a:pt x="314007" y="152400"/>
                  </a:lnTo>
                  <a:lnTo>
                    <a:pt x="314007" y="101600"/>
                  </a:lnTo>
                  <a:lnTo>
                    <a:pt x="262267" y="101600"/>
                  </a:lnTo>
                  <a:lnTo>
                    <a:pt x="262267" y="58420"/>
                  </a:lnTo>
                  <a:lnTo>
                    <a:pt x="335572" y="58420"/>
                  </a:lnTo>
                  <a:lnTo>
                    <a:pt x="335572" y="0"/>
                  </a:lnTo>
                  <a:lnTo>
                    <a:pt x="191858" y="0"/>
                  </a:lnTo>
                  <a:lnTo>
                    <a:pt x="191858" y="58420"/>
                  </a:lnTo>
                  <a:lnTo>
                    <a:pt x="191858" y="101600"/>
                  </a:lnTo>
                  <a:lnTo>
                    <a:pt x="191858" y="152400"/>
                  </a:lnTo>
                  <a:lnTo>
                    <a:pt x="191858" y="203200"/>
                  </a:lnTo>
                  <a:lnTo>
                    <a:pt x="191858" y="260350"/>
                  </a:lnTo>
                  <a:lnTo>
                    <a:pt x="337731" y="260350"/>
                  </a:lnTo>
                  <a:lnTo>
                    <a:pt x="337731" y="203200"/>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pic>
          <p:nvPicPr>
            <p:cNvPr id="106" name="object 106"/>
            <p:cNvPicPr/>
            <p:nvPr/>
          </p:nvPicPr>
          <p:blipFill>
            <a:blip r:embed="rId28" cstate="print"/>
            <a:stretch>
              <a:fillRect/>
            </a:stretch>
          </p:blipFill>
          <p:spPr>
            <a:xfrm>
              <a:off x="1855780" y="8541129"/>
              <a:ext cx="337724" cy="81641"/>
            </a:xfrm>
            <a:prstGeom prst="rect">
              <a:avLst/>
            </a:prstGeom>
          </p:spPr>
        </p:pic>
        <p:sp>
          <p:nvSpPr>
            <p:cNvPr id="107" name="object 107"/>
            <p:cNvSpPr/>
            <p:nvPr/>
          </p:nvSpPr>
          <p:spPr>
            <a:xfrm>
              <a:off x="1855774" y="8644311"/>
              <a:ext cx="337820" cy="262890"/>
            </a:xfrm>
            <a:custGeom>
              <a:avLst/>
              <a:gdLst/>
              <a:ahLst/>
              <a:cxnLst/>
              <a:rect l="l" t="t" r="r" b="b"/>
              <a:pathLst>
                <a:path w="337819" h="262890">
                  <a:moveTo>
                    <a:pt x="146875" y="204470"/>
                  </a:moveTo>
                  <a:lnTo>
                    <a:pt x="70904" y="204470"/>
                  </a:lnTo>
                  <a:lnTo>
                    <a:pt x="70904" y="153670"/>
                  </a:lnTo>
                  <a:lnTo>
                    <a:pt x="122999" y="153670"/>
                  </a:lnTo>
                  <a:lnTo>
                    <a:pt x="122999" y="101600"/>
                  </a:lnTo>
                  <a:lnTo>
                    <a:pt x="70904" y="101600"/>
                  </a:lnTo>
                  <a:lnTo>
                    <a:pt x="70904" y="59690"/>
                  </a:lnTo>
                  <a:lnTo>
                    <a:pt x="144703" y="59690"/>
                  </a:lnTo>
                  <a:lnTo>
                    <a:pt x="144703" y="0"/>
                  </a:lnTo>
                  <a:lnTo>
                    <a:pt x="0" y="0"/>
                  </a:lnTo>
                  <a:lnTo>
                    <a:pt x="0" y="59690"/>
                  </a:lnTo>
                  <a:lnTo>
                    <a:pt x="0" y="101600"/>
                  </a:lnTo>
                  <a:lnTo>
                    <a:pt x="0" y="153670"/>
                  </a:lnTo>
                  <a:lnTo>
                    <a:pt x="0" y="204470"/>
                  </a:lnTo>
                  <a:lnTo>
                    <a:pt x="0" y="262890"/>
                  </a:lnTo>
                  <a:lnTo>
                    <a:pt x="146875" y="262890"/>
                  </a:lnTo>
                  <a:lnTo>
                    <a:pt x="146875" y="204470"/>
                  </a:lnTo>
                  <a:close/>
                </a:path>
                <a:path w="337819" h="262890">
                  <a:moveTo>
                    <a:pt x="337718" y="368"/>
                  </a:moveTo>
                  <a:lnTo>
                    <a:pt x="184886" y="368"/>
                  </a:lnTo>
                  <a:lnTo>
                    <a:pt x="184886" y="58788"/>
                  </a:lnTo>
                  <a:lnTo>
                    <a:pt x="226034" y="58788"/>
                  </a:lnTo>
                  <a:lnTo>
                    <a:pt x="226034" y="203568"/>
                  </a:lnTo>
                  <a:lnTo>
                    <a:pt x="184886" y="203568"/>
                  </a:lnTo>
                  <a:lnTo>
                    <a:pt x="184886" y="261988"/>
                  </a:lnTo>
                  <a:lnTo>
                    <a:pt x="337718" y="261988"/>
                  </a:lnTo>
                  <a:lnTo>
                    <a:pt x="337718" y="203568"/>
                  </a:lnTo>
                  <a:lnTo>
                    <a:pt x="296570" y="203568"/>
                  </a:lnTo>
                  <a:lnTo>
                    <a:pt x="296570" y="58788"/>
                  </a:lnTo>
                  <a:lnTo>
                    <a:pt x="337718" y="58788"/>
                  </a:lnTo>
                  <a:lnTo>
                    <a:pt x="337718" y="368"/>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grpSp>
      <p:grpSp>
        <p:nvGrpSpPr>
          <p:cNvPr id="108" name="object 108">
            <a:extLst>
              <a:ext uri="{C183D7F6-B498-43B3-948B-1728B52AA6E4}">
                <adec:decorative xmlns:adec="http://schemas.microsoft.com/office/drawing/2017/decorative" val="1"/>
              </a:ext>
            </a:extLst>
          </p:cNvPr>
          <p:cNvGrpSpPr/>
          <p:nvPr/>
        </p:nvGrpSpPr>
        <p:grpSpPr>
          <a:xfrm>
            <a:off x="1831115" y="4785982"/>
            <a:ext cx="753956" cy="421646"/>
            <a:chOff x="3018938" y="7892439"/>
            <a:chExt cx="1243330" cy="695325"/>
          </a:xfrm>
        </p:grpSpPr>
        <p:sp>
          <p:nvSpPr>
            <p:cNvPr id="109" name="object 109"/>
            <p:cNvSpPr/>
            <p:nvPr/>
          </p:nvSpPr>
          <p:spPr>
            <a:xfrm>
              <a:off x="3018938" y="7892439"/>
              <a:ext cx="1243330" cy="695325"/>
            </a:xfrm>
            <a:custGeom>
              <a:avLst/>
              <a:gdLst/>
              <a:ahLst/>
              <a:cxnLst/>
              <a:rect l="l" t="t" r="r" b="b"/>
              <a:pathLst>
                <a:path w="1243329" h="695325">
                  <a:moveTo>
                    <a:pt x="162864" y="0"/>
                  </a:moveTo>
                  <a:lnTo>
                    <a:pt x="136446" y="10617"/>
                  </a:lnTo>
                  <a:lnTo>
                    <a:pt x="127325" y="17067"/>
                  </a:lnTo>
                  <a:lnTo>
                    <a:pt x="118624" y="19842"/>
                  </a:lnTo>
                  <a:lnTo>
                    <a:pt x="109274" y="27548"/>
                  </a:lnTo>
                  <a:lnTo>
                    <a:pt x="100352" y="30711"/>
                  </a:lnTo>
                  <a:lnTo>
                    <a:pt x="89934" y="37129"/>
                  </a:lnTo>
                  <a:lnTo>
                    <a:pt x="84845" y="38721"/>
                  </a:lnTo>
                  <a:lnTo>
                    <a:pt x="84814" y="36606"/>
                  </a:lnTo>
                  <a:lnTo>
                    <a:pt x="86081" y="35402"/>
                  </a:lnTo>
                  <a:lnTo>
                    <a:pt x="88814" y="31915"/>
                  </a:lnTo>
                  <a:lnTo>
                    <a:pt x="89808" y="31056"/>
                  </a:lnTo>
                  <a:lnTo>
                    <a:pt x="95075" y="30983"/>
                  </a:lnTo>
                  <a:lnTo>
                    <a:pt x="97159" y="29904"/>
                  </a:lnTo>
                  <a:lnTo>
                    <a:pt x="99253" y="27580"/>
                  </a:lnTo>
                  <a:lnTo>
                    <a:pt x="94593" y="25674"/>
                  </a:lnTo>
                  <a:lnTo>
                    <a:pt x="90604" y="27863"/>
                  </a:lnTo>
                  <a:lnTo>
                    <a:pt x="87232" y="31412"/>
                  </a:lnTo>
                  <a:lnTo>
                    <a:pt x="81850" y="34616"/>
                  </a:lnTo>
                  <a:lnTo>
                    <a:pt x="79243" y="40815"/>
                  </a:lnTo>
                  <a:lnTo>
                    <a:pt x="76887" y="42281"/>
                  </a:lnTo>
                  <a:lnTo>
                    <a:pt x="75118" y="42784"/>
                  </a:lnTo>
                  <a:lnTo>
                    <a:pt x="68992" y="47705"/>
                  </a:lnTo>
                  <a:lnTo>
                    <a:pt x="34166" y="66364"/>
                  </a:lnTo>
                  <a:lnTo>
                    <a:pt x="20962" y="68940"/>
                  </a:lnTo>
                  <a:lnTo>
                    <a:pt x="17685" y="70835"/>
                  </a:lnTo>
                  <a:lnTo>
                    <a:pt x="14418" y="73599"/>
                  </a:lnTo>
                  <a:lnTo>
                    <a:pt x="3800" y="76877"/>
                  </a:lnTo>
                  <a:lnTo>
                    <a:pt x="3800" y="98384"/>
                  </a:lnTo>
                  <a:lnTo>
                    <a:pt x="2732" y="241217"/>
                  </a:lnTo>
                  <a:lnTo>
                    <a:pt x="2711" y="269834"/>
                  </a:lnTo>
                  <a:lnTo>
                    <a:pt x="2167" y="327026"/>
                  </a:lnTo>
                  <a:lnTo>
                    <a:pt x="2136" y="355465"/>
                  </a:lnTo>
                  <a:lnTo>
                    <a:pt x="1842" y="384250"/>
                  </a:lnTo>
                  <a:lnTo>
                    <a:pt x="1811" y="412877"/>
                  </a:lnTo>
                  <a:lnTo>
                    <a:pt x="1392" y="442290"/>
                  </a:lnTo>
                  <a:lnTo>
                    <a:pt x="1602" y="442332"/>
                  </a:lnTo>
                  <a:lnTo>
                    <a:pt x="858" y="574338"/>
                  </a:lnTo>
                  <a:lnTo>
                    <a:pt x="282" y="637362"/>
                  </a:lnTo>
                  <a:lnTo>
                    <a:pt x="0" y="694575"/>
                  </a:lnTo>
                  <a:lnTo>
                    <a:pt x="56155" y="694921"/>
                  </a:lnTo>
                  <a:lnTo>
                    <a:pt x="249751" y="694879"/>
                  </a:lnTo>
                  <a:lnTo>
                    <a:pt x="274452" y="694638"/>
                  </a:lnTo>
                  <a:lnTo>
                    <a:pt x="448865" y="693382"/>
                  </a:lnTo>
                  <a:lnTo>
                    <a:pt x="498571" y="692502"/>
                  </a:lnTo>
                  <a:lnTo>
                    <a:pt x="523491" y="692293"/>
                  </a:lnTo>
                  <a:lnTo>
                    <a:pt x="622892" y="690565"/>
                  </a:lnTo>
                  <a:lnTo>
                    <a:pt x="672827" y="689560"/>
                  </a:lnTo>
                  <a:lnTo>
                    <a:pt x="747443" y="687633"/>
                  </a:lnTo>
                  <a:lnTo>
                    <a:pt x="772395" y="687225"/>
                  </a:lnTo>
                  <a:lnTo>
                    <a:pt x="871816" y="684251"/>
                  </a:lnTo>
                  <a:lnTo>
                    <a:pt x="896810" y="683644"/>
                  </a:lnTo>
                  <a:lnTo>
                    <a:pt x="1021131" y="679392"/>
                  </a:lnTo>
                  <a:lnTo>
                    <a:pt x="1022785" y="679487"/>
                  </a:lnTo>
                  <a:lnTo>
                    <a:pt x="1037036" y="654535"/>
                  </a:lnTo>
                  <a:lnTo>
                    <a:pt x="1040889" y="650629"/>
                  </a:lnTo>
                  <a:lnTo>
                    <a:pt x="1070616" y="641278"/>
                  </a:lnTo>
                  <a:lnTo>
                    <a:pt x="1080899" y="642336"/>
                  </a:lnTo>
                  <a:lnTo>
                    <a:pt x="1088825" y="644640"/>
                  </a:lnTo>
                  <a:lnTo>
                    <a:pt x="1095275" y="648147"/>
                  </a:lnTo>
                  <a:lnTo>
                    <a:pt x="1099066" y="651351"/>
                  </a:lnTo>
                  <a:lnTo>
                    <a:pt x="1104468" y="643791"/>
                  </a:lnTo>
                  <a:lnTo>
                    <a:pt x="1107704" y="642053"/>
                  </a:lnTo>
                  <a:lnTo>
                    <a:pt x="1111641" y="641100"/>
                  </a:lnTo>
                  <a:lnTo>
                    <a:pt x="1124614" y="634106"/>
                  </a:lnTo>
                  <a:lnTo>
                    <a:pt x="1129724" y="636095"/>
                  </a:lnTo>
                  <a:lnTo>
                    <a:pt x="1134928" y="634964"/>
                  </a:lnTo>
                  <a:lnTo>
                    <a:pt x="1143640" y="629666"/>
                  </a:lnTo>
                  <a:lnTo>
                    <a:pt x="1156320" y="624473"/>
                  </a:lnTo>
                  <a:lnTo>
                    <a:pt x="1159378" y="621488"/>
                  </a:lnTo>
                  <a:lnTo>
                    <a:pt x="1157922" y="615803"/>
                  </a:lnTo>
                  <a:lnTo>
                    <a:pt x="1158844" y="609688"/>
                  </a:lnTo>
                  <a:lnTo>
                    <a:pt x="1161462" y="604515"/>
                  </a:lnTo>
                  <a:lnTo>
                    <a:pt x="1165179" y="602484"/>
                  </a:lnTo>
                  <a:lnTo>
                    <a:pt x="1169859" y="600850"/>
                  </a:lnTo>
                  <a:lnTo>
                    <a:pt x="1176697" y="594390"/>
                  </a:lnTo>
                  <a:lnTo>
                    <a:pt x="1181691" y="592159"/>
                  </a:lnTo>
                  <a:lnTo>
                    <a:pt x="1189126" y="588285"/>
                  </a:lnTo>
                  <a:lnTo>
                    <a:pt x="1191796" y="586275"/>
                  </a:lnTo>
                  <a:lnTo>
                    <a:pt x="1199827" y="576694"/>
                  </a:lnTo>
                  <a:lnTo>
                    <a:pt x="1202968" y="574359"/>
                  </a:lnTo>
                  <a:lnTo>
                    <a:pt x="1211062" y="571448"/>
                  </a:lnTo>
                  <a:lnTo>
                    <a:pt x="1213135" y="570370"/>
                  </a:lnTo>
                  <a:lnTo>
                    <a:pt x="1220444" y="563553"/>
                  </a:lnTo>
                  <a:lnTo>
                    <a:pt x="1222360" y="562244"/>
                  </a:lnTo>
                  <a:lnTo>
                    <a:pt x="1227742" y="561354"/>
                  </a:lnTo>
                  <a:lnTo>
                    <a:pt x="1234705" y="558674"/>
                  </a:lnTo>
                  <a:lnTo>
                    <a:pt x="1240684" y="554757"/>
                  </a:lnTo>
                  <a:lnTo>
                    <a:pt x="1243176" y="549145"/>
                  </a:lnTo>
                  <a:lnTo>
                    <a:pt x="1240485" y="543418"/>
                  </a:lnTo>
                  <a:lnTo>
                    <a:pt x="1234800" y="537784"/>
                  </a:lnTo>
                  <a:lnTo>
                    <a:pt x="1223114" y="528716"/>
                  </a:lnTo>
                  <a:lnTo>
                    <a:pt x="1215962" y="520905"/>
                  </a:lnTo>
                  <a:lnTo>
                    <a:pt x="1208371" y="511157"/>
                  </a:lnTo>
                  <a:lnTo>
                    <a:pt x="1207617" y="509565"/>
                  </a:lnTo>
                  <a:lnTo>
                    <a:pt x="1205366" y="507063"/>
                  </a:lnTo>
                  <a:lnTo>
                    <a:pt x="1193879" y="497827"/>
                  </a:lnTo>
                  <a:lnTo>
                    <a:pt x="1190393" y="487346"/>
                  </a:lnTo>
                  <a:lnTo>
                    <a:pt x="1187461" y="482843"/>
                  </a:lnTo>
                  <a:lnTo>
                    <a:pt x="1179262" y="486341"/>
                  </a:lnTo>
                  <a:lnTo>
                    <a:pt x="1174393" y="483357"/>
                  </a:lnTo>
                  <a:lnTo>
                    <a:pt x="1170163" y="477974"/>
                  </a:lnTo>
                  <a:lnTo>
                    <a:pt x="1167765" y="472928"/>
                  </a:lnTo>
                  <a:lnTo>
                    <a:pt x="1165399" y="451787"/>
                  </a:lnTo>
                  <a:lnTo>
                    <a:pt x="1161231" y="444761"/>
                  </a:lnTo>
                  <a:lnTo>
                    <a:pt x="1150310" y="441693"/>
                  </a:lnTo>
                  <a:lnTo>
                    <a:pt x="1143975" y="443243"/>
                  </a:lnTo>
                  <a:lnTo>
                    <a:pt x="1141263" y="442112"/>
                  </a:lnTo>
                  <a:lnTo>
                    <a:pt x="1139263" y="434625"/>
                  </a:lnTo>
                  <a:lnTo>
                    <a:pt x="1138300" y="431944"/>
                  </a:lnTo>
                  <a:lnTo>
                    <a:pt x="1137808" y="428939"/>
                  </a:lnTo>
                  <a:lnTo>
                    <a:pt x="1138740" y="426185"/>
                  </a:lnTo>
                  <a:lnTo>
                    <a:pt x="1137609" y="417610"/>
                  </a:lnTo>
                  <a:lnTo>
                    <a:pt x="1137651" y="415097"/>
                  </a:lnTo>
                  <a:lnTo>
                    <a:pt x="1138269" y="412908"/>
                  </a:lnTo>
                  <a:lnTo>
                    <a:pt x="1137295" y="410228"/>
                  </a:lnTo>
                  <a:lnTo>
                    <a:pt x="1136447" y="406940"/>
                  </a:lnTo>
                  <a:lnTo>
                    <a:pt x="1137148" y="403108"/>
                  </a:lnTo>
                  <a:lnTo>
                    <a:pt x="1139651" y="395202"/>
                  </a:lnTo>
                  <a:lnTo>
                    <a:pt x="1139054" y="395087"/>
                  </a:lnTo>
                  <a:lnTo>
                    <a:pt x="1138132" y="393255"/>
                  </a:lnTo>
                  <a:lnTo>
                    <a:pt x="1137745" y="390857"/>
                  </a:lnTo>
                  <a:lnTo>
                    <a:pt x="1138771" y="389799"/>
                  </a:lnTo>
                  <a:lnTo>
                    <a:pt x="1140206" y="388815"/>
                  </a:lnTo>
                  <a:lnTo>
                    <a:pt x="1141661" y="386574"/>
                  </a:lnTo>
                  <a:lnTo>
                    <a:pt x="1143368" y="381883"/>
                  </a:lnTo>
                  <a:lnTo>
                    <a:pt x="1147420" y="383674"/>
                  </a:lnTo>
                  <a:lnTo>
                    <a:pt x="1151514" y="382962"/>
                  </a:lnTo>
                  <a:lnTo>
                    <a:pt x="1155011" y="380040"/>
                  </a:lnTo>
                  <a:lnTo>
                    <a:pt x="1156153" y="375035"/>
                  </a:lnTo>
                  <a:lnTo>
                    <a:pt x="1157179" y="368313"/>
                  </a:lnTo>
                  <a:lnTo>
                    <a:pt x="1159556" y="365622"/>
                  </a:lnTo>
                  <a:lnTo>
                    <a:pt x="1162467" y="363454"/>
                  </a:lnTo>
                  <a:lnTo>
                    <a:pt x="1164362" y="358774"/>
                  </a:lnTo>
                  <a:lnTo>
                    <a:pt x="1163441" y="353591"/>
                  </a:lnTo>
                  <a:lnTo>
                    <a:pt x="1160121" y="348994"/>
                  </a:lnTo>
                  <a:lnTo>
                    <a:pt x="1156561" y="345413"/>
                  </a:lnTo>
                  <a:lnTo>
                    <a:pt x="1154875" y="343225"/>
                  </a:lnTo>
                  <a:lnTo>
                    <a:pt x="1154373" y="341466"/>
                  </a:lnTo>
                  <a:lnTo>
                    <a:pt x="1153682" y="340712"/>
                  </a:lnTo>
                  <a:lnTo>
                    <a:pt x="1152268" y="340450"/>
                  </a:lnTo>
                  <a:lnTo>
                    <a:pt x="1151012" y="340429"/>
                  </a:lnTo>
                  <a:lnTo>
                    <a:pt x="1150247" y="340073"/>
                  </a:lnTo>
                  <a:lnTo>
                    <a:pt x="1150226" y="339026"/>
                  </a:lnTo>
                  <a:lnTo>
                    <a:pt x="1150457" y="337822"/>
                  </a:lnTo>
                  <a:lnTo>
                    <a:pt x="1150237" y="336733"/>
                  </a:lnTo>
                  <a:lnTo>
                    <a:pt x="1147493" y="333518"/>
                  </a:lnTo>
                  <a:lnTo>
                    <a:pt x="1146216" y="331382"/>
                  </a:lnTo>
                  <a:lnTo>
                    <a:pt x="1145745" y="329414"/>
                  </a:lnTo>
                  <a:lnTo>
                    <a:pt x="1147807" y="324995"/>
                  </a:lnTo>
                  <a:lnTo>
                    <a:pt x="1152383" y="320597"/>
                  </a:lnTo>
                  <a:lnTo>
                    <a:pt x="1157200" y="317110"/>
                  </a:lnTo>
                  <a:lnTo>
                    <a:pt x="1160195" y="315571"/>
                  </a:lnTo>
                  <a:lnTo>
                    <a:pt x="1164885" y="314137"/>
                  </a:lnTo>
                  <a:lnTo>
                    <a:pt x="1168823" y="310901"/>
                  </a:lnTo>
                  <a:lnTo>
                    <a:pt x="1176917" y="299833"/>
                  </a:lnTo>
                  <a:lnTo>
                    <a:pt x="1177828" y="299383"/>
                  </a:lnTo>
                  <a:lnTo>
                    <a:pt x="1177534" y="295352"/>
                  </a:lnTo>
                  <a:lnTo>
                    <a:pt x="1178393" y="294053"/>
                  </a:lnTo>
                  <a:lnTo>
                    <a:pt x="1180382" y="292336"/>
                  </a:lnTo>
                  <a:lnTo>
                    <a:pt x="1183890" y="290273"/>
                  </a:lnTo>
                  <a:lnTo>
                    <a:pt x="1186602" y="288043"/>
                  </a:lnTo>
                  <a:lnTo>
                    <a:pt x="1197136" y="273059"/>
                  </a:lnTo>
                  <a:lnTo>
                    <a:pt x="1201471" y="260871"/>
                  </a:lnTo>
                  <a:lnTo>
                    <a:pt x="1203324" y="253081"/>
                  </a:lnTo>
                  <a:lnTo>
                    <a:pt x="1203261" y="251186"/>
                  </a:lnTo>
                  <a:lnTo>
                    <a:pt x="1204769" y="247500"/>
                  </a:lnTo>
                  <a:lnTo>
                    <a:pt x="1215764" y="236547"/>
                  </a:lnTo>
                  <a:lnTo>
                    <a:pt x="1217041" y="233029"/>
                  </a:lnTo>
                  <a:lnTo>
                    <a:pt x="1217669" y="231898"/>
                  </a:lnTo>
                  <a:lnTo>
                    <a:pt x="1218664" y="231029"/>
                  </a:lnTo>
                  <a:lnTo>
                    <a:pt x="1220989" y="230830"/>
                  </a:lnTo>
                  <a:lnTo>
                    <a:pt x="1223774" y="228212"/>
                  </a:lnTo>
                  <a:lnTo>
                    <a:pt x="1225816" y="227322"/>
                  </a:lnTo>
                  <a:lnTo>
                    <a:pt x="1230559" y="226736"/>
                  </a:lnTo>
                  <a:lnTo>
                    <a:pt x="1234622" y="223940"/>
                  </a:lnTo>
                  <a:lnTo>
                    <a:pt x="1233208" y="218024"/>
                  </a:lnTo>
                  <a:lnTo>
                    <a:pt x="1229617" y="212360"/>
                  </a:lnTo>
                  <a:lnTo>
                    <a:pt x="1227575" y="209888"/>
                  </a:lnTo>
                  <a:lnTo>
                    <a:pt x="1224580" y="203470"/>
                  </a:lnTo>
                  <a:lnTo>
                    <a:pt x="1222873" y="202527"/>
                  </a:lnTo>
                  <a:lnTo>
                    <a:pt x="1220632" y="203386"/>
                  </a:lnTo>
                  <a:lnTo>
                    <a:pt x="1218559" y="204444"/>
                  </a:lnTo>
                  <a:lnTo>
                    <a:pt x="1216256" y="204444"/>
                  </a:lnTo>
                  <a:lnTo>
                    <a:pt x="1213565" y="202088"/>
                  </a:lnTo>
                  <a:lnTo>
                    <a:pt x="1209188" y="199794"/>
                  </a:lnTo>
                  <a:lnTo>
                    <a:pt x="1198905" y="201030"/>
                  </a:lnTo>
                  <a:lnTo>
                    <a:pt x="1193858" y="200098"/>
                  </a:lnTo>
                  <a:lnTo>
                    <a:pt x="1190759" y="197669"/>
                  </a:lnTo>
                  <a:lnTo>
                    <a:pt x="1188581" y="194747"/>
                  </a:lnTo>
                  <a:lnTo>
                    <a:pt x="1185649" y="192318"/>
                  </a:lnTo>
                  <a:lnTo>
                    <a:pt x="1176205" y="190371"/>
                  </a:lnTo>
                  <a:lnTo>
                    <a:pt x="1172383" y="187345"/>
                  </a:lnTo>
                  <a:lnTo>
                    <a:pt x="1169576" y="183282"/>
                  </a:lnTo>
                  <a:lnTo>
                    <a:pt x="1157912" y="161471"/>
                  </a:lnTo>
                  <a:lnTo>
                    <a:pt x="1155022" y="159063"/>
                  </a:lnTo>
                  <a:lnTo>
                    <a:pt x="1154289" y="156215"/>
                  </a:lnTo>
                  <a:lnTo>
                    <a:pt x="1155011" y="142131"/>
                  </a:lnTo>
                  <a:lnTo>
                    <a:pt x="1154813" y="136435"/>
                  </a:lnTo>
                  <a:lnTo>
                    <a:pt x="1151399" y="126414"/>
                  </a:lnTo>
                  <a:lnTo>
                    <a:pt x="1152090" y="123818"/>
                  </a:lnTo>
                  <a:lnTo>
                    <a:pt x="1154865" y="121430"/>
                  </a:lnTo>
                  <a:lnTo>
                    <a:pt x="1155357" y="118760"/>
                  </a:lnTo>
                  <a:lnTo>
                    <a:pt x="1154111" y="112897"/>
                  </a:lnTo>
                  <a:lnTo>
                    <a:pt x="1151409" y="110520"/>
                  </a:lnTo>
                  <a:lnTo>
                    <a:pt x="1147849" y="109441"/>
                  </a:lnTo>
                  <a:lnTo>
                    <a:pt x="1143274" y="107138"/>
                  </a:lnTo>
                  <a:lnTo>
                    <a:pt x="1147933" y="101117"/>
                  </a:lnTo>
                  <a:lnTo>
                    <a:pt x="1148624" y="98510"/>
                  </a:lnTo>
                  <a:lnTo>
                    <a:pt x="1145870" y="97578"/>
                  </a:lnTo>
                  <a:lnTo>
                    <a:pt x="1143965" y="96625"/>
                  </a:lnTo>
                  <a:lnTo>
                    <a:pt x="1140719" y="91599"/>
                  </a:lnTo>
                  <a:lnTo>
                    <a:pt x="1134928" y="89903"/>
                  </a:lnTo>
                  <a:lnTo>
                    <a:pt x="1129965" y="86280"/>
                  </a:lnTo>
                  <a:lnTo>
                    <a:pt x="1127421" y="85390"/>
                  </a:lnTo>
                  <a:lnTo>
                    <a:pt x="1115903" y="87850"/>
                  </a:lnTo>
                  <a:lnTo>
                    <a:pt x="1112154" y="85306"/>
                  </a:lnTo>
                  <a:lnTo>
                    <a:pt x="1110741" y="79390"/>
                  </a:lnTo>
                  <a:lnTo>
                    <a:pt x="1110123" y="72594"/>
                  </a:lnTo>
                  <a:lnTo>
                    <a:pt x="1108521" y="67694"/>
                  </a:lnTo>
                  <a:lnTo>
                    <a:pt x="1104050" y="64772"/>
                  </a:lnTo>
                  <a:lnTo>
                    <a:pt x="1097453" y="62102"/>
                  </a:lnTo>
                  <a:lnTo>
                    <a:pt x="1092207" y="58626"/>
                  </a:lnTo>
                  <a:lnTo>
                    <a:pt x="1092071" y="54825"/>
                  </a:lnTo>
                  <a:lnTo>
                    <a:pt x="1027863" y="57422"/>
                  </a:lnTo>
                  <a:lnTo>
                    <a:pt x="885020" y="62186"/>
                  </a:lnTo>
                  <a:lnTo>
                    <a:pt x="742092" y="66134"/>
                  </a:lnTo>
                  <a:lnTo>
                    <a:pt x="599144" y="69254"/>
                  </a:lnTo>
                  <a:lnTo>
                    <a:pt x="570652" y="69620"/>
                  </a:lnTo>
                  <a:lnTo>
                    <a:pt x="513628" y="70605"/>
                  </a:lnTo>
                  <a:lnTo>
                    <a:pt x="427892" y="71704"/>
                  </a:lnTo>
                  <a:lnTo>
                    <a:pt x="399244" y="71840"/>
                  </a:lnTo>
                  <a:lnTo>
                    <a:pt x="370742" y="72238"/>
                  </a:lnTo>
                  <a:lnTo>
                    <a:pt x="342041" y="72385"/>
                  </a:lnTo>
                  <a:lnTo>
                    <a:pt x="313550" y="72772"/>
                  </a:lnTo>
                  <a:lnTo>
                    <a:pt x="227804" y="73055"/>
                  </a:lnTo>
                  <a:lnTo>
                    <a:pt x="199145" y="72982"/>
                  </a:lnTo>
                  <a:lnTo>
                    <a:pt x="162958" y="73212"/>
                  </a:lnTo>
                  <a:lnTo>
                    <a:pt x="162864" y="0"/>
                  </a:lnTo>
                  <a:close/>
                </a:path>
              </a:pathLst>
            </a:custGeom>
            <a:solidFill>
              <a:srgbClr val="0F9FDA"/>
            </a:solidFill>
          </p:spPr>
          <p:txBody>
            <a:bodyPr wrap="square" lIns="0" tIns="0" rIns="0" bIns="0" rtlCol="0"/>
            <a:lstStyle/>
            <a:p>
              <a:pPr defTabSz="554492"/>
              <a:endParaRPr sz="1092" kern="0">
                <a:solidFill>
                  <a:sysClr val="windowText" lastClr="000000"/>
                </a:solidFill>
              </a:endParaRPr>
            </a:p>
          </p:txBody>
        </p:sp>
        <p:sp>
          <p:nvSpPr>
            <p:cNvPr id="110" name="object 110"/>
            <p:cNvSpPr/>
            <p:nvPr/>
          </p:nvSpPr>
          <p:spPr>
            <a:xfrm>
              <a:off x="3104794" y="8116766"/>
              <a:ext cx="424180" cy="327025"/>
            </a:xfrm>
            <a:custGeom>
              <a:avLst/>
              <a:gdLst/>
              <a:ahLst/>
              <a:cxnLst/>
              <a:rect l="l" t="t" r="r" b="b"/>
              <a:pathLst>
                <a:path w="424179" h="327025">
                  <a:moveTo>
                    <a:pt x="216839" y="231711"/>
                  </a:moveTo>
                  <a:lnTo>
                    <a:pt x="208775" y="192938"/>
                  </a:lnTo>
                  <a:lnTo>
                    <a:pt x="169964" y="157772"/>
                  </a:lnTo>
                  <a:lnTo>
                    <a:pt x="169964" y="156870"/>
                  </a:lnTo>
                  <a:lnTo>
                    <a:pt x="197789" y="130721"/>
                  </a:lnTo>
                  <a:lnTo>
                    <a:pt x="206019" y="88353"/>
                  </a:lnTo>
                  <a:lnTo>
                    <a:pt x="203339" y="71666"/>
                  </a:lnTo>
                  <a:lnTo>
                    <a:pt x="200482" y="53809"/>
                  </a:lnTo>
                  <a:lnTo>
                    <a:pt x="182638" y="25742"/>
                  </a:lnTo>
                  <a:lnTo>
                    <a:pt x="150685" y="6896"/>
                  </a:lnTo>
                  <a:lnTo>
                    <a:pt x="129832" y="3898"/>
                  </a:lnTo>
                  <a:lnTo>
                    <a:pt x="129832" y="225386"/>
                  </a:lnTo>
                  <a:lnTo>
                    <a:pt x="128968" y="240855"/>
                  </a:lnTo>
                  <a:lnTo>
                    <a:pt x="125945" y="250698"/>
                  </a:lnTo>
                  <a:lnTo>
                    <a:pt x="120129" y="255892"/>
                  </a:lnTo>
                  <a:lnTo>
                    <a:pt x="110909" y="257403"/>
                  </a:lnTo>
                  <a:lnTo>
                    <a:pt x="86106" y="257403"/>
                  </a:lnTo>
                  <a:lnTo>
                    <a:pt x="86106" y="192938"/>
                  </a:lnTo>
                  <a:lnTo>
                    <a:pt x="110909" y="192938"/>
                  </a:lnTo>
                  <a:lnTo>
                    <a:pt x="120523" y="193941"/>
                  </a:lnTo>
                  <a:lnTo>
                    <a:pt x="126288" y="198348"/>
                  </a:lnTo>
                  <a:lnTo>
                    <a:pt x="129095" y="208153"/>
                  </a:lnTo>
                  <a:lnTo>
                    <a:pt x="129832" y="225386"/>
                  </a:lnTo>
                  <a:lnTo>
                    <a:pt x="129832" y="3898"/>
                  </a:lnTo>
                  <a:lnTo>
                    <a:pt x="125768" y="3314"/>
                  </a:lnTo>
                  <a:lnTo>
                    <a:pt x="125768" y="100076"/>
                  </a:lnTo>
                  <a:lnTo>
                    <a:pt x="124904" y="114706"/>
                  </a:lnTo>
                  <a:lnTo>
                    <a:pt x="121831" y="124472"/>
                  </a:lnTo>
                  <a:lnTo>
                    <a:pt x="115887" y="129933"/>
                  </a:lnTo>
                  <a:lnTo>
                    <a:pt x="106387" y="131622"/>
                  </a:lnTo>
                  <a:lnTo>
                    <a:pt x="86106" y="131622"/>
                  </a:lnTo>
                  <a:lnTo>
                    <a:pt x="86106" y="71666"/>
                  </a:lnTo>
                  <a:lnTo>
                    <a:pt x="106387" y="71666"/>
                  </a:lnTo>
                  <a:lnTo>
                    <a:pt x="115887" y="72745"/>
                  </a:lnTo>
                  <a:lnTo>
                    <a:pt x="121831" y="76911"/>
                  </a:lnTo>
                  <a:lnTo>
                    <a:pt x="124904" y="85559"/>
                  </a:lnTo>
                  <a:lnTo>
                    <a:pt x="125768" y="100076"/>
                  </a:lnTo>
                  <a:lnTo>
                    <a:pt x="125768" y="3314"/>
                  </a:lnTo>
                  <a:lnTo>
                    <a:pt x="102793" y="0"/>
                  </a:lnTo>
                  <a:lnTo>
                    <a:pt x="0" y="0"/>
                  </a:lnTo>
                  <a:lnTo>
                    <a:pt x="0" y="326821"/>
                  </a:lnTo>
                  <a:lnTo>
                    <a:pt x="115862" y="326821"/>
                  </a:lnTo>
                  <a:lnTo>
                    <a:pt x="164922" y="319887"/>
                  </a:lnTo>
                  <a:lnTo>
                    <a:pt x="195935" y="300393"/>
                  </a:lnTo>
                  <a:lnTo>
                    <a:pt x="212153" y="270332"/>
                  </a:lnTo>
                  <a:lnTo>
                    <a:pt x="213728" y="257403"/>
                  </a:lnTo>
                  <a:lnTo>
                    <a:pt x="216839" y="231711"/>
                  </a:lnTo>
                  <a:close/>
                </a:path>
                <a:path w="424179" h="327025">
                  <a:moveTo>
                    <a:pt x="423760" y="254000"/>
                  </a:moveTo>
                  <a:lnTo>
                    <a:pt x="329082" y="254000"/>
                  </a:lnTo>
                  <a:lnTo>
                    <a:pt x="329082" y="191770"/>
                  </a:lnTo>
                  <a:lnTo>
                    <a:pt x="394004" y="191770"/>
                  </a:lnTo>
                  <a:lnTo>
                    <a:pt x="394004" y="127000"/>
                  </a:lnTo>
                  <a:lnTo>
                    <a:pt x="329082" y="127000"/>
                  </a:lnTo>
                  <a:lnTo>
                    <a:pt x="329082" y="73660"/>
                  </a:lnTo>
                  <a:lnTo>
                    <a:pt x="421055" y="73660"/>
                  </a:lnTo>
                  <a:lnTo>
                    <a:pt x="421055" y="0"/>
                  </a:lnTo>
                  <a:lnTo>
                    <a:pt x="240728" y="0"/>
                  </a:lnTo>
                  <a:lnTo>
                    <a:pt x="240728" y="73660"/>
                  </a:lnTo>
                  <a:lnTo>
                    <a:pt x="240728" y="127000"/>
                  </a:lnTo>
                  <a:lnTo>
                    <a:pt x="240728" y="191770"/>
                  </a:lnTo>
                  <a:lnTo>
                    <a:pt x="240728" y="254000"/>
                  </a:lnTo>
                  <a:lnTo>
                    <a:pt x="240728" y="326390"/>
                  </a:lnTo>
                  <a:lnTo>
                    <a:pt x="423760" y="326390"/>
                  </a:lnTo>
                  <a:lnTo>
                    <a:pt x="423760" y="254000"/>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pic>
          <p:nvPicPr>
            <p:cNvPr id="111" name="object 111"/>
            <p:cNvPicPr/>
            <p:nvPr/>
          </p:nvPicPr>
          <p:blipFill>
            <a:blip r:embed="rId29" cstate="print"/>
            <a:stretch>
              <a:fillRect/>
            </a:stretch>
          </p:blipFill>
          <p:spPr>
            <a:xfrm>
              <a:off x="3572609" y="8114274"/>
              <a:ext cx="79002" cy="326829"/>
            </a:xfrm>
            <a:prstGeom prst="rect">
              <a:avLst/>
            </a:prstGeom>
          </p:spPr>
        </p:pic>
        <p:sp>
          <p:nvSpPr>
            <p:cNvPr id="112" name="object 112"/>
            <p:cNvSpPr/>
            <p:nvPr/>
          </p:nvSpPr>
          <p:spPr>
            <a:xfrm>
              <a:off x="3705529" y="8116360"/>
              <a:ext cx="421005" cy="327660"/>
            </a:xfrm>
            <a:custGeom>
              <a:avLst/>
              <a:gdLst/>
              <a:ahLst/>
              <a:cxnLst/>
              <a:rect l="l" t="t" r="r" b="b"/>
              <a:pathLst>
                <a:path w="421004" h="327659">
                  <a:moveTo>
                    <a:pt x="183019" y="254406"/>
                  </a:moveTo>
                  <a:lnTo>
                    <a:pt x="88353" y="254406"/>
                  </a:lnTo>
                  <a:lnTo>
                    <a:pt x="88353" y="192176"/>
                  </a:lnTo>
                  <a:lnTo>
                    <a:pt x="153263" y="192176"/>
                  </a:lnTo>
                  <a:lnTo>
                    <a:pt x="153263" y="127406"/>
                  </a:lnTo>
                  <a:lnTo>
                    <a:pt x="88353" y="127406"/>
                  </a:lnTo>
                  <a:lnTo>
                    <a:pt x="88353" y="74066"/>
                  </a:lnTo>
                  <a:lnTo>
                    <a:pt x="180314" y="74066"/>
                  </a:lnTo>
                  <a:lnTo>
                    <a:pt x="180314" y="406"/>
                  </a:lnTo>
                  <a:lnTo>
                    <a:pt x="0" y="406"/>
                  </a:lnTo>
                  <a:lnTo>
                    <a:pt x="0" y="74066"/>
                  </a:lnTo>
                  <a:lnTo>
                    <a:pt x="0" y="127406"/>
                  </a:lnTo>
                  <a:lnTo>
                    <a:pt x="0" y="192176"/>
                  </a:lnTo>
                  <a:lnTo>
                    <a:pt x="0" y="254406"/>
                  </a:lnTo>
                  <a:lnTo>
                    <a:pt x="0" y="326796"/>
                  </a:lnTo>
                  <a:lnTo>
                    <a:pt x="183019" y="326796"/>
                  </a:lnTo>
                  <a:lnTo>
                    <a:pt x="183019" y="254406"/>
                  </a:lnTo>
                  <a:close/>
                </a:path>
                <a:path w="421004" h="327659">
                  <a:moveTo>
                    <a:pt x="420827" y="0"/>
                  </a:moveTo>
                  <a:lnTo>
                    <a:pt x="230365" y="0"/>
                  </a:lnTo>
                  <a:lnTo>
                    <a:pt x="230365" y="73660"/>
                  </a:lnTo>
                  <a:lnTo>
                    <a:pt x="281647" y="73660"/>
                  </a:lnTo>
                  <a:lnTo>
                    <a:pt x="281647" y="254000"/>
                  </a:lnTo>
                  <a:lnTo>
                    <a:pt x="230365" y="254000"/>
                  </a:lnTo>
                  <a:lnTo>
                    <a:pt x="230365" y="327660"/>
                  </a:lnTo>
                  <a:lnTo>
                    <a:pt x="420827" y="327660"/>
                  </a:lnTo>
                  <a:lnTo>
                    <a:pt x="420827" y="254000"/>
                  </a:lnTo>
                  <a:lnTo>
                    <a:pt x="369557" y="254000"/>
                  </a:lnTo>
                  <a:lnTo>
                    <a:pt x="369557" y="73660"/>
                  </a:lnTo>
                  <a:lnTo>
                    <a:pt x="420827" y="73660"/>
                  </a:lnTo>
                  <a:lnTo>
                    <a:pt x="420827" y="0"/>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grpSp>
      <p:grpSp>
        <p:nvGrpSpPr>
          <p:cNvPr id="113" name="object 113">
            <a:extLst>
              <a:ext uri="{C183D7F6-B498-43B3-948B-1728B52AA6E4}">
                <adec:decorative xmlns:adec="http://schemas.microsoft.com/office/drawing/2017/decorative" val="1"/>
              </a:ext>
            </a:extLst>
          </p:cNvPr>
          <p:cNvGrpSpPr/>
          <p:nvPr/>
        </p:nvGrpSpPr>
        <p:grpSpPr>
          <a:xfrm>
            <a:off x="2875818" y="4816499"/>
            <a:ext cx="910293" cy="344248"/>
            <a:chOff x="4741732" y="7942764"/>
            <a:chExt cx="1501140" cy="567690"/>
          </a:xfrm>
        </p:grpSpPr>
        <p:sp>
          <p:nvSpPr>
            <p:cNvPr id="114" name="object 114"/>
            <p:cNvSpPr/>
            <p:nvPr/>
          </p:nvSpPr>
          <p:spPr>
            <a:xfrm>
              <a:off x="4741732" y="7942764"/>
              <a:ext cx="1501140" cy="567690"/>
            </a:xfrm>
            <a:custGeom>
              <a:avLst/>
              <a:gdLst/>
              <a:ahLst/>
              <a:cxnLst/>
              <a:rect l="l" t="t" r="r" b="b"/>
              <a:pathLst>
                <a:path w="1501139" h="567690">
                  <a:moveTo>
                    <a:pt x="1081789" y="557530"/>
                  </a:moveTo>
                  <a:lnTo>
                    <a:pt x="1079171" y="557530"/>
                  </a:lnTo>
                  <a:lnTo>
                    <a:pt x="1076564" y="558800"/>
                  </a:lnTo>
                  <a:lnTo>
                    <a:pt x="1075338" y="562610"/>
                  </a:lnTo>
                  <a:lnTo>
                    <a:pt x="1076344" y="565150"/>
                  </a:lnTo>
                  <a:lnTo>
                    <a:pt x="1078920" y="566420"/>
                  </a:lnTo>
                  <a:lnTo>
                    <a:pt x="1081705" y="566420"/>
                  </a:lnTo>
                  <a:lnTo>
                    <a:pt x="1083652" y="567690"/>
                  </a:lnTo>
                  <a:lnTo>
                    <a:pt x="1084930" y="566420"/>
                  </a:lnTo>
                  <a:lnTo>
                    <a:pt x="1086521" y="560070"/>
                  </a:lnTo>
                  <a:lnTo>
                    <a:pt x="1083485" y="560070"/>
                  </a:lnTo>
                  <a:lnTo>
                    <a:pt x="1081789" y="557530"/>
                  </a:lnTo>
                  <a:close/>
                </a:path>
                <a:path w="1501139" h="567690">
                  <a:moveTo>
                    <a:pt x="993621" y="561340"/>
                  </a:moveTo>
                  <a:lnTo>
                    <a:pt x="984629" y="561340"/>
                  </a:lnTo>
                  <a:lnTo>
                    <a:pt x="984713" y="562610"/>
                  </a:lnTo>
                  <a:lnTo>
                    <a:pt x="983949" y="563880"/>
                  </a:lnTo>
                  <a:lnTo>
                    <a:pt x="982305" y="565150"/>
                  </a:lnTo>
                  <a:lnTo>
                    <a:pt x="993621" y="561340"/>
                  </a:lnTo>
                  <a:close/>
                </a:path>
                <a:path w="1501139" h="567690">
                  <a:moveTo>
                    <a:pt x="1241002" y="311150"/>
                  </a:moveTo>
                  <a:lnTo>
                    <a:pt x="576149" y="311150"/>
                  </a:lnTo>
                  <a:lnTo>
                    <a:pt x="576673" y="312420"/>
                  </a:lnTo>
                  <a:lnTo>
                    <a:pt x="582997" y="320040"/>
                  </a:lnTo>
                  <a:lnTo>
                    <a:pt x="599290" y="342900"/>
                  </a:lnTo>
                  <a:lnTo>
                    <a:pt x="600002" y="344170"/>
                  </a:lnTo>
                  <a:lnTo>
                    <a:pt x="599957" y="349250"/>
                  </a:lnTo>
                  <a:lnTo>
                    <a:pt x="599870" y="351790"/>
                  </a:lnTo>
                  <a:lnTo>
                    <a:pt x="599784" y="354330"/>
                  </a:lnTo>
                  <a:lnTo>
                    <a:pt x="599698" y="356870"/>
                  </a:lnTo>
                  <a:lnTo>
                    <a:pt x="599612" y="359410"/>
                  </a:lnTo>
                  <a:lnTo>
                    <a:pt x="599525" y="361950"/>
                  </a:lnTo>
                  <a:lnTo>
                    <a:pt x="599405" y="368300"/>
                  </a:lnTo>
                  <a:lnTo>
                    <a:pt x="599793" y="369570"/>
                  </a:lnTo>
                  <a:lnTo>
                    <a:pt x="600693" y="370840"/>
                  </a:lnTo>
                  <a:lnTo>
                    <a:pt x="624378" y="370840"/>
                  </a:lnTo>
                  <a:lnTo>
                    <a:pt x="647980" y="372110"/>
                  </a:lnTo>
                  <a:lnTo>
                    <a:pt x="677654" y="372110"/>
                  </a:lnTo>
                  <a:lnTo>
                    <a:pt x="709339" y="373380"/>
                  </a:lnTo>
                  <a:lnTo>
                    <a:pt x="738825" y="373380"/>
                  </a:lnTo>
                  <a:lnTo>
                    <a:pt x="762447" y="374650"/>
                  </a:lnTo>
                  <a:lnTo>
                    <a:pt x="784520" y="374650"/>
                  </a:lnTo>
                  <a:lnTo>
                    <a:pt x="789640" y="375920"/>
                  </a:lnTo>
                  <a:lnTo>
                    <a:pt x="793064" y="377190"/>
                  </a:lnTo>
                  <a:lnTo>
                    <a:pt x="798603" y="382270"/>
                  </a:lnTo>
                  <a:lnTo>
                    <a:pt x="854832" y="439420"/>
                  </a:lnTo>
                  <a:lnTo>
                    <a:pt x="877418" y="461010"/>
                  </a:lnTo>
                  <a:lnTo>
                    <a:pt x="911542" y="495300"/>
                  </a:lnTo>
                  <a:lnTo>
                    <a:pt x="922757" y="506730"/>
                  </a:lnTo>
                  <a:lnTo>
                    <a:pt x="945541" y="529590"/>
                  </a:lnTo>
                  <a:lnTo>
                    <a:pt x="957091" y="541020"/>
                  </a:lnTo>
                  <a:lnTo>
                    <a:pt x="968452" y="551180"/>
                  </a:lnTo>
                  <a:lnTo>
                    <a:pt x="979823" y="562610"/>
                  </a:lnTo>
                  <a:lnTo>
                    <a:pt x="984629" y="561340"/>
                  </a:lnTo>
                  <a:lnTo>
                    <a:pt x="993621" y="561340"/>
                  </a:lnTo>
                  <a:lnTo>
                    <a:pt x="997393" y="560070"/>
                  </a:lnTo>
                  <a:lnTo>
                    <a:pt x="1008094" y="556260"/>
                  </a:lnTo>
                  <a:lnTo>
                    <a:pt x="1012136" y="553720"/>
                  </a:lnTo>
                  <a:lnTo>
                    <a:pt x="1013822" y="548640"/>
                  </a:lnTo>
                  <a:lnTo>
                    <a:pt x="1081330" y="548640"/>
                  </a:lnTo>
                  <a:lnTo>
                    <a:pt x="1082867" y="546100"/>
                  </a:lnTo>
                  <a:lnTo>
                    <a:pt x="1085966" y="538480"/>
                  </a:lnTo>
                  <a:lnTo>
                    <a:pt x="1086459" y="535940"/>
                  </a:lnTo>
                  <a:lnTo>
                    <a:pt x="1086176" y="529590"/>
                  </a:lnTo>
                  <a:lnTo>
                    <a:pt x="1086490" y="525780"/>
                  </a:lnTo>
                  <a:lnTo>
                    <a:pt x="1087464" y="523240"/>
                  </a:lnTo>
                  <a:lnTo>
                    <a:pt x="1085715" y="518160"/>
                  </a:lnTo>
                  <a:lnTo>
                    <a:pt x="1083506" y="502920"/>
                  </a:lnTo>
                  <a:lnTo>
                    <a:pt x="1083453" y="497840"/>
                  </a:lnTo>
                  <a:lnTo>
                    <a:pt x="1104483" y="497840"/>
                  </a:lnTo>
                  <a:lnTo>
                    <a:pt x="1105652" y="494030"/>
                  </a:lnTo>
                  <a:lnTo>
                    <a:pt x="1108259" y="490220"/>
                  </a:lnTo>
                  <a:lnTo>
                    <a:pt x="1113547" y="485140"/>
                  </a:lnTo>
                  <a:lnTo>
                    <a:pt x="1122541" y="471170"/>
                  </a:lnTo>
                  <a:lnTo>
                    <a:pt x="1132939" y="458470"/>
                  </a:lnTo>
                  <a:lnTo>
                    <a:pt x="1155011" y="438150"/>
                  </a:lnTo>
                  <a:lnTo>
                    <a:pt x="1168613" y="430530"/>
                  </a:lnTo>
                  <a:lnTo>
                    <a:pt x="1177367" y="427990"/>
                  </a:lnTo>
                  <a:lnTo>
                    <a:pt x="1180047" y="426720"/>
                  </a:lnTo>
                  <a:lnTo>
                    <a:pt x="1181471" y="425450"/>
                  </a:lnTo>
                  <a:lnTo>
                    <a:pt x="1180979" y="425450"/>
                  </a:lnTo>
                  <a:lnTo>
                    <a:pt x="1180152" y="424180"/>
                  </a:lnTo>
                  <a:lnTo>
                    <a:pt x="1180100" y="422910"/>
                  </a:lnTo>
                  <a:lnTo>
                    <a:pt x="1182037" y="420370"/>
                  </a:lnTo>
                  <a:lnTo>
                    <a:pt x="1180581" y="419100"/>
                  </a:lnTo>
                  <a:lnTo>
                    <a:pt x="1177482" y="416560"/>
                  </a:lnTo>
                  <a:lnTo>
                    <a:pt x="1174498" y="416560"/>
                  </a:lnTo>
                  <a:lnTo>
                    <a:pt x="1173095" y="415290"/>
                  </a:lnTo>
                  <a:lnTo>
                    <a:pt x="1171283" y="412750"/>
                  </a:lnTo>
                  <a:lnTo>
                    <a:pt x="1169650" y="410210"/>
                  </a:lnTo>
                  <a:lnTo>
                    <a:pt x="1169011" y="408940"/>
                  </a:lnTo>
                  <a:lnTo>
                    <a:pt x="1169796" y="407670"/>
                  </a:lnTo>
                  <a:lnTo>
                    <a:pt x="1171388" y="406400"/>
                  </a:lnTo>
                  <a:lnTo>
                    <a:pt x="1177890" y="406400"/>
                  </a:lnTo>
                  <a:lnTo>
                    <a:pt x="1180361" y="403860"/>
                  </a:lnTo>
                  <a:lnTo>
                    <a:pt x="1180471" y="400050"/>
                  </a:lnTo>
                  <a:lnTo>
                    <a:pt x="1180508" y="398780"/>
                  </a:lnTo>
                  <a:lnTo>
                    <a:pt x="1179430" y="396240"/>
                  </a:lnTo>
                  <a:lnTo>
                    <a:pt x="1177608" y="393700"/>
                  </a:lnTo>
                  <a:lnTo>
                    <a:pt x="1173398" y="393700"/>
                  </a:lnTo>
                  <a:lnTo>
                    <a:pt x="1172131" y="389890"/>
                  </a:lnTo>
                  <a:lnTo>
                    <a:pt x="1170634" y="379730"/>
                  </a:lnTo>
                  <a:lnTo>
                    <a:pt x="1222748" y="379730"/>
                  </a:lnTo>
                  <a:lnTo>
                    <a:pt x="1222287" y="378460"/>
                  </a:lnTo>
                  <a:lnTo>
                    <a:pt x="1222371" y="375920"/>
                  </a:lnTo>
                  <a:lnTo>
                    <a:pt x="1283824" y="375920"/>
                  </a:lnTo>
                  <a:lnTo>
                    <a:pt x="1286180" y="372110"/>
                  </a:lnTo>
                  <a:lnTo>
                    <a:pt x="1289730" y="369570"/>
                  </a:lnTo>
                  <a:lnTo>
                    <a:pt x="1293887" y="367030"/>
                  </a:lnTo>
                  <a:lnTo>
                    <a:pt x="1297960" y="365760"/>
                  </a:lnTo>
                  <a:lnTo>
                    <a:pt x="1309559" y="365760"/>
                  </a:lnTo>
                  <a:lnTo>
                    <a:pt x="1309666" y="361950"/>
                  </a:lnTo>
                  <a:lnTo>
                    <a:pt x="1337264" y="361950"/>
                  </a:lnTo>
                  <a:lnTo>
                    <a:pt x="1339069" y="359410"/>
                  </a:lnTo>
                  <a:lnTo>
                    <a:pt x="1341697" y="356870"/>
                  </a:lnTo>
                  <a:lnTo>
                    <a:pt x="1343676" y="354330"/>
                  </a:lnTo>
                  <a:lnTo>
                    <a:pt x="1344063" y="351790"/>
                  </a:lnTo>
                  <a:lnTo>
                    <a:pt x="1344053" y="349250"/>
                  </a:lnTo>
                  <a:lnTo>
                    <a:pt x="1344650" y="346710"/>
                  </a:lnTo>
                  <a:lnTo>
                    <a:pt x="1354984" y="346710"/>
                  </a:lnTo>
                  <a:lnTo>
                    <a:pt x="1356691" y="342900"/>
                  </a:lnTo>
                  <a:lnTo>
                    <a:pt x="1284243" y="342900"/>
                  </a:lnTo>
                  <a:lnTo>
                    <a:pt x="1283468" y="341630"/>
                  </a:lnTo>
                  <a:lnTo>
                    <a:pt x="1282631" y="340360"/>
                  </a:lnTo>
                  <a:lnTo>
                    <a:pt x="1276662" y="336550"/>
                  </a:lnTo>
                  <a:lnTo>
                    <a:pt x="1268359" y="334010"/>
                  </a:lnTo>
                  <a:lnTo>
                    <a:pt x="1260610" y="332740"/>
                  </a:lnTo>
                  <a:lnTo>
                    <a:pt x="1253501" y="330200"/>
                  </a:lnTo>
                  <a:lnTo>
                    <a:pt x="1247176" y="322580"/>
                  </a:lnTo>
                  <a:lnTo>
                    <a:pt x="1242956" y="313690"/>
                  </a:lnTo>
                  <a:lnTo>
                    <a:pt x="1241002" y="311150"/>
                  </a:lnTo>
                  <a:close/>
                </a:path>
                <a:path w="1501139" h="567690">
                  <a:moveTo>
                    <a:pt x="1088113" y="553720"/>
                  </a:moveTo>
                  <a:lnTo>
                    <a:pt x="1084605" y="558800"/>
                  </a:lnTo>
                  <a:lnTo>
                    <a:pt x="1083485" y="560070"/>
                  </a:lnTo>
                  <a:lnTo>
                    <a:pt x="1086521" y="560070"/>
                  </a:lnTo>
                  <a:lnTo>
                    <a:pt x="1088113" y="553720"/>
                  </a:lnTo>
                  <a:close/>
                </a:path>
                <a:path w="1501139" h="567690">
                  <a:moveTo>
                    <a:pt x="1078257" y="553720"/>
                  </a:moveTo>
                  <a:lnTo>
                    <a:pt x="1039266" y="553720"/>
                  </a:lnTo>
                  <a:lnTo>
                    <a:pt x="1041444" y="554990"/>
                  </a:lnTo>
                  <a:lnTo>
                    <a:pt x="1054240" y="554990"/>
                  </a:lnTo>
                  <a:lnTo>
                    <a:pt x="1069862" y="558800"/>
                  </a:lnTo>
                  <a:lnTo>
                    <a:pt x="1075318" y="558800"/>
                  </a:lnTo>
                  <a:lnTo>
                    <a:pt x="1076721" y="556260"/>
                  </a:lnTo>
                  <a:lnTo>
                    <a:pt x="1078257" y="553720"/>
                  </a:lnTo>
                  <a:close/>
                </a:path>
                <a:path w="1501139" h="567690">
                  <a:moveTo>
                    <a:pt x="1081330" y="548640"/>
                  </a:moveTo>
                  <a:lnTo>
                    <a:pt x="1015058" y="548640"/>
                  </a:lnTo>
                  <a:lnTo>
                    <a:pt x="1016084" y="552450"/>
                  </a:lnTo>
                  <a:lnTo>
                    <a:pt x="1015937" y="553720"/>
                  </a:lnTo>
                  <a:lnTo>
                    <a:pt x="1015194" y="554990"/>
                  </a:lnTo>
                  <a:lnTo>
                    <a:pt x="1020900" y="556260"/>
                  </a:lnTo>
                  <a:lnTo>
                    <a:pt x="1034743" y="553720"/>
                  </a:lnTo>
                  <a:lnTo>
                    <a:pt x="1078257" y="553720"/>
                  </a:lnTo>
                  <a:lnTo>
                    <a:pt x="1081330" y="548640"/>
                  </a:lnTo>
                  <a:close/>
                </a:path>
                <a:path w="1501139" h="567690">
                  <a:moveTo>
                    <a:pt x="1104483" y="497840"/>
                  </a:moveTo>
                  <a:lnTo>
                    <a:pt x="1084542" y="497840"/>
                  </a:lnTo>
                  <a:lnTo>
                    <a:pt x="1087317" y="506730"/>
                  </a:lnTo>
                  <a:lnTo>
                    <a:pt x="1090867" y="514350"/>
                  </a:lnTo>
                  <a:lnTo>
                    <a:pt x="1089631" y="520700"/>
                  </a:lnTo>
                  <a:lnTo>
                    <a:pt x="1091390" y="535940"/>
                  </a:lnTo>
                  <a:lnTo>
                    <a:pt x="1089045" y="542290"/>
                  </a:lnTo>
                  <a:lnTo>
                    <a:pt x="1088972" y="543560"/>
                  </a:lnTo>
                  <a:lnTo>
                    <a:pt x="1089642" y="544830"/>
                  </a:lnTo>
                  <a:lnTo>
                    <a:pt x="1089553" y="546100"/>
                  </a:lnTo>
                  <a:lnTo>
                    <a:pt x="1089464" y="547370"/>
                  </a:lnTo>
                  <a:lnTo>
                    <a:pt x="1088155" y="551180"/>
                  </a:lnTo>
                  <a:lnTo>
                    <a:pt x="1093244" y="544830"/>
                  </a:lnTo>
                  <a:lnTo>
                    <a:pt x="1096186" y="534670"/>
                  </a:lnTo>
                  <a:lnTo>
                    <a:pt x="1098867" y="511810"/>
                  </a:lnTo>
                  <a:lnTo>
                    <a:pt x="1099966" y="508000"/>
                  </a:lnTo>
                  <a:lnTo>
                    <a:pt x="1103704" y="500380"/>
                  </a:lnTo>
                  <a:lnTo>
                    <a:pt x="1104483" y="497840"/>
                  </a:lnTo>
                  <a:close/>
                </a:path>
                <a:path w="1501139" h="567690">
                  <a:moveTo>
                    <a:pt x="1108018" y="499110"/>
                  </a:moveTo>
                  <a:lnTo>
                    <a:pt x="1103851" y="501650"/>
                  </a:lnTo>
                  <a:lnTo>
                    <a:pt x="1101851" y="506730"/>
                  </a:lnTo>
                  <a:lnTo>
                    <a:pt x="1100615" y="513080"/>
                  </a:lnTo>
                  <a:lnTo>
                    <a:pt x="1099034" y="518160"/>
                  </a:lnTo>
                  <a:lnTo>
                    <a:pt x="1101390" y="515620"/>
                  </a:lnTo>
                  <a:lnTo>
                    <a:pt x="1103819" y="510540"/>
                  </a:lnTo>
                  <a:lnTo>
                    <a:pt x="1106961" y="501650"/>
                  </a:lnTo>
                  <a:lnTo>
                    <a:pt x="1107317" y="500380"/>
                  </a:lnTo>
                  <a:lnTo>
                    <a:pt x="1108123" y="500380"/>
                  </a:lnTo>
                  <a:lnTo>
                    <a:pt x="1108018" y="499110"/>
                  </a:lnTo>
                  <a:close/>
                </a:path>
                <a:path w="1501139" h="567690">
                  <a:moveTo>
                    <a:pt x="1185890" y="425450"/>
                  </a:moveTo>
                  <a:lnTo>
                    <a:pt x="1182424" y="426720"/>
                  </a:lnTo>
                  <a:lnTo>
                    <a:pt x="1175765" y="430530"/>
                  </a:lnTo>
                  <a:lnTo>
                    <a:pt x="1172634" y="431800"/>
                  </a:lnTo>
                  <a:lnTo>
                    <a:pt x="1169650" y="433070"/>
                  </a:lnTo>
                  <a:lnTo>
                    <a:pt x="1147933" y="447040"/>
                  </a:lnTo>
                  <a:lnTo>
                    <a:pt x="1141933" y="453390"/>
                  </a:lnTo>
                  <a:lnTo>
                    <a:pt x="1138844" y="461010"/>
                  </a:lnTo>
                  <a:lnTo>
                    <a:pt x="1141588" y="457200"/>
                  </a:lnTo>
                  <a:lnTo>
                    <a:pt x="1158697" y="441960"/>
                  </a:lnTo>
                  <a:lnTo>
                    <a:pt x="1161053" y="440690"/>
                  </a:lnTo>
                  <a:lnTo>
                    <a:pt x="1166666" y="438150"/>
                  </a:lnTo>
                  <a:lnTo>
                    <a:pt x="1180372" y="430530"/>
                  </a:lnTo>
                  <a:lnTo>
                    <a:pt x="1184655" y="426720"/>
                  </a:lnTo>
                  <a:lnTo>
                    <a:pt x="1186026" y="426720"/>
                  </a:lnTo>
                  <a:lnTo>
                    <a:pt x="1185890" y="425450"/>
                  </a:lnTo>
                  <a:close/>
                </a:path>
                <a:path w="1501139" h="567690">
                  <a:moveTo>
                    <a:pt x="1222748" y="379730"/>
                  </a:moveTo>
                  <a:lnTo>
                    <a:pt x="1170634" y="379730"/>
                  </a:lnTo>
                  <a:lnTo>
                    <a:pt x="1172487" y="382270"/>
                  </a:lnTo>
                  <a:lnTo>
                    <a:pt x="1177681" y="382270"/>
                  </a:lnTo>
                  <a:lnTo>
                    <a:pt x="1179901" y="383540"/>
                  </a:lnTo>
                  <a:lnTo>
                    <a:pt x="1181147" y="384810"/>
                  </a:lnTo>
                  <a:lnTo>
                    <a:pt x="1180623" y="386080"/>
                  </a:lnTo>
                  <a:lnTo>
                    <a:pt x="1177796" y="386080"/>
                  </a:lnTo>
                  <a:lnTo>
                    <a:pt x="1177890" y="387350"/>
                  </a:lnTo>
                  <a:lnTo>
                    <a:pt x="1180749" y="389890"/>
                  </a:lnTo>
                  <a:lnTo>
                    <a:pt x="1187398" y="397510"/>
                  </a:lnTo>
                  <a:lnTo>
                    <a:pt x="1188550" y="400050"/>
                  </a:lnTo>
                  <a:lnTo>
                    <a:pt x="1187063" y="403860"/>
                  </a:lnTo>
                  <a:lnTo>
                    <a:pt x="1179786" y="410210"/>
                  </a:lnTo>
                  <a:lnTo>
                    <a:pt x="1177356" y="412750"/>
                  </a:lnTo>
                  <a:lnTo>
                    <a:pt x="1183503" y="414020"/>
                  </a:lnTo>
                  <a:lnTo>
                    <a:pt x="1184309" y="415290"/>
                  </a:lnTo>
                  <a:lnTo>
                    <a:pt x="1185052" y="415290"/>
                  </a:lnTo>
                  <a:lnTo>
                    <a:pt x="1188550" y="419100"/>
                  </a:lnTo>
                  <a:lnTo>
                    <a:pt x="1191660" y="417830"/>
                  </a:lnTo>
                  <a:lnTo>
                    <a:pt x="1195775" y="414020"/>
                  </a:lnTo>
                  <a:lnTo>
                    <a:pt x="1197921" y="414020"/>
                  </a:lnTo>
                  <a:lnTo>
                    <a:pt x="1202466" y="411480"/>
                  </a:lnTo>
                  <a:lnTo>
                    <a:pt x="1211010" y="398780"/>
                  </a:lnTo>
                  <a:lnTo>
                    <a:pt x="1216161" y="396240"/>
                  </a:lnTo>
                  <a:lnTo>
                    <a:pt x="1216779" y="396240"/>
                  </a:lnTo>
                  <a:lnTo>
                    <a:pt x="1215261" y="392430"/>
                  </a:lnTo>
                  <a:lnTo>
                    <a:pt x="1215355" y="391160"/>
                  </a:lnTo>
                  <a:lnTo>
                    <a:pt x="1216790" y="389890"/>
                  </a:lnTo>
                  <a:lnTo>
                    <a:pt x="1223397" y="389890"/>
                  </a:lnTo>
                  <a:lnTo>
                    <a:pt x="1224266" y="387350"/>
                  </a:lnTo>
                  <a:lnTo>
                    <a:pt x="1224385" y="384810"/>
                  </a:lnTo>
                  <a:lnTo>
                    <a:pt x="1224444" y="383540"/>
                  </a:lnTo>
                  <a:lnTo>
                    <a:pt x="1223669" y="382270"/>
                  </a:lnTo>
                  <a:lnTo>
                    <a:pt x="1222748" y="379730"/>
                  </a:lnTo>
                  <a:close/>
                </a:path>
                <a:path w="1501139" h="567690">
                  <a:moveTo>
                    <a:pt x="1378973" y="332740"/>
                  </a:moveTo>
                  <a:lnTo>
                    <a:pt x="1376764" y="334010"/>
                  </a:lnTo>
                  <a:lnTo>
                    <a:pt x="1373738" y="336550"/>
                  </a:lnTo>
                  <a:lnTo>
                    <a:pt x="1371193" y="337820"/>
                  </a:lnTo>
                  <a:lnTo>
                    <a:pt x="1370083" y="340360"/>
                  </a:lnTo>
                  <a:lnTo>
                    <a:pt x="1369068" y="341630"/>
                  </a:lnTo>
                  <a:lnTo>
                    <a:pt x="1362073" y="346710"/>
                  </a:lnTo>
                  <a:lnTo>
                    <a:pt x="1345246" y="365760"/>
                  </a:lnTo>
                  <a:lnTo>
                    <a:pt x="1326378" y="398780"/>
                  </a:lnTo>
                  <a:lnTo>
                    <a:pt x="1324190" y="405130"/>
                  </a:lnTo>
                  <a:lnTo>
                    <a:pt x="1325792" y="408940"/>
                  </a:lnTo>
                  <a:lnTo>
                    <a:pt x="1327425" y="402590"/>
                  </a:lnTo>
                  <a:lnTo>
                    <a:pt x="1347341" y="367030"/>
                  </a:lnTo>
                  <a:lnTo>
                    <a:pt x="1356335" y="355600"/>
                  </a:lnTo>
                  <a:lnTo>
                    <a:pt x="1359382" y="353060"/>
                  </a:lnTo>
                  <a:lnTo>
                    <a:pt x="1363037" y="351790"/>
                  </a:lnTo>
                  <a:lnTo>
                    <a:pt x="1371267" y="341630"/>
                  </a:lnTo>
                  <a:lnTo>
                    <a:pt x="1375748" y="339090"/>
                  </a:lnTo>
                  <a:lnTo>
                    <a:pt x="1378973" y="332740"/>
                  </a:lnTo>
                  <a:close/>
                </a:path>
                <a:path w="1501139" h="567690">
                  <a:moveTo>
                    <a:pt x="1177890" y="406400"/>
                  </a:moveTo>
                  <a:lnTo>
                    <a:pt x="1173629" y="406400"/>
                  </a:lnTo>
                  <a:lnTo>
                    <a:pt x="1175105" y="407670"/>
                  </a:lnTo>
                  <a:lnTo>
                    <a:pt x="1177890" y="406400"/>
                  </a:lnTo>
                  <a:close/>
                </a:path>
                <a:path w="1501139" h="567690">
                  <a:moveTo>
                    <a:pt x="1290306" y="383540"/>
                  </a:moveTo>
                  <a:lnTo>
                    <a:pt x="1262474" y="387350"/>
                  </a:lnTo>
                  <a:lnTo>
                    <a:pt x="1235868" y="393700"/>
                  </a:lnTo>
                  <a:lnTo>
                    <a:pt x="1231292" y="396240"/>
                  </a:lnTo>
                  <a:lnTo>
                    <a:pt x="1228381" y="398780"/>
                  </a:lnTo>
                  <a:lnTo>
                    <a:pt x="1274380" y="386080"/>
                  </a:lnTo>
                  <a:lnTo>
                    <a:pt x="1299295" y="386080"/>
                  </a:lnTo>
                  <a:lnTo>
                    <a:pt x="1299269" y="384810"/>
                  </a:lnTo>
                  <a:lnTo>
                    <a:pt x="1290306" y="383540"/>
                  </a:lnTo>
                  <a:close/>
                </a:path>
                <a:path w="1501139" h="567690">
                  <a:moveTo>
                    <a:pt x="1307373" y="387350"/>
                  </a:moveTo>
                  <a:lnTo>
                    <a:pt x="1303918" y="388620"/>
                  </a:lnTo>
                  <a:lnTo>
                    <a:pt x="1303970" y="389890"/>
                  </a:lnTo>
                  <a:lnTo>
                    <a:pt x="1305949" y="391160"/>
                  </a:lnTo>
                  <a:lnTo>
                    <a:pt x="1314651" y="393700"/>
                  </a:lnTo>
                  <a:lnTo>
                    <a:pt x="1321143" y="397510"/>
                  </a:lnTo>
                  <a:lnTo>
                    <a:pt x="1321792" y="398780"/>
                  </a:lnTo>
                  <a:lnTo>
                    <a:pt x="1324200" y="397510"/>
                  </a:lnTo>
                  <a:lnTo>
                    <a:pt x="1323341" y="394970"/>
                  </a:lnTo>
                  <a:lnTo>
                    <a:pt x="1321080" y="393700"/>
                  </a:lnTo>
                  <a:lnTo>
                    <a:pt x="1319310" y="392430"/>
                  </a:lnTo>
                  <a:lnTo>
                    <a:pt x="1307373" y="387350"/>
                  </a:lnTo>
                  <a:close/>
                </a:path>
                <a:path w="1501139" h="567690">
                  <a:moveTo>
                    <a:pt x="1175534" y="392430"/>
                  </a:moveTo>
                  <a:lnTo>
                    <a:pt x="1173398" y="393700"/>
                  </a:lnTo>
                  <a:lnTo>
                    <a:pt x="1177608" y="393700"/>
                  </a:lnTo>
                  <a:lnTo>
                    <a:pt x="1175534" y="392430"/>
                  </a:lnTo>
                  <a:close/>
                </a:path>
                <a:path w="1501139" h="567690">
                  <a:moveTo>
                    <a:pt x="1223397" y="389890"/>
                  </a:moveTo>
                  <a:lnTo>
                    <a:pt x="1216790" y="389890"/>
                  </a:lnTo>
                  <a:lnTo>
                    <a:pt x="1217837" y="391160"/>
                  </a:lnTo>
                  <a:lnTo>
                    <a:pt x="1218821" y="392430"/>
                  </a:lnTo>
                  <a:lnTo>
                    <a:pt x="1219973" y="393700"/>
                  </a:lnTo>
                  <a:lnTo>
                    <a:pt x="1221879" y="392430"/>
                  </a:lnTo>
                  <a:lnTo>
                    <a:pt x="1223397" y="389890"/>
                  </a:lnTo>
                  <a:close/>
                </a:path>
                <a:path w="1501139" h="567690">
                  <a:moveTo>
                    <a:pt x="1290557" y="373380"/>
                  </a:moveTo>
                  <a:lnTo>
                    <a:pt x="1289405" y="374650"/>
                  </a:lnTo>
                  <a:lnTo>
                    <a:pt x="1288013" y="374650"/>
                  </a:lnTo>
                  <a:lnTo>
                    <a:pt x="1286494" y="375920"/>
                  </a:lnTo>
                  <a:lnTo>
                    <a:pt x="1225386" y="375920"/>
                  </a:lnTo>
                  <a:lnTo>
                    <a:pt x="1225407" y="377190"/>
                  </a:lnTo>
                  <a:lnTo>
                    <a:pt x="1226580" y="382270"/>
                  </a:lnTo>
                  <a:lnTo>
                    <a:pt x="1230444" y="387350"/>
                  </a:lnTo>
                  <a:lnTo>
                    <a:pt x="1227690" y="389890"/>
                  </a:lnTo>
                  <a:lnTo>
                    <a:pt x="1227732" y="392430"/>
                  </a:lnTo>
                  <a:lnTo>
                    <a:pt x="1229376" y="393700"/>
                  </a:lnTo>
                  <a:lnTo>
                    <a:pt x="1231103" y="392430"/>
                  </a:lnTo>
                  <a:lnTo>
                    <a:pt x="1232705" y="391160"/>
                  </a:lnTo>
                  <a:lnTo>
                    <a:pt x="1257071" y="383540"/>
                  </a:lnTo>
                  <a:lnTo>
                    <a:pt x="1262558" y="379730"/>
                  </a:lnTo>
                  <a:lnTo>
                    <a:pt x="1295065" y="379730"/>
                  </a:lnTo>
                  <a:lnTo>
                    <a:pt x="1294515" y="378460"/>
                  </a:lnTo>
                  <a:lnTo>
                    <a:pt x="1290557" y="373380"/>
                  </a:lnTo>
                  <a:close/>
                </a:path>
                <a:path w="1501139" h="567690">
                  <a:moveTo>
                    <a:pt x="1299295" y="386080"/>
                  </a:moveTo>
                  <a:lnTo>
                    <a:pt x="1278694" y="386080"/>
                  </a:lnTo>
                  <a:lnTo>
                    <a:pt x="1299321" y="387350"/>
                  </a:lnTo>
                  <a:lnTo>
                    <a:pt x="1299295" y="386080"/>
                  </a:lnTo>
                  <a:close/>
                </a:path>
                <a:path w="1501139" h="567690">
                  <a:moveTo>
                    <a:pt x="1309559" y="365760"/>
                  </a:moveTo>
                  <a:lnTo>
                    <a:pt x="1297960" y="365760"/>
                  </a:lnTo>
                  <a:lnTo>
                    <a:pt x="1300400" y="367030"/>
                  </a:lnTo>
                  <a:lnTo>
                    <a:pt x="1301300" y="372110"/>
                  </a:lnTo>
                  <a:lnTo>
                    <a:pt x="1301887" y="377190"/>
                  </a:lnTo>
                  <a:lnTo>
                    <a:pt x="1303164" y="382270"/>
                  </a:lnTo>
                  <a:lnTo>
                    <a:pt x="1307572" y="384810"/>
                  </a:lnTo>
                  <a:lnTo>
                    <a:pt x="1309164" y="379730"/>
                  </a:lnTo>
                  <a:lnTo>
                    <a:pt x="1309272" y="375920"/>
                  </a:lnTo>
                  <a:lnTo>
                    <a:pt x="1309379" y="372110"/>
                  </a:lnTo>
                  <a:lnTo>
                    <a:pt x="1309487" y="368300"/>
                  </a:lnTo>
                  <a:lnTo>
                    <a:pt x="1309559" y="365760"/>
                  </a:lnTo>
                  <a:close/>
                </a:path>
                <a:path w="1501139" h="567690">
                  <a:moveTo>
                    <a:pt x="1295065" y="379730"/>
                  </a:moveTo>
                  <a:lnTo>
                    <a:pt x="1262558" y="379730"/>
                  </a:lnTo>
                  <a:lnTo>
                    <a:pt x="1295615" y="381000"/>
                  </a:lnTo>
                  <a:lnTo>
                    <a:pt x="1295065" y="379730"/>
                  </a:lnTo>
                  <a:close/>
                </a:path>
                <a:path w="1501139" h="567690">
                  <a:moveTo>
                    <a:pt x="1337264" y="361950"/>
                  </a:moveTo>
                  <a:lnTo>
                    <a:pt x="1310996" y="361950"/>
                  </a:lnTo>
                  <a:lnTo>
                    <a:pt x="1313645" y="365760"/>
                  </a:lnTo>
                  <a:lnTo>
                    <a:pt x="1317436" y="369570"/>
                  </a:lnTo>
                  <a:lnTo>
                    <a:pt x="1314703" y="372110"/>
                  </a:lnTo>
                  <a:lnTo>
                    <a:pt x="1315541" y="375920"/>
                  </a:lnTo>
                  <a:lnTo>
                    <a:pt x="1318713" y="377190"/>
                  </a:lnTo>
                  <a:lnTo>
                    <a:pt x="1322368" y="378460"/>
                  </a:lnTo>
                  <a:lnTo>
                    <a:pt x="1327802" y="378460"/>
                  </a:lnTo>
                  <a:lnTo>
                    <a:pt x="1329247" y="377190"/>
                  </a:lnTo>
                  <a:lnTo>
                    <a:pt x="1330032" y="375920"/>
                  </a:lnTo>
                  <a:lnTo>
                    <a:pt x="1329666" y="373380"/>
                  </a:lnTo>
                  <a:lnTo>
                    <a:pt x="1329100" y="373380"/>
                  </a:lnTo>
                  <a:lnTo>
                    <a:pt x="1328996" y="372110"/>
                  </a:lnTo>
                  <a:lnTo>
                    <a:pt x="1330074" y="369570"/>
                  </a:lnTo>
                  <a:lnTo>
                    <a:pt x="1331341" y="369570"/>
                  </a:lnTo>
                  <a:lnTo>
                    <a:pt x="1333655" y="367030"/>
                  </a:lnTo>
                  <a:lnTo>
                    <a:pt x="1337264" y="361950"/>
                  </a:lnTo>
                  <a:close/>
                </a:path>
                <a:path w="1501139" h="567690">
                  <a:moveTo>
                    <a:pt x="1354984" y="346710"/>
                  </a:moveTo>
                  <a:lnTo>
                    <a:pt x="1345582" y="346710"/>
                  </a:lnTo>
                  <a:lnTo>
                    <a:pt x="1345843" y="347980"/>
                  </a:lnTo>
                  <a:lnTo>
                    <a:pt x="1346754" y="350520"/>
                  </a:lnTo>
                  <a:lnTo>
                    <a:pt x="1347016" y="351790"/>
                  </a:lnTo>
                  <a:lnTo>
                    <a:pt x="1353539" y="347980"/>
                  </a:lnTo>
                  <a:lnTo>
                    <a:pt x="1354984" y="346710"/>
                  </a:lnTo>
                  <a:close/>
                </a:path>
                <a:path w="1501139" h="567690">
                  <a:moveTo>
                    <a:pt x="1307698" y="326390"/>
                  </a:moveTo>
                  <a:lnTo>
                    <a:pt x="1305834" y="326390"/>
                  </a:lnTo>
                  <a:lnTo>
                    <a:pt x="1303991" y="327660"/>
                  </a:lnTo>
                  <a:lnTo>
                    <a:pt x="1300766" y="330200"/>
                  </a:lnTo>
                  <a:lnTo>
                    <a:pt x="1297929" y="332740"/>
                  </a:lnTo>
                  <a:lnTo>
                    <a:pt x="1295290" y="336550"/>
                  </a:lnTo>
                  <a:lnTo>
                    <a:pt x="1292274" y="339090"/>
                  </a:lnTo>
                  <a:lnTo>
                    <a:pt x="1287866" y="341630"/>
                  </a:lnTo>
                  <a:lnTo>
                    <a:pt x="1286254" y="342900"/>
                  </a:lnTo>
                  <a:lnTo>
                    <a:pt x="1356691" y="342900"/>
                  </a:lnTo>
                  <a:lnTo>
                    <a:pt x="1356230" y="341630"/>
                  </a:lnTo>
                  <a:lnTo>
                    <a:pt x="1355194" y="340360"/>
                  </a:lnTo>
                  <a:lnTo>
                    <a:pt x="1354639" y="337820"/>
                  </a:lnTo>
                  <a:lnTo>
                    <a:pt x="1321823" y="337820"/>
                  </a:lnTo>
                  <a:lnTo>
                    <a:pt x="1319038" y="336550"/>
                  </a:lnTo>
                  <a:lnTo>
                    <a:pt x="1315143" y="334010"/>
                  </a:lnTo>
                  <a:lnTo>
                    <a:pt x="1312022" y="332740"/>
                  </a:lnTo>
                  <a:lnTo>
                    <a:pt x="1311823" y="331470"/>
                  </a:lnTo>
                  <a:lnTo>
                    <a:pt x="1310912" y="330200"/>
                  </a:lnTo>
                  <a:lnTo>
                    <a:pt x="1309373" y="327660"/>
                  </a:lnTo>
                  <a:lnTo>
                    <a:pt x="1307698" y="326390"/>
                  </a:lnTo>
                  <a:close/>
                </a:path>
                <a:path w="1501139" h="567690">
                  <a:moveTo>
                    <a:pt x="1325038" y="323850"/>
                  </a:moveTo>
                  <a:lnTo>
                    <a:pt x="1319802" y="323850"/>
                  </a:lnTo>
                  <a:lnTo>
                    <a:pt x="1316441" y="325120"/>
                  </a:lnTo>
                  <a:lnTo>
                    <a:pt x="1316860" y="327660"/>
                  </a:lnTo>
                  <a:lnTo>
                    <a:pt x="1320839" y="334010"/>
                  </a:lnTo>
                  <a:lnTo>
                    <a:pt x="1321823" y="337820"/>
                  </a:lnTo>
                  <a:lnTo>
                    <a:pt x="1354639" y="337820"/>
                  </a:lnTo>
                  <a:lnTo>
                    <a:pt x="1355089" y="336550"/>
                  </a:lnTo>
                  <a:lnTo>
                    <a:pt x="1336001" y="336550"/>
                  </a:lnTo>
                  <a:lnTo>
                    <a:pt x="1334996" y="335280"/>
                  </a:lnTo>
                  <a:lnTo>
                    <a:pt x="1334053" y="335280"/>
                  </a:lnTo>
                  <a:lnTo>
                    <a:pt x="1333645" y="334010"/>
                  </a:lnTo>
                  <a:lnTo>
                    <a:pt x="1333634" y="331470"/>
                  </a:lnTo>
                  <a:lnTo>
                    <a:pt x="1334346" y="330200"/>
                  </a:lnTo>
                  <a:lnTo>
                    <a:pt x="1335488" y="328930"/>
                  </a:lnTo>
                  <a:lnTo>
                    <a:pt x="1330095" y="328930"/>
                  </a:lnTo>
                  <a:lnTo>
                    <a:pt x="1327593" y="326390"/>
                  </a:lnTo>
                  <a:lnTo>
                    <a:pt x="1325038" y="323850"/>
                  </a:lnTo>
                  <a:close/>
                </a:path>
                <a:path w="1501139" h="567690">
                  <a:moveTo>
                    <a:pt x="1346042" y="332740"/>
                  </a:moveTo>
                  <a:lnTo>
                    <a:pt x="1338702" y="335280"/>
                  </a:lnTo>
                  <a:lnTo>
                    <a:pt x="1336001" y="336550"/>
                  </a:lnTo>
                  <a:lnTo>
                    <a:pt x="1355089" y="336550"/>
                  </a:lnTo>
                  <a:lnTo>
                    <a:pt x="1355539" y="335280"/>
                  </a:lnTo>
                  <a:lnTo>
                    <a:pt x="1357005" y="334010"/>
                  </a:lnTo>
                  <a:lnTo>
                    <a:pt x="1347550" y="334010"/>
                  </a:lnTo>
                  <a:lnTo>
                    <a:pt x="1346042" y="332740"/>
                  </a:lnTo>
                  <a:close/>
                </a:path>
                <a:path w="1501139" h="567690">
                  <a:moveTo>
                    <a:pt x="1352848" y="317500"/>
                  </a:moveTo>
                  <a:lnTo>
                    <a:pt x="1354178" y="320040"/>
                  </a:lnTo>
                  <a:lnTo>
                    <a:pt x="1357288" y="323850"/>
                  </a:lnTo>
                  <a:lnTo>
                    <a:pt x="1357833" y="327660"/>
                  </a:lnTo>
                  <a:lnTo>
                    <a:pt x="1356314" y="327660"/>
                  </a:lnTo>
                  <a:lnTo>
                    <a:pt x="1349131" y="330200"/>
                  </a:lnTo>
                  <a:lnTo>
                    <a:pt x="1347550" y="334010"/>
                  </a:lnTo>
                  <a:lnTo>
                    <a:pt x="1357005" y="334010"/>
                  </a:lnTo>
                  <a:lnTo>
                    <a:pt x="1358942" y="335280"/>
                  </a:lnTo>
                  <a:lnTo>
                    <a:pt x="1361770" y="335280"/>
                  </a:lnTo>
                  <a:lnTo>
                    <a:pt x="1363539" y="334010"/>
                  </a:lnTo>
                  <a:lnTo>
                    <a:pt x="1365853" y="330200"/>
                  </a:lnTo>
                  <a:lnTo>
                    <a:pt x="1367330" y="328930"/>
                  </a:lnTo>
                  <a:lnTo>
                    <a:pt x="1367298" y="327660"/>
                  </a:lnTo>
                  <a:lnTo>
                    <a:pt x="1363194" y="325120"/>
                  </a:lnTo>
                  <a:lnTo>
                    <a:pt x="1360869" y="321310"/>
                  </a:lnTo>
                  <a:lnTo>
                    <a:pt x="1358052" y="318770"/>
                  </a:lnTo>
                  <a:lnTo>
                    <a:pt x="1352848" y="317500"/>
                  </a:lnTo>
                  <a:close/>
                </a:path>
                <a:path w="1501139" h="567690">
                  <a:moveTo>
                    <a:pt x="1336304" y="308610"/>
                  </a:moveTo>
                  <a:lnTo>
                    <a:pt x="1335435" y="308610"/>
                  </a:lnTo>
                  <a:lnTo>
                    <a:pt x="1333498" y="311150"/>
                  </a:lnTo>
                  <a:lnTo>
                    <a:pt x="1331718" y="314960"/>
                  </a:lnTo>
                  <a:lnTo>
                    <a:pt x="1330723" y="317500"/>
                  </a:lnTo>
                  <a:lnTo>
                    <a:pt x="1330765" y="320040"/>
                  </a:lnTo>
                  <a:lnTo>
                    <a:pt x="1330880" y="322580"/>
                  </a:lnTo>
                  <a:lnTo>
                    <a:pt x="1330964" y="326390"/>
                  </a:lnTo>
                  <a:lnTo>
                    <a:pt x="1330095" y="328930"/>
                  </a:lnTo>
                  <a:lnTo>
                    <a:pt x="1335488" y="328930"/>
                  </a:lnTo>
                  <a:lnTo>
                    <a:pt x="1336713" y="330200"/>
                  </a:lnTo>
                  <a:lnTo>
                    <a:pt x="1341048" y="327660"/>
                  </a:lnTo>
                  <a:lnTo>
                    <a:pt x="1341906" y="326390"/>
                  </a:lnTo>
                  <a:lnTo>
                    <a:pt x="1340849" y="323850"/>
                  </a:lnTo>
                  <a:lnTo>
                    <a:pt x="1337697" y="320040"/>
                  </a:lnTo>
                  <a:lnTo>
                    <a:pt x="1337786" y="318770"/>
                  </a:lnTo>
                  <a:lnTo>
                    <a:pt x="1337875" y="317500"/>
                  </a:lnTo>
                  <a:lnTo>
                    <a:pt x="1338618" y="314960"/>
                  </a:lnTo>
                  <a:lnTo>
                    <a:pt x="1338671" y="312420"/>
                  </a:lnTo>
                  <a:lnTo>
                    <a:pt x="1338325" y="312420"/>
                  </a:lnTo>
                  <a:lnTo>
                    <a:pt x="1336598" y="309880"/>
                  </a:lnTo>
                  <a:lnTo>
                    <a:pt x="1336304" y="308610"/>
                  </a:lnTo>
                  <a:close/>
                </a:path>
                <a:path w="1501139" h="567690">
                  <a:moveTo>
                    <a:pt x="20156" y="267970"/>
                  </a:moveTo>
                  <a:lnTo>
                    <a:pt x="17737" y="267970"/>
                  </a:lnTo>
                  <a:lnTo>
                    <a:pt x="15109" y="269240"/>
                  </a:lnTo>
                  <a:lnTo>
                    <a:pt x="13748" y="269240"/>
                  </a:lnTo>
                  <a:lnTo>
                    <a:pt x="12669" y="270510"/>
                  </a:lnTo>
                  <a:lnTo>
                    <a:pt x="9538" y="273050"/>
                  </a:lnTo>
                  <a:lnTo>
                    <a:pt x="7518" y="275590"/>
                  </a:lnTo>
                  <a:lnTo>
                    <a:pt x="3790" y="294640"/>
                  </a:lnTo>
                  <a:lnTo>
                    <a:pt x="2366" y="306070"/>
                  </a:lnTo>
                  <a:lnTo>
                    <a:pt x="1078" y="314960"/>
                  </a:lnTo>
                  <a:lnTo>
                    <a:pt x="0" y="325120"/>
                  </a:lnTo>
                  <a:lnTo>
                    <a:pt x="51223" y="326390"/>
                  </a:lnTo>
                  <a:lnTo>
                    <a:pt x="89787" y="326390"/>
                  </a:lnTo>
                  <a:lnTo>
                    <a:pt x="115399" y="327660"/>
                  </a:lnTo>
                  <a:lnTo>
                    <a:pt x="166884" y="327660"/>
                  </a:lnTo>
                  <a:lnTo>
                    <a:pt x="179628" y="328930"/>
                  </a:lnTo>
                  <a:lnTo>
                    <a:pt x="208422" y="328930"/>
                  </a:lnTo>
                  <a:lnTo>
                    <a:pt x="258400" y="313690"/>
                  </a:lnTo>
                  <a:lnTo>
                    <a:pt x="263908" y="312420"/>
                  </a:lnTo>
                  <a:lnTo>
                    <a:pt x="272829" y="312420"/>
                  </a:lnTo>
                  <a:lnTo>
                    <a:pt x="274881" y="311150"/>
                  </a:lnTo>
                  <a:lnTo>
                    <a:pt x="276661" y="309880"/>
                  </a:lnTo>
                  <a:lnTo>
                    <a:pt x="277981" y="308610"/>
                  </a:lnTo>
                  <a:lnTo>
                    <a:pt x="278693" y="306070"/>
                  </a:lnTo>
                  <a:lnTo>
                    <a:pt x="279216" y="304800"/>
                  </a:lnTo>
                  <a:lnTo>
                    <a:pt x="283740" y="304800"/>
                  </a:lnTo>
                  <a:lnTo>
                    <a:pt x="285174" y="303530"/>
                  </a:lnTo>
                  <a:lnTo>
                    <a:pt x="286692" y="303530"/>
                  </a:lnTo>
                  <a:lnTo>
                    <a:pt x="292472" y="300990"/>
                  </a:lnTo>
                  <a:lnTo>
                    <a:pt x="301226" y="298450"/>
                  </a:lnTo>
                  <a:lnTo>
                    <a:pt x="308576" y="298450"/>
                  </a:lnTo>
                  <a:lnTo>
                    <a:pt x="309864" y="297180"/>
                  </a:lnTo>
                  <a:lnTo>
                    <a:pt x="310733" y="297180"/>
                  </a:lnTo>
                  <a:lnTo>
                    <a:pt x="311498" y="295910"/>
                  </a:lnTo>
                  <a:lnTo>
                    <a:pt x="312796" y="294640"/>
                  </a:lnTo>
                  <a:lnTo>
                    <a:pt x="321372" y="294640"/>
                  </a:lnTo>
                  <a:lnTo>
                    <a:pt x="322293" y="293370"/>
                  </a:lnTo>
                  <a:lnTo>
                    <a:pt x="323319" y="290830"/>
                  </a:lnTo>
                  <a:lnTo>
                    <a:pt x="324136" y="289560"/>
                  </a:lnTo>
                  <a:lnTo>
                    <a:pt x="325257" y="288290"/>
                  </a:lnTo>
                  <a:lnTo>
                    <a:pt x="327717" y="287020"/>
                  </a:lnTo>
                  <a:lnTo>
                    <a:pt x="1298976" y="287020"/>
                  </a:lnTo>
                  <a:lnTo>
                    <a:pt x="1301562" y="285750"/>
                  </a:lnTo>
                  <a:lnTo>
                    <a:pt x="1304337" y="284480"/>
                  </a:lnTo>
                  <a:lnTo>
                    <a:pt x="1308106" y="284480"/>
                  </a:lnTo>
                  <a:lnTo>
                    <a:pt x="1309635" y="281940"/>
                  </a:lnTo>
                  <a:lnTo>
                    <a:pt x="1311624" y="280670"/>
                  </a:lnTo>
                  <a:lnTo>
                    <a:pt x="1322430" y="280670"/>
                  </a:lnTo>
                  <a:lnTo>
                    <a:pt x="1321530" y="279400"/>
                  </a:lnTo>
                  <a:lnTo>
                    <a:pt x="1319425" y="278130"/>
                  </a:lnTo>
                  <a:lnTo>
                    <a:pt x="1315342" y="275590"/>
                  </a:lnTo>
                  <a:lnTo>
                    <a:pt x="1315258" y="274320"/>
                  </a:lnTo>
                  <a:lnTo>
                    <a:pt x="1328420" y="274320"/>
                  </a:lnTo>
                  <a:lnTo>
                    <a:pt x="1329205" y="273050"/>
                  </a:lnTo>
                  <a:lnTo>
                    <a:pt x="1329582" y="271780"/>
                  </a:lnTo>
                  <a:lnTo>
                    <a:pt x="26669" y="271780"/>
                  </a:lnTo>
                  <a:lnTo>
                    <a:pt x="24166" y="270510"/>
                  </a:lnTo>
                  <a:lnTo>
                    <a:pt x="22271" y="270510"/>
                  </a:lnTo>
                  <a:lnTo>
                    <a:pt x="21444" y="269240"/>
                  </a:lnTo>
                  <a:lnTo>
                    <a:pt x="20156" y="267970"/>
                  </a:lnTo>
                  <a:close/>
                </a:path>
                <a:path w="1501139" h="567690">
                  <a:moveTo>
                    <a:pt x="1317541" y="294640"/>
                  </a:moveTo>
                  <a:lnTo>
                    <a:pt x="1228789" y="294640"/>
                  </a:lnTo>
                  <a:lnTo>
                    <a:pt x="1235030" y="297180"/>
                  </a:lnTo>
                  <a:lnTo>
                    <a:pt x="1243302" y="308610"/>
                  </a:lnTo>
                  <a:lnTo>
                    <a:pt x="1249543" y="311150"/>
                  </a:lnTo>
                  <a:lnTo>
                    <a:pt x="1251972" y="312420"/>
                  </a:lnTo>
                  <a:lnTo>
                    <a:pt x="1259846" y="320040"/>
                  </a:lnTo>
                  <a:lnTo>
                    <a:pt x="1264642" y="323850"/>
                  </a:lnTo>
                  <a:lnTo>
                    <a:pt x="1270589" y="327660"/>
                  </a:lnTo>
                  <a:lnTo>
                    <a:pt x="1283343" y="327660"/>
                  </a:lnTo>
                  <a:lnTo>
                    <a:pt x="1289719" y="325120"/>
                  </a:lnTo>
                  <a:lnTo>
                    <a:pt x="1292473" y="320040"/>
                  </a:lnTo>
                  <a:lnTo>
                    <a:pt x="1295971" y="317500"/>
                  </a:lnTo>
                  <a:lnTo>
                    <a:pt x="1303332" y="312420"/>
                  </a:lnTo>
                  <a:lnTo>
                    <a:pt x="1309132" y="307340"/>
                  </a:lnTo>
                  <a:lnTo>
                    <a:pt x="1308190" y="304800"/>
                  </a:lnTo>
                  <a:lnTo>
                    <a:pt x="1313415" y="302260"/>
                  </a:lnTo>
                  <a:lnTo>
                    <a:pt x="1316944" y="298450"/>
                  </a:lnTo>
                  <a:lnTo>
                    <a:pt x="1317541" y="294640"/>
                  </a:lnTo>
                  <a:close/>
                </a:path>
                <a:path w="1501139" h="567690">
                  <a:moveTo>
                    <a:pt x="1308672" y="290830"/>
                  </a:moveTo>
                  <a:lnTo>
                    <a:pt x="372030" y="290830"/>
                  </a:lnTo>
                  <a:lnTo>
                    <a:pt x="381569" y="292100"/>
                  </a:lnTo>
                  <a:lnTo>
                    <a:pt x="405882" y="293370"/>
                  </a:lnTo>
                  <a:lnTo>
                    <a:pt x="435012" y="295910"/>
                  </a:lnTo>
                  <a:lnTo>
                    <a:pt x="465870" y="297180"/>
                  </a:lnTo>
                  <a:lnTo>
                    <a:pt x="495922" y="299720"/>
                  </a:lnTo>
                  <a:lnTo>
                    <a:pt x="509638" y="299720"/>
                  </a:lnTo>
                  <a:lnTo>
                    <a:pt x="522130" y="300990"/>
                  </a:lnTo>
                  <a:lnTo>
                    <a:pt x="532779" y="300990"/>
                  </a:lnTo>
                  <a:lnTo>
                    <a:pt x="541564" y="302260"/>
                  </a:lnTo>
                  <a:lnTo>
                    <a:pt x="552056" y="302260"/>
                  </a:lnTo>
                  <a:lnTo>
                    <a:pt x="554171" y="303530"/>
                  </a:lnTo>
                  <a:lnTo>
                    <a:pt x="555469" y="303530"/>
                  </a:lnTo>
                  <a:lnTo>
                    <a:pt x="556276" y="304800"/>
                  </a:lnTo>
                  <a:lnTo>
                    <a:pt x="556914" y="304800"/>
                  </a:lnTo>
                  <a:lnTo>
                    <a:pt x="557407" y="306070"/>
                  </a:lnTo>
                  <a:lnTo>
                    <a:pt x="557721" y="306070"/>
                  </a:lnTo>
                  <a:lnTo>
                    <a:pt x="558014" y="307340"/>
                  </a:lnTo>
                  <a:lnTo>
                    <a:pt x="557909" y="309880"/>
                  </a:lnTo>
                  <a:lnTo>
                    <a:pt x="557417" y="311150"/>
                  </a:lnTo>
                  <a:lnTo>
                    <a:pt x="555627" y="314960"/>
                  </a:lnTo>
                  <a:lnTo>
                    <a:pt x="555019" y="317500"/>
                  </a:lnTo>
                  <a:lnTo>
                    <a:pt x="555187" y="317500"/>
                  </a:lnTo>
                  <a:lnTo>
                    <a:pt x="555469" y="318770"/>
                  </a:lnTo>
                  <a:lnTo>
                    <a:pt x="556684" y="321310"/>
                  </a:lnTo>
                  <a:lnTo>
                    <a:pt x="557752" y="322580"/>
                  </a:lnTo>
                  <a:lnTo>
                    <a:pt x="558715" y="322580"/>
                  </a:lnTo>
                  <a:lnTo>
                    <a:pt x="559700" y="321310"/>
                  </a:lnTo>
                  <a:lnTo>
                    <a:pt x="573783" y="311150"/>
                  </a:lnTo>
                  <a:lnTo>
                    <a:pt x="1241002" y="311150"/>
                  </a:lnTo>
                  <a:lnTo>
                    <a:pt x="1240025" y="309880"/>
                  </a:lnTo>
                  <a:lnTo>
                    <a:pt x="1236726" y="308610"/>
                  </a:lnTo>
                  <a:lnTo>
                    <a:pt x="1236349" y="306070"/>
                  </a:lnTo>
                  <a:lnTo>
                    <a:pt x="1228789" y="294640"/>
                  </a:lnTo>
                  <a:lnTo>
                    <a:pt x="1317541" y="294640"/>
                  </a:lnTo>
                  <a:lnTo>
                    <a:pt x="1317739" y="293370"/>
                  </a:lnTo>
                  <a:lnTo>
                    <a:pt x="1312221" y="293370"/>
                  </a:lnTo>
                  <a:lnTo>
                    <a:pt x="1310284" y="292100"/>
                  </a:lnTo>
                  <a:lnTo>
                    <a:pt x="1308672" y="290830"/>
                  </a:lnTo>
                  <a:close/>
                </a:path>
                <a:path w="1501139" h="567690">
                  <a:moveTo>
                    <a:pt x="1402219" y="306070"/>
                  </a:moveTo>
                  <a:lnTo>
                    <a:pt x="1399098" y="306070"/>
                  </a:lnTo>
                  <a:lnTo>
                    <a:pt x="1398564" y="308610"/>
                  </a:lnTo>
                  <a:lnTo>
                    <a:pt x="1397360" y="309880"/>
                  </a:lnTo>
                  <a:lnTo>
                    <a:pt x="1396062" y="311150"/>
                  </a:lnTo>
                  <a:lnTo>
                    <a:pt x="1395538" y="312420"/>
                  </a:lnTo>
                  <a:lnTo>
                    <a:pt x="1394543" y="314960"/>
                  </a:lnTo>
                  <a:lnTo>
                    <a:pt x="1389633" y="320040"/>
                  </a:lnTo>
                  <a:lnTo>
                    <a:pt x="1387968" y="322580"/>
                  </a:lnTo>
                  <a:lnTo>
                    <a:pt x="1389046" y="322580"/>
                  </a:lnTo>
                  <a:lnTo>
                    <a:pt x="1391496" y="318770"/>
                  </a:lnTo>
                  <a:lnTo>
                    <a:pt x="1403789" y="309880"/>
                  </a:lnTo>
                  <a:lnTo>
                    <a:pt x="1404449" y="309880"/>
                  </a:lnTo>
                  <a:lnTo>
                    <a:pt x="1404951" y="308610"/>
                  </a:lnTo>
                  <a:lnTo>
                    <a:pt x="1406072" y="308610"/>
                  </a:lnTo>
                  <a:lnTo>
                    <a:pt x="1402219" y="306070"/>
                  </a:lnTo>
                  <a:close/>
                </a:path>
                <a:path w="1501139" h="567690">
                  <a:moveTo>
                    <a:pt x="272829" y="312420"/>
                  </a:moveTo>
                  <a:lnTo>
                    <a:pt x="263908" y="312420"/>
                  </a:lnTo>
                  <a:lnTo>
                    <a:pt x="265185" y="314960"/>
                  </a:lnTo>
                  <a:lnTo>
                    <a:pt x="267300" y="314960"/>
                  </a:lnTo>
                  <a:lnTo>
                    <a:pt x="268839" y="313690"/>
                  </a:lnTo>
                  <a:lnTo>
                    <a:pt x="270777" y="313690"/>
                  </a:lnTo>
                  <a:lnTo>
                    <a:pt x="272829" y="312420"/>
                  </a:lnTo>
                  <a:close/>
                </a:path>
                <a:path w="1501139" h="567690">
                  <a:moveTo>
                    <a:pt x="1411259" y="303396"/>
                  </a:moveTo>
                  <a:lnTo>
                    <a:pt x="1409255" y="304800"/>
                  </a:lnTo>
                  <a:lnTo>
                    <a:pt x="1411203" y="303530"/>
                  </a:lnTo>
                  <a:lnTo>
                    <a:pt x="1411259" y="303396"/>
                  </a:lnTo>
                  <a:close/>
                </a:path>
                <a:path w="1501139" h="567690">
                  <a:moveTo>
                    <a:pt x="1413569" y="294640"/>
                  </a:moveTo>
                  <a:lnTo>
                    <a:pt x="1412271" y="300990"/>
                  </a:lnTo>
                  <a:lnTo>
                    <a:pt x="1411259" y="303396"/>
                  </a:lnTo>
                  <a:lnTo>
                    <a:pt x="1421950" y="295910"/>
                  </a:lnTo>
                  <a:lnTo>
                    <a:pt x="1417443" y="295910"/>
                  </a:lnTo>
                  <a:lnTo>
                    <a:pt x="1413569" y="294640"/>
                  </a:lnTo>
                  <a:close/>
                </a:path>
                <a:path w="1501139" h="567690">
                  <a:moveTo>
                    <a:pt x="1450123" y="278130"/>
                  </a:moveTo>
                  <a:lnTo>
                    <a:pt x="1445369" y="280670"/>
                  </a:lnTo>
                  <a:lnTo>
                    <a:pt x="1430856" y="287020"/>
                  </a:lnTo>
                  <a:lnTo>
                    <a:pt x="1422061" y="293370"/>
                  </a:lnTo>
                  <a:lnTo>
                    <a:pt x="1417443" y="295910"/>
                  </a:lnTo>
                  <a:lnTo>
                    <a:pt x="1421950" y="295910"/>
                  </a:lnTo>
                  <a:lnTo>
                    <a:pt x="1427391" y="292100"/>
                  </a:lnTo>
                  <a:lnTo>
                    <a:pt x="1442542" y="285750"/>
                  </a:lnTo>
                  <a:lnTo>
                    <a:pt x="1445631" y="281940"/>
                  </a:lnTo>
                  <a:lnTo>
                    <a:pt x="1448249" y="280670"/>
                  </a:lnTo>
                  <a:lnTo>
                    <a:pt x="1449222" y="279400"/>
                  </a:lnTo>
                  <a:lnTo>
                    <a:pt x="1450123" y="278130"/>
                  </a:lnTo>
                  <a:close/>
                </a:path>
                <a:path w="1501139" h="567690">
                  <a:moveTo>
                    <a:pt x="1314682" y="287020"/>
                  </a:moveTo>
                  <a:lnTo>
                    <a:pt x="1312221" y="288290"/>
                  </a:lnTo>
                  <a:lnTo>
                    <a:pt x="1312305" y="289560"/>
                  </a:lnTo>
                  <a:lnTo>
                    <a:pt x="1313153" y="290830"/>
                  </a:lnTo>
                  <a:lnTo>
                    <a:pt x="1313980" y="290830"/>
                  </a:lnTo>
                  <a:lnTo>
                    <a:pt x="1314860" y="292100"/>
                  </a:lnTo>
                  <a:lnTo>
                    <a:pt x="1312221" y="293370"/>
                  </a:lnTo>
                  <a:lnTo>
                    <a:pt x="1317739" y="293370"/>
                  </a:lnTo>
                  <a:lnTo>
                    <a:pt x="1314682" y="287020"/>
                  </a:lnTo>
                  <a:close/>
                </a:path>
                <a:path w="1501139" h="567690">
                  <a:moveTo>
                    <a:pt x="346450" y="289560"/>
                  </a:moveTo>
                  <a:lnTo>
                    <a:pt x="332921" y="289560"/>
                  </a:lnTo>
                  <a:lnTo>
                    <a:pt x="333644" y="290830"/>
                  </a:lnTo>
                  <a:lnTo>
                    <a:pt x="346450" y="289560"/>
                  </a:lnTo>
                  <a:close/>
                </a:path>
                <a:path w="1501139" h="567690">
                  <a:moveTo>
                    <a:pt x="1299384" y="289560"/>
                  </a:moveTo>
                  <a:lnTo>
                    <a:pt x="346450" y="289560"/>
                  </a:lnTo>
                  <a:lnTo>
                    <a:pt x="358606" y="290830"/>
                  </a:lnTo>
                  <a:lnTo>
                    <a:pt x="1306515" y="290830"/>
                  </a:lnTo>
                  <a:lnTo>
                    <a:pt x="1299384" y="289560"/>
                  </a:lnTo>
                  <a:close/>
                </a:path>
                <a:path w="1501139" h="567690">
                  <a:moveTo>
                    <a:pt x="1298976" y="287020"/>
                  </a:moveTo>
                  <a:lnTo>
                    <a:pt x="330785" y="287020"/>
                  </a:lnTo>
                  <a:lnTo>
                    <a:pt x="331131" y="288290"/>
                  </a:lnTo>
                  <a:lnTo>
                    <a:pt x="332366" y="289560"/>
                  </a:lnTo>
                  <a:lnTo>
                    <a:pt x="1297154" y="289560"/>
                  </a:lnTo>
                  <a:lnTo>
                    <a:pt x="1298976" y="287020"/>
                  </a:lnTo>
                  <a:close/>
                </a:path>
                <a:path w="1501139" h="567690">
                  <a:moveTo>
                    <a:pt x="1322430" y="280670"/>
                  </a:moveTo>
                  <a:lnTo>
                    <a:pt x="1314378" y="280670"/>
                  </a:lnTo>
                  <a:lnTo>
                    <a:pt x="1319216" y="281940"/>
                  </a:lnTo>
                  <a:lnTo>
                    <a:pt x="1321509" y="281940"/>
                  </a:lnTo>
                  <a:lnTo>
                    <a:pt x="1322430" y="280670"/>
                  </a:lnTo>
                  <a:close/>
                </a:path>
                <a:path w="1501139" h="567690">
                  <a:moveTo>
                    <a:pt x="1471368" y="273050"/>
                  </a:moveTo>
                  <a:lnTo>
                    <a:pt x="1462855" y="273050"/>
                  </a:lnTo>
                  <a:lnTo>
                    <a:pt x="1462060" y="274320"/>
                  </a:lnTo>
                  <a:lnTo>
                    <a:pt x="1461725" y="275590"/>
                  </a:lnTo>
                  <a:lnTo>
                    <a:pt x="1459369" y="275590"/>
                  </a:lnTo>
                  <a:lnTo>
                    <a:pt x="1457945" y="276860"/>
                  </a:lnTo>
                  <a:lnTo>
                    <a:pt x="1456437" y="278130"/>
                  </a:lnTo>
                  <a:lnTo>
                    <a:pt x="1456196" y="279400"/>
                  </a:lnTo>
                  <a:lnTo>
                    <a:pt x="1457819" y="280670"/>
                  </a:lnTo>
                  <a:lnTo>
                    <a:pt x="1459285" y="280670"/>
                  </a:lnTo>
                  <a:lnTo>
                    <a:pt x="1462395" y="276860"/>
                  </a:lnTo>
                  <a:lnTo>
                    <a:pt x="1465023" y="276860"/>
                  </a:lnTo>
                  <a:lnTo>
                    <a:pt x="1471368" y="273050"/>
                  </a:lnTo>
                  <a:close/>
                </a:path>
                <a:path w="1501139" h="567690">
                  <a:moveTo>
                    <a:pt x="1328420" y="274320"/>
                  </a:moveTo>
                  <a:lnTo>
                    <a:pt x="1315258" y="274320"/>
                  </a:lnTo>
                  <a:lnTo>
                    <a:pt x="1323875" y="275590"/>
                  </a:lnTo>
                  <a:lnTo>
                    <a:pt x="1327634" y="275590"/>
                  </a:lnTo>
                  <a:lnTo>
                    <a:pt x="1328420" y="274320"/>
                  </a:lnTo>
                  <a:close/>
                </a:path>
                <a:path w="1501139" h="567690">
                  <a:moveTo>
                    <a:pt x="1464876" y="270510"/>
                  </a:moveTo>
                  <a:lnTo>
                    <a:pt x="1463473" y="270510"/>
                  </a:lnTo>
                  <a:lnTo>
                    <a:pt x="1463159" y="271780"/>
                  </a:lnTo>
                  <a:lnTo>
                    <a:pt x="1463117" y="273050"/>
                  </a:lnTo>
                  <a:lnTo>
                    <a:pt x="1474960" y="273050"/>
                  </a:lnTo>
                  <a:lnTo>
                    <a:pt x="1477019" y="271780"/>
                  </a:lnTo>
                  <a:lnTo>
                    <a:pt x="1465075" y="271780"/>
                  </a:lnTo>
                  <a:lnTo>
                    <a:pt x="1464876" y="270510"/>
                  </a:lnTo>
                  <a:close/>
                </a:path>
                <a:path w="1501139" h="567690">
                  <a:moveTo>
                    <a:pt x="1231082" y="215900"/>
                  </a:moveTo>
                  <a:lnTo>
                    <a:pt x="88468" y="215900"/>
                  </a:lnTo>
                  <a:lnTo>
                    <a:pt x="87128" y="217170"/>
                  </a:lnTo>
                  <a:lnTo>
                    <a:pt x="81651" y="217170"/>
                  </a:lnTo>
                  <a:lnTo>
                    <a:pt x="78845" y="218440"/>
                  </a:lnTo>
                  <a:lnTo>
                    <a:pt x="77296" y="219710"/>
                  </a:lnTo>
                  <a:lnTo>
                    <a:pt x="76374" y="219710"/>
                  </a:lnTo>
                  <a:lnTo>
                    <a:pt x="73359" y="226060"/>
                  </a:lnTo>
                  <a:lnTo>
                    <a:pt x="72563" y="226060"/>
                  </a:lnTo>
                  <a:lnTo>
                    <a:pt x="71212" y="228600"/>
                  </a:lnTo>
                  <a:lnTo>
                    <a:pt x="69997" y="228600"/>
                  </a:lnTo>
                  <a:lnTo>
                    <a:pt x="62888" y="231140"/>
                  </a:lnTo>
                  <a:lnTo>
                    <a:pt x="61338" y="232410"/>
                  </a:lnTo>
                  <a:lnTo>
                    <a:pt x="60060" y="232410"/>
                  </a:lnTo>
                  <a:lnTo>
                    <a:pt x="56082" y="236220"/>
                  </a:lnTo>
                  <a:lnTo>
                    <a:pt x="55589" y="237490"/>
                  </a:lnTo>
                  <a:lnTo>
                    <a:pt x="55150" y="238760"/>
                  </a:lnTo>
                  <a:lnTo>
                    <a:pt x="55014" y="238760"/>
                  </a:lnTo>
                  <a:lnTo>
                    <a:pt x="54888" y="240030"/>
                  </a:lnTo>
                  <a:lnTo>
                    <a:pt x="55631" y="242570"/>
                  </a:lnTo>
                  <a:lnTo>
                    <a:pt x="55621" y="243840"/>
                  </a:lnTo>
                  <a:lnTo>
                    <a:pt x="55401" y="245110"/>
                  </a:lnTo>
                  <a:lnTo>
                    <a:pt x="55055" y="246380"/>
                  </a:lnTo>
                  <a:lnTo>
                    <a:pt x="54563" y="246380"/>
                  </a:lnTo>
                  <a:lnTo>
                    <a:pt x="51485" y="251460"/>
                  </a:lnTo>
                  <a:lnTo>
                    <a:pt x="50166" y="254000"/>
                  </a:lnTo>
                  <a:lnTo>
                    <a:pt x="49946" y="255270"/>
                  </a:lnTo>
                  <a:lnTo>
                    <a:pt x="49391" y="261620"/>
                  </a:lnTo>
                  <a:lnTo>
                    <a:pt x="48605" y="264160"/>
                  </a:lnTo>
                  <a:lnTo>
                    <a:pt x="47045" y="265430"/>
                  </a:lnTo>
                  <a:lnTo>
                    <a:pt x="43653" y="267970"/>
                  </a:lnTo>
                  <a:lnTo>
                    <a:pt x="41998" y="270510"/>
                  </a:lnTo>
                  <a:lnTo>
                    <a:pt x="35820" y="270510"/>
                  </a:lnTo>
                  <a:lnTo>
                    <a:pt x="26669" y="271780"/>
                  </a:lnTo>
                  <a:lnTo>
                    <a:pt x="1329582" y="271780"/>
                  </a:lnTo>
                  <a:lnTo>
                    <a:pt x="1331163" y="267970"/>
                  </a:lnTo>
                  <a:lnTo>
                    <a:pt x="1330807" y="266700"/>
                  </a:lnTo>
                  <a:lnTo>
                    <a:pt x="1328053" y="262890"/>
                  </a:lnTo>
                  <a:lnTo>
                    <a:pt x="1326839" y="261620"/>
                  </a:lnTo>
                  <a:lnTo>
                    <a:pt x="1326284" y="259080"/>
                  </a:lnTo>
                  <a:lnTo>
                    <a:pt x="1322263" y="259080"/>
                  </a:lnTo>
                  <a:lnTo>
                    <a:pt x="1306724" y="254000"/>
                  </a:lnTo>
                  <a:lnTo>
                    <a:pt x="1292725" y="251460"/>
                  </a:lnTo>
                  <a:lnTo>
                    <a:pt x="1281919" y="246380"/>
                  </a:lnTo>
                  <a:lnTo>
                    <a:pt x="1271720" y="243840"/>
                  </a:lnTo>
                  <a:lnTo>
                    <a:pt x="1269018" y="242570"/>
                  </a:lnTo>
                  <a:lnTo>
                    <a:pt x="1263804" y="238760"/>
                  </a:lnTo>
                  <a:lnTo>
                    <a:pt x="1260265" y="236220"/>
                  </a:lnTo>
                  <a:lnTo>
                    <a:pt x="1244590" y="236220"/>
                  </a:lnTo>
                  <a:lnTo>
                    <a:pt x="1242935" y="229870"/>
                  </a:lnTo>
                  <a:lnTo>
                    <a:pt x="1241197" y="227330"/>
                  </a:lnTo>
                  <a:lnTo>
                    <a:pt x="1237752" y="226060"/>
                  </a:lnTo>
                  <a:lnTo>
                    <a:pt x="1235910" y="224790"/>
                  </a:lnTo>
                  <a:lnTo>
                    <a:pt x="1234025" y="222250"/>
                  </a:lnTo>
                  <a:lnTo>
                    <a:pt x="1231082" y="215900"/>
                  </a:lnTo>
                  <a:close/>
                </a:path>
                <a:path w="1501139" h="567690">
                  <a:moveTo>
                    <a:pt x="1487766" y="156210"/>
                  </a:moveTo>
                  <a:lnTo>
                    <a:pt x="1486321" y="157480"/>
                  </a:lnTo>
                  <a:lnTo>
                    <a:pt x="1487504" y="161290"/>
                  </a:lnTo>
                  <a:lnTo>
                    <a:pt x="1490635" y="167640"/>
                  </a:lnTo>
                  <a:lnTo>
                    <a:pt x="1491169" y="171450"/>
                  </a:lnTo>
                  <a:lnTo>
                    <a:pt x="1496142" y="186690"/>
                  </a:lnTo>
                  <a:lnTo>
                    <a:pt x="1497566" y="195580"/>
                  </a:lnTo>
                  <a:lnTo>
                    <a:pt x="1497658" y="196850"/>
                  </a:lnTo>
                  <a:lnTo>
                    <a:pt x="1497750" y="198120"/>
                  </a:lnTo>
                  <a:lnTo>
                    <a:pt x="1497841" y="199390"/>
                  </a:lnTo>
                  <a:lnTo>
                    <a:pt x="1497933" y="200660"/>
                  </a:lnTo>
                  <a:lnTo>
                    <a:pt x="1497525" y="203200"/>
                  </a:lnTo>
                  <a:lnTo>
                    <a:pt x="1495451" y="207010"/>
                  </a:lnTo>
                  <a:lnTo>
                    <a:pt x="1494865" y="209550"/>
                  </a:lnTo>
                  <a:lnTo>
                    <a:pt x="1494964" y="210820"/>
                  </a:lnTo>
                  <a:lnTo>
                    <a:pt x="1495064" y="212090"/>
                  </a:lnTo>
                  <a:lnTo>
                    <a:pt x="1496069" y="215900"/>
                  </a:lnTo>
                  <a:lnTo>
                    <a:pt x="1496179" y="217170"/>
                  </a:lnTo>
                  <a:lnTo>
                    <a:pt x="1496226" y="222250"/>
                  </a:lnTo>
                  <a:lnTo>
                    <a:pt x="1494896" y="229870"/>
                  </a:lnTo>
                  <a:lnTo>
                    <a:pt x="1494816" y="231140"/>
                  </a:lnTo>
                  <a:lnTo>
                    <a:pt x="1494415" y="237490"/>
                  </a:lnTo>
                  <a:lnTo>
                    <a:pt x="1492907" y="247650"/>
                  </a:lnTo>
                  <a:lnTo>
                    <a:pt x="1491965" y="251460"/>
                  </a:lnTo>
                  <a:lnTo>
                    <a:pt x="1492101" y="254000"/>
                  </a:lnTo>
                  <a:lnTo>
                    <a:pt x="1492169" y="255270"/>
                  </a:lnTo>
                  <a:lnTo>
                    <a:pt x="1492237" y="256540"/>
                  </a:lnTo>
                  <a:lnTo>
                    <a:pt x="1487954" y="261620"/>
                  </a:lnTo>
                  <a:lnTo>
                    <a:pt x="1476384" y="265430"/>
                  </a:lnTo>
                  <a:lnTo>
                    <a:pt x="1465955" y="271780"/>
                  </a:lnTo>
                  <a:lnTo>
                    <a:pt x="1477019" y="271780"/>
                  </a:lnTo>
                  <a:lnTo>
                    <a:pt x="1481138" y="269240"/>
                  </a:lnTo>
                  <a:lnTo>
                    <a:pt x="1488195" y="269240"/>
                  </a:lnTo>
                  <a:lnTo>
                    <a:pt x="1491095" y="266700"/>
                  </a:lnTo>
                  <a:lnTo>
                    <a:pt x="1492656" y="262890"/>
                  </a:lnTo>
                  <a:lnTo>
                    <a:pt x="1496132" y="247650"/>
                  </a:lnTo>
                  <a:lnTo>
                    <a:pt x="1496200" y="246380"/>
                  </a:lnTo>
                  <a:lnTo>
                    <a:pt x="1496269" y="245110"/>
                  </a:lnTo>
                  <a:lnTo>
                    <a:pt x="1496337" y="243840"/>
                  </a:lnTo>
                  <a:lnTo>
                    <a:pt x="1496406" y="242570"/>
                  </a:lnTo>
                  <a:lnTo>
                    <a:pt x="1496474" y="241300"/>
                  </a:lnTo>
                  <a:lnTo>
                    <a:pt x="1496543" y="240030"/>
                  </a:lnTo>
                  <a:lnTo>
                    <a:pt x="1496611" y="238760"/>
                  </a:lnTo>
                  <a:lnTo>
                    <a:pt x="1496679" y="237490"/>
                  </a:lnTo>
                  <a:lnTo>
                    <a:pt x="1496748" y="236220"/>
                  </a:lnTo>
                  <a:lnTo>
                    <a:pt x="1496816" y="234950"/>
                  </a:lnTo>
                  <a:lnTo>
                    <a:pt x="1496885" y="233680"/>
                  </a:lnTo>
                  <a:lnTo>
                    <a:pt x="1496953" y="232410"/>
                  </a:lnTo>
                  <a:lnTo>
                    <a:pt x="1497022" y="231140"/>
                  </a:lnTo>
                  <a:lnTo>
                    <a:pt x="1497090" y="229870"/>
                  </a:lnTo>
                  <a:lnTo>
                    <a:pt x="1497158" y="228600"/>
                  </a:lnTo>
                  <a:lnTo>
                    <a:pt x="1497227" y="227330"/>
                  </a:lnTo>
                  <a:lnTo>
                    <a:pt x="1497295" y="226060"/>
                  </a:lnTo>
                  <a:lnTo>
                    <a:pt x="1497364" y="224790"/>
                  </a:lnTo>
                  <a:lnTo>
                    <a:pt x="1497432" y="223520"/>
                  </a:lnTo>
                  <a:lnTo>
                    <a:pt x="1497501" y="222250"/>
                  </a:lnTo>
                  <a:lnTo>
                    <a:pt x="1497569" y="220980"/>
                  </a:lnTo>
                  <a:lnTo>
                    <a:pt x="1497638" y="219710"/>
                  </a:lnTo>
                  <a:lnTo>
                    <a:pt x="1497706" y="218440"/>
                  </a:lnTo>
                  <a:lnTo>
                    <a:pt x="1497774" y="217170"/>
                  </a:lnTo>
                  <a:lnTo>
                    <a:pt x="1497843" y="215900"/>
                  </a:lnTo>
                  <a:lnTo>
                    <a:pt x="1497911" y="214630"/>
                  </a:lnTo>
                  <a:lnTo>
                    <a:pt x="1497980" y="213360"/>
                  </a:lnTo>
                  <a:lnTo>
                    <a:pt x="1498048" y="212090"/>
                  </a:lnTo>
                  <a:lnTo>
                    <a:pt x="1500624" y="196850"/>
                  </a:lnTo>
                  <a:lnTo>
                    <a:pt x="1499650" y="187960"/>
                  </a:lnTo>
                  <a:lnTo>
                    <a:pt x="1496080" y="177800"/>
                  </a:lnTo>
                  <a:lnTo>
                    <a:pt x="1495430" y="173990"/>
                  </a:lnTo>
                  <a:lnTo>
                    <a:pt x="1494834" y="168910"/>
                  </a:lnTo>
                  <a:lnTo>
                    <a:pt x="1493284" y="163830"/>
                  </a:lnTo>
                  <a:lnTo>
                    <a:pt x="1490886" y="158750"/>
                  </a:lnTo>
                  <a:lnTo>
                    <a:pt x="1487766" y="156210"/>
                  </a:lnTo>
                  <a:close/>
                </a:path>
                <a:path w="1501139" h="567690">
                  <a:moveTo>
                    <a:pt x="1406124" y="227330"/>
                  </a:moveTo>
                  <a:lnTo>
                    <a:pt x="1338566" y="227330"/>
                  </a:lnTo>
                  <a:lnTo>
                    <a:pt x="1341351" y="228600"/>
                  </a:lnTo>
                  <a:lnTo>
                    <a:pt x="1342891" y="232410"/>
                  </a:lnTo>
                  <a:lnTo>
                    <a:pt x="1342964" y="233680"/>
                  </a:lnTo>
                  <a:lnTo>
                    <a:pt x="1343037" y="234950"/>
                  </a:lnTo>
                  <a:lnTo>
                    <a:pt x="1343110" y="236220"/>
                  </a:lnTo>
                  <a:lnTo>
                    <a:pt x="1343184" y="237490"/>
                  </a:lnTo>
                  <a:lnTo>
                    <a:pt x="1343257" y="238760"/>
                  </a:lnTo>
                  <a:lnTo>
                    <a:pt x="1344042" y="242570"/>
                  </a:lnTo>
                  <a:lnTo>
                    <a:pt x="1345634" y="243840"/>
                  </a:lnTo>
                  <a:lnTo>
                    <a:pt x="1345665" y="245110"/>
                  </a:lnTo>
                  <a:lnTo>
                    <a:pt x="1338734" y="245110"/>
                  </a:lnTo>
                  <a:lnTo>
                    <a:pt x="1339582" y="247650"/>
                  </a:lnTo>
                  <a:lnTo>
                    <a:pt x="1343414" y="247650"/>
                  </a:lnTo>
                  <a:lnTo>
                    <a:pt x="1345885" y="250190"/>
                  </a:lnTo>
                  <a:lnTo>
                    <a:pt x="1347068" y="251460"/>
                  </a:lnTo>
                  <a:lnTo>
                    <a:pt x="1349655" y="250190"/>
                  </a:lnTo>
                  <a:lnTo>
                    <a:pt x="1350346" y="247650"/>
                  </a:lnTo>
                  <a:lnTo>
                    <a:pt x="1349780" y="245110"/>
                  </a:lnTo>
                  <a:lnTo>
                    <a:pt x="1348430" y="243840"/>
                  </a:lnTo>
                  <a:lnTo>
                    <a:pt x="1348252" y="242570"/>
                  </a:lnTo>
                  <a:lnTo>
                    <a:pt x="1348283" y="238760"/>
                  </a:lnTo>
                  <a:lnTo>
                    <a:pt x="1349550" y="237490"/>
                  </a:lnTo>
                  <a:lnTo>
                    <a:pt x="1396784" y="237490"/>
                  </a:lnTo>
                  <a:lnTo>
                    <a:pt x="1397475" y="232410"/>
                  </a:lnTo>
                  <a:lnTo>
                    <a:pt x="1399884" y="229870"/>
                  </a:lnTo>
                  <a:lnTo>
                    <a:pt x="1405349" y="229870"/>
                  </a:lnTo>
                  <a:lnTo>
                    <a:pt x="1406124" y="227330"/>
                  </a:lnTo>
                  <a:close/>
                </a:path>
                <a:path w="1501139" h="567690">
                  <a:moveTo>
                    <a:pt x="1396784" y="237490"/>
                  </a:moveTo>
                  <a:lnTo>
                    <a:pt x="1349550" y="237490"/>
                  </a:lnTo>
                  <a:lnTo>
                    <a:pt x="1353424" y="238760"/>
                  </a:lnTo>
                  <a:lnTo>
                    <a:pt x="1354911" y="241300"/>
                  </a:lnTo>
                  <a:lnTo>
                    <a:pt x="1357414" y="246380"/>
                  </a:lnTo>
                  <a:lnTo>
                    <a:pt x="1362733" y="250190"/>
                  </a:lnTo>
                  <a:lnTo>
                    <a:pt x="1364691" y="250190"/>
                  </a:lnTo>
                  <a:lnTo>
                    <a:pt x="1365403" y="247650"/>
                  </a:lnTo>
                  <a:lnTo>
                    <a:pt x="1365958" y="246380"/>
                  </a:lnTo>
                  <a:lnTo>
                    <a:pt x="1367026" y="245110"/>
                  </a:lnTo>
                  <a:lnTo>
                    <a:pt x="1388921" y="245110"/>
                  </a:lnTo>
                  <a:lnTo>
                    <a:pt x="1389915" y="243840"/>
                  </a:lnTo>
                  <a:lnTo>
                    <a:pt x="1396271" y="242570"/>
                  </a:lnTo>
                  <a:lnTo>
                    <a:pt x="1398816" y="241300"/>
                  </a:lnTo>
                  <a:lnTo>
                    <a:pt x="1398732" y="240030"/>
                  </a:lnTo>
                  <a:lnTo>
                    <a:pt x="1396784" y="237490"/>
                  </a:lnTo>
                  <a:close/>
                </a:path>
                <a:path w="1501139" h="567690">
                  <a:moveTo>
                    <a:pt x="1388921" y="245110"/>
                  </a:moveTo>
                  <a:lnTo>
                    <a:pt x="1368230" y="245110"/>
                  </a:lnTo>
                  <a:lnTo>
                    <a:pt x="1370199" y="248920"/>
                  </a:lnTo>
                  <a:lnTo>
                    <a:pt x="1373162" y="250190"/>
                  </a:lnTo>
                  <a:lnTo>
                    <a:pt x="1384732" y="250190"/>
                  </a:lnTo>
                  <a:lnTo>
                    <a:pt x="1385999" y="248920"/>
                  </a:lnTo>
                  <a:lnTo>
                    <a:pt x="1387926" y="246380"/>
                  </a:lnTo>
                  <a:lnTo>
                    <a:pt x="1388921" y="245110"/>
                  </a:lnTo>
                  <a:close/>
                </a:path>
                <a:path w="1501139" h="567690">
                  <a:moveTo>
                    <a:pt x="1412396" y="212090"/>
                  </a:moveTo>
                  <a:lnTo>
                    <a:pt x="1330451" y="212090"/>
                  </a:lnTo>
                  <a:lnTo>
                    <a:pt x="1328189" y="217170"/>
                  </a:lnTo>
                  <a:lnTo>
                    <a:pt x="1325394" y="218440"/>
                  </a:lnTo>
                  <a:lnTo>
                    <a:pt x="1312473" y="218440"/>
                  </a:lnTo>
                  <a:lnTo>
                    <a:pt x="1311886" y="220980"/>
                  </a:lnTo>
                  <a:lnTo>
                    <a:pt x="1313740" y="223520"/>
                  </a:lnTo>
                  <a:lnTo>
                    <a:pt x="1317059" y="226060"/>
                  </a:lnTo>
                  <a:lnTo>
                    <a:pt x="1317143" y="227330"/>
                  </a:lnTo>
                  <a:lnTo>
                    <a:pt x="1314724" y="229870"/>
                  </a:lnTo>
                  <a:lnTo>
                    <a:pt x="1317143" y="232410"/>
                  </a:lnTo>
                  <a:lnTo>
                    <a:pt x="1324284" y="234950"/>
                  </a:lnTo>
                  <a:lnTo>
                    <a:pt x="1323760" y="236220"/>
                  </a:lnTo>
                  <a:lnTo>
                    <a:pt x="1323300" y="236220"/>
                  </a:lnTo>
                  <a:lnTo>
                    <a:pt x="1322430" y="237490"/>
                  </a:lnTo>
                  <a:lnTo>
                    <a:pt x="1320975" y="237490"/>
                  </a:lnTo>
                  <a:lnTo>
                    <a:pt x="1323174" y="241300"/>
                  </a:lnTo>
                  <a:lnTo>
                    <a:pt x="1325498" y="242570"/>
                  </a:lnTo>
                  <a:lnTo>
                    <a:pt x="1331676" y="245110"/>
                  </a:lnTo>
                  <a:lnTo>
                    <a:pt x="1331017" y="243840"/>
                  </a:lnTo>
                  <a:lnTo>
                    <a:pt x="1330305" y="242570"/>
                  </a:lnTo>
                  <a:lnTo>
                    <a:pt x="1329205" y="242570"/>
                  </a:lnTo>
                  <a:lnTo>
                    <a:pt x="1328074" y="241300"/>
                  </a:lnTo>
                  <a:lnTo>
                    <a:pt x="1329216" y="240030"/>
                  </a:lnTo>
                  <a:lnTo>
                    <a:pt x="1330933" y="238760"/>
                  </a:lnTo>
                  <a:lnTo>
                    <a:pt x="1335479" y="238760"/>
                  </a:lnTo>
                  <a:lnTo>
                    <a:pt x="1338367" y="232410"/>
                  </a:lnTo>
                  <a:lnTo>
                    <a:pt x="1336880" y="228600"/>
                  </a:lnTo>
                  <a:lnTo>
                    <a:pt x="1338566" y="227330"/>
                  </a:lnTo>
                  <a:lnTo>
                    <a:pt x="1406124" y="227330"/>
                  </a:lnTo>
                  <a:lnTo>
                    <a:pt x="1407779" y="226060"/>
                  </a:lnTo>
                  <a:lnTo>
                    <a:pt x="1408585" y="224790"/>
                  </a:lnTo>
                  <a:lnTo>
                    <a:pt x="1407234" y="222250"/>
                  </a:lnTo>
                  <a:lnTo>
                    <a:pt x="1411412" y="219710"/>
                  </a:lnTo>
                  <a:lnTo>
                    <a:pt x="1412480" y="219710"/>
                  </a:lnTo>
                  <a:lnTo>
                    <a:pt x="1413381" y="218440"/>
                  </a:lnTo>
                  <a:lnTo>
                    <a:pt x="1413422" y="217170"/>
                  </a:lnTo>
                  <a:lnTo>
                    <a:pt x="1412826" y="215900"/>
                  </a:lnTo>
                  <a:lnTo>
                    <a:pt x="1412721" y="214630"/>
                  </a:lnTo>
                  <a:lnTo>
                    <a:pt x="1412176" y="213360"/>
                  </a:lnTo>
                  <a:lnTo>
                    <a:pt x="1412396" y="212090"/>
                  </a:lnTo>
                  <a:close/>
                </a:path>
                <a:path w="1501139" h="567690">
                  <a:moveTo>
                    <a:pt x="1309363" y="233680"/>
                  </a:moveTo>
                  <a:lnTo>
                    <a:pt x="1300086" y="233680"/>
                  </a:lnTo>
                  <a:lnTo>
                    <a:pt x="1299994" y="234950"/>
                  </a:lnTo>
                  <a:lnTo>
                    <a:pt x="1299902" y="236220"/>
                  </a:lnTo>
                  <a:lnTo>
                    <a:pt x="1299811" y="237490"/>
                  </a:lnTo>
                  <a:lnTo>
                    <a:pt x="1299719" y="238760"/>
                  </a:lnTo>
                  <a:lnTo>
                    <a:pt x="1303384" y="241300"/>
                  </a:lnTo>
                  <a:lnTo>
                    <a:pt x="1308389" y="242570"/>
                  </a:lnTo>
                  <a:lnTo>
                    <a:pt x="1311844" y="241300"/>
                  </a:lnTo>
                  <a:lnTo>
                    <a:pt x="1311185" y="238760"/>
                  </a:lnTo>
                  <a:lnTo>
                    <a:pt x="1310138" y="238760"/>
                  </a:lnTo>
                  <a:lnTo>
                    <a:pt x="1308892" y="237490"/>
                  </a:lnTo>
                  <a:lnTo>
                    <a:pt x="1307132" y="236220"/>
                  </a:lnTo>
                  <a:lnTo>
                    <a:pt x="1307593" y="236220"/>
                  </a:lnTo>
                  <a:lnTo>
                    <a:pt x="1307886" y="234950"/>
                  </a:lnTo>
                  <a:lnTo>
                    <a:pt x="1308316" y="234950"/>
                  </a:lnTo>
                  <a:lnTo>
                    <a:pt x="1309363" y="233680"/>
                  </a:lnTo>
                  <a:close/>
                </a:path>
                <a:path w="1501139" h="567690">
                  <a:moveTo>
                    <a:pt x="1335479" y="238760"/>
                  </a:moveTo>
                  <a:lnTo>
                    <a:pt x="1332922" y="238760"/>
                  </a:lnTo>
                  <a:lnTo>
                    <a:pt x="1334901" y="240030"/>
                  </a:lnTo>
                  <a:lnTo>
                    <a:pt x="1335479" y="238760"/>
                  </a:lnTo>
                  <a:close/>
                </a:path>
                <a:path w="1501139" h="567690">
                  <a:moveTo>
                    <a:pt x="127545" y="208280"/>
                  </a:moveTo>
                  <a:lnTo>
                    <a:pt x="124792" y="208280"/>
                  </a:lnTo>
                  <a:lnTo>
                    <a:pt x="121357" y="209550"/>
                  </a:lnTo>
                  <a:lnTo>
                    <a:pt x="100363" y="209550"/>
                  </a:lnTo>
                  <a:lnTo>
                    <a:pt x="97054" y="210820"/>
                  </a:lnTo>
                  <a:lnTo>
                    <a:pt x="92887" y="213360"/>
                  </a:lnTo>
                  <a:lnTo>
                    <a:pt x="90196" y="215900"/>
                  </a:lnTo>
                  <a:lnTo>
                    <a:pt x="1231082" y="215900"/>
                  </a:lnTo>
                  <a:lnTo>
                    <a:pt x="1237616" y="222250"/>
                  </a:lnTo>
                  <a:lnTo>
                    <a:pt x="1241166" y="223520"/>
                  </a:lnTo>
                  <a:lnTo>
                    <a:pt x="1248799" y="224790"/>
                  </a:lnTo>
                  <a:lnTo>
                    <a:pt x="1257061" y="229870"/>
                  </a:lnTo>
                  <a:lnTo>
                    <a:pt x="1261804" y="231140"/>
                  </a:lnTo>
                  <a:lnTo>
                    <a:pt x="1270537" y="232410"/>
                  </a:lnTo>
                  <a:lnTo>
                    <a:pt x="1273846" y="233680"/>
                  </a:lnTo>
                  <a:lnTo>
                    <a:pt x="1277605" y="237490"/>
                  </a:lnTo>
                  <a:lnTo>
                    <a:pt x="1281489" y="238760"/>
                  </a:lnTo>
                  <a:lnTo>
                    <a:pt x="1290568" y="236220"/>
                  </a:lnTo>
                  <a:lnTo>
                    <a:pt x="1296211" y="236220"/>
                  </a:lnTo>
                  <a:lnTo>
                    <a:pt x="1297279" y="234950"/>
                  </a:lnTo>
                  <a:lnTo>
                    <a:pt x="1298463" y="234950"/>
                  </a:lnTo>
                  <a:lnTo>
                    <a:pt x="1300086" y="233680"/>
                  </a:lnTo>
                  <a:lnTo>
                    <a:pt x="1309363" y="233680"/>
                  </a:lnTo>
                  <a:lnTo>
                    <a:pt x="1309279" y="232410"/>
                  </a:lnTo>
                  <a:lnTo>
                    <a:pt x="1308148" y="232410"/>
                  </a:lnTo>
                  <a:lnTo>
                    <a:pt x="1307049" y="231140"/>
                  </a:lnTo>
                  <a:lnTo>
                    <a:pt x="1304421" y="228600"/>
                  </a:lnTo>
                  <a:lnTo>
                    <a:pt x="1305091" y="227330"/>
                  </a:lnTo>
                  <a:lnTo>
                    <a:pt x="1306651" y="222250"/>
                  </a:lnTo>
                  <a:lnTo>
                    <a:pt x="1305447" y="220980"/>
                  </a:lnTo>
                  <a:lnTo>
                    <a:pt x="1304054" y="218440"/>
                  </a:lnTo>
                  <a:lnTo>
                    <a:pt x="1302106" y="217170"/>
                  </a:lnTo>
                  <a:lnTo>
                    <a:pt x="1299572" y="217170"/>
                  </a:lnTo>
                  <a:lnTo>
                    <a:pt x="1306337" y="212090"/>
                  </a:lnTo>
                  <a:lnTo>
                    <a:pt x="1309886" y="210820"/>
                  </a:lnTo>
                  <a:lnTo>
                    <a:pt x="129126" y="210820"/>
                  </a:lnTo>
                  <a:lnTo>
                    <a:pt x="127545" y="208280"/>
                  </a:lnTo>
                  <a:close/>
                </a:path>
                <a:path w="1501139" h="567690">
                  <a:moveTo>
                    <a:pt x="1296211" y="236220"/>
                  </a:moveTo>
                  <a:lnTo>
                    <a:pt x="1290568" y="236220"/>
                  </a:lnTo>
                  <a:lnTo>
                    <a:pt x="1295510" y="237490"/>
                  </a:lnTo>
                  <a:lnTo>
                    <a:pt x="1296211" y="236220"/>
                  </a:lnTo>
                  <a:close/>
                </a:path>
                <a:path w="1501139" h="567690">
                  <a:moveTo>
                    <a:pt x="1249668" y="232410"/>
                  </a:moveTo>
                  <a:lnTo>
                    <a:pt x="1244590" y="236220"/>
                  </a:lnTo>
                  <a:lnTo>
                    <a:pt x="1260265" y="236220"/>
                  </a:lnTo>
                  <a:lnTo>
                    <a:pt x="1256726" y="233680"/>
                  </a:lnTo>
                  <a:lnTo>
                    <a:pt x="1249668" y="232410"/>
                  </a:lnTo>
                  <a:close/>
                </a:path>
                <a:path w="1501139" h="567690">
                  <a:moveTo>
                    <a:pt x="1405349" y="229870"/>
                  </a:moveTo>
                  <a:lnTo>
                    <a:pt x="1399884" y="229870"/>
                  </a:lnTo>
                  <a:lnTo>
                    <a:pt x="1403098" y="231140"/>
                  </a:lnTo>
                  <a:lnTo>
                    <a:pt x="1401894" y="233680"/>
                  </a:lnTo>
                  <a:lnTo>
                    <a:pt x="1403695" y="234950"/>
                  </a:lnTo>
                  <a:lnTo>
                    <a:pt x="1404679" y="233680"/>
                  </a:lnTo>
                  <a:lnTo>
                    <a:pt x="1405287" y="232410"/>
                  </a:lnTo>
                  <a:lnTo>
                    <a:pt x="1405349" y="229870"/>
                  </a:lnTo>
                  <a:close/>
                </a:path>
                <a:path w="1501139" h="567690">
                  <a:moveTo>
                    <a:pt x="1415506" y="210820"/>
                  </a:moveTo>
                  <a:lnTo>
                    <a:pt x="1314389" y="210820"/>
                  </a:lnTo>
                  <a:lnTo>
                    <a:pt x="1322326" y="212090"/>
                  </a:lnTo>
                  <a:lnTo>
                    <a:pt x="1326053" y="213360"/>
                  </a:lnTo>
                  <a:lnTo>
                    <a:pt x="1330451" y="212090"/>
                  </a:lnTo>
                  <a:lnTo>
                    <a:pt x="1412396" y="212090"/>
                  </a:lnTo>
                  <a:lnTo>
                    <a:pt x="1415506" y="210820"/>
                  </a:lnTo>
                  <a:close/>
                </a:path>
                <a:path w="1501139" h="567690">
                  <a:moveTo>
                    <a:pt x="1383549" y="177800"/>
                  </a:moveTo>
                  <a:lnTo>
                    <a:pt x="192873" y="177800"/>
                  </a:lnTo>
                  <a:lnTo>
                    <a:pt x="188549" y="180340"/>
                  </a:lnTo>
                  <a:lnTo>
                    <a:pt x="187208" y="180340"/>
                  </a:lnTo>
                  <a:lnTo>
                    <a:pt x="186297" y="181610"/>
                  </a:lnTo>
                  <a:lnTo>
                    <a:pt x="185680" y="181610"/>
                  </a:lnTo>
                  <a:lnTo>
                    <a:pt x="181952" y="185420"/>
                  </a:lnTo>
                  <a:lnTo>
                    <a:pt x="178444" y="190500"/>
                  </a:lnTo>
                  <a:lnTo>
                    <a:pt x="170015" y="190500"/>
                  </a:lnTo>
                  <a:lnTo>
                    <a:pt x="167418" y="193040"/>
                  </a:lnTo>
                  <a:lnTo>
                    <a:pt x="165502" y="195580"/>
                  </a:lnTo>
                  <a:lnTo>
                    <a:pt x="163345" y="196850"/>
                  </a:lnTo>
                  <a:lnTo>
                    <a:pt x="154089" y="200660"/>
                  </a:lnTo>
                  <a:lnTo>
                    <a:pt x="152518" y="201930"/>
                  </a:lnTo>
                  <a:lnTo>
                    <a:pt x="151429" y="201930"/>
                  </a:lnTo>
                  <a:lnTo>
                    <a:pt x="149639" y="204470"/>
                  </a:lnTo>
                  <a:lnTo>
                    <a:pt x="145733" y="208280"/>
                  </a:lnTo>
                  <a:lnTo>
                    <a:pt x="144498" y="209550"/>
                  </a:lnTo>
                  <a:lnTo>
                    <a:pt x="143482" y="209550"/>
                  </a:lnTo>
                  <a:lnTo>
                    <a:pt x="132372" y="210820"/>
                  </a:lnTo>
                  <a:lnTo>
                    <a:pt x="1416407" y="210820"/>
                  </a:lnTo>
                  <a:lnTo>
                    <a:pt x="1425579" y="200660"/>
                  </a:lnTo>
                  <a:lnTo>
                    <a:pt x="1425925" y="198120"/>
                  </a:lnTo>
                  <a:lnTo>
                    <a:pt x="1425590" y="195580"/>
                  </a:lnTo>
                  <a:lnTo>
                    <a:pt x="1425621" y="191770"/>
                  </a:lnTo>
                  <a:lnTo>
                    <a:pt x="1426972" y="187960"/>
                  </a:lnTo>
                  <a:lnTo>
                    <a:pt x="1451599" y="187960"/>
                  </a:lnTo>
                  <a:lnTo>
                    <a:pt x="1451358" y="186690"/>
                  </a:lnTo>
                  <a:lnTo>
                    <a:pt x="1401391" y="186690"/>
                  </a:lnTo>
                  <a:lnTo>
                    <a:pt x="1400575" y="185420"/>
                  </a:lnTo>
                  <a:lnTo>
                    <a:pt x="1400020" y="184150"/>
                  </a:lnTo>
                  <a:lnTo>
                    <a:pt x="1390795" y="184150"/>
                  </a:lnTo>
                  <a:lnTo>
                    <a:pt x="1386711" y="182880"/>
                  </a:lnTo>
                  <a:lnTo>
                    <a:pt x="1383549" y="177800"/>
                  </a:lnTo>
                  <a:close/>
                </a:path>
                <a:path w="1501139" h="567690">
                  <a:moveTo>
                    <a:pt x="1444563" y="196850"/>
                  </a:moveTo>
                  <a:lnTo>
                    <a:pt x="1438019" y="196850"/>
                  </a:lnTo>
                  <a:lnTo>
                    <a:pt x="1438385" y="198120"/>
                  </a:lnTo>
                  <a:lnTo>
                    <a:pt x="1438584" y="198120"/>
                  </a:lnTo>
                  <a:lnTo>
                    <a:pt x="1438752" y="199390"/>
                  </a:lnTo>
                  <a:lnTo>
                    <a:pt x="1437579" y="199390"/>
                  </a:lnTo>
                  <a:lnTo>
                    <a:pt x="1435317" y="200660"/>
                  </a:lnTo>
                  <a:lnTo>
                    <a:pt x="1435411" y="201930"/>
                  </a:lnTo>
                  <a:lnTo>
                    <a:pt x="1442867" y="201930"/>
                  </a:lnTo>
                  <a:lnTo>
                    <a:pt x="1444626" y="200660"/>
                  </a:lnTo>
                  <a:lnTo>
                    <a:pt x="1444992" y="199390"/>
                  </a:lnTo>
                  <a:lnTo>
                    <a:pt x="1444563" y="196850"/>
                  </a:lnTo>
                  <a:close/>
                </a:path>
                <a:path w="1501139" h="567690">
                  <a:moveTo>
                    <a:pt x="1451599" y="187960"/>
                  </a:moveTo>
                  <a:lnTo>
                    <a:pt x="1426972" y="187960"/>
                  </a:lnTo>
                  <a:lnTo>
                    <a:pt x="1428469" y="193040"/>
                  </a:lnTo>
                  <a:lnTo>
                    <a:pt x="1430584" y="196850"/>
                  </a:lnTo>
                  <a:lnTo>
                    <a:pt x="1433568" y="198120"/>
                  </a:lnTo>
                  <a:lnTo>
                    <a:pt x="1437673" y="196850"/>
                  </a:lnTo>
                  <a:lnTo>
                    <a:pt x="1444563" y="196850"/>
                  </a:lnTo>
                  <a:lnTo>
                    <a:pt x="1444709" y="195580"/>
                  </a:lnTo>
                  <a:lnTo>
                    <a:pt x="1446228" y="194310"/>
                  </a:lnTo>
                  <a:lnTo>
                    <a:pt x="1447694" y="194310"/>
                  </a:lnTo>
                  <a:lnTo>
                    <a:pt x="1448615" y="193040"/>
                  </a:lnTo>
                  <a:lnTo>
                    <a:pt x="1449411" y="193040"/>
                  </a:lnTo>
                  <a:lnTo>
                    <a:pt x="1451599" y="187960"/>
                  </a:lnTo>
                  <a:close/>
                </a:path>
                <a:path w="1501139" h="567690">
                  <a:moveTo>
                    <a:pt x="1416365" y="129540"/>
                  </a:moveTo>
                  <a:lnTo>
                    <a:pt x="1415297" y="129540"/>
                  </a:lnTo>
                  <a:lnTo>
                    <a:pt x="1414072" y="132080"/>
                  </a:lnTo>
                  <a:lnTo>
                    <a:pt x="1408648" y="135890"/>
                  </a:lnTo>
                  <a:lnTo>
                    <a:pt x="1407391" y="137160"/>
                  </a:lnTo>
                  <a:lnTo>
                    <a:pt x="1407497" y="139700"/>
                  </a:lnTo>
                  <a:lnTo>
                    <a:pt x="1407603" y="142240"/>
                  </a:lnTo>
                  <a:lnTo>
                    <a:pt x="1407708" y="144780"/>
                  </a:lnTo>
                  <a:lnTo>
                    <a:pt x="1407814" y="147320"/>
                  </a:lnTo>
                  <a:lnTo>
                    <a:pt x="1407920" y="149860"/>
                  </a:lnTo>
                  <a:lnTo>
                    <a:pt x="1408026" y="152400"/>
                  </a:lnTo>
                  <a:lnTo>
                    <a:pt x="1408131" y="154940"/>
                  </a:lnTo>
                  <a:lnTo>
                    <a:pt x="1408237" y="157480"/>
                  </a:lnTo>
                  <a:lnTo>
                    <a:pt x="1408346" y="163830"/>
                  </a:lnTo>
                  <a:lnTo>
                    <a:pt x="1408140" y="166370"/>
                  </a:lnTo>
                  <a:lnTo>
                    <a:pt x="1408037" y="167640"/>
                  </a:lnTo>
                  <a:lnTo>
                    <a:pt x="1407934" y="168910"/>
                  </a:lnTo>
                  <a:lnTo>
                    <a:pt x="1407831" y="170180"/>
                  </a:lnTo>
                  <a:lnTo>
                    <a:pt x="1402501" y="186690"/>
                  </a:lnTo>
                  <a:lnTo>
                    <a:pt x="1451358" y="186690"/>
                  </a:lnTo>
                  <a:lnTo>
                    <a:pt x="1447243" y="180340"/>
                  </a:lnTo>
                  <a:lnTo>
                    <a:pt x="1445401" y="176530"/>
                  </a:lnTo>
                  <a:lnTo>
                    <a:pt x="1445380" y="175260"/>
                  </a:lnTo>
                  <a:lnTo>
                    <a:pt x="1453568" y="175260"/>
                  </a:lnTo>
                  <a:lnTo>
                    <a:pt x="1454144" y="172720"/>
                  </a:lnTo>
                  <a:lnTo>
                    <a:pt x="1454042" y="171450"/>
                  </a:lnTo>
                  <a:lnTo>
                    <a:pt x="1453941" y="170180"/>
                  </a:lnTo>
                  <a:lnTo>
                    <a:pt x="1453840" y="168910"/>
                  </a:lnTo>
                  <a:lnTo>
                    <a:pt x="1452950" y="166370"/>
                  </a:lnTo>
                  <a:lnTo>
                    <a:pt x="1450479" y="162560"/>
                  </a:lnTo>
                  <a:lnTo>
                    <a:pt x="1449903" y="160020"/>
                  </a:lnTo>
                  <a:lnTo>
                    <a:pt x="1450615" y="157480"/>
                  </a:lnTo>
                  <a:lnTo>
                    <a:pt x="1451913" y="154940"/>
                  </a:lnTo>
                  <a:lnTo>
                    <a:pt x="1453086" y="151130"/>
                  </a:lnTo>
                  <a:lnTo>
                    <a:pt x="1452992" y="147320"/>
                  </a:lnTo>
                  <a:lnTo>
                    <a:pt x="1452154" y="146050"/>
                  </a:lnTo>
                  <a:lnTo>
                    <a:pt x="1449149" y="142240"/>
                  </a:lnTo>
                  <a:lnTo>
                    <a:pt x="1449081" y="140970"/>
                  </a:lnTo>
                  <a:lnTo>
                    <a:pt x="1449013" y="139700"/>
                  </a:lnTo>
                  <a:lnTo>
                    <a:pt x="1448163" y="138430"/>
                  </a:lnTo>
                  <a:lnTo>
                    <a:pt x="1426553" y="138430"/>
                  </a:lnTo>
                  <a:lnTo>
                    <a:pt x="1422417" y="135890"/>
                  </a:lnTo>
                  <a:lnTo>
                    <a:pt x="1418878" y="132080"/>
                  </a:lnTo>
                  <a:lnTo>
                    <a:pt x="1416365" y="129540"/>
                  </a:lnTo>
                  <a:close/>
                </a:path>
                <a:path w="1501139" h="567690">
                  <a:moveTo>
                    <a:pt x="1399957" y="182880"/>
                  </a:moveTo>
                  <a:lnTo>
                    <a:pt x="1395235" y="184150"/>
                  </a:lnTo>
                  <a:lnTo>
                    <a:pt x="1400020" y="184150"/>
                  </a:lnTo>
                  <a:lnTo>
                    <a:pt x="1399957" y="182880"/>
                  </a:lnTo>
                  <a:close/>
                </a:path>
                <a:path w="1501139" h="567690">
                  <a:moveTo>
                    <a:pt x="219783" y="166370"/>
                  </a:moveTo>
                  <a:lnTo>
                    <a:pt x="216087" y="166370"/>
                  </a:lnTo>
                  <a:lnTo>
                    <a:pt x="201145" y="172720"/>
                  </a:lnTo>
                  <a:lnTo>
                    <a:pt x="198758" y="172720"/>
                  </a:lnTo>
                  <a:lnTo>
                    <a:pt x="194601" y="177800"/>
                  </a:lnTo>
                  <a:lnTo>
                    <a:pt x="1387507" y="177800"/>
                  </a:lnTo>
                  <a:lnTo>
                    <a:pt x="1393098" y="179070"/>
                  </a:lnTo>
                  <a:lnTo>
                    <a:pt x="1398229" y="180340"/>
                  </a:lnTo>
                  <a:lnTo>
                    <a:pt x="1400993" y="176530"/>
                  </a:lnTo>
                  <a:lnTo>
                    <a:pt x="1400020" y="176530"/>
                  </a:lnTo>
                  <a:lnTo>
                    <a:pt x="1398104" y="173990"/>
                  </a:lnTo>
                  <a:lnTo>
                    <a:pt x="1397161" y="171450"/>
                  </a:lnTo>
                  <a:lnTo>
                    <a:pt x="1398941" y="170180"/>
                  </a:lnTo>
                  <a:lnTo>
                    <a:pt x="1399789" y="168910"/>
                  </a:lnTo>
                  <a:lnTo>
                    <a:pt x="1399376" y="167640"/>
                  </a:lnTo>
                  <a:lnTo>
                    <a:pt x="226830" y="167640"/>
                  </a:lnTo>
                  <a:lnTo>
                    <a:pt x="219783" y="166370"/>
                  </a:lnTo>
                  <a:close/>
                </a:path>
                <a:path w="1501139" h="567690">
                  <a:moveTo>
                    <a:pt x="253217" y="133350"/>
                  </a:moveTo>
                  <a:lnTo>
                    <a:pt x="246076" y="133350"/>
                  </a:lnTo>
                  <a:lnTo>
                    <a:pt x="245008" y="134620"/>
                  </a:lnTo>
                  <a:lnTo>
                    <a:pt x="244086" y="135890"/>
                  </a:lnTo>
                  <a:lnTo>
                    <a:pt x="243563" y="137160"/>
                  </a:lnTo>
                  <a:lnTo>
                    <a:pt x="243353" y="138430"/>
                  </a:lnTo>
                  <a:lnTo>
                    <a:pt x="243416" y="140970"/>
                  </a:lnTo>
                  <a:lnTo>
                    <a:pt x="243709" y="142240"/>
                  </a:lnTo>
                  <a:lnTo>
                    <a:pt x="245123" y="144780"/>
                  </a:lnTo>
                  <a:lnTo>
                    <a:pt x="245092" y="146050"/>
                  </a:lnTo>
                  <a:lnTo>
                    <a:pt x="244568" y="147320"/>
                  </a:lnTo>
                  <a:lnTo>
                    <a:pt x="242579" y="149860"/>
                  </a:lnTo>
                  <a:lnTo>
                    <a:pt x="242107" y="151130"/>
                  </a:lnTo>
                  <a:lnTo>
                    <a:pt x="241730" y="152400"/>
                  </a:lnTo>
                  <a:lnTo>
                    <a:pt x="241385" y="153670"/>
                  </a:lnTo>
                  <a:lnTo>
                    <a:pt x="240432" y="156210"/>
                  </a:lnTo>
                  <a:lnTo>
                    <a:pt x="236034" y="161290"/>
                  </a:lnTo>
                  <a:lnTo>
                    <a:pt x="231720" y="166370"/>
                  </a:lnTo>
                  <a:lnTo>
                    <a:pt x="230328" y="167640"/>
                  </a:lnTo>
                  <a:lnTo>
                    <a:pt x="1399376" y="167640"/>
                  </a:lnTo>
                  <a:lnTo>
                    <a:pt x="1398962" y="166370"/>
                  </a:lnTo>
                  <a:lnTo>
                    <a:pt x="1397224" y="163830"/>
                  </a:lnTo>
                  <a:lnTo>
                    <a:pt x="1395727" y="162560"/>
                  </a:lnTo>
                  <a:lnTo>
                    <a:pt x="1391633" y="162560"/>
                  </a:lnTo>
                  <a:lnTo>
                    <a:pt x="1389004" y="161290"/>
                  </a:lnTo>
                  <a:lnTo>
                    <a:pt x="1386900" y="160020"/>
                  </a:lnTo>
                  <a:lnTo>
                    <a:pt x="1385570" y="157480"/>
                  </a:lnTo>
                  <a:lnTo>
                    <a:pt x="1397015" y="157480"/>
                  </a:lnTo>
                  <a:lnTo>
                    <a:pt x="1397664" y="152400"/>
                  </a:lnTo>
                  <a:lnTo>
                    <a:pt x="1395413" y="146050"/>
                  </a:lnTo>
                  <a:lnTo>
                    <a:pt x="1391570" y="143510"/>
                  </a:lnTo>
                  <a:lnTo>
                    <a:pt x="1391517" y="142240"/>
                  </a:lnTo>
                  <a:lnTo>
                    <a:pt x="1395130" y="140970"/>
                  </a:lnTo>
                  <a:lnTo>
                    <a:pt x="1397070" y="138430"/>
                  </a:lnTo>
                  <a:lnTo>
                    <a:pt x="260191" y="138430"/>
                  </a:lnTo>
                  <a:lnTo>
                    <a:pt x="259280" y="137160"/>
                  </a:lnTo>
                  <a:lnTo>
                    <a:pt x="257541" y="135890"/>
                  </a:lnTo>
                  <a:lnTo>
                    <a:pt x="253217" y="133350"/>
                  </a:lnTo>
                  <a:close/>
                </a:path>
                <a:path w="1501139" h="567690">
                  <a:moveTo>
                    <a:pt x="1397015" y="157480"/>
                  </a:moveTo>
                  <a:lnTo>
                    <a:pt x="1387612" y="157480"/>
                  </a:lnTo>
                  <a:lnTo>
                    <a:pt x="1392208" y="158750"/>
                  </a:lnTo>
                  <a:lnTo>
                    <a:pt x="1397015" y="157480"/>
                  </a:lnTo>
                  <a:close/>
                </a:path>
                <a:path w="1501139" h="567690">
                  <a:moveTo>
                    <a:pt x="1466331" y="111760"/>
                  </a:moveTo>
                  <a:lnTo>
                    <a:pt x="1459337" y="111760"/>
                  </a:lnTo>
                  <a:lnTo>
                    <a:pt x="1471442" y="127000"/>
                  </a:lnTo>
                  <a:lnTo>
                    <a:pt x="1474216" y="133350"/>
                  </a:lnTo>
                  <a:lnTo>
                    <a:pt x="1474928" y="139700"/>
                  </a:lnTo>
                  <a:lnTo>
                    <a:pt x="1475986" y="143510"/>
                  </a:lnTo>
                  <a:lnTo>
                    <a:pt x="1479787" y="146050"/>
                  </a:lnTo>
                  <a:lnTo>
                    <a:pt x="1480153" y="147320"/>
                  </a:lnTo>
                  <a:lnTo>
                    <a:pt x="1480122" y="149860"/>
                  </a:lnTo>
                  <a:lnTo>
                    <a:pt x="1480656" y="151130"/>
                  </a:lnTo>
                  <a:lnTo>
                    <a:pt x="1481933" y="151130"/>
                  </a:lnTo>
                  <a:lnTo>
                    <a:pt x="1485148" y="152400"/>
                  </a:lnTo>
                  <a:lnTo>
                    <a:pt x="1486541" y="153670"/>
                  </a:lnTo>
                  <a:lnTo>
                    <a:pt x="1480907" y="140970"/>
                  </a:lnTo>
                  <a:lnTo>
                    <a:pt x="1478845" y="133350"/>
                  </a:lnTo>
                  <a:lnTo>
                    <a:pt x="1466331" y="111760"/>
                  </a:lnTo>
                  <a:close/>
                </a:path>
                <a:path w="1501139" h="567690">
                  <a:moveTo>
                    <a:pt x="1454981" y="123190"/>
                  </a:moveTo>
                  <a:lnTo>
                    <a:pt x="1451987" y="123190"/>
                  </a:lnTo>
                  <a:lnTo>
                    <a:pt x="1450657" y="124460"/>
                  </a:lnTo>
                  <a:lnTo>
                    <a:pt x="1451097" y="125730"/>
                  </a:lnTo>
                  <a:lnTo>
                    <a:pt x="1452196" y="127000"/>
                  </a:lnTo>
                  <a:lnTo>
                    <a:pt x="1453243" y="128270"/>
                  </a:lnTo>
                  <a:lnTo>
                    <a:pt x="1454699" y="130810"/>
                  </a:lnTo>
                  <a:lnTo>
                    <a:pt x="1459693" y="135890"/>
                  </a:lnTo>
                  <a:lnTo>
                    <a:pt x="1461138" y="138430"/>
                  </a:lnTo>
                  <a:lnTo>
                    <a:pt x="1462143" y="142240"/>
                  </a:lnTo>
                  <a:lnTo>
                    <a:pt x="1463473" y="146050"/>
                  </a:lnTo>
                  <a:lnTo>
                    <a:pt x="1466018" y="147320"/>
                  </a:lnTo>
                  <a:lnTo>
                    <a:pt x="1469201" y="147320"/>
                  </a:lnTo>
                  <a:lnTo>
                    <a:pt x="1469682" y="146050"/>
                  </a:lnTo>
                  <a:lnTo>
                    <a:pt x="1469588" y="143510"/>
                  </a:lnTo>
                  <a:lnTo>
                    <a:pt x="1471044" y="139700"/>
                  </a:lnTo>
                  <a:lnTo>
                    <a:pt x="1464845" y="133350"/>
                  </a:lnTo>
                  <a:lnTo>
                    <a:pt x="1462636" y="129540"/>
                  </a:lnTo>
                  <a:lnTo>
                    <a:pt x="1462332" y="128270"/>
                  </a:lnTo>
                  <a:lnTo>
                    <a:pt x="1460164" y="125730"/>
                  </a:lnTo>
                  <a:lnTo>
                    <a:pt x="1457683" y="124460"/>
                  </a:lnTo>
                  <a:lnTo>
                    <a:pt x="1456405" y="124460"/>
                  </a:lnTo>
                  <a:lnTo>
                    <a:pt x="1454981" y="123190"/>
                  </a:lnTo>
                  <a:close/>
                </a:path>
                <a:path w="1501139" h="567690">
                  <a:moveTo>
                    <a:pt x="293750" y="111760"/>
                  </a:moveTo>
                  <a:lnTo>
                    <a:pt x="292127" y="113030"/>
                  </a:lnTo>
                  <a:lnTo>
                    <a:pt x="284117" y="116840"/>
                  </a:lnTo>
                  <a:lnTo>
                    <a:pt x="279939" y="118110"/>
                  </a:lnTo>
                  <a:lnTo>
                    <a:pt x="268274" y="124460"/>
                  </a:lnTo>
                  <a:lnTo>
                    <a:pt x="267656" y="124460"/>
                  </a:lnTo>
                  <a:lnTo>
                    <a:pt x="267531" y="125730"/>
                  </a:lnTo>
                  <a:lnTo>
                    <a:pt x="267457" y="128270"/>
                  </a:lnTo>
                  <a:lnTo>
                    <a:pt x="267122" y="129540"/>
                  </a:lnTo>
                  <a:lnTo>
                    <a:pt x="266662" y="130810"/>
                  </a:lnTo>
                  <a:lnTo>
                    <a:pt x="264557" y="132080"/>
                  </a:lnTo>
                  <a:lnTo>
                    <a:pt x="263782" y="134620"/>
                  </a:lnTo>
                  <a:lnTo>
                    <a:pt x="263416" y="135890"/>
                  </a:lnTo>
                  <a:lnTo>
                    <a:pt x="262368" y="137160"/>
                  </a:lnTo>
                  <a:lnTo>
                    <a:pt x="261332" y="137160"/>
                  </a:lnTo>
                  <a:lnTo>
                    <a:pt x="260191" y="138430"/>
                  </a:lnTo>
                  <a:lnTo>
                    <a:pt x="1397070" y="138430"/>
                  </a:lnTo>
                  <a:lnTo>
                    <a:pt x="1398041" y="137160"/>
                  </a:lnTo>
                  <a:lnTo>
                    <a:pt x="1400093" y="133350"/>
                  </a:lnTo>
                  <a:lnTo>
                    <a:pt x="1400410" y="132080"/>
                  </a:lnTo>
                  <a:lnTo>
                    <a:pt x="300399" y="132080"/>
                  </a:lnTo>
                  <a:lnTo>
                    <a:pt x="299572" y="130810"/>
                  </a:lnTo>
                  <a:lnTo>
                    <a:pt x="298807" y="130810"/>
                  </a:lnTo>
                  <a:lnTo>
                    <a:pt x="297844" y="128270"/>
                  </a:lnTo>
                  <a:lnTo>
                    <a:pt x="296912" y="125730"/>
                  </a:lnTo>
                  <a:lnTo>
                    <a:pt x="296870" y="123190"/>
                  </a:lnTo>
                  <a:lnTo>
                    <a:pt x="298535" y="118110"/>
                  </a:lnTo>
                  <a:lnTo>
                    <a:pt x="298284" y="116840"/>
                  </a:lnTo>
                  <a:lnTo>
                    <a:pt x="295593" y="113030"/>
                  </a:lnTo>
                  <a:lnTo>
                    <a:pt x="294922" y="113030"/>
                  </a:lnTo>
                  <a:lnTo>
                    <a:pt x="293750" y="111760"/>
                  </a:lnTo>
                  <a:close/>
                </a:path>
                <a:path w="1501139" h="567690">
                  <a:moveTo>
                    <a:pt x="1424228" y="127000"/>
                  </a:moveTo>
                  <a:lnTo>
                    <a:pt x="1420794" y="127000"/>
                  </a:lnTo>
                  <a:lnTo>
                    <a:pt x="1421715" y="129540"/>
                  </a:lnTo>
                  <a:lnTo>
                    <a:pt x="1423412" y="132080"/>
                  </a:lnTo>
                  <a:lnTo>
                    <a:pt x="1425380" y="133350"/>
                  </a:lnTo>
                  <a:lnTo>
                    <a:pt x="1428857" y="134620"/>
                  </a:lnTo>
                  <a:lnTo>
                    <a:pt x="1429370" y="137160"/>
                  </a:lnTo>
                  <a:lnTo>
                    <a:pt x="1429129" y="138430"/>
                  </a:lnTo>
                  <a:lnTo>
                    <a:pt x="1448163" y="138430"/>
                  </a:lnTo>
                  <a:lnTo>
                    <a:pt x="1442211" y="129540"/>
                  </a:lnTo>
                  <a:lnTo>
                    <a:pt x="1431537" y="129540"/>
                  </a:lnTo>
                  <a:lnTo>
                    <a:pt x="1424228" y="127000"/>
                  </a:lnTo>
                  <a:close/>
                </a:path>
                <a:path w="1501139" h="567690">
                  <a:moveTo>
                    <a:pt x="374993" y="101600"/>
                  </a:moveTo>
                  <a:lnTo>
                    <a:pt x="337560" y="101600"/>
                  </a:lnTo>
                  <a:lnTo>
                    <a:pt x="334796" y="102870"/>
                  </a:lnTo>
                  <a:lnTo>
                    <a:pt x="331749" y="105410"/>
                  </a:lnTo>
                  <a:lnTo>
                    <a:pt x="325843" y="111760"/>
                  </a:lnTo>
                  <a:lnTo>
                    <a:pt x="324032" y="114300"/>
                  </a:lnTo>
                  <a:lnTo>
                    <a:pt x="321749" y="119380"/>
                  </a:lnTo>
                  <a:lnTo>
                    <a:pt x="321058" y="120650"/>
                  </a:lnTo>
                  <a:lnTo>
                    <a:pt x="317854" y="124460"/>
                  </a:lnTo>
                  <a:lnTo>
                    <a:pt x="316524" y="125730"/>
                  </a:lnTo>
                  <a:lnTo>
                    <a:pt x="315435" y="125730"/>
                  </a:lnTo>
                  <a:lnTo>
                    <a:pt x="314723" y="127000"/>
                  </a:lnTo>
                  <a:lnTo>
                    <a:pt x="314011" y="127000"/>
                  </a:lnTo>
                  <a:lnTo>
                    <a:pt x="306168" y="132080"/>
                  </a:lnTo>
                  <a:lnTo>
                    <a:pt x="1356880" y="132080"/>
                  </a:lnTo>
                  <a:lnTo>
                    <a:pt x="1354468" y="130810"/>
                  </a:lnTo>
                  <a:lnTo>
                    <a:pt x="1310441" y="130810"/>
                  </a:lnTo>
                  <a:lnTo>
                    <a:pt x="1305970" y="129540"/>
                  </a:lnTo>
                  <a:lnTo>
                    <a:pt x="1282788" y="129540"/>
                  </a:lnTo>
                  <a:lnTo>
                    <a:pt x="1282725" y="128270"/>
                  </a:lnTo>
                  <a:lnTo>
                    <a:pt x="1288306" y="120650"/>
                  </a:lnTo>
                  <a:lnTo>
                    <a:pt x="1289143" y="116840"/>
                  </a:lnTo>
                  <a:lnTo>
                    <a:pt x="1286704" y="116840"/>
                  </a:lnTo>
                  <a:lnTo>
                    <a:pt x="1286076" y="115570"/>
                  </a:lnTo>
                  <a:lnTo>
                    <a:pt x="1286055" y="113030"/>
                  </a:lnTo>
                  <a:lnTo>
                    <a:pt x="1285562" y="110490"/>
                  </a:lnTo>
                  <a:lnTo>
                    <a:pt x="1284149" y="107950"/>
                  </a:lnTo>
                  <a:lnTo>
                    <a:pt x="1282683" y="106680"/>
                  </a:lnTo>
                  <a:lnTo>
                    <a:pt x="1281290" y="105410"/>
                  </a:lnTo>
                  <a:lnTo>
                    <a:pt x="380920" y="105410"/>
                  </a:lnTo>
                  <a:lnTo>
                    <a:pt x="378417" y="104140"/>
                  </a:lnTo>
                  <a:lnTo>
                    <a:pt x="377265" y="104140"/>
                  </a:lnTo>
                  <a:lnTo>
                    <a:pt x="375622" y="102870"/>
                  </a:lnTo>
                  <a:lnTo>
                    <a:pt x="374993" y="101600"/>
                  </a:lnTo>
                  <a:close/>
                </a:path>
                <a:path w="1501139" h="567690">
                  <a:moveTo>
                    <a:pt x="1392104" y="115570"/>
                  </a:moveTo>
                  <a:lnTo>
                    <a:pt x="1388062" y="115570"/>
                  </a:lnTo>
                  <a:lnTo>
                    <a:pt x="1372136" y="116840"/>
                  </a:lnTo>
                  <a:lnTo>
                    <a:pt x="1357382" y="121920"/>
                  </a:lnTo>
                  <a:lnTo>
                    <a:pt x="1353686" y="124460"/>
                  </a:lnTo>
                  <a:lnTo>
                    <a:pt x="1355330" y="127000"/>
                  </a:lnTo>
                  <a:lnTo>
                    <a:pt x="1358880" y="129540"/>
                  </a:lnTo>
                  <a:lnTo>
                    <a:pt x="1361089" y="132080"/>
                  </a:lnTo>
                  <a:lnTo>
                    <a:pt x="1393329" y="132080"/>
                  </a:lnTo>
                  <a:lnTo>
                    <a:pt x="1394460" y="124460"/>
                  </a:lnTo>
                  <a:lnTo>
                    <a:pt x="1396219" y="121920"/>
                  </a:lnTo>
                  <a:lnTo>
                    <a:pt x="1400152" y="121920"/>
                  </a:lnTo>
                  <a:lnTo>
                    <a:pt x="1400250" y="120650"/>
                  </a:lnTo>
                  <a:lnTo>
                    <a:pt x="1396857" y="118110"/>
                  </a:lnTo>
                  <a:lnTo>
                    <a:pt x="1392104" y="115570"/>
                  </a:lnTo>
                  <a:close/>
                </a:path>
                <a:path w="1501139" h="567690">
                  <a:moveTo>
                    <a:pt x="1401360" y="128270"/>
                  </a:moveTo>
                  <a:lnTo>
                    <a:pt x="1399088" y="129540"/>
                  </a:lnTo>
                  <a:lnTo>
                    <a:pt x="1393329" y="132080"/>
                  </a:lnTo>
                  <a:lnTo>
                    <a:pt x="1400410" y="132080"/>
                  </a:lnTo>
                  <a:lnTo>
                    <a:pt x="1401360" y="128270"/>
                  </a:lnTo>
                  <a:close/>
                </a:path>
                <a:path w="1501139" h="567690">
                  <a:moveTo>
                    <a:pt x="1334472" y="120650"/>
                  </a:moveTo>
                  <a:lnTo>
                    <a:pt x="1325655" y="123190"/>
                  </a:lnTo>
                  <a:lnTo>
                    <a:pt x="1316860" y="127000"/>
                  </a:lnTo>
                  <a:lnTo>
                    <a:pt x="1311698" y="130810"/>
                  </a:lnTo>
                  <a:lnTo>
                    <a:pt x="1341571" y="130810"/>
                  </a:lnTo>
                  <a:lnTo>
                    <a:pt x="1340409" y="129540"/>
                  </a:lnTo>
                  <a:lnTo>
                    <a:pt x="1340294" y="128270"/>
                  </a:lnTo>
                  <a:lnTo>
                    <a:pt x="1340618" y="127000"/>
                  </a:lnTo>
                  <a:lnTo>
                    <a:pt x="1340734" y="125730"/>
                  </a:lnTo>
                  <a:lnTo>
                    <a:pt x="1340849" y="124460"/>
                  </a:lnTo>
                  <a:lnTo>
                    <a:pt x="1340116" y="121920"/>
                  </a:lnTo>
                  <a:lnTo>
                    <a:pt x="1334472" y="120650"/>
                  </a:lnTo>
                  <a:close/>
                </a:path>
                <a:path w="1501139" h="567690">
                  <a:moveTo>
                    <a:pt x="1349644" y="128270"/>
                  </a:moveTo>
                  <a:lnTo>
                    <a:pt x="1344147" y="128270"/>
                  </a:lnTo>
                  <a:lnTo>
                    <a:pt x="1342765" y="129540"/>
                  </a:lnTo>
                  <a:lnTo>
                    <a:pt x="1341571" y="130810"/>
                  </a:lnTo>
                  <a:lnTo>
                    <a:pt x="1354468" y="130810"/>
                  </a:lnTo>
                  <a:lnTo>
                    <a:pt x="1349644" y="128270"/>
                  </a:lnTo>
                  <a:close/>
                </a:path>
                <a:path w="1501139" h="567690">
                  <a:moveTo>
                    <a:pt x="1429694" y="118110"/>
                  </a:moveTo>
                  <a:lnTo>
                    <a:pt x="1429642" y="119380"/>
                  </a:lnTo>
                  <a:lnTo>
                    <a:pt x="1429160" y="121920"/>
                  </a:lnTo>
                  <a:lnTo>
                    <a:pt x="1428542" y="123190"/>
                  </a:lnTo>
                  <a:lnTo>
                    <a:pt x="1427610" y="124460"/>
                  </a:lnTo>
                  <a:lnTo>
                    <a:pt x="1431453" y="124460"/>
                  </a:lnTo>
                  <a:lnTo>
                    <a:pt x="1433191" y="125730"/>
                  </a:lnTo>
                  <a:lnTo>
                    <a:pt x="1434804" y="127000"/>
                  </a:lnTo>
                  <a:lnTo>
                    <a:pt x="1431537" y="129540"/>
                  </a:lnTo>
                  <a:lnTo>
                    <a:pt x="1442211" y="129540"/>
                  </a:lnTo>
                  <a:lnTo>
                    <a:pt x="1440511" y="127000"/>
                  </a:lnTo>
                  <a:lnTo>
                    <a:pt x="1435589" y="120650"/>
                  </a:lnTo>
                  <a:lnTo>
                    <a:pt x="1429694" y="118110"/>
                  </a:lnTo>
                  <a:close/>
                </a:path>
                <a:path w="1501139" h="567690">
                  <a:moveTo>
                    <a:pt x="1400152" y="121920"/>
                  </a:moveTo>
                  <a:lnTo>
                    <a:pt x="1396219" y="121920"/>
                  </a:lnTo>
                  <a:lnTo>
                    <a:pt x="1399957" y="124460"/>
                  </a:lnTo>
                  <a:lnTo>
                    <a:pt x="1400055" y="123190"/>
                  </a:lnTo>
                  <a:lnTo>
                    <a:pt x="1400152" y="121920"/>
                  </a:lnTo>
                  <a:close/>
                </a:path>
                <a:path w="1501139" h="567690">
                  <a:moveTo>
                    <a:pt x="1332465" y="105410"/>
                  </a:moveTo>
                  <a:lnTo>
                    <a:pt x="1299206" y="105410"/>
                  </a:lnTo>
                  <a:lnTo>
                    <a:pt x="1300944" y="106680"/>
                  </a:lnTo>
                  <a:lnTo>
                    <a:pt x="1305834" y="114300"/>
                  </a:lnTo>
                  <a:lnTo>
                    <a:pt x="1307865" y="115570"/>
                  </a:lnTo>
                  <a:lnTo>
                    <a:pt x="1310954" y="115570"/>
                  </a:lnTo>
                  <a:lnTo>
                    <a:pt x="1316692" y="114300"/>
                  </a:lnTo>
                  <a:lnTo>
                    <a:pt x="1320807" y="113030"/>
                  </a:lnTo>
                  <a:lnTo>
                    <a:pt x="1326106" y="110490"/>
                  </a:lnTo>
                  <a:lnTo>
                    <a:pt x="1331331" y="106680"/>
                  </a:lnTo>
                  <a:lnTo>
                    <a:pt x="1332465" y="105410"/>
                  </a:lnTo>
                  <a:close/>
                </a:path>
                <a:path w="1501139" h="567690">
                  <a:moveTo>
                    <a:pt x="1452385" y="106680"/>
                  </a:moveTo>
                  <a:lnTo>
                    <a:pt x="1451725" y="110490"/>
                  </a:lnTo>
                  <a:lnTo>
                    <a:pt x="1453495" y="113030"/>
                  </a:lnTo>
                  <a:lnTo>
                    <a:pt x="1456123" y="114300"/>
                  </a:lnTo>
                  <a:lnTo>
                    <a:pt x="1458259" y="111760"/>
                  </a:lnTo>
                  <a:lnTo>
                    <a:pt x="1466331" y="111760"/>
                  </a:lnTo>
                  <a:lnTo>
                    <a:pt x="1464859" y="109220"/>
                  </a:lnTo>
                  <a:lnTo>
                    <a:pt x="1453861" y="109220"/>
                  </a:lnTo>
                  <a:lnTo>
                    <a:pt x="1452385" y="106680"/>
                  </a:lnTo>
                  <a:close/>
                </a:path>
                <a:path w="1501139" h="567690">
                  <a:moveTo>
                    <a:pt x="1366707" y="52070"/>
                  </a:moveTo>
                  <a:lnTo>
                    <a:pt x="1280212" y="52070"/>
                  </a:lnTo>
                  <a:lnTo>
                    <a:pt x="1284023" y="53340"/>
                  </a:lnTo>
                  <a:lnTo>
                    <a:pt x="1287280" y="55880"/>
                  </a:lnTo>
                  <a:lnTo>
                    <a:pt x="1288787" y="59690"/>
                  </a:lnTo>
                  <a:lnTo>
                    <a:pt x="1287458" y="64770"/>
                  </a:lnTo>
                  <a:lnTo>
                    <a:pt x="1286327" y="67310"/>
                  </a:lnTo>
                  <a:lnTo>
                    <a:pt x="1283908" y="69850"/>
                  </a:lnTo>
                  <a:lnTo>
                    <a:pt x="1283207" y="72390"/>
                  </a:lnTo>
                  <a:lnTo>
                    <a:pt x="1281070" y="81280"/>
                  </a:lnTo>
                  <a:lnTo>
                    <a:pt x="1282316" y="86360"/>
                  </a:lnTo>
                  <a:lnTo>
                    <a:pt x="1286421" y="95250"/>
                  </a:lnTo>
                  <a:lnTo>
                    <a:pt x="1289248" y="106680"/>
                  </a:lnTo>
                  <a:lnTo>
                    <a:pt x="1292651" y="110490"/>
                  </a:lnTo>
                  <a:lnTo>
                    <a:pt x="1296620" y="110490"/>
                  </a:lnTo>
                  <a:lnTo>
                    <a:pt x="1299206" y="105410"/>
                  </a:lnTo>
                  <a:lnTo>
                    <a:pt x="1332465" y="105410"/>
                  </a:lnTo>
                  <a:lnTo>
                    <a:pt x="1334734" y="102870"/>
                  </a:lnTo>
                  <a:lnTo>
                    <a:pt x="1332535" y="102870"/>
                  </a:lnTo>
                  <a:lnTo>
                    <a:pt x="1332357" y="101600"/>
                  </a:lnTo>
                  <a:lnTo>
                    <a:pt x="1335121" y="100330"/>
                  </a:lnTo>
                  <a:lnTo>
                    <a:pt x="1351948" y="96520"/>
                  </a:lnTo>
                  <a:lnTo>
                    <a:pt x="1351759" y="95250"/>
                  </a:lnTo>
                  <a:lnTo>
                    <a:pt x="1348566" y="93980"/>
                  </a:lnTo>
                  <a:lnTo>
                    <a:pt x="1343938" y="92710"/>
                  </a:lnTo>
                  <a:lnTo>
                    <a:pt x="1339561" y="90170"/>
                  </a:lnTo>
                  <a:lnTo>
                    <a:pt x="1337749" y="87630"/>
                  </a:lnTo>
                  <a:lnTo>
                    <a:pt x="1336807" y="86360"/>
                  </a:lnTo>
                  <a:lnTo>
                    <a:pt x="1330650" y="82550"/>
                  </a:lnTo>
                  <a:lnTo>
                    <a:pt x="1329362" y="81280"/>
                  </a:lnTo>
                  <a:lnTo>
                    <a:pt x="1328001" y="80010"/>
                  </a:lnTo>
                  <a:lnTo>
                    <a:pt x="1325593" y="74930"/>
                  </a:lnTo>
                  <a:lnTo>
                    <a:pt x="1354534" y="74930"/>
                  </a:lnTo>
                  <a:lnTo>
                    <a:pt x="1354272" y="72390"/>
                  </a:lnTo>
                  <a:lnTo>
                    <a:pt x="1386083" y="72390"/>
                  </a:lnTo>
                  <a:lnTo>
                    <a:pt x="1384010" y="71120"/>
                  </a:lnTo>
                  <a:lnTo>
                    <a:pt x="1382094" y="69850"/>
                  </a:lnTo>
                  <a:lnTo>
                    <a:pt x="1379392" y="64770"/>
                  </a:lnTo>
                  <a:lnTo>
                    <a:pt x="1376848" y="62230"/>
                  </a:lnTo>
                  <a:lnTo>
                    <a:pt x="1373403" y="59690"/>
                  </a:lnTo>
                  <a:lnTo>
                    <a:pt x="1369581" y="57150"/>
                  </a:lnTo>
                  <a:lnTo>
                    <a:pt x="1365832" y="57150"/>
                  </a:lnTo>
                  <a:lnTo>
                    <a:pt x="1365246" y="55880"/>
                  </a:lnTo>
                  <a:lnTo>
                    <a:pt x="1366010" y="53340"/>
                  </a:lnTo>
                  <a:lnTo>
                    <a:pt x="1366707" y="52070"/>
                  </a:lnTo>
                  <a:close/>
                </a:path>
                <a:path w="1501139" h="567690">
                  <a:moveTo>
                    <a:pt x="1459707" y="100330"/>
                  </a:moveTo>
                  <a:lnTo>
                    <a:pt x="1455149" y="100330"/>
                  </a:lnTo>
                  <a:lnTo>
                    <a:pt x="1456824" y="101600"/>
                  </a:lnTo>
                  <a:lnTo>
                    <a:pt x="1458227" y="104140"/>
                  </a:lnTo>
                  <a:lnTo>
                    <a:pt x="1459191" y="107950"/>
                  </a:lnTo>
                  <a:lnTo>
                    <a:pt x="1455222" y="109220"/>
                  </a:lnTo>
                  <a:lnTo>
                    <a:pt x="1464859" y="109220"/>
                  </a:lnTo>
                  <a:lnTo>
                    <a:pt x="1459707" y="100330"/>
                  </a:lnTo>
                  <a:close/>
                </a:path>
                <a:path w="1501139" h="567690">
                  <a:moveTo>
                    <a:pt x="431390" y="52070"/>
                  </a:moveTo>
                  <a:lnTo>
                    <a:pt x="430604" y="52070"/>
                  </a:lnTo>
                  <a:lnTo>
                    <a:pt x="429767" y="53340"/>
                  </a:lnTo>
                  <a:lnTo>
                    <a:pt x="416563" y="60960"/>
                  </a:lnTo>
                  <a:lnTo>
                    <a:pt x="411976" y="64770"/>
                  </a:lnTo>
                  <a:lnTo>
                    <a:pt x="411212" y="66040"/>
                  </a:lnTo>
                  <a:lnTo>
                    <a:pt x="394029" y="97790"/>
                  </a:lnTo>
                  <a:lnTo>
                    <a:pt x="392616" y="99060"/>
                  </a:lnTo>
                  <a:lnTo>
                    <a:pt x="389265" y="101600"/>
                  </a:lnTo>
                  <a:lnTo>
                    <a:pt x="386480" y="104140"/>
                  </a:lnTo>
                  <a:lnTo>
                    <a:pt x="384888" y="105410"/>
                  </a:lnTo>
                  <a:lnTo>
                    <a:pt x="1281290" y="105410"/>
                  </a:lnTo>
                  <a:lnTo>
                    <a:pt x="1280002" y="99060"/>
                  </a:lnTo>
                  <a:lnTo>
                    <a:pt x="1277521" y="95250"/>
                  </a:lnTo>
                  <a:lnTo>
                    <a:pt x="1276987" y="92710"/>
                  </a:lnTo>
                  <a:lnTo>
                    <a:pt x="1276861" y="87630"/>
                  </a:lnTo>
                  <a:lnTo>
                    <a:pt x="1276735" y="82550"/>
                  </a:lnTo>
                  <a:lnTo>
                    <a:pt x="1276641" y="78740"/>
                  </a:lnTo>
                  <a:lnTo>
                    <a:pt x="1277249" y="74930"/>
                  </a:lnTo>
                  <a:lnTo>
                    <a:pt x="1278704" y="71120"/>
                  </a:lnTo>
                  <a:lnTo>
                    <a:pt x="1281280" y="67310"/>
                  </a:lnTo>
                  <a:lnTo>
                    <a:pt x="1283960" y="64770"/>
                  </a:lnTo>
                  <a:lnTo>
                    <a:pt x="1284882" y="62230"/>
                  </a:lnTo>
                  <a:lnTo>
                    <a:pt x="1285217" y="59690"/>
                  </a:lnTo>
                  <a:lnTo>
                    <a:pt x="1284463" y="58420"/>
                  </a:lnTo>
                  <a:lnTo>
                    <a:pt x="1283419" y="57150"/>
                  </a:lnTo>
                  <a:lnTo>
                    <a:pt x="445337" y="57150"/>
                  </a:lnTo>
                  <a:lnTo>
                    <a:pt x="440185" y="55880"/>
                  </a:lnTo>
                  <a:lnTo>
                    <a:pt x="431390" y="52070"/>
                  </a:lnTo>
                  <a:close/>
                </a:path>
                <a:path w="1501139" h="567690">
                  <a:moveTo>
                    <a:pt x="1425003" y="0"/>
                  </a:moveTo>
                  <a:lnTo>
                    <a:pt x="1420344" y="0"/>
                  </a:lnTo>
                  <a:lnTo>
                    <a:pt x="1420407" y="2540"/>
                  </a:lnTo>
                  <a:lnTo>
                    <a:pt x="1422857" y="8890"/>
                  </a:lnTo>
                  <a:lnTo>
                    <a:pt x="1424406" y="16510"/>
                  </a:lnTo>
                  <a:lnTo>
                    <a:pt x="1426961" y="20320"/>
                  </a:lnTo>
                  <a:lnTo>
                    <a:pt x="1427726" y="24130"/>
                  </a:lnTo>
                  <a:lnTo>
                    <a:pt x="1430249" y="29210"/>
                  </a:lnTo>
                  <a:lnTo>
                    <a:pt x="1430898" y="31750"/>
                  </a:lnTo>
                  <a:lnTo>
                    <a:pt x="1432542" y="45720"/>
                  </a:lnTo>
                  <a:lnTo>
                    <a:pt x="1433851" y="50800"/>
                  </a:lnTo>
                  <a:lnTo>
                    <a:pt x="1433547" y="50800"/>
                  </a:lnTo>
                  <a:lnTo>
                    <a:pt x="1433013" y="52070"/>
                  </a:lnTo>
                  <a:lnTo>
                    <a:pt x="1432731" y="52070"/>
                  </a:lnTo>
                  <a:lnTo>
                    <a:pt x="1433328" y="53340"/>
                  </a:lnTo>
                  <a:lnTo>
                    <a:pt x="1435684" y="55880"/>
                  </a:lnTo>
                  <a:lnTo>
                    <a:pt x="1440909" y="64770"/>
                  </a:lnTo>
                  <a:lnTo>
                    <a:pt x="1442835" y="71120"/>
                  </a:lnTo>
                  <a:lnTo>
                    <a:pt x="1445505" y="77470"/>
                  </a:lnTo>
                  <a:lnTo>
                    <a:pt x="1447516" y="83820"/>
                  </a:lnTo>
                  <a:lnTo>
                    <a:pt x="1447052" y="87630"/>
                  </a:lnTo>
                  <a:lnTo>
                    <a:pt x="1446950" y="90170"/>
                  </a:lnTo>
                  <a:lnTo>
                    <a:pt x="1448374" y="93980"/>
                  </a:lnTo>
                  <a:lnTo>
                    <a:pt x="1449432" y="96520"/>
                  </a:lnTo>
                  <a:lnTo>
                    <a:pt x="1450699" y="100330"/>
                  </a:lnTo>
                  <a:lnTo>
                    <a:pt x="1453317" y="102870"/>
                  </a:lnTo>
                  <a:lnTo>
                    <a:pt x="1455149" y="100330"/>
                  </a:lnTo>
                  <a:lnTo>
                    <a:pt x="1459707" y="100330"/>
                  </a:lnTo>
                  <a:lnTo>
                    <a:pt x="1451610" y="86360"/>
                  </a:lnTo>
                  <a:lnTo>
                    <a:pt x="1443547" y="64770"/>
                  </a:lnTo>
                  <a:lnTo>
                    <a:pt x="1438312" y="54610"/>
                  </a:lnTo>
                  <a:lnTo>
                    <a:pt x="1437495" y="52070"/>
                  </a:lnTo>
                  <a:lnTo>
                    <a:pt x="1436982" y="46990"/>
                  </a:lnTo>
                  <a:lnTo>
                    <a:pt x="1436029" y="41910"/>
                  </a:lnTo>
                  <a:lnTo>
                    <a:pt x="1433160" y="34290"/>
                  </a:lnTo>
                  <a:lnTo>
                    <a:pt x="1425003" y="0"/>
                  </a:lnTo>
                  <a:close/>
                </a:path>
                <a:path w="1501139" h="567690">
                  <a:moveTo>
                    <a:pt x="364858" y="92710"/>
                  </a:moveTo>
                  <a:lnTo>
                    <a:pt x="362397" y="92710"/>
                  </a:lnTo>
                  <a:lnTo>
                    <a:pt x="360543" y="93980"/>
                  </a:lnTo>
                  <a:lnTo>
                    <a:pt x="355203" y="97790"/>
                  </a:lnTo>
                  <a:lnTo>
                    <a:pt x="349350" y="97790"/>
                  </a:lnTo>
                  <a:lnTo>
                    <a:pt x="345099" y="100330"/>
                  </a:lnTo>
                  <a:lnTo>
                    <a:pt x="339235" y="101600"/>
                  </a:lnTo>
                  <a:lnTo>
                    <a:pt x="374679" y="101600"/>
                  </a:lnTo>
                  <a:lnTo>
                    <a:pt x="374543" y="100330"/>
                  </a:lnTo>
                  <a:lnTo>
                    <a:pt x="374438" y="99060"/>
                  </a:lnTo>
                  <a:lnTo>
                    <a:pt x="373831" y="96520"/>
                  </a:lnTo>
                  <a:lnTo>
                    <a:pt x="373328" y="96520"/>
                  </a:lnTo>
                  <a:lnTo>
                    <a:pt x="372658" y="95250"/>
                  </a:lnTo>
                  <a:lnTo>
                    <a:pt x="367203" y="95250"/>
                  </a:lnTo>
                  <a:lnTo>
                    <a:pt x="366355" y="93980"/>
                  </a:lnTo>
                  <a:lnTo>
                    <a:pt x="364858" y="92710"/>
                  </a:lnTo>
                  <a:close/>
                </a:path>
                <a:path w="1501139" h="567690">
                  <a:moveTo>
                    <a:pt x="1420730" y="49530"/>
                  </a:moveTo>
                  <a:lnTo>
                    <a:pt x="1406208" y="49530"/>
                  </a:lnTo>
                  <a:lnTo>
                    <a:pt x="1408763" y="50800"/>
                  </a:lnTo>
                  <a:lnTo>
                    <a:pt x="1413401" y="54610"/>
                  </a:lnTo>
                  <a:lnTo>
                    <a:pt x="1411307" y="58420"/>
                  </a:lnTo>
                  <a:lnTo>
                    <a:pt x="1412250" y="60960"/>
                  </a:lnTo>
                  <a:lnTo>
                    <a:pt x="1414700" y="60960"/>
                  </a:lnTo>
                  <a:lnTo>
                    <a:pt x="1417223" y="63500"/>
                  </a:lnTo>
                  <a:lnTo>
                    <a:pt x="1417757" y="64770"/>
                  </a:lnTo>
                  <a:lnTo>
                    <a:pt x="1417878" y="66040"/>
                  </a:lnTo>
                  <a:lnTo>
                    <a:pt x="1417998" y="67310"/>
                  </a:lnTo>
                  <a:lnTo>
                    <a:pt x="1418386" y="68580"/>
                  </a:lnTo>
                  <a:lnTo>
                    <a:pt x="1419454" y="69850"/>
                  </a:lnTo>
                  <a:lnTo>
                    <a:pt x="1423265" y="72390"/>
                  </a:lnTo>
                  <a:lnTo>
                    <a:pt x="1425527" y="76200"/>
                  </a:lnTo>
                  <a:lnTo>
                    <a:pt x="1426501" y="78740"/>
                  </a:lnTo>
                  <a:lnTo>
                    <a:pt x="1427076" y="80010"/>
                  </a:lnTo>
                  <a:lnTo>
                    <a:pt x="1426626" y="81280"/>
                  </a:lnTo>
                  <a:lnTo>
                    <a:pt x="1425998" y="83820"/>
                  </a:lnTo>
                  <a:lnTo>
                    <a:pt x="1425830" y="85090"/>
                  </a:lnTo>
                  <a:lnTo>
                    <a:pt x="1426731" y="87630"/>
                  </a:lnTo>
                  <a:lnTo>
                    <a:pt x="1431265" y="92710"/>
                  </a:lnTo>
                  <a:lnTo>
                    <a:pt x="1434144" y="96520"/>
                  </a:lnTo>
                  <a:lnTo>
                    <a:pt x="1437055" y="97790"/>
                  </a:lnTo>
                  <a:lnTo>
                    <a:pt x="1440102" y="96520"/>
                  </a:lnTo>
                  <a:lnTo>
                    <a:pt x="1439191" y="92710"/>
                  </a:lnTo>
                  <a:lnTo>
                    <a:pt x="1436699" y="87630"/>
                  </a:lnTo>
                  <a:lnTo>
                    <a:pt x="1435233" y="83820"/>
                  </a:lnTo>
                  <a:lnTo>
                    <a:pt x="1434396" y="81280"/>
                  </a:lnTo>
                  <a:lnTo>
                    <a:pt x="1424417" y="57150"/>
                  </a:lnTo>
                  <a:lnTo>
                    <a:pt x="1423642" y="54610"/>
                  </a:lnTo>
                  <a:lnTo>
                    <a:pt x="1422354" y="52070"/>
                  </a:lnTo>
                  <a:lnTo>
                    <a:pt x="1420730" y="49530"/>
                  </a:lnTo>
                  <a:close/>
                </a:path>
                <a:path w="1501139" h="567690">
                  <a:moveTo>
                    <a:pt x="1358335" y="80010"/>
                  </a:moveTo>
                  <a:lnTo>
                    <a:pt x="1337414" y="80010"/>
                  </a:lnTo>
                  <a:lnTo>
                    <a:pt x="1340378" y="85090"/>
                  </a:lnTo>
                  <a:lnTo>
                    <a:pt x="1345152" y="87630"/>
                  </a:lnTo>
                  <a:lnTo>
                    <a:pt x="1363057" y="93980"/>
                  </a:lnTo>
                  <a:lnTo>
                    <a:pt x="1367152" y="95250"/>
                  </a:lnTo>
                  <a:lnTo>
                    <a:pt x="1371225" y="93980"/>
                  </a:lnTo>
                  <a:lnTo>
                    <a:pt x="1371288" y="92710"/>
                  </a:lnTo>
                  <a:lnTo>
                    <a:pt x="1368021" y="90170"/>
                  </a:lnTo>
                  <a:lnTo>
                    <a:pt x="1361822" y="82550"/>
                  </a:lnTo>
                  <a:lnTo>
                    <a:pt x="1359937" y="81280"/>
                  </a:lnTo>
                  <a:lnTo>
                    <a:pt x="1358335" y="80010"/>
                  </a:lnTo>
                  <a:close/>
                </a:path>
                <a:path w="1501139" h="567690">
                  <a:moveTo>
                    <a:pt x="1386083" y="72390"/>
                  </a:moveTo>
                  <a:lnTo>
                    <a:pt x="1355330" y="72390"/>
                  </a:lnTo>
                  <a:lnTo>
                    <a:pt x="1357990" y="74930"/>
                  </a:lnTo>
                  <a:lnTo>
                    <a:pt x="1362953" y="78740"/>
                  </a:lnTo>
                  <a:lnTo>
                    <a:pt x="1364408" y="78740"/>
                  </a:lnTo>
                  <a:lnTo>
                    <a:pt x="1365602" y="80010"/>
                  </a:lnTo>
                  <a:lnTo>
                    <a:pt x="1368513" y="85090"/>
                  </a:lnTo>
                  <a:lnTo>
                    <a:pt x="1373926" y="87630"/>
                  </a:lnTo>
                  <a:lnTo>
                    <a:pt x="1375675" y="88900"/>
                  </a:lnTo>
                  <a:lnTo>
                    <a:pt x="1377361" y="88900"/>
                  </a:lnTo>
                  <a:lnTo>
                    <a:pt x="1382586" y="87630"/>
                  </a:lnTo>
                  <a:lnTo>
                    <a:pt x="1381392" y="87630"/>
                  </a:lnTo>
                  <a:lnTo>
                    <a:pt x="1381361" y="85090"/>
                  </a:lnTo>
                  <a:lnTo>
                    <a:pt x="1387444" y="85090"/>
                  </a:lnTo>
                  <a:lnTo>
                    <a:pt x="1389298" y="83820"/>
                  </a:lnTo>
                  <a:lnTo>
                    <a:pt x="1392847" y="81280"/>
                  </a:lnTo>
                  <a:lnTo>
                    <a:pt x="1393905" y="80010"/>
                  </a:lnTo>
                  <a:lnTo>
                    <a:pt x="1391968" y="80010"/>
                  </a:lnTo>
                  <a:lnTo>
                    <a:pt x="1389968" y="78740"/>
                  </a:lnTo>
                  <a:lnTo>
                    <a:pt x="1388156" y="73660"/>
                  </a:lnTo>
                  <a:lnTo>
                    <a:pt x="1386083" y="72390"/>
                  </a:lnTo>
                  <a:close/>
                </a:path>
                <a:path w="1501139" h="567690">
                  <a:moveTo>
                    <a:pt x="1382502" y="86360"/>
                  </a:moveTo>
                  <a:lnTo>
                    <a:pt x="1381392" y="87630"/>
                  </a:lnTo>
                  <a:lnTo>
                    <a:pt x="1382586" y="87630"/>
                  </a:lnTo>
                  <a:lnTo>
                    <a:pt x="1382502" y="86360"/>
                  </a:lnTo>
                  <a:close/>
                </a:path>
                <a:path w="1501139" h="567690">
                  <a:moveTo>
                    <a:pt x="1354534" y="74930"/>
                  </a:moveTo>
                  <a:lnTo>
                    <a:pt x="1325593" y="74930"/>
                  </a:lnTo>
                  <a:lnTo>
                    <a:pt x="1328671" y="76200"/>
                  </a:lnTo>
                  <a:lnTo>
                    <a:pt x="1331781" y="80010"/>
                  </a:lnTo>
                  <a:lnTo>
                    <a:pt x="1334755" y="81280"/>
                  </a:lnTo>
                  <a:lnTo>
                    <a:pt x="1337414" y="80010"/>
                  </a:lnTo>
                  <a:lnTo>
                    <a:pt x="1358335" y="80010"/>
                  </a:lnTo>
                  <a:lnTo>
                    <a:pt x="1356681" y="78740"/>
                  </a:lnTo>
                  <a:lnTo>
                    <a:pt x="1355299" y="77470"/>
                  </a:lnTo>
                  <a:lnTo>
                    <a:pt x="1354534" y="74930"/>
                  </a:lnTo>
                  <a:close/>
                </a:path>
                <a:path w="1501139" h="567690">
                  <a:moveTo>
                    <a:pt x="1402962" y="49530"/>
                  </a:moveTo>
                  <a:lnTo>
                    <a:pt x="1371089" y="49530"/>
                  </a:lnTo>
                  <a:lnTo>
                    <a:pt x="1371141" y="50800"/>
                  </a:lnTo>
                  <a:lnTo>
                    <a:pt x="1370094" y="53340"/>
                  </a:lnTo>
                  <a:lnTo>
                    <a:pt x="1368544" y="53340"/>
                  </a:lnTo>
                  <a:lnTo>
                    <a:pt x="1377507" y="55880"/>
                  </a:lnTo>
                  <a:lnTo>
                    <a:pt x="1380209" y="57150"/>
                  </a:lnTo>
                  <a:lnTo>
                    <a:pt x="1383748" y="59690"/>
                  </a:lnTo>
                  <a:lnTo>
                    <a:pt x="1386732" y="63500"/>
                  </a:lnTo>
                  <a:lnTo>
                    <a:pt x="1388104" y="64770"/>
                  </a:lnTo>
                  <a:lnTo>
                    <a:pt x="1391277" y="64770"/>
                  </a:lnTo>
                  <a:lnTo>
                    <a:pt x="1392648" y="66040"/>
                  </a:lnTo>
                  <a:lnTo>
                    <a:pt x="1396847" y="72390"/>
                  </a:lnTo>
                  <a:lnTo>
                    <a:pt x="1399905" y="74930"/>
                  </a:lnTo>
                  <a:lnTo>
                    <a:pt x="1403444" y="76200"/>
                  </a:lnTo>
                  <a:lnTo>
                    <a:pt x="1406993" y="76200"/>
                  </a:lnTo>
                  <a:lnTo>
                    <a:pt x="1418867" y="80010"/>
                  </a:lnTo>
                  <a:lnTo>
                    <a:pt x="1418815" y="78740"/>
                  </a:lnTo>
                  <a:lnTo>
                    <a:pt x="1413810" y="76200"/>
                  </a:lnTo>
                  <a:lnTo>
                    <a:pt x="1409402" y="72390"/>
                  </a:lnTo>
                  <a:lnTo>
                    <a:pt x="1411538" y="69850"/>
                  </a:lnTo>
                  <a:lnTo>
                    <a:pt x="1411171" y="67310"/>
                  </a:lnTo>
                  <a:lnTo>
                    <a:pt x="1409831" y="63500"/>
                  </a:lnTo>
                  <a:lnTo>
                    <a:pt x="1408072" y="55880"/>
                  </a:lnTo>
                  <a:lnTo>
                    <a:pt x="1406533" y="53340"/>
                  </a:lnTo>
                  <a:lnTo>
                    <a:pt x="1404585" y="52070"/>
                  </a:lnTo>
                  <a:lnTo>
                    <a:pt x="1402962" y="49530"/>
                  </a:lnTo>
                  <a:close/>
                </a:path>
                <a:path w="1501139" h="567690">
                  <a:moveTo>
                    <a:pt x="456457" y="1270"/>
                  </a:moveTo>
                  <a:lnTo>
                    <a:pt x="448384" y="13970"/>
                  </a:lnTo>
                  <a:lnTo>
                    <a:pt x="446845" y="19050"/>
                  </a:lnTo>
                  <a:lnTo>
                    <a:pt x="447127" y="20320"/>
                  </a:lnTo>
                  <a:lnTo>
                    <a:pt x="449504" y="24130"/>
                  </a:lnTo>
                  <a:lnTo>
                    <a:pt x="449483" y="26670"/>
                  </a:lnTo>
                  <a:lnTo>
                    <a:pt x="446719" y="34290"/>
                  </a:lnTo>
                  <a:lnTo>
                    <a:pt x="442373" y="43180"/>
                  </a:lnTo>
                  <a:lnTo>
                    <a:pt x="441714" y="44450"/>
                  </a:lnTo>
                  <a:lnTo>
                    <a:pt x="441473" y="45720"/>
                  </a:lnTo>
                  <a:lnTo>
                    <a:pt x="441787" y="46990"/>
                  </a:lnTo>
                  <a:lnTo>
                    <a:pt x="443483" y="50800"/>
                  </a:lnTo>
                  <a:lnTo>
                    <a:pt x="445703" y="53340"/>
                  </a:lnTo>
                  <a:lnTo>
                    <a:pt x="446593" y="55880"/>
                  </a:lnTo>
                  <a:lnTo>
                    <a:pt x="446153" y="55880"/>
                  </a:lnTo>
                  <a:lnTo>
                    <a:pt x="445337" y="57150"/>
                  </a:lnTo>
                  <a:lnTo>
                    <a:pt x="1283419" y="57150"/>
                  </a:lnTo>
                  <a:lnTo>
                    <a:pt x="1281332" y="54610"/>
                  </a:lnTo>
                  <a:lnTo>
                    <a:pt x="1280212" y="52070"/>
                  </a:lnTo>
                  <a:lnTo>
                    <a:pt x="1366707" y="52070"/>
                  </a:lnTo>
                  <a:lnTo>
                    <a:pt x="1367403" y="50800"/>
                  </a:lnTo>
                  <a:lnTo>
                    <a:pt x="1369005" y="49530"/>
                  </a:lnTo>
                  <a:lnTo>
                    <a:pt x="1420730" y="49530"/>
                  </a:lnTo>
                  <a:lnTo>
                    <a:pt x="1415045" y="40640"/>
                  </a:lnTo>
                  <a:lnTo>
                    <a:pt x="1415102" y="39370"/>
                  </a:lnTo>
                  <a:lnTo>
                    <a:pt x="1414030" y="39370"/>
                  </a:lnTo>
                  <a:lnTo>
                    <a:pt x="1410375" y="36830"/>
                  </a:lnTo>
                  <a:lnTo>
                    <a:pt x="1406009" y="31750"/>
                  </a:lnTo>
                  <a:lnTo>
                    <a:pt x="1403779" y="26670"/>
                  </a:lnTo>
                  <a:lnTo>
                    <a:pt x="1406700" y="25400"/>
                  </a:lnTo>
                  <a:lnTo>
                    <a:pt x="1402899" y="22860"/>
                  </a:lnTo>
                  <a:lnTo>
                    <a:pt x="1399140" y="19050"/>
                  </a:lnTo>
                  <a:lnTo>
                    <a:pt x="1396093" y="15240"/>
                  </a:lnTo>
                  <a:lnTo>
                    <a:pt x="1394627" y="11430"/>
                  </a:lnTo>
                  <a:lnTo>
                    <a:pt x="1394627" y="8890"/>
                  </a:lnTo>
                  <a:lnTo>
                    <a:pt x="695947" y="8890"/>
                  </a:lnTo>
                  <a:lnTo>
                    <a:pt x="666827" y="7620"/>
                  </a:lnTo>
                  <a:lnTo>
                    <a:pt x="579427" y="7620"/>
                  </a:lnTo>
                  <a:lnTo>
                    <a:pt x="521272" y="6350"/>
                  </a:lnTo>
                  <a:lnTo>
                    <a:pt x="492079" y="5080"/>
                  </a:lnTo>
                  <a:lnTo>
                    <a:pt x="458101" y="5080"/>
                  </a:lnTo>
                  <a:lnTo>
                    <a:pt x="457431" y="3810"/>
                  </a:lnTo>
                  <a:lnTo>
                    <a:pt x="456457" y="1270"/>
                  </a:lnTo>
                  <a:close/>
                </a:path>
                <a:path w="1501139" h="567690">
                  <a:moveTo>
                    <a:pt x="1414941" y="25400"/>
                  </a:moveTo>
                  <a:lnTo>
                    <a:pt x="1412836" y="25400"/>
                  </a:lnTo>
                  <a:lnTo>
                    <a:pt x="1411779" y="30480"/>
                  </a:lnTo>
                  <a:lnTo>
                    <a:pt x="1410710" y="31750"/>
                  </a:lnTo>
                  <a:lnTo>
                    <a:pt x="1410114" y="31750"/>
                  </a:lnTo>
                  <a:lnTo>
                    <a:pt x="1410512" y="34290"/>
                  </a:lnTo>
                  <a:lnTo>
                    <a:pt x="1411318" y="35560"/>
                  </a:lnTo>
                  <a:lnTo>
                    <a:pt x="1412470" y="36830"/>
                  </a:lnTo>
                  <a:lnTo>
                    <a:pt x="1414030" y="39370"/>
                  </a:lnTo>
                  <a:lnTo>
                    <a:pt x="1415102" y="39370"/>
                  </a:lnTo>
                  <a:lnTo>
                    <a:pt x="1415214" y="36830"/>
                  </a:lnTo>
                  <a:lnTo>
                    <a:pt x="1415327" y="34290"/>
                  </a:lnTo>
                  <a:lnTo>
                    <a:pt x="1415439" y="31750"/>
                  </a:lnTo>
                  <a:lnTo>
                    <a:pt x="1415496" y="30480"/>
                  </a:lnTo>
                  <a:lnTo>
                    <a:pt x="1414941" y="25400"/>
                  </a:lnTo>
                  <a:close/>
                </a:path>
                <a:path w="1501139" h="567690">
                  <a:moveTo>
                    <a:pt x="1405904" y="1270"/>
                  </a:moveTo>
                  <a:lnTo>
                    <a:pt x="1398219" y="1270"/>
                  </a:lnTo>
                  <a:lnTo>
                    <a:pt x="1399297" y="2540"/>
                  </a:lnTo>
                  <a:lnTo>
                    <a:pt x="1404156" y="5080"/>
                  </a:lnTo>
                  <a:lnTo>
                    <a:pt x="1404575" y="8890"/>
                  </a:lnTo>
                  <a:lnTo>
                    <a:pt x="1405287" y="11430"/>
                  </a:lnTo>
                  <a:lnTo>
                    <a:pt x="1408826" y="12700"/>
                  </a:lnTo>
                  <a:lnTo>
                    <a:pt x="1415705" y="12700"/>
                  </a:lnTo>
                  <a:lnTo>
                    <a:pt x="1417412" y="11430"/>
                  </a:lnTo>
                  <a:lnTo>
                    <a:pt x="1417349" y="10160"/>
                  </a:lnTo>
                  <a:lnTo>
                    <a:pt x="1416564" y="8890"/>
                  </a:lnTo>
                  <a:lnTo>
                    <a:pt x="1415988" y="6350"/>
                  </a:lnTo>
                  <a:lnTo>
                    <a:pt x="1415894" y="5080"/>
                  </a:lnTo>
                  <a:lnTo>
                    <a:pt x="1415799" y="3810"/>
                  </a:lnTo>
                  <a:lnTo>
                    <a:pt x="1415705" y="2540"/>
                  </a:lnTo>
                  <a:lnTo>
                    <a:pt x="1406742" y="2540"/>
                  </a:lnTo>
                  <a:lnTo>
                    <a:pt x="1405904" y="1270"/>
                  </a:lnTo>
                  <a:close/>
                </a:path>
                <a:path w="1501139" h="567690">
                  <a:moveTo>
                    <a:pt x="1395308" y="1270"/>
                  </a:moveTo>
                  <a:lnTo>
                    <a:pt x="1366052" y="2540"/>
                  </a:lnTo>
                  <a:lnTo>
                    <a:pt x="1278683" y="3810"/>
                  </a:lnTo>
                  <a:lnTo>
                    <a:pt x="1249427" y="5080"/>
                  </a:lnTo>
                  <a:lnTo>
                    <a:pt x="1162142" y="6350"/>
                  </a:lnTo>
                  <a:lnTo>
                    <a:pt x="1132886" y="7620"/>
                  </a:lnTo>
                  <a:lnTo>
                    <a:pt x="1074763" y="7620"/>
                  </a:lnTo>
                  <a:lnTo>
                    <a:pt x="1045528" y="8890"/>
                  </a:lnTo>
                  <a:lnTo>
                    <a:pt x="1394627" y="8890"/>
                  </a:lnTo>
                  <a:lnTo>
                    <a:pt x="1394627" y="7620"/>
                  </a:lnTo>
                  <a:lnTo>
                    <a:pt x="1395329" y="3810"/>
                  </a:lnTo>
                  <a:lnTo>
                    <a:pt x="1395308" y="1270"/>
                  </a:lnTo>
                  <a:close/>
                </a:path>
                <a:path w="1501139" h="567690">
                  <a:moveTo>
                    <a:pt x="1415611" y="1270"/>
                  </a:moveTo>
                  <a:lnTo>
                    <a:pt x="1409957" y="1270"/>
                  </a:lnTo>
                  <a:lnTo>
                    <a:pt x="1408815" y="2540"/>
                  </a:lnTo>
                  <a:lnTo>
                    <a:pt x="1415705" y="2540"/>
                  </a:lnTo>
                  <a:lnTo>
                    <a:pt x="1415611" y="1270"/>
                  </a:lnTo>
                  <a:close/>
                </a:path>
              </a:pathLst>
            </a:custGeom>
            <a:solidFill>
              <a:srgbClr val="0F9FDA"/>
            </a:solidFill>
          </p:spPr>
          <p:txBody>
            <a:bodyPr wrap="square" lIns="0" tIns="0" rIns="0" bIns="0" rtlCol="0"/>
            <a:lstStyle/>
            <a:p>
              <a:pPr defTabSz="554492"/>
              <a:endParaRPr sz="1092" kern="0">
                <a:solidFill>
                  <a:sysClr val="windowText" lastClr="000000"/>
                </a:solidFill>
              </a:endParaRPr>
            </a:p>
          </p:txBody>
        </p:sp>
        <p:pic>
          <p:nvPicPr>
            <p:cNvPr id="115" name="object 115"/>
            <p:cNvPicPr/>
            <p:nvPr/>
          </p:nvPicPr>
          <p:blipFill>
            <a:blip r:embed="rId30" cstate="print"/>
            <a:stretch>
              <a:fillRect/>
            </a:stretch>
          </p:blipFill>
          <p:spPr>
            <a:xfrm>
              <a:off x="5251303" y="7992012"/>
              <a:ext cx="281126" cy="217169"/>
            </a:xfrm>
            <a:prstGeom prst="rect">
              <a:avLst/>
            </a:prstGeom>
          </p:spPr>
        </p:pic>
        <p:sp>
          <p:nvSpPr>
            <p:cNvPr id="116" name="object 116"/>
            <p:cNvSpPr/>
            <p:nvPr/>
          </p:nvSpPr>
          <p:spPr>
            <a:xfrm>
              <a:off x="5561660" y="7990376"/>
              <a:ext cx="367665" cy="219075"/>
            </a:xfrm>
            <a:custGeom>
              <a:avLst/>
              <a:gdLst/>
              <a:ahLst/>
              <a:cxnLst/>
              <a:rect l="l" t="t" r="r" b="b"/>
              <a:pathLst>
                <a:path w="367664" h="219075">
                  <a:moveTo>
                    <a:pt x="51701" y="188264"/>
                  </a:moveTo>
                  <a:lnTo>
                    <a:pt x="698" y="188264"/>
                  </a:lnTo>
                  <a:lnTo>
                    <a:pt x="698" y="202057"/>
                  </a:lnTo>
                  <a:lnTo>
                    <a:pt x="20193" y="202057"/>
                  </a:lnTo>
                  <a:lnTo>
                    <a:pt x="20193" y="214782"/>
                  </a:lnTo>
                  <a:lnTo>
                    <a:pt x="30873" y="214782"/>
                  </a:lnTo>
                  <a:lnTo>
                    <a:pt x="30873" y="202057"/>
                  </a:lnTo>
                  <a:lnTo>
                    <a:pt x="40170" y="202057"/>
                  </a:lnTo>
                  <a:lnTo>
                    <a:pt x="40170" y="216827"/>
                  </a:lnTo>
                  <a:lnTo>
                    <a:pt x="51701" y="216827"/>
                  </a:lnTo>
                  <a:lnTo>
                    <a:pt x="51701" y="188264"/>
                  </a:lnTo>
                  <a:close/>
                </a:path>
                <a:path w="367664" h="219075">
                  <a:moveTo>
                    <a:pt x="51701" y="107899"/>
                  </a:moveTo>
                  <a:lnTo>
                    <a:pt x="40093" y="107899"/>
                  </a:lnTo>
                  <a:lnTo>
                    <a:pt x="40093" y="117119"/>
                  </a:lnTo>
                  <a:lnTo>
                    <a:pt x="698" y="117119"/>
                  </a:lnTo>
                  <a:lnTo>
                    <a:pt x="698" y="130835"/>
                  </a:lnTo>
                  <a:lnTo>
                    <a:pt x="40093" y="130835"/>
                  </a:lnTo>
                  <a:lnTo>
                    <a:pt x="40093" y="139979"/>
                  </a:lnTo>
                  <a:lnTo>
                    <a:pt x="51701" y="139979"/>
                  </a:lnTo>
                  <a:lnTo>
                    <a:pt x="51701" y="107899"/>
                  </a:lnTo>
                  <a:close/>
                </a:path>
                <a:path w="367664" h="219075">
                  <a:moveTo>
                    <a:pt x="51701" y="73088"/>
                  </a:moveTo>
                  <a:lnTo>
                    <a:pt x="40805" y="73088"/>
                  </a:lnTo>
                  <a:lnTo>
                    <a:pt x="40805" y="86880"/>
                  </a:lnTo>
                  <a:lnTo>
                    <a:pt x="40805" y="91808"/>
                  </a:lnTo>
                  <a:lnTo>
                    <a:pt x="39878" y="92583"/>
                  </a:lnTo>
                  <a:lnTo>
                    <a:pt x="31026" y="92583"/>
                  </a:lnTo>
                  <a:lnTo>
                    <a:pt x="29476" y="92163"/>
                  </a:lnTo>
                  <a:lnTo>
                    <a:pt x="29476" y="86880"/>
                  </a:lnTo>
                  <a:lnTo>
                    <a:pt x="40805" y="86880"/>
                  </a:lnTo>
                  <a:lnTo>
                    <a:pt x="40805" y="73088"/>
                  </a:lnTo>
                  <a:lnTo>
                    <a:pt x="698" y="73088"/>
                  </a:lnTo>
                  <a:lnTo>
                    <a:pt x="698" y="86880"/>
                  </a:lnTo>
                  <a:lnTo>
                    <a:pt x="19558" y="86880"/>
                  </a:lnTo>
                  <a:lnTo>
                    <a:pt x="19558" y="88430"/>
                  </a:lnTo>
                  <a:lnTo>
                    <a:pt x="698" y="93840"/>
                  </a:lnTo>
                  <a:lnTo>
                    <a:pt x="698" y="108280"/>
                  </a:lnTo>
                  <a:lnTo>
                    <a:pt x="23215" y="100393"/>
                  </a:lnTo>
                  <a:lnTo>
                    <a:pt x="25539" y="104254"/>
                  </a:lnTo>
                  <a:lnTo>
                    <a:pt x="30035" y="106235"/>
                  </a:lnTo>
                  <a:lnTo>
                    <a:pt x="45656" y="106235"/>
                  </a:lnTo>
                  <a:lnTo>
                    <a:pt x="51701" y="101587"/>
                  </a:lnTo>
                  <a:lnTo>
                    <a:pt x="51701" y="100393"/>
                  </a:lnTo>
                  <a:lnTo>
                    <a:pt x="51701" y="92583"/>
                  </a:lnTo>
                  <a:lnTo>
                    <a:pt x="51701" y="73088"/>
                  </a:lnTo>
                  <a:close/>
                </a:path>
                <a:path w="367664" h="219075">
                  <a:moveTo>
                    <a:pt x="51701" y="42633"/>
                  </a:moveTo>
                  <a:lnTo>
                    <a:pt x="36791" y="39077"/>
                  </a:lnTo>
                  <a:lnTo>
                    <a:pt x="36791" y="50368"/>
                  </a:lnTo>
                  <a:lnTo>
                    <a:pt x="36791" y="50507"/>
                  </a:lnTo>
                  <a:lnTo>
                    <a:pt x="19697" y="53467"/>
                  </a:lnTo>
                  <a:lnTo>
                    <a:pt x="19697" y="47485"/>
                  </a:lnTo>
                  <a:lnTo>
                    <a:pt x="36791" y="50368"/>
                  </a:lnTo>
                  <a:lnTo>
                    <a:pt x="36791" y="39077"/>
                  </a:lnTo>
                  <a:lnTo>
                    <a:pt x="698" y="30454"/>
                  </a:lnTo>
                  <a:lnTo>
                    <a:pt x="698" y="44246"/>
                  </a:lnTo>
                  <a:lnTo>
                    <a:pt x="9994" y="45796"/>
                  </a:lnTo>
                  <a:lnTo>
                    <a:pt x="9994" y="55143"/>
                  </a:lnTo>
                  <a:lnTo>
                    <a:pt x="698" y="56769"/>
                  </a:lnTo>
                  <a:lnTo>
                    <a:pt x="698" y="70777"/>
                  </a:lnTo>
                  <a:lnTo>
                    <a:pt x="51701" y="58610"/>
                  </a:lnTo>
                  <a:lnTo>
                    <a:pt x="51701" y="53467"/>
                  </a:lnTo>
                  <a:lnTo>
                    <a:pt x="51701" y="47485"/>
                  </a:lnTo>
                  <a:lnTo>
                    <a:pt x="51701" y="42633"/>
                  </a:lnTo>
                  <a:close/>
                </a:path>
                <a:path w="367664" h="219075">
                  <a:moveTo>
                    <a:pt x="51714" y="0"/>
                  </a:moveTo>
                  <a:lnTo>
                    <a:pt x="40728" y="0"/>
                  </a:lnTo>
                  <a:lnTo>
                    <a:pt x="40728" y="13779"/>
                  </a:lnTo>
                  <a:lnTo>
                    <a:pt x="40728" y="18986"/>
                  </a:lnTo>
                  <a:lnTo>
                    <a:pt x="39255" y="19685"/>
                  </a:lnTo>
                  <a:lnTo>
                    <a:pt x="28765" y="19685"/>
                  </a:lnTo>
                  <a:lnTo>
                    <a:pt x="27012" y="18986"/>
                  </a:lnTo>
                  <a:lnTo>
                    <a:pt x="27012" y="13779"/>
                  </a:lnTo>
                  <a:lnTo>
                    <a:pt x="40728" y="13779"/>
                  </a:lnTo>
                  <a:lnTo>
                    <a:pt x="40728" y="0"/>
                  </a:lnTo>
                  <a:lnTo>
                    <a:pt x="698" y="0"/>
                  </a:lnTo>
                  <a:lnTo>
                    <a:pt x="698" y="13779"/>
                  </a:lnTo>
                  <a:lnTo>
                    <a:pt x="16891" y="13779"/>
                  </a:lnTo>
                  <a:lnTo>
                    <a:pt x="16891" y="27990"/>
                  </a:lnTo>
                  <a:lnTo>
                    <a:pt x="23279" y="33477"/>
                  </a:lnTo>
                  <a:lnTo>
                    <a:pt x="45173" y="33477"/>
                  </a:lnTo>
                  <a:lnTo>
                    <a:pt x="51714" y="27647"/>
                  </a:lnTo>
                  <a:lnTo>
                    <a:pt x="51714" y="19685"/>
                  </a:lnTo>
                  <a:lnTo>
                    <a:pt x="51714" y="0"/>
                  </a:lnTo>
                  <a:close/>
                </a:path>
                <a:path w="367664" h="219075">
                  <a:moveTo>
                    <a:pt x="52412" y="154990"/>
                  </a:moveTo>
                  <a:lnTo>
                    <a:pt x="45516" y="148932"/>
                  </a:lnTo>
                  <a:lnTo>
                    <a:pt x="41363" y="148932"/>
                  </a:lnTo>
                  <a:lnTo>
                    <a:pt x="41363" y="163715"/>
                  </a:lnTo>
                  <a:lnTo>
                    <a:pt x="41363" y="169341"/>
                  </a:lnTo>
                  <a:lnTo>
                    <a:pt x="39878" y="170256"/>
                  </a:lnTo>
                  <a:lnTo>
                    <a:pt x="12306" y="170256"/>
                  </a:lnTo>
                  <a:lnTo>
                    <a:pt x="10807" y="169341"/>
                  </a:lnTo>
                  <a:lnTo>
                    <a:pt x="10693" y="163715"/>
                  </a:lnTo>
                  <a:lnTo>
                    <a:pt x="12306" y="162648"/>
                  </a:lnTo>
                  <a:lnTo>
                    <a:pt x="39878" y="162648"/>
                  </a:lnTo>
                  <a:lnTo>
                    <a:pt x="41363" y="163715"/>
                  </a:lnTo>
                  <a:lnTo>
                    <a:pt x="41363" y="148932"/>
                  </a:lnTo>
                  <a:lnTo>
                    <a:pt x="6883" y="148932"/>
                  </a:lnTo>
                  <a:lnTo>
                    <a:pt x="0" y="154990"/>
                  </a:lnTo>
                  <a:lnTo>
                    <a:pt x="0" y="177914"/>
                  </a:lnTo>
                  <a:lnTo>
                    <a:pt x="6883" y="184048"/>
                  </a:lnTo>
                  <a:lnTo>
                    <a:pt x="45516" y="184048"/>
                  </a:lnTo>
                  <a:lnTo>
                    <a:pt x="52412" y="177914"/>
                  </a:lnTo>
                  <a:lnTo>
                    <a:pt x="52412" y="170256"/>
                  </a:lnTo>
                  <a:lnTo>
                    <a:pt x="52412" y="162648"/>
                  </a:lnTo>
                  <a:lnTo>
                    <a:pt x="52412" y="154990"/>
                  </a:lnTo>
                  <a:close/>
                </a:path>
                <a:path w="367664" h="219075">
                  <a:moveTo>
                    <a:pt x="209600" y="170548"/>
                  </a:moveTo>
                  <a:lnTo>
                    <a:pt x="146799" y="170548"/>
                  </a:lnTo>
                  <a:lnTo>
                    <a:pt x="146799" y="128638"/>
                  </a:lnTo>
                  <a:lnTo>
                    <a:pt x="189865" y="128638"/>
                  </a:lnTo>
                  <a:lnTo>
                    <a:pt x="189865" y="85458"/>
                  </a:lnTo>
                  <a:lnTo>
                    <a:pt x="146799" y="85458"/>
                  </a:lnTo>
                  <a:lnTo>
                    <a:pt x="146799" y="51168"/>
                  </a:lnTo>
                  <a:lnTo>
                    <a:pt x="207810" y="51168"/>
                  </a:lnTo>
                  <a:lnTo>
                    <a:pt x="207810" y="1638"/>
                  </a:lnTo>
                  <a:lnTo>
                    <a:pt x="88176" y="1638"/>
                  </a:lnTo>
                  <a:lnTo>
                    <a:pt x="88176" y="51168"/>
                  </a:lnTo>
                  <a:lnTo>
                    <a:pt x="88176" y="85458"/>
                  </a:lnTo>
                  <a:lnTo>
                    <a:pt x="88176" y="128638"/>
                  </a:lnTo>
                  <a:lnTo>
                    <a:pt x="88176" y="170548"/>
                  </a:lnTo>
                  <a:lnTo>
                    <a:pt x="88176" y="218808"/>
                  </a:lnTo>
                  <a:lnTo>
                    <a:pt x="209600" y="218808"/>
                  </a:lnTo>
                  <a:lnTo>
                    <a:pt x="209600" y="170548"/>
                  </a:lnTo>
                  <a:close/>
                </a:path>
                <a:path w="367664" h="219075">
                  <a:moveTo>
                    <a:pt x="367385" y="1981"/>
                  </a:moveTo>
                  <a:lnTo>
                    <a:pt x="241020" y="1981"/>
                  </a:lnTo>
                  <a:lnTo>
                    <a:pt x="241020" y="50241"/>
                  </a:lnTo>
                  <a:lnTo>
                    <a:pt x="275043" y="50241"/>
                  </a:lnTo>
                  <a:lnTo>
                    <a:pt x="275043" y="169621"/>
                  </a:lnTo>
                  <a:lnTo>
                    <a:pt x="241020" y="169621"/>
                  </a:lnTo>
                  <a:lnTo>
                    <a:pt x="241020" y="217881"/>
                  </a:lnTo>
                  <a:lnTo>
                    <a:pt x="367385" y="217881"/>
                  </a:lnTo>
                  <a:lnTo>
                    <a:pt x="367385" y="169621"/>
                  </a:lnTo>
                  <a:lnTo>
                    <a:pt x="333362" y="169621"/>
                  </a:lnTo>
                  <a:lnTo>
                    <a:pt x="333362" y="50241"/>
                  </a:lnTo>
                  <a:lnTo>
                    <a:pt x="367385" y="50241"/>
                  </a:lnTo>
                  <a:lnTo>
                    <a:pt x="367385" y="1981"/>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grpSp>
      <p:grpSp>
        <p:nvGrpSpPr>
          <p:cNvPr id="117" name="object 117">
            <a:extLst>
              <a:ext uri="{C183D7F6-B498-43B3-948B-1728B52AA6E4}">
                <adec:decorative xmlns:adec="http://schemas.microsoft.com/office/drawing/2017/decorative" val="1"/>
              </a:ext>
            </a:extLst>
          </p:cNvPr>
          <p:cNvGrpSpPr/>
          <p:nvPr/>
        </p:nvGrpSpPr>
        <p:grpSpPr>
          <a:xfrm>
            <a:off x="4099941" y="4614867"/>
            <a:ext cx="752801" cy="695812"/>
            <a:chOff x="6760400" y="7610257"/>
            <a:chExt cx="1241425" cy="1147445"/>
          </a:xfrm>
        </p:grpSpPr>
        <p:sp>
          <p:nvSpPr>
            <p:cNvPr id="118" name="object 118"/>
            <p:cNvSpPr/>
            <p:nvPr/>
          </p:nvSpPr>
          <p:spPr>
            <a:xfrm>
              <a:off x="6760400" y="7610257"/>
              <a:ext cx="1241425" cy="1147445"/>
            </a:xfrm>
            <a:custGeom>
              <a:avLst/>
              <a:gdLst/>
              <a:ahLst/>
              <a:cxnLst/>
              <a:rect l="l" t="t" r="r" b="b"/>
              <a:pathLst>
                <a:path w="1241425" h="1147445">
                  <a:moveTo>
                    <a:pt x="1194247" y="1046790"/>
                  </a:moveTo>
                  <a:lnTo>
                    <a:pt x="1188216" y="1046790"/>
                  </a:lnTo>
                  <a:lnTo>
                    <a:pt x="1186635" y="1057261"/>
                  </a:lnTo>
                  <a:lnTo>
                    <a:pt x="1188792" y="1057261"/>
                  </a:lnTo>
                  <a:lnTo>
                    <a:pt x="1194247" y="1046790"/>
                  </a:lnTo>
                  <a:close/>
                </a:path>
                <a:path w="1241425" h="1147445">
                  <a:moveTo>
                    <a:pt x="1201315" y="1036320"/>
                  </a:moveTo>
                  <a:lnTo>
                    <a:pt x="1198603" y="1036320"/>
                  </a:lnTo>
                  <a:lnTo>
                    <a:pt x="1194886" y="1046790"/>
                  </a:lnTo>
                  <a:lnTo>
                    <a:pt x="1200236" y="1046790"/>
                  </a:lnTo>
                  <a:lnTo>
                    <a:pt x="1201315" y="1036320"/>
                  </a:lnTo>
                  <a:close/>
                </a:path>
                <a:path w="1241425" h="1147445">
                  <a:moveTo>
                    <a:pt x="1199053" y="1025849"/>
                  </a:moveTo>
                  <a:lnTo>
                    <a:pt x="1198488" y="1025849"/>
                  </a:lnTo>
                  <a:lnTo>
                    <a:pt x="1197420" y="1036320"/>
                  </a:lnTo>
                  <a:lnTo>
                    <a:pt x="1199776" y="1036320"/>
                  </a:lnTo>
                  <a:lnTo>
                    <a:pt x="1199053" y="1025849"/>
                  </a:lnTo>
                  <a:close/>
                </a:path>
                <a:path w="1241425" h="1147445">
                  <a:moveTo>
                    <a:pt x="1130542" y="1026160"/>
                  </a:moveTo>
                  <a:lnTo>
                    <a:pt x="1086952" y="1026160"/>
                  </a:lnTo>
                  <a:lnTo>
                    <a:pt x="1095465" y="1036320"/>
                  </a:lnTo>
                  <a:lnTo>
                    <a:pt x="1127118" y="1036320"/>
                  </a:lnTo>
                  <a:lnTo>
                    <a:pt x="1130542" y="1026160"/>
                  </a:lnTo>
                  <a:close/>
                </a:path>
                <a:path w="1241425" h="1147445">
                  <a:moveTo>
                    <a:pt x="1161326" y="1026160"/>
                  </a:moveTo>
                  <a:lnTo>
                    <a:pt x="1160080" y="1026160"/>
                  </a:lnTo>
                  <a:lnTo>
                    <a:pt x="1161180" y="1036320"/>
                  </a:lnTo>
                  <a:lnTo>
                    <a:pt x="1161326" y="1026160"/>
                  </a:lnTo>
                  <a:close/>
                </a:path>
                <a:path w="1241425" h="1147445">
                  <a:moveTo>
                    <a:pt x="1172310" y="1026160"/>
                  </a:moveTo>
                  <a:lnTo>
                    <a:pt x="1171609" y="1026160"/>
                  </a:lnTo>
                  <a:lnTo>
                    <a:pt x="1171567" y="1036320"/>
                  </a:lnTo>
                  <a:lnTo>
                    <a:pt x="1173200" y="1036320"/>
                  </a:lnTo>
                  <a:lnTo>
                    <a:pt x="1172310" y="1026160"/>
                  </a:lnTo>
                  <a:close/>
                </a:path>
                <a:path w="1241425" h="1147445">
                  <a:moveTo>
                    <a:pt x="1228141" y="995680"/>
                  </a:moveTo>
                  <a:lnTo>
                    <a:pt x="1215094" y="995680"/>
                  </a:lnTo>
                  <a:lnTo>
                    <a:pt x="1215859" y="1005840"/>
                  </a:lnTo>
                  <a:lnTo>
                    <a:pt x="1217932" y="1005840"/>
                  </a:lnTo>
                  <a:lnTo>
                    <a:pt x="1212341" y="1016000"/>
                  </a:lnTo>
                  <a:lnTo>
                    <a:pt x="1209807" y="1026160"/>
                  </a:lnTo>
                  <a:lnTo>
                    <a:pt x="1205294" y="1026160"/>
                  </a:lnTo>
                  <a:lnTo>
                    <a:pt x="1203985" y="1036320"/>
                  </a:lnTo>
                  <a:lnTo>
                    <a:pt x="1205953" y="1036320"/>
                  </a:lnTo>
                  <a:lnTo>
                    <a:pt x="1218403" y="1026160"/>
                  </a:lnTo>
                  <a:lnTo>
                    <a:pt x="1218236" y="1016000"/>
                  </a:lnTo>
                  <a:lnTo>
                    <a:pt x="1219063" y="1016000"/>
                  </a:lnTo>
                  <a:lnTo>
                    <a:pt x="1223806" y="1005840"/>
                  </a:lnTo>
                  <a:lnTo>
                    <a:pt x="1228141" y="995680"/>
                  </a:lnTo>
                  <a:close/>
                </a:path>
                <a:path w="1241425" h="1147445">
                  <a:moveTo>
                    <a:pt x="1110082" y="1016000"/>
                  </a:moveTo>
                  <a:lnTo>
                    <a:pt x="1081528" y="1016000"/>
                  </a:lnTo>
                  <a:lnTo>
                    <a:pt x="1083884" y="1026160"/>
                  </a:lnTo>
                  <a:lnTo>
                    <a:pt x="1113171" y="1026160"/>
                  </a:lnTo>
                  <a:lnTo>
                    <a:pt x="1110082" y="1016000"/>
                  </a:lnTo>
                  <a:close/>
                </a:path>
                <a:path w="1241425" h="1147445">
                  <a:moveTo>
                    <a:pt x="1168604" y="1016000"/>
                  </a:moveTo>
                  <a:lnTo>
                    <a:pt x="1120427" y="1016000"/>
                  </a:lnTo>
                  <a:lnTo>
                    <a:pt x="1116867" y="1026160"/>
                  </a:lnTo>
                  <a:lnTo>
                    <a:pt x="1169117" y="1026160"/>
                  </a:lnTo>
                  <a:lnTo>
                    <a:pt x="1168604" y="1016000"/>
                  </a:lnTo>
                  <a:close/>
                </a:path>
                <a:path w="1241425" h="1147445">
                  <a:moveTo>
                    <a:pt x="1094020" y="1005840"/>
                  </a:moveTo>
                  <a:lnTo>
                    <a:pt x="1082470" y="1005840"/>
                  </a:lnTo>
                  <a:lnTo>
                    <a:pt x="1081245" y="1016000"/>
                  </a:lnTo>
                  <a:lnTo>
                    <a:pt x="1097339" y="1016000"/>
                  </a:lnTo>
                  <a:lnTo>
                    <a:pt x="1094020" y="1005840"/>
                  </a:lnTo>
                  <a:close/>
                </a:path>
                <a:path w="1241425" h="1147445">
                  <a:moveTo>
                    <a:pt x="1121495" y="1005840"/>
                  </a:moveTo>
                  <a:lnTo>
                    <a:pt x="1120574" y="1016000"/>
                  </a:lnTo>
                  <a:lnTo>
                    <a:pt x="1122626" y="1016000"/>
                  </a:lnTo>
                  <a:lnTo>
                    <a:pt x="1121495" y="1005840"/>
                  </a:lnTo>
                  <a:close/>
                </a:path>
                <a:path w="1241425" h="1147445">
                  <a:moveTo>
                    <a:pt x="1180530" y="1005840"/>
                  </a:moveTo>
                  <a:lnTo>
                    <a:pt x="1123108" y="1005840"/>
                  </a:lnTo>
                  <a:lnTo>
                    <a:pt x="1124458" y="1016000"/>
                  </a:lnTo>
                  <a:lnTo>
                    <a:pt x="1179117" y="1016000"/>
                  </a:lnTo>
                  <a:lnTo>
                    <a:pt x="1180530" y="1005840"/>
                  </a:lnTo>
                  <a:close/>
                </a:path>
                <a:path w="1241425" h="1147445">
                  <a:moveTo>
                    <a:pt x="1196383" y="1005840"/>
                  </a:moveTo>
                  <a:lnTo>
                    <a:pt x="1191535" y="1005840"/>
                  </a:lnTo>
                  <a:lnTo>
                    <a:pt x="1190812" y="1016000"/>
                  </a:lnTo>
                  <a:lnTo>
                    <a:pt x="1194488" y="1016000"/>
                  </a:lnTo>
                  <a:lnTo>
                    <a:pt x="1196383" y="1005840"/>
                  </a:lnTo>
                  <a:close/>
                </a:path>
                <a:path w="1241425" h="1147445">
                  <a:moveTo>
                    <a:pt x="1206634" y="1005840"/>
                  </a:moveTo>
                  <a:lnTo>
                    <a:pt x="1202351" y="1005840"/>
                  </a:lnTo>
                  <a:lnTo>
                    <a:pt x="1204624" y="1016000"/>
                  </a:lnTo>
                  <a:lnTo>
                    <a:pt x="1206383" y="1016000"/>
                  </a:lnTo>
                  <a:lnTo>
                    <a:pt x="1206634" y="1005840"/>
                  </a:lnTo>
                  <a:close/>
                </a:path>
                <a:path w="1241425" h="1147445">
                  <a:moveTo>
                    <a:pt x="1087674" y="995680"/>
                  </a:moveTo>
                  <a:lnTo>
                    <a:pt x="1084837" y="1005840"/>
                  </a:lnTo>
                  <a:lnTo>
                    <a:pt x="1086878" y="1005840"/>
                  </a:lnTo>
                  <a:lnTo>
                    <a:pt x="1087674" y="995680"/>
                  </a:lnTo>
                  <a:close/>
                </a:path>
                <a:path w="1241425" h="1147445">
                  <a:moveTo>
                    <a:pt x="1094491" y="995680"/>
                  </a:moveTo>
                  <a:lnTo>
                    <a:pt x="1089056" y="995680"/>
                  </a:lnTo>
                  <a:lnTo>
                    <a:pt x="1091475" y="1005840"/>
                  </a:lnTo>
                  <a:lnTo>
                    <a:pt x="1095046" y="1005840"/>
                  </a:lnTo>
                  <a:lnTo>
                    <a:pt x="1094491" y="995680"/>
                  </a:lnTo>
                  <a:close/>
                </a:path>
                <a:path w="1241425" h="1147445">
                  <a:moveTo>
                    <a:pt x="1209733" y="995680"/>
                  </a:moveTo>
                  <a:lnTo>
                    <a:pt x="1109726" y="995680"/>
                  </a:lnTo>
                  <a:lnTo>
                    <a:pt x="1112888" y="1005840"/>
                  </a:lnTo>
                  <a:lnTo>
                    <a:pt x="1209576" y="1005840"/>
                  </a:lnTo>
                  <a:lnTo>
                    <a:pt x="1209733" y="995680"/>
                  </a:lnTo>
                  <a:close/>
                </a:path>
                <a:path w="1241425" h="1147445">
                  <a:moveTo>
                    <a:pt x="1217168" y="984250"/>
                  </a:moveTo>
                  <a:lnTo>
                    <a:pt x="1083748" y="984250"/>
                  </a:lnTo>
                  <a:lnTo>
                    <a:pt x="1085214" y="995680"/>
                  </a:lnTo>
                  <a:lnTo>
                    <a:pt x="1210414" y="995680"/>
                  </a:lnTo>
                  <a:lnTo>
                    <a:pt x="1217168" y="984250"/>
                  </a:lnTo>
                  <a:close/>
                </a:path>
                <a:path w="1241425" h="1147445">
                  <a:moveTo>
                    <a:pt x="1231576" y="984250"/>
                  </a:moveTo>
                  <a:lnTo>
                    <a:pt x="1227241" y="984250"/>
                  </a:lnTo>
                  <a:lnTo>
                    <a:pt x="1223304" y="995680"/>
                  </a:lnTo>
                  <a:lnTo>
                    <a:pt x="1230644" y="995680"/>
                  </a:lnTo>
                  <a:lnTo>
                    <a:pt x="1231576" y="984250"/>
                  </a:lnTo>
                  <a:close/>
                </a:path>
                <a:path w="1241425" h="1147445">
                  <a:moveTo>
                    <a:pt x="1221597" y="974090"/>
                  </a:moveTo>
                  <a:lnTo>
                    <a:pt x="1079057" y="974090"/>
                  </a:lnTo>
                  <a:lnTo>
                    <a:pt x="1081978" y="984250"/>
                  </a:lnTo>
                  <a:lnTo>
                    <a:pt x="1222832" y="984250"/>
                  </a:lnTo>
                  <a:lnTo>
                    <a:pt x="1221597" y="974090"/>
                  </a:lnTo>
                  <a:close/>
                </a:path>
                <a:path w="1241425" h="1147445">
                  <a:moveTo>
                    <a:pt x="1217168" y="963930"/>
                  </a:moveTo>
                  <a:lnTo>
                    <a:pt x="1071005" y="963930"/>
                  </a:lnTo>
                  <a:lnTo>
                    <a:pt x="1073130" y="974090"/>
                  </a:lnTo>
                  <a:lnTo>
                    <a:pt x="1218037" y="974090"/>
                  </a:lnTo>
                  <a:lnTo>
                    <a:pt x="1217276" y="965200"/>
                  </a:lnTo>
                  <a:lnTo>
                    <a:pt x="1217168" y="963930"/>
                  </a:lnTo>
                  <a:close/>
                </a:path>
                <a:path w="1241425" h="1147445">
                  <a:moveTo>
                    <a:pt x="1241292" y="956310"/>
                  </a:moveTo>
                  <a:lnTo>
                    <a:pt x="1240361" y="963930"/>
                  </a:lnTo>
                  <a:lnTo>
                    <a:pt x="1239994" y="963930"/>
                  </a:lnTo>
                  <a:lnTo>
                    <a:pt x="1238319" y="974090"/>
                  </a:lnTo>
                  <a:lnTo>
                    <a:pt x="1240308" y="974090"/>
                  </a:lnTo>
                  <a:lnTo>
                    <a:pt x="1241292" y="965200"/>
                  </a:lnTo>
                  <a:lnTo>
                    <a:pt x="1241292" y="956310"/>
                  </a:lnTo>
                  <a:close/>
                </a:path>
                <a:path w="1241425" h="1147445">
                  <a:moveTo>
                    <a:pt x="1217356" y="953770"/>
                  </a:moveTo>
                  <a:lnTo>
                    <a:pt x="1066973" y="953770"/>
                  </a:lnTo>
                  <a:lnTo>
                    <a:pt x="1067769" y="963930"/>
                  </a:lnTo>
                  <a:lnTo>
                    <a:pt x="1216341" y="963930"/>
                  </a:lnTo>
                  <a:lnTo>
                    <a:pt x="1217356" y="953770"/>
                  </a:lnTo>
                  <a:close/>
                </a:path>
                <a:path w="1241425" h="1147445">
                  <a:moveTo>
                    <a:pt x="1219963" y="942340"/>
                  </a:moveTo>
                  <a:lnTo>
                    <a:pt x="1060628" y="942340"/>
                  </a:lnTo>
                  <a:lnTo>
                    <a:pt x="1064586" y="953770"/>
                  </a:lnTo>
                  <a:lnTo>
                    <a:pt x="1220623" y="953770"/>
                  </a:lnTo>
                  <a:lnTo>
                    <a:pt x="1219963" y="942340"/>
                  </a:lnTo>
                  <a:close/>
                </a:path>
                <a:path w="1241425" h="1147445">
                  <a:moveTo>
                    <a:pt x="1227544" y="922020"/>
                  </a:moveTo>
                  <a:lnTo>
                    <a:pt x="1044304" y="922020"/>
                  </a:lnTo>
                  <a:lnTo>
                    <a:pt x="1046419" y="932180"/>
                  </a:lnTo>
                  <a:lnTo>
                    <a:pt x="1057937" y="932180"/>
                  </a:lnTo>
                  <a:lnTo>
                    <a:pt x="1058303" y="942340"/>
                  </a:lnTo>
                  <a:lnTo>
                    <a:pt x="1220299" y="942340"/>
                  </a:lnTo>
                  <a:lnTo>
                    <a:pt x="1224749" y="932180"/>
                  </a:lnTo>
                  <a:lnTo>
                    <a:pt x="1227544" y="922020"/>
                  </a:lnTo>
                  <a:close/>
                </a:path>
                <a:path w="1241425" h="1147445">
                  <a:moveTo>
                    <a:pt x="1040838" y="911860"/>
                  </a:moveTo>
                  <a:lnTo>
                    <a:pt x="1029707" y="911860"/>
                  </a:lnTo>
                  <a:lnTo>
                    <a:pt x="1030011" y="922020"/>
                  </a:lnTo>
                  <a:lnTo>
                    <a:pt x="1041299" y="922020"/>
                  </a:lnTo>
                  <a:lnTo>
                    <a:pt x="1040838" y="911860"/>
                  </a:lnTo>
                  <a:close/>
                </a:path>
                <a:path w="1241425" h="1147445">
                  <a:moveTo>
                    <a:pt x="1229523" y="911860"/>
                  </a:moveTo>
                  <a:lnTo>
                    <a:pt x="1044984" y="911860"/>
                  </a:lnTo>
                  <a:lnTo>
                    <a:pt x="1048377" y="922020"/>
                  </a:lnTo>
                  <a:lnTo>
                    <a:pt x="1227858" y="922020"/>
                  </a:lnTo>
                  <a:lnTo>
                    <a:pt x="1229523" y="911860"/>
                  </a:lnTo>
                  <a:close/>
                </a:path>
                <a:path w="1241425" h="1147445">
                  <a:moveTo>
                    <a:pt x="991803" y="900430"/>
                  </a:moveTo>
                  <a:lnTo>
                    <a:pt x="984253" y="900430"/>
                  </a:lnTo>
                  <a:lnTo>
                    <a:pt x="983950" y="911860"/>
                  </a:lnTo>
                  <a:lnTo>
                    <a:pt x="992452" y="911860"/>
                  </a:lnTo>
                  <a:lnTo>
                    <a:pt x="991803" y="900430"/>
                  </a:lnTo>
                  <a:close/>
                </a:path>
                <a:path w="1241425" h="1147445">
                  <a:moveTo>
                    <a:pt x="1008012" y="900430"/>
                  </a:moveTo>
                  <a:lnTo>
                    <a:pt x="1006776" y="900430"/>
                  </a:lnTo>
                  <a:lnTo>
                    <a:pt x="1006493" y="911860"/>
                  </a:lnTo>
                  <a:lnTo>
                    <a:pt x="1007938" y="911860"/>
                  </a:lnTo>
                  <a:lnTo>
                    <a:pt x="1008012" y="900430"/>
                  </a:lnTo>
                  <a:close/>
                </a:path>
                <a:path w="1241425" h="1147445">
                  <a:moveTo>
                    <a:pt x="1012944" y="900430"/>
                  </a:moveTo>
                  <a:lnTo>
                    <a:pt x="1011111" y="900430"/>
                  </a:lnTo>
                  <a:lnTo>
                    <a:pt x="1011362" y="911860"/>
                  </a:lnTo>
                  <a:lnTo>
                    <a:pt x="1013394" y="911860"/>
                  </a:lnTo>
                  <a:lnTo>
                    <a:pt x="1012944" y="900430"/>
                  </a:lnTo>
                  <a:close/>
                </a:path>
                <a:path w="1241425" h="1147445">
                  <a:moveTo>
                    <a:pt x="1235921" y="900430"/>
                  </a:moveTo>
                  <a:lnTo>
                    <a:pt x="1022985" y="900430"/>
                  </a:lnTo>
                  <a:lnTo>
                    <a:pt x="1025310" y="911860"/>
                  </a:lnTo>
                  <a:lnTo>
                    <a:pt x="1236591" y="911860"/>
                  </a:lnTo>
                  <a:lnTo>
                    <a:pt x="1235921" y="900430"/>
                  </a:lnTo>
                  <a:close/>
                </a:path>
                <a:path w="1241425" h="1147445">
                  <a:moveTo>
                    <a:pt x="982075" y="890270"/>
                  </a:moveTo>
                  <a:lnTo>
                    <a:pt x="977845" y="890270"/>
                  </a:lnTo>
                  <a:lnTo>
                    <a:pt x="979384" y="900430"/>
                  </a:lnTo>
                  <a:lnTo>
                    <a:pt x="984086" y="900430"/>
                  </a:lnTo>
                  <a:lnTo>
                    <a:pt x="982075" y="890270"/>
                  </a:lnTo>
                  <a:close/>
                </a:path>
                <a:path w="1241425" h="1147445">
                  <a:moveTo>
                    <a:pt x="997771" y="890270"/>
                  </a:moveTo>
                  <a:lnTo>
                    <a:pt x="988944" y="890270"/>
                  </a:lnTo>
                  <a:lnTo>
                    <a:pt x="987531" y="900430"/>
                  </a:lnTo>
                  <a:lnTo>
                    <a:pt x="996263" y="900430"/>
                  </a:lnTo>
                  <a:lnTo>
                    <a:pt x="997771" y="890270"/>
                  </a:lnTo>
                  <a:close/>
                </a:path>
                <a:path w="1241425" h="1147445">
                  <a:moveTo>
                    <a:pt x="1241292" y="858520"/>
                  </a:moveTo>
                  <a:lnTo>
                    <a:pt x="968160" y="858520"/>
                  </a:lnTo>
                  <a:lnTo>
                    <a:pt x="971877" y="869950"/>
                  </a:lnTo>
                  <a:lnTo>
                    <a:pt x="974735" y="880110"/>
                  </a:lnTo>
                  <a:lnTo>
                    <a:pt x="978505" y="880110"/>
                  </a:lnTo>
                  <a:lnTo>
                    <a:pt x="979133" y="890270"/>
                  </a:lnTo>
                  <a:lnTo>
                    <a:pt x="997771" y="890270"/>
                  </a:lnTo>
                  <a:lnTo>
                    <a:pt x="998808" y="900430"/>
                  </a:lnTo>
                  <a:lnTo>
                    <a:pt x="1237638" y="900430"/>
                  </a:lnTo>
                  <a:lnTo>
                    <a:pt x="1238130" y="890270"/>
                  </a:lnTo>
                  <a:lnTo>
                    <a:pt x="1241292" y="883920"/>
                  </a:lnTo>
                  <a:lnTo>
                    <a:pt x="1241292" y="858520"/>
                  </a:lnTo>
                  <a:close/>
                </a:path>
                <a:path w="1241425" h="1147445">
                  <a:moveTo>
                    <a:pt x="1241292" y="754380"/>
                  </a:moveTo>
                  <a:lnTo>
                    <a:pt x="961238" y="754380"/>
                  </a:lnTo>
                  <a:lnTo>
                    <a:pt x="960401" y="764540"/>
                  </a:lnTo>
                  <a:lnTo>
                    <a:pt x="952411" y="764540"/>
                  </a:lnTo>
                  <a:lnTo>
                    <a:pt x="945689" y="774700"/>
                  </a:lnTo>
                  <a:lnTo>
                    <a:pt x="943951" y="774700"/>
                  </a:lnTo>
                  <a:lnTo>
                    <a:pt x="944893" y="786130"/>
                  </a:lnTo>
                  <a:lnTo>
                    <a:pt x="942213" y="786130"/>
                  </a:lnTo>
                  <a:lnTo>
                    <a:pt x="938077" y="796290"/>
                  </a:lnTo>
                  <a:lnTo>
                    <a:pt x="949113" y="796290"/>
                  </a:lnTo>
                  <a:lnTo>
                    <a:pt x="952830" y="806450"/>
                  </a:lnTo>
                  <a:lnTo>
                    <a:pt x="954244" y="806450"/>
                  </a:lnTo>
                  <a:lnTo>
                    <a:pt x="955280" y="816610"/>
                  </a:lnTo>
                  <a:lnTo>
                    <a:pt x="956401" y="828040"/>
                  </a:lnTo>
                  <a:lnTo>
                    <a:pt x="954851" y="828040"/>
                  </a:lnTo>
                  <a:lnTo>
                    <a:pt x="960338" y="838200"/>
                  </a:lnTo>
                  <a:lnTo>
                    <a:pt x="959992" y="838200"/>
                  </a:lnTo>
                  <a:lnTo>
                    <a:pt x="962484" y="858520"/>
                  </a:lnTo>
                  <a:lnTo>
                    <a:pt x="966359" y="869950"/>
                  </a:lnTo>
                  <a:lnTo>
                    <a:pt x="967270" y="869950"/>
                  </a:lnTo>
                  <a:lnTo>
                    <a:pt x="967584" y="858520"/>
                  </a:lnTo>
                  <a:lnTo>
                    <a:pt x="1241292" y="858520"/>
                  </a:lnTo>
                  <a:lnTo>
                    <a:pt x="1241292" y="754380"/>
                  </a:lnTo>
                  <a:close/>
                </a:path>
                <a:path w="1241425" h="1147445">
                  <a:moveTo>
                    <a:pt x="921732" y="806450"/>
                  </a:moveTo>
                  <a:lnTo>
                    <a:pt x="902088" y="806450"/>
                  </a:lnTo>
                  <a:lnTo>
                    <a:pt x="912423" y="816610"/>
                  </a:lnTo>
                  <a:lnTo>
                    <a:pt x="917826" y="816610"/>
                  </a:lnTo>
                  <a:lnTo>
                    <a:pt x="921732" y="806450"/>
                  </a:lnTo>
                  <a:close/>
                </a:path>
                <a:path w="1241425" h="1147445">
                  <a:moveTo>
                    <a:pt x="898067" y="796290"/>
                  </a:moveTo>
                  <a:lnTo>
                    <a:pt x="895251" y="796290"/>
                  </a:lnTo>
                  <a:lnTo>
                    <a:pt x="897177" y="806450"/>
                  </a:lnTo>
                  <a:lnTo>
                    <a:pt x="899628" y="806450"/>
                  </a:lnTo>
                  <a:lnTo>
                    <a:pt x="898067" y="796290"/>
                  </a:lnTo>
                  <a:close/>
                </a:path>
                <a:path w="1241425" h="1147445">
                  <a:moveTo>
                    <a:pt x="948035" y="796290"/>
                  </a:moveTo>
                  <a:lnTo>
                    <a:pt x="926999" y="796290"/>
                  </a:lnTo>
                  <a:lnTo>
                    <a:pt x="927292" y="806450"/>
                  </a:lnTo>
                  <a:lnTo>
                    <a:pt x="948966" y="806450"/>
                  </a:lnTo>
                  <a:lnTo>
                    <a:pt x="948035" y="796290"/>
                  </a:lnTo>
                  <a:close/>
                </a:path>
                <a:path w="1241425" h="1147445">
                  <a:moveTo>
                    <a:pt x="913303" y="786130"/>
                  </a:moveTo>
                  <a:lnTo>
                    <a:pt x="907303" y="786130"/>
                  </a:lnTo>
                  <a:lnTo>
                    <a:pt x="910475" y="796290"/>
                  </a:lnTo>
                  <a:lnTo>
                    <a:pt x="915166" y="796290"/>
                  </a:lnTo>
                  <a:lnTo>
                    <a:pt x="913303" y="786130"/>
                  </a:lnTo>
                  <a:close/>
                </a:path>
                <a:path w="1241425" h="1147445">
                  <a:moveTo>
                    <a:pt x="929135" y="786130"/>
                  </a:moveTo>
                  <a:lnTo>
                    <a:pt x="917302" y="786130"/>
                  </a:lnTo>
                  <a:lnTo>
                    <a:pt x="918925" y="796290"/>
                  </a:lnTo>
                  <a:lnTo>
                    <a:pt x="925836" y="796290"/>
                  </a:lnTo>
                  <a:lnTo>
                    <a:pt x="929135" y="786130"/>
                  </a:lnTo>
                  <a:close/>
                </a:path>
                <a:path w="1241425" h="1147445">
                  <a:moveTo>
                    <a:pt x="934579" y="786130"/>
                  </a:moveTo>
                  <a:lnTo>
                    <a:pt x="929135" y="786130"/>
                  </a:lnTo>
                  <a:lnTo>
                    <a:pt x="929302" y="796290"/>
                  </a:lnTo>
                  <a:lnTo>
                    <a:pt x="930747" y="796290"/>
                  </a:lnTo>
                  <a:lnTo>
                    <a:pt x="934579" y="786130"/>
                  </a:lnTo>
                  <a:close/>
                </a:path>
                <a:path w="1241425" h="1147445">
                  <a:moveTo>
                    <a:pt x="889209" y="774700"/>
                  </a:moveTo>
                  <a:lnTo>
                    <a:pt x="887440" y="774700"/>
                  </a:lnTo>
                  <a:lnTo>
                    <a:pt x="890057" y="786130"/>
                  </a:lnTo>
                  <a:lnTo>
                    <a:pt x="889209" y="774700"/>
                  </a:lnTo>
                  <a:close/>
                </a:path>
                <a:path w="1241425" h="1147445">
                  <a:moveTo>
                    <a:pt x="906863" y="774700"/>
                  </a:moveTo>
                  <a:lnTo>
                    <a:pt x="905334" y="774700"/>
                  </a:lnTo>
                  <a:lnTo>
                    <a:pt x="904894" y="786130"/>
                  </a:lnTo>
                  <a:lnTo>
                    <a:pt x="909093" y="786130"/>
                  </a:lnTo>
                  <a:lnTo>
                    <a:pt x="906863" y="774700"/>
                  </a:lnTo>
                  <a:close/>
                </a:path>
                <a:path w="1241425" h="1147445">
                  <a:moveTo>
                    <a:pt x="940475" y="774700"/>
                  </a:moveTo>
                  <a:lnTo>
                    <a:pt x="918046" y="774700"/>
                  </a:lnTo>
                  <a:lnTo>
                    <a:pt x="918056" y="786130"/>
                  </a:lnTo>
                  <a:lnTo>
                    <a:pt x="936380" y="786130"/>
                  </a:lnTo>
                  <a:lnTo>
                    <a:pt x="940475" y="774700"/>
                  </a:lnTo>
                  <a:close/>
                </a:path>
                <a:path w="1241425" h="1147445">
                  <a:moveTo>
                    <a:pt x="885733" y="764540"/>
                  </a:moveTo>
                  <a:lnTo>
                    <a:pt x="883241" y="764540"/>
                  </a:lnTo>
                  <a:lnTo>
                    <a:pt x="885858" y="774700"/>
                  </a:lnTo>
                  <a:lnTo>
                    <a:pt x="886288" y="774700"/>
                  </a:lnTo>
                  <a:lnTo>
                    <a:pt x="885733" y="764540"/>
                  </a:lnTo>
                  <a:close/>
                </a:path>
                <a:path w="1241425" h="1147445">
                  <a:moveTo>
                    <a:pt x="905931" y="764540"/>
                  </a:moveTo>
                  <a:lnTo>
                    <a:pt x="899261" y="764540"/>
                  </a:lnTo>
                  <a:lnTo>
                    <a:pt x="902696" y="774700"/>
                  </a:lnTo>
                  <a:lnTo>
                    <a:pt x="907889" y="774700"/>
                  </a:lnTo>
                  <a:lnTo>
                    <a:pt x="905931" y="764540"/>
                  </a:lnTo>
                  <a:close/>
                </a:path>
                <a:path w="1241425" h="1147445">
                  <a:moveTo>
                    <a:pt x="946956" y="764540"/>
                  </a:moveTo>
                  <a:lnTo>
                    <a:pt x="913732" y="764540"/>
                  </a:lnTo>
                  <a:lnTo>
                    <a:pt x="917114" y="774700"/>
                  </a:lnTo>
                  <a:lnTo>
                    <a:pt x="941982" y="774700"/>
                  </a:lnTo>
                  <a:lnTo>
                    <a:pt x="946956" y="764540"/>
                  </a:lnTo>
                  <a:close/>
                </a:path>
                <a:path w="1241425" h="1147445">
                  <a:moveTo>
                    <a:pt x="882989" y="754380"/>
                  </a:moveTo>
                  <a:lnTo>
                    <a:pt x="880372" y="754380"/>
                  </a:lnTo>
                  <a:lnTo>
                    <a:pt x="881953" y="764540"/>
                  </a:lnTo>
                  <a:lnTo>
                    <a:pt x="882099" y="764540"/>
                  </a:lnTo>
                  <a:lnTo>
                    <a:pt x="882989" y="754380"/>
                  </a:lnTo>
                  <a:close/>
                </a:path>
                <a:path w="1241425" h="1147445">
                  <a:moveTo>
                    <a:pt x="1241292" y="712470"/>
                  </a:moveTo>
                  <a:lnTo>
                    <a:pt x="918255" y="712470"/>
                  </a:lnTo>
                  <a:lnTo>
                    <a:pt x="910350" y="722630"/>
                  </a:lnTo>
                  <a:lnTo>
                    <a:pt x="907271" y="722630"/>
                  </a:lnTo>
                  <a:lnTo>
                    <a:pt x="910863" y="732790"/>
                  </a:lnTo>
                  <a:lnTo>
                    <a:pt x="915145" y="732790"/>
                  </a:lnTo>
                  <a:lnTo>
                    <a:pt x="915166" y="744220"/>
                  </a:lnTo>
                  <a:lnTo>
                    <a:pt x="912580" y="764540"/>
                  </a:lnTo>
                  <a:lnTo>
                    <a:pt x="955605" y="764540"/>
                  </a:lnTo>
                  <a:lnTo>
                    <a:pt x="959437" y="754380"/>
                  </a:lnTo>
                  <a:lnTo>
                    <a:pt x="1241292" y="754380"/>
                  </a:lnTo>
                  <a:lnTo>
                    <a:pt x="1241292" y="712470"/>
                  </a:lnTo>
                  <a:close/>
                </a:path>
                <a:path w="1241425" h="1147445">
                  <a:moveTo>
                    <a:pt x="879880" y="744220"/>
                  </a:moveTo>
                  <a:lnTo>
                    <a:pt x="877555" y="744220"/>
                  </a:lnTo>
                  <a:lnTo>
                    <a:pt x="879304" y="754380"/>
                  </a:lnTo>
                  <a:lnTo>
                    <a:pt x="881963" y="754380"/>
                  </a:lnTo>
                  <a:lnTo>
                    <a:pt x="879880" y="744220"/>
                  </a:lnTo>
                  <a:close/>
                </a:path>
                <a:path w="1241425" h="1147445">
                  <a:moveTo>
                    <a:pt x="894644" y="722630"/>
                  </a:moveTo>
                  <a:lnTo>
                    <a:pt x="866728" y="722630"/>
                  </a:lnTo>
                  <a:lnTo>
                    <a:pt x="872717" y="732790"/>
                  </a:lnTo>
                  <a:lnTo>
                    <a:pt x="877764" y="744220"/>
                  </a:lnTo>
                  <a:lnTo>
                    <a:pt x="899732" y="744220"/>
                  </a:lnTo>
                  <a:lnTo>
                    <a:pt x="897722" y="732790"/>
                  </a:lnTo>
                  <a:lnTo>
                    <a:pt x="894644" y="722630"/>
                  </a:lnTo>
                  <a:close/>
                </a:path>
                <a:path w="1241425" h="1147445">
                  <a:moveTo>
                    <a:pt x="865147" y="722630"/>
                  </a:moveTo>
                  <a:lnTo>
                    <a:pt x="864163" y="722630"/>
                  </a:lnTo>
                  <a:lnTo>
                    <a:pt x="866121" y="732790"/>
                  </a:lnTo>
                  <a:lnTo>
                    <a:pt x="865147" y="722630"/>
                  </a:lnTo>
                  <a:close/>
                </a:path>
                <a:path w="1241425" h="1147445">
                  <a:moveTo>
                    <a:pt x="1233523" y="690880"/>
                  </a:moveTo>
                  <a:lnTo>
                    <a:pt x="844446" y="690880"/>
                  </a:lnTo>
                  <a:lnTo>
                    <a:pt x="861189" y="722630"/>
                  </a:lnTo>
                  <a:lnTo>
                    <a:pt x="885021" y="722630"/>
                  </a:lnTo>
                  <a:lnTo>
                    <a:pt x="879817" y="712470"/>
                  </a:lnTo>
                  <a:lnTo>
                    <a:pt x="1241292" y="712470"/>
                  </a:lnTo>
                  <a:lnTo>
                    <a:pt x="1241292" y="703580"/>
                  </a:lnTo>
                  <a:lnTo>
                    <a:pt x="1240151" y="702310"/>
                  </a:lnTo>
                  <a:lnTo>
                    <a:pt x="1237272" y="702310"/>
                  </a:lnTo>
                  <a:lnTo>
                    <a:pt x="1233523" y="690880"/>
                  </a:lnTo>
                  <a:close/>
                </a:path>
                <a:path w="1241425" h="1147445">
                  <a:moveTo>
                    <a:pt x="903722" y="712470"/>
                  </a:moveTo>
                  <a:lnTo>
                    <a:pt x="892455" y="712470"/>
                  </a:lnTo>
                  <a:lnTo>
                    <a:pt x="895691" y="722630"/>
                  </a:lnTo>
                  <a:lnTo>
                    <a:pt x="903177" y="722630"/>
                  </a:lnTo>
                  <a:lnTo>
                    <a:pt x="903722" y="712470"/>
                  </a:lnTo>
                  <a:close/>
                </a:path>
                <a:path w="1241425" h="1147445">
                  <a:moveTo>
                    <a:pt x="1224749" y="660400"/>
                  </a:moveTo>
                  <a:lnTo>
                    <a:pt x="826918" y="660400"/>
                  </a:lnTo>
                  <a:lnTo>
                    <a:pt x="829337" y="670560"/>
                  </a:lnTo>
                  <a:lnTo>
                    <a:pt x="838478" y="670560"/>
                  </a:lnTo>
                  <a:lnTo>
                    <a:pt x="839200" y="680720"/>
                  </a:lnTo>
                  <a:lnTo>
                    <a:pt x="838059" y="680720"/>
                  </a:lnTo>
                  <a:lnTo>
                    <a:pt x="842425" y="690880"/>
                  </a:lnTo>
                  <a:lnTo>
                    <a:pt x="1237303" y="690880"/>
                  </a:lnTo>
                  <a:lnTo>
                    <a:pt x="1233544" y="680720"/>
                  </a:lnTo>
                  <a:lnTo>
                    <a:pt x="1229387" y="670560"/>
                  </a:lnTo>
                  <a:lnTo>
                    <a:pt x="1224749" y="660400"/>
                  </a:lnTo>
                  <a:close/>
                </a:path>
                <a:path w="1241425" h="1147445">
                  <a:moveTo>
                    <a:pt x="1195210" y="638810"/>
                  </a:moveTo>
                  <a:lnTo>
                    <a:pt x="823630" y="638810"/>
                  </a:lnTo>
                  <a:lnTo>
                    <a:pt x="825954" y="648970"/>
                  </a:lnTo>
                  <a:lnTo>
                    <a:pt x="829829" y="660400"/>
                  </a:lnTo>
                  <a:lnTo>
                    <a:pt x="1217911" y="660400"/>
                  </a:lnTo>
                  <a:lnTo>
                    <a:pt x="1216623" y="648970"/>
                  </a:lnTo>
                  <a:lnTo>
                    <a:pt x="1199734" y="648970"/>
                  </a:lnTo>
                  <a:lnTo>
                    <a:pt x="1195210" y="638810"/>
                  </a:lnTo>
                  <a:close/>
                </a:path>
                <a:path w="1241425" h="1147445">
                  <a:moveTo>
                    <a:pt x="810405" y="638810"/>
                  </a:moveTo>
                  <a:lnTo>
                    <a:pt x="810018" y="638810"/>
                  </a:lnTo>
                  <a:lnTo>
                    <a:pt x="811526" y="648970"/>
                  </a:lnTo>
                  <a:lnTo>
                    <a:pt x="814656" y="648970"/>
                  </a:lnTo>
                  <a:lnTo>
                    <a:pt x="810405" y="638810"/>
                  </a:lnTo>
                  <a:close/>
                </a:path>
                <a:path w="1241425" h="1147445">
                  <a:moveTo>
                    <a:pt x="1155055" y="524510"/>
                  </a:moveTo>
                  <a:lnTo>
                    <a:pt x="804918" y="524510"/>
                  </a:lnTo>
                  <a:lnTo>
                    <a:pt x="806334" y="533400"/>
                  </a:lnTo>
                  <a:lnTo>
                    <a:pt x="806384" y="534670"/>
                  </a:lnTo>
                  <a:lnTo>
                    <a:pt x="819421" y="534670"/>
                  </a:lnTo>
                  <a:lnTo>
                    <a:pt x="822499" y="544830"/>
                  </a:lnTo>
                  <a:lnTo>
                    <a:pt x="842184" y="544830"/>
                  </a:lnTo>
                  <a:lnTo>
                    <a:pt x="844216" y="554990"/>
                  </a:lnTo>
                  <a:lnTo>
                    <a:pt x="847891" y="554990"/>
                  </a:lnTo>
                  <a:lnTo>
                    <a:pt x="848593" y="565150"/>
                  </a:lnTo>
                  <a:lnTo>
                    <a:pt x="847514" y="565150"/>
                  </a:lnTo>
                  <a:lnTo>
                    <a:pt x="842551" y="576580"/>
                  </a:lnTo>
                  <a:lnTo>
                    <a:pt x="836425" y="576580"/>
                  </a:lnTo>
                  <a:lnTo>
                    <a:pt x="834279" y="586740"/>
                  </a:lnTo>
                  <a:lnTo>
                    <a:pt x="829755" y="586740"/>
                  </a:lnTo>
                  <a:lnTo>
                    <a:pt x="825420" y="596900"/>
                  </a:lnTo>
                  <a:lnTo>
                    <a:pt x="822656" y="596900"/>
                  </a:lnTo>
                  <a:lnTo>
                    <a:pt x="821243" y="607060"/>
                  </a:lnTo>
                  <a:lnTo>
                    <a:pt x="821934" y="607060"/>
                  </a:lnTo>
                  <a:lnTo>
                    <a:pt x="821044" y="618490"/>
                  </a:lnTo>
                  <a:lnTo>
                    <a:pt x="805400" y="618490"/>
                  </a:lnTo>
                  <a:lnTo>
                    <a:pt x="806521" y="628650"/>
                  </a:lnTo>
                  <a:lnTo>
                    <a:pt x="811369" y="628650"/>
                  </a:lnTo>
                  <a:lnTo>
                    <a:pt x="818101" y="638810"/>
                  </a:lnTo>
                  <a:lnTo>
                    <a:pt x="1199964" y="638810"/>
                  </a:lnTo>
                  <a:lnTo>
                    <a:pt x="1203786" y="648970"/>
                  </a:lnTo>
                  <a:lnTo>
                    <a:pt x="1213723" y="648970"/>
                  </a:lnTo>
                  <a:lnTo>
                    <a:pt x="1184896" y="596900"/>
                  </a:lnTo>
                  <a:lnTo>
                    <a:pt x="1176792" y="565150"/>
                  </a:lnTo>
                  <a:lnTo>
                    <a:pt x="1156610" y="528320"/>
                  </a:lnTo>
                  <a:lnTo>
                    <a:pt x="1155055" y="524510"/>
                  </a:lnTo>
                  <a:close/>
                </a:path>
                <a:path w="1241425" h="1147445">
                  <a:moveTo>
                    <a:pt x="1184708" y="576580"/>
                  </a:moveTo>
                  <a:lnTo>
                    <a:pt x="1182886" y="576580"/>
                  </a:lnTo>
                  <a:lnTo>
                    <a:pt x="1191860" y="596900"/>
                  </a:lnTo>
                  <a:lnTo>
                    <a:pt x="1194477" y="607060"/>
                  </a:lnTo>
                  <a:lnTo>
                    <a:pt x="1197849" y="607060"/>
                  </a:lnTo>
                  <a:lnTo>
                    <a:pt x="1198446" y="618490"/>
                  </a:lnTo>
                  <a:lnTo>
                    <a:pt x="1199294" y="618490"/>
                  </a:lnTo>
                  <a:lnTo>
                    <a:pt x="1211021" y="638810"/>
                  </a:lnTo>
                  <a:lnTo>
                    <a:pt x="1213377" y="638810"/>
                  </a:lnTo>
                  <a:lnTo>
                    <a:pt x="1217021" y="648970"/>
                  </a:lnTo>
                  <a:lnTo>
                    <a:pt x="1218854" y="648970"/>
                  </a:lnTo>
                  <a:lnTo>
                    <a:pt x="1184708" y="576580"/>
                  </a:lnTo>
                  <a:close/>
                </a:path>
                <a:path w="1241425" h="1147445">
                  <a:moveTo>
                    <a:pt x="798657" y="623570"/>
                  </a:moveTo>
                  <a:lnTo>
                    <a:pt x="800186" y="628650"/>
                  </a:lnTo>
                  <a:lnTo>
                    <a:pt x="800667" y="628650"/>
                  </a:lnTo>
                  <a:lnTo>
                    <a:pt x="798657" y="623570"/>
                  </a:lnTo>
                  <a:close/>
                </a:path>
                <a:path w="1241425" h="1147445">
                  <a:moveTo>
                    <a:pt x="797327" y="618490"/>
                  </a:moveTo>
                  <a:lnTo>
                    <a:pt x="796908" y="618490"/>
                  </a:lnTo>
                  <a:lnTo>
                    <a:pt x="798657" y="623570"/>
                  </a:lnTo>
                  <a:lnTo>
                    <a:pt x="797327" y="618490"/>
                  </a:lnTo>
                  <a:close/>
                </a:path>
                <a:path w="1241425" h="1147445">
                  <a:moveTo>
                    <a:pt x="815766" y="607060"/>
                  </a:moveTo>
                  <a:lnTo>
                    <a:pt x="814971" y="607060"/>
                  </a:lnTo>
                  <a:lnTo>
                    <a:pt x="814635" y="618490"/>
                  </a:lnTo>
                  <a:lnTo>
                    <a:pt x="816813" y="618490"/>
                  </a:lnTo>
                  <a:lnTo>
                    <a:pt x="815766" y="607060"/>
                  </a:lnTo>
                  <a:close/>
                </a:path>
                <a:path w="1241425" h="1147445">
                  <a:moveTo>
                    <a:pt x="819389" y="607060"/>
                  </a:moveTo>
                  <a:lnTo>
                    <a:pt x="819117" y="607060"/>
                  </a:lnTo>
                  <a:lnTo>
                    <a:pt x="817379" y="618490"/>
                  </a:lnTo>
                  <a:lnTo>
                    <a:pt x="819389" y="607060"/>
                  </a:lnTo>
                  <a:close/>
                </a:path>
                <a:path w="1241425" h="1147445">
                  <a:moveTo>
                    <a:pt x="795620" y="586740"/>
                  </a:moveTo>
                  <a:lnTo>
                    <a:pt x="792898" y="586740"/>
                  </a:lnTo>
                  <a:lnTo>
                    <a:pt x="794919" y="596900"/>
                  </a:lnTo>
                  <a:lnTo>
                    <a:pt x="796887" y="596900"/>
                  </a:lnTo>
                  <a:lnTo>
                    <a:pt x="795620" y="586740"/>
                  </a:lnTo>
                  <a:close/>
                </a:path>
                <a:path w="1241425" h="1147445">
                  <a:moveTo>
                    <a:pt x="780469" y="565150"/>
                  </a:moveTo>
                  <a:lnTo>
                    <a:pt x="777422" y="565150"/>
                  </a:lnTo>
                  <a:lnTo>
                    <a:pt x="788060" y="576580"/>
                  </a:lnTo>
                  <a:lnTo>
                    <a:pt x="790657" y="586740"/>
                  </a:lnTo>
                  <a:lnTo>
                    <a:pt x="792783" y="586740"/>
                  </a:lnTo>
                  <a:lnTo>
                    <a:pt x="790730" y="576580"/>
                  </a:lnTo>
                  <a:lnTo>
                    <a:pt x="789233" y="576580"/>
                  </a:lnTo>
                  <a:lnTo>
                    <a:pt x="786620" y="571500"/>
                  </a:lnTo>
                  <a:lnTo>
                    <a:pt x="780469" y="565150"/>
                  </a:lnTo>
                  <a:close/>
                </a:path>
                <a:path w="1241425" h="1147445">
                  <a:moveTo>
                    <a:pt x="811599" y="576580"/>
                  </a:moveTo>
                  <a:lnTo>
                    <a:pt x="801495" y="576580"/>
                  </a:lnTo>
                  <a:lnTo>
                    <a:pt x="801526" y="586740"/>
                  </a:lnTo>
                  <a:lnTo>
                    <a:pt x="811274" y="586740"/>
                  </a:lnTo>
                  <a:lnTo>
                    <a:pt x="811599" y="576580"/>
                  </a:lnTo>
                  <a:close/>
                </a:path>
                <a:path w="1241425" h="1147445">
                  <a:moveTo>
                    <a:pt x="786620" y="571500"/>
                  </a:moveTo>
                  <a:lnTo>
                    <a:pt x="789233" y="576580"/>
                  </a:lnTo>
                  <a:lnTo>
                    <a:pt x="790730" y="576580"/>
                  </a:lnTo>
                  <a:lnTo>
                    <a:pt x="786620" y="571500"/>
                  </a:lnTo>
                  <a:close/>
                </a:path>
                <a:path w="1241425" h="1147445">
                  <a:moveTo>
                    <a:pt x="812112" y="565150"/>
                  </a:moveTo>
                  <a:lnTo>
                    <a:pt x="782710" y="565150"/>
                  </a:lnTo>
                  <a:lnTo>
                    <a:pt x="786620" y="571500"/>
                  </a:lnTo>
                  <a:lnTo>
                    <a:pt x="790730" y="576580"/>
                  </a:lnTo>
                  <a:lnTo>
                    <a:pt x="811997" y="576580"/>
                  </a:lnTo>
                  <a:lnTo>
                    <a:pt x="812112" y="565150"/>
                  </a:lnTo>
                  <a:close/>
                </a:path>
                <a:path w="1241425" h="1147445">
                  <a:moveTo>
                    <a:pt x="1183410" y="565150"/>
                  </a:moveTo>
                  <a:lnTo>
                    <a:pt x="1179535" y="565150"/>
                  </a:lnTo>
                  <a:lnTo>
                    <a:pt x="1181253" y="576580"/>
                  </a:lnTo>
                  <a:lnTo>
                    <a:pt x="1184017" y="576580"/>
                  </a:lnTo>
                  <a:lnTo>
                    <a:pt x="1183410" y="565150"/>
                  </a:lnTo>
                  <a:close/>
                </a:path>
                <a:path w="1241425" h="1147445">
                  <a:moveTo>
                    <a:pt x="813892" y="554990"/>
                  </a:moveTo>
                  <a:lnTo>
                    <a:pt x="772647" y="554990"/>
                  </a:lnTo>
                  <a:lnTo>
                    <a:pt x="774490" y="565150"/>
                  </a:lnTo>
                  <a:lnTo>
                    <a:pt x="814908" y="565150"/>
                  </a:lnTo>
                  <a:lnTo>
                    <a:pt x="813892" y="554990"/>
                  </a:lnTo>
                  <a:close/>
                </a:path>
                <a:path w="1241425" h="1147445">
                  <a:moveTo>
                    <a:pt x="833703" y="554990"/>
                  </a:moveTo>
                  <a:lnTo>
                    <a:pt x="823955" y="554990"/>
                  </a:lnTo>
                  <a:lnTo>
                    <a:pt x="826248" y="565150"/>
                  </a:lnTo>
                  <a:lnTo>
                    <a:pt x="834059" y="565150"/>
                  </a:lnTo>
                  <a:lnTo>
                    <a:pt x="833703" y="554990"/>
                  </a:lnTo>
                  <a:close/>
                </a:path>
                <a:path w="1241425" h="1147445">
                  <a:moveTo>
                    <a:pt x="1171996" y="544830"/>
                  </a:moveTo>
                  <a:lnTo>
                    <a:pt x="1170614" y="544830"/>
                  </a:lnTo>
                  <a:lnTo>
                    <a:pt x="1174111" y="554990"/>
                  </a:lnTo>
                  <a:lnTo>
                    <a:pt x="1175127" y="554990"/>
                  </a:lnTo>
                  <a:lnTo>
                    <a:pt x="1177001" y="565150"/>
                  </a:lnTo>
                  <a:lnTo>
                    <a:pt x="1182394" y="565150"/>
                  </a:lnTo>
                  <a:lnTo>
                    <a:pt x="1179462" y="554990"/>
                  </a:lnTo>
                  <a:lnTo>
                    <a:pt x="1171996" y="544830"/>
                  </a:lnTo>
                  <a:close/>
                </a:path>
                <a:path w="1241425" h="1147445">
                  <a:moveTo>
                    <a:pt x="774574" y="544830"/>
                  </a:moveTo>
                  <a:lnTo>
                    <a:pt x="773736" y="544830"/>
                  </a:lnTo>
                  <a:lnTo>
                    <a:pt x="772480" y="554990"/>
                  </a:lnTo>
                  <a:lnTo>
                    <a:pt x="774406" y="554990"/>
                  </a:lnTo>
                  <a:lnTo>
                    <a:pt x="774574" y="544830"/>
                  </a:lnTo>
                  <a:close/>
                </a:path>
                <a:path w="1241425" h="1147445">
                  <a:moveTo>
                    <a:pt x="1121030" y="461010"/>
                  </a:moveTo>
                  <a:lnTo>
                    <a:pt x="792228" y="461010"/>
                  </a:lnTo>
                  <a:lnTo>
                    <a:pt x="789567" y="472440"/>
                  </a:lnTo>
                  <a:lnTo>
                    <a:pt x="789971" y="481330"/>
                  </a:lnTo>
                  <a:lnTo>
                    <a:pt x="789987" y="482600"/>
                  </a:lnTo>
                  <a:lnTo>
                    <a:pt x="785673" y="482600"/>
                  </a:lnTo>
                  <a:lnTo>
                    <a:pt x="784740" y="492773"/>
                  </a:lnTo>
                  <a:lnTo>
                    <a:pt x="779757" y="492773"/>
                  </a:lnTo>
                  <a:lnTo>
                    <a:pt x="779820" y="502920"/>
                  </a:lnTo>
                  <a:lnTo>
                    <a:pt x="780008" y="502920"/>
                  </a:lnTo>
                  <a:lnTo>
                    <a:pt x="781217" y="513080"/>
                  </a:lnTo>
                  <a:lnTo>
                    <a:pt x="782270" y="513080"/>
                  </a:lnTo>
                  <a:lnTo>
                    <a:pt x="782385" y="524510"/>
                  </a:lnTo>
                  <a:lnTo>
                    <a:pt x="780019" y="533400"/>
                  </a:lnTo>
                  <a:lnTo>
                    <a:pt x="775401" y="554990"/>
                  </a:lnTo>
                  <a:lnTo>
                    <a:pt x="806521" y="554990"/>
                  </a:lnTo>
                  <a:lnTo>
                    <a:pt x="800269" y="544830"/>
                  </a:lnTo>
                  <a:lnTo>
                    <a:pt x="803599" y="544830"/>
                  </a:lnTo>
                  <a:lnTo>
                    <a:pt x="805473" y="534670"/>
                  </a:lnTo>
                  <a:lnTo>
                    <a:pt x="799222" y="534670"/>
                  </a:lnTo>
                  <a:lnTo>
                    <a:pt x="797853" y="524510"/>
                  </a:lnTo>
                  <a:lnTo>
                    <a:pt x="1154487" y="524510"/>
                  </a:lnTo>
                  <a:lnTo>
                    <a:pt x="1134012" y="485140"/>
                  </a:lnTo>
                  <a:lnTo>
                    <a:pt x="1132060" y="482600"/>
                  </a:lnTo>
                  <a:lnTo>
                    <a:pt x="1131983" y="481330"/>
                  </a:lnTo>
                  <a:lnTo>
                    <a:pt x="1126606" y="471170"/>
                  </a:lnTo>
                  <a:lnTo>
                    <a:pt x="1124846" y="471170"/>
                  </a:lnTo>
                  <a:lnTo>
                    <a:pt x="1122804" y="464820"/>
                  </a:lnTo>
                  <a:lnTo>
                    <a:pt x="1121030" y="461010"/>
                  </a:lnTo>
                  <a:close/>
                </a:path>
                <a:path w="1241425" h="1147445">
                  <a:moveTo>
                    <a:pt x="832237" y="544830"/>
                  </a:moveTo>
                  <a:lnTo>
                    <a:pt x="823850" y="544830"/>
                  </a:lnTo>
                  <a:lnTo>
                    <a:pt x="823421" y="554990"/>
                  </a:lnTo>
                  <a:lnTo>
                    <a:pt x="832436" y="554990"/>
                  </a:lnTo>
                  <a:lnTo>
                    <a:pt x="832237" y="544830"/>
                  </a:lnTo>
                  <a:close/>
                </a:path>
                <a:path w="1241425" h="1147445">
                  <a:moveTo>
                    <a:pt x="1166862" y="538480"/>
                  </a:moveTo>
                  <a:lnTo>
                    <a:pt x="1168028" y="544830"/>
                  </a:lnTo>
                  <a:lnTo>
                    <a:pt x="1170614" y="544830"/>
                  </a:lnTo>
                  <a:lnTo>
                    <a:pt x="1166862" y="538480"/>
                  </a:lnTo>
                  <a:close/>
                </a:path>
                <a:path w="1241425" h="1147445">
                  <a:moveTo>
                    <a:pt x="1166248" y="534670"/>
                  </a:moveTo>
                  <a:lnTo>
                    <a:pt x="1164887" y="534670"/>
                  </a:lnTo>
                  <a:lnTo>
                    <a:pt x="1166862" y="538480"/>
                  </a:lnTo>
                  <a:lnTo>
                    <a:pt x="1166248" y="534670"/>
                  </a:lnTo>
                  <a:close/>
                </a:path>
                <a:path w="1241425" h="1147445">
                  <a:moveTo>
                    <a:pt x="803894" y="533400"/>
                  </a:moveTo>
                  <a:lnTo>
                    <a:pt x="803892" y="534670"/>
                  </a:lnTo>
                  <a:lnTo>
                    <a:pt x="804133" y="534670"/>
                  </a:lnTo>
                  <a:lnTo>
                    <a:pt x="803894" y="533400"/>
                  </a:lnTo>
                  <a:close/>
                </a:path>
                <a:path w="1241425" h="1147445">
                  <a:moveTo>
                    <a:pt x="1128684" y="400050"/>
                  </a:moveTo>
                  <a:lnTo>
                    <a:pt x="1130134" y="408940"/>
                  </a:lnTo>
                  <a:lnTo>
                    <a:pt x="1130563" y="419100"/>
                  </a:lnTo>
                  <a:lnTo>
                    <a:pt x="1127663" y="440690"/>
                  </a:lnTo>
                  <a:lnTo>
                    <a:pt x="1129893" y="471170"/>
                  </a:lnTo>
                  <a:lnTo>
                    <a:pt x="1131983" y="481330"/>
                  </a:lnTo>
                  <a:lnTo>
                    <a:pt x="1134012" y="485140"/>
                  </a:lnTo>
                  <a:lnTo>
                    <a:pt x="1137251" y="491317"/>
                  </a:lnTo>
                  <a:lnTo>
                    <a:pt x="1137982" y="492773"/>
                  </a:lnTo>
                  <a:lnTo>
                    <a:pt x="1149035" y="513080"/>
                  </a:lnTo>
                  <a:lnTo>
                    <a:pt x="1151076" y="513080"/>
                  </a:lnTo>
                  <a:lnTo>
                    <a:pt x="1156300" y="524510"/>
                  </a:lnTo>
                  <a:lnTo>
                    <a:pt x="1157808" y="524510"/>
                  </a:lnTo>
                  <a:lnTo>
                    <a:pt x="1162311" y="534670"/>
                  </a:lnTo>
                  <a:lnTo>
                    <a:pt x="1161557" y="524510"/>
                  </a:lnTo>
                  <a:lnTo>
                    <a:pt x="1146898" y="502920"/>
                  </a:lnTo>
                  <a:lnTo>
                    <a:pt x="1142830" y="492773"/>
                  </a:lnTo>
                  <a:lnTo>
                    <a:pt x="1139330" y="492773"/>
                  </a:lnTo>
                  <a:lnTo>
                    <a:pt x="1134322" y="471170"/>
                  </a:lnTo>
                  <a:lnTo>
                    <a:pt x="1132793" y="461010"/>
                  </a:lnTo>
                  <a:lnTo>
                    <a:pt x="1132898" y="450850"/>
                  </a:lnTo>
                  <a:lnTo>
                    <a:pt x="1132552" y="450850"/>
                  </a:lnTo>
                  <a:lnTo>
                    <a:pt x="1131076" y="429260"/>
                  </a:lnTo>
                  <a:lnTo>
                    <a:pt x="1136458" y="429260"/>
                  </a:lnTo>
                  <a:lnTo>
                    <a:pt x="1138982" y="419100"/>
                  </a:lnTo>
                  <a:lnTo>
                    <a:pt x="1138029" y="419100"/>
                  </a:lnTo>
                  <a:lnTo>
                    <a:pt x="1133118" y="408940"/>
                  </a:lnTo>
                  <a:lnTo>
                    <a:pt x="1128684" y="400050"/>
                  </a:lnTo>
                  <a:close/>
                </a:path>
                <a:path w="1241425" h="1147445">
                  <a:moveTo>
                    <a:pt x="803955" y="524510"/>
                  </a:moveTo>
                  <a:lnTo>
                    <a:pt x="797853" y="524510"/>
                  </a:lnTo>
                  <a:lnTo>
                    <a:pt x="803894" y="533400"/>
                  </a:lnTo>
                  <a:lnTo>
                    <a:pt x="803955" y="524510"/>
                  </a:lnTo>
                  <a:close/>
                </a:path>
                <a:path w="1241425" h="1147445">
                  <a:moveTo>
                    <a:pt x="1131983" y="481330"/>
                  </a:moveTo>
                  <a:lnTo>
                    <a:pt x="1132060" y="482600"/>
                  </a:lnTo>
                  <a:lnTo>
                    <a:pt x="1134012" y="485140"/>
                  </a:lnTo>
                  <a:lnTo>
                    <a:pt x="1131983" y="481330"/>
                  </a:lnTo>
                  <a:close/>
                </a:path>
                <a:path w="1241425" h="1147445">
                  <a:moveTo>
                    <a:pt x="789526" y="471170"/>
                  </a:moveTo>
                  <a:lnTo>
                    <a:pt x="788479" y="471170"/>
                  </a:lnTo>
                  <a:lnTo>
                    <a:pt x="787379" y="481330"/>
                  </a:lnTo>
                  <a:lnTo>
                    <a:pt x="789567" y="472440"/>
                  </a:lnTo>
                  <a:lnTo>
                    <a:pt x="789526" y="471170"/>
                  </a:lnTo>
                  <a:close/>
                </a:path>
                <a:path w="1241425" h="1147445">
                  <a:moveTo>
                    <a:pt x="1122804" y="464820"/>
                  </a:moveTo>
                  <a:lnTo>
                    <a:pt x="1124846" y="471170"/>
                  </a:lnTo>
                  <a:lnTo>
                    <a:pt x="1124639" y="467360"/>
                  </a:lnTo>
                  <a:lnTo>
                    <a:pt x="1122804" y="464820"/>
                  </a:lnTo>
                  <a:close/>
                </a:path>
                <a:path w="1241425" h="1147445">
                  <a:moveTo>
                    <a:pt x="1124639" y="467360"/>
                  </a:moveTo>
                  <a:lnTo>
                    <a:pt x="1124846" y="471170"/>
                  </a:lnTo>
                  <a:lnTo>
                    <a:pt x="1126606" y="471170"/>
                  </a:lnTo>
                  <a:lnTo>
                    <a:pt x="1124639" y="467360"/>
                  </a:lnTo>
                  <a:close/>
                </a:path>
                <a:path w="1241425" h="1147445">
                  <a:moveTo>
                    <a:pt x="1124260" y="461010"/>
                  </a:moveTo>
                  <a:lnTo>
                    <a:pt x="1121851" y="461010"/>
                  </a:lnTo>
                  <a:lnTo>
                    <a:pt x="1122804" y="464820"/>
                  </a:lnTo>
                  <a:lnTo>
                    <a:pt x="1124639" y="467360"/>
                  </a:lnTo>
                  <a:lnTo>
                    <a:pt x="1124260" y="461010"/>
                  </a:lnTo>
                  <a:close/>
                </a:path>
                <a:path w="1241425" h="1147445">
                  <a:moveTo>
                    <a:pt x="1096250" y="398780"/>
                  </a:moveTo>
                  <a:lnTo>
                    <a:pt x="798500" y="398780"/>
                  </a:lnTo>
                  <a:lnTo>
                    <a:pt x="799076" y="408940"/>
                  </a:lnTo>
                  <a:lnTo>
                    <a:pt x="798783" y="408940"/>
                  </a:lnTo>
                  <a:lnTo>
                    <a:pt x="797369" y="419100"/>
                  </a:lnTo>
                  <a:lnTo>
                    <a:pt x="797819" y="429260"/>
                  </a:lnTo>
                  <a:lnTo>
                    <a:pt x="796468" y="440690"/>
                  </a:lnTo>
                  <a:lnTo>
                    <a:pt x="796259" y="440690"/>
                  </a:lnTo>
                  <a:lnTo>
                    <a:pt x="796699" y="450850"/>
                  </a:lnTo>
                  <a:lnTo>
                    <a:pt x="793641" y="461010"/>
                  </a:lnTo>
                  <a:lnTo>
                    <a:pt x="1120542" y="461010"/>
                  </a:lnTo>
                  <a:lnTo>
                    <a:pt x="1120543" y="459740"/>
                  </a:lnTo>
                  <a:lnTo>
                    <a:pt x="1117824" y="454660"/>
                  </a:lnTo>
                  <a:lnTo>
                    <a:pt x="1114846" y="450850"/>
                  </a:lnTo>
                  <a:lnTo>
                    <a:pt x="1113799" y="450850"/>
                  </a:lnTo>
                  <a:lnTo>
                    <a:pt x="1108365" y="440690"/>
                  </a:lnTo>
                  <a:lnTo>
                    <a:pt x="1104417" y="429260"/>
                  </a:lnTo>
                  <a:lnTo>
                    <a:pt x="1102690" y="429260"/>
                  </a:lnTo>
                  <a:lnTo>
                    <a:pt x="1097465" y="408940"/>
                  </a:lnTo>
                  <a:lnTo>
                    <a:pt x="1096250" y="398780"/>
                  </a:lnTo>
                  <a:close/>
                </a:path>
                <a:path w="1241425" h="1147445">
                  <a:moveTo>
                    <a:pt x="1120544" y="458470"/>
                  </a:moveTo>
                  <a:lnTo>
                    <a:pt x="1120543" y="459740"/>
                  </a:lnTo>
                  <a:lnTo>
                    <a:pt x="1121030" y="461010"/>
                  </a:lnTo>
                  <a:lnTo>
                    <a:pt x="1121851" y="461010"/>
                  </a:lnTo>
                  <a:lnTo>
                    <a:pt x="1120544" y="458470"/>
                  </a:lnTo>
                  <a:close/>
                </a:path>
                <a:path w="1241425" h="1147445">
                  <a:moveTo>
                    <a:pt x="1120553" y="450850"/>
                  </a:moveTo>
                  <a:lnTo>
                    <a:pt x="1115454" y="450850"/>
                  </a:lnTo>
                  <a:lnTo>
                    <a:pt x="1117824" y="454660"/>
                  </a:lnTo>
                  <a:lnTo>
                    <a:pt x="1120544" y="458470"/>
                  </a:lnTo>
                  <a:lnTo>
                    <a:pt x="1120553" y="450850"/>
                  </a:lnTo>
                  <a:close/>
                </a:path>
                <a:path w="1241425" h="1147445">
                  <a:moveTo>
                    <a:pt x="1125150" y="408940"/>
                  </a:moveTo>
                  <a:lnTo>
                    <a:pt x="1106805" y="408940"/>
                  </a:lnTo>
                  <a:lnTo>
                    <a:pt x="1105915" y="419100"/>
                  </a:lnTo>
                  <a:lnTo>
                    <a:pt x="1108511" y="419100"/>
                  </a:lnTo>
                  <a:lnTo>
                    <a:pt x="1111108" y="440690"/>
                  </a:lnTo>
                  <a:lnTo>
                    <a:pt x="1112187" y="440690"/>
                  </a:lnTo>
                  <a:lnTo>
                    <a:pt x="1114846" y="450850"/>
                  </a:lnTo>
                  <a:lnTo>
                    <a:pt x="1117824" y="454660"/>
                  </a:lnTo>
                  <a:lnTo>
                    <a:pt x="1115454" y="450850"/>
                  </a:lnTo>
                  <a:lnTo>
                    <a:pt x="1121139" y="450850"/>
                  </a:lnTo>
                  <a:lnTo>
                    <a:pt x="1120260" y="429260"/>
                  </a:lnTo>
                  <a:lnTo>
                    <a:pt x="1121171" y="419100"/>
                  </a:lnTo>
                  <a:lnTo>
                    <a:pt x="1125150" y="408940"/>
                  </a:lnTo>
                  <a:close/>
                </a:path>
                <a:path w="1241425" h="1147445">
                  <a:moveTo>
                    <a:pt x="792518" y="400050"/>
                  </a:moveTo>
                  <a:lnTo>
                    <a:pt x="792353" y="408940"/>
                  </a:lnTo>
                  <a:lnTo>
                    <a:pt x="793086" y="408940"/>
                  </a:lnTo>
                  <a:lnTo>
                    <a:pt x="792518" y="400050"/>
                  </a:lnTo>
                  <a:close/>
                </a:path>
                <a:path w="1241425" h="1147445">
                  <a:moveTo>
                    <a:pt x="1122500" y="398780"/>
                  </a:moveTo>
                  <a:lnTo>
                    <a:pt x="1115139" y="398780"/>
                  </a:lnTo>
                  <a:lnTo>
                    <a:pt x="1111747" y="408940"/>
                  </a:lnTo>
                  <a:lnTo>
                    <a:pt x="1125705" y="408940"/>
                  </a:lnTo>
                  <a:lnTo>
                    <a:pt x="1122500" y="398780"/>
                  </a:lnTo>
                  <a:close/>
                </a:path>
                <a:path w="1241425" h="1147445">
                  <a:moveTo>
                    <a:pt x="1128322" y="398780"/>
                  </a:moveTo>
                  <a:lnTo>
                    <a:pt x="1127579" y="398780"/>
                  </a:lnTo>
                  <a:lnTo>
                    <a:pt x="1128684" y="400050"/>
                  </a:lnTo>
                  <a:lnTo>
                    <a:pt x="1128322" y="398780"/>
                  </a:lnTo>
                  <a:close/>
                </a:path>
                <a:path w="1241425" h="1147445">
                  <a:moveTo>
                    <a:pt x="790270" y="387350"/>
                  </a:moveTo>
                  <a:lnTo>
                    <a:pt x="787861" y="387350"/>
                  </a:lnTo>
                  <a:lnTo>
                    <a:pt x="787809" y="398780"/>
                  </a:lnTo>
                  <a:lnTo>
                    <a:pt x="788605" y="398780"/>
                  </a:lnTo>
                  <a:lnTo>
                    <a:pt x="790270" y="387350"/>
                  </a:lnTo>
                  <a:close/>
                </a:path>
                <a:path w="1241425" h="1147445">
                  <a:moveTo>
                    <a:pt x="1089664" y="387350"/>
                  </a:moveTo>
                  <a:lnTo>
                    <a:pt x="794280" y="387350"/>
                  </a:lnTo>
                  <a:lnTo>
                    <a:pt x="794762" y="398780"/>
                  </a:lnTo>
                  <a:lnTo>
                    <a:pt x="1095349" y="398780"/>
                  </a:lnTo>
                  <a:lnTo>
                    <a:pt x="1089664" y="387350"/>
                  </a:lnTo>
                  <a:close/>
                </a:path>
                <a:path w="1241425" h="1147445">
                  <a:moveTo>
                    <a:pt x="1076680" y="325120"/>
                  </a:moveTo>
                  <a:lnTo>
                    <a:pt x="771590" y="325120"/>
                  </a:lnTo>
                  <a:lnTo>
                    <a:pt x="768208" y="335280"/>
                  </a:lnTo>
                  <a:lnTo>
                    <a:pt x="776354" y="335280"/>
                  </a:lnTo>
                  <a:lnTo>
                    <a:pt x="776637" y="345440"/>
                  </a:lnTo>
                  <a:lnTo>
                    <a:pt x="780584" y="345440"/>
                  </a:lnTo>
                  <a:lnTo>
                    <a:pt x="779705" y="356870"/>
                  </a:lnTo>
                  <a:lnTo>
                    <a:pt x="780773" y="356870"/>
                  </a:lnTo>
                  <a:lnTo>
                    <a:pt x="787977" y="367030"/>
                  </a:lnTo>
                  <a:lnTo>
                    <a:pt x="1087789" y="367030"/>
                  </a:lnTo>
                  <a:lnTo>
                    <a:pt x="1093496" y="377190"/>
                  </a:lnTo>
                  <a:lnTo>
                    <a:pt x="1100459" y="377190"/>
                  </a:lnTo>
                  <a:lnTo>
                    <a:pt x="1099224" y="387350"/>
                  </a:lnTo>
                  <a:lnTo>
                    <a:pt x="1097035" y="387350"/>
                  </a:lnTo>
                  <a:lnTo>
                    <a:pt x="1097873" y="398780"/>
                  </a:lnTo>
                  <a:lnTo>
                    <a:pt x="1127579" y="398780"/>
                  </a:lnTo>
                  <a:lnTo>
                    <a:pt x="1122040" y="387350"/>
                  </a:lnTo>
                  <a:lnTo>
                    <a:pt x="1112553" y="377190"/>
                  </a:lnTo>
                  <a:lnTo>
                    <a:pt x="1100951" y="356870"/>
                  </a:lnTo>
                  <a:lnTo>
                    <a:pt x="1076680" y="325120"/>
                  </a:lnTo>
                  <a:close/>
                </a:path>
                <a:path w="1241425" h="1147445">
                  <a:moveTo>
                    <a:pt x="785265" y="377190"/>
                  </a:moveTo>
                  <a:lnTo>
                    <a:pt x="782532" y="377190"/>
                  </a:lnTo>
                  <a:lnTo>
                    <a:pt x="781778" y="387350"/>
                  </a:lnTo>
                  <a:lnTo>
                    <a:pt x="785788" y="387350"/>
                  </a:lnTo>
                  <a:lnTo>
                    <a:pt x="785265" y="377190"/>
                  </a:lnTo>
                  <a:close/>
                </a:path>
                <a:path w="1241425" h="1147445">
                  <a:moveTo>
                    <a:pt x="791306" y="377190"/>
                  </a:moveTo>
                  <a:lnTo>
                    <a:pt x="789254" y="387350"/>
                  </a:lnTo>
                  <a:lnTo>
                    <a:pt x="794050" y="387350"/>
                  </a:lnTo>
                  <a:lnTo>
                    <a:pt x="791306" y="377190"/>
                  </a:lnTo>
                  <a:close/>
                </a:path>
                <a:path w="1241425" h="1147445">
                  <a:moveTo>
                    <a:pt x="1084449" y="367030"/>
                  </a:moveTo>
                  <a:lnTo>
                    <a:pt x="797201" y="367030"/>
                  </a:lnTo>
                  <a:lnTo>
                    <a:pt x="796500" y="377190"/>
                  </a:lnTo>
                  <a:lnTo>
                    <a:pt x="796856" y="387350"/>
                  </a:lnTo>
                  <a:lnTo>
                    <a:pt x="1088407" y="387350"/>
                  </a:lnTo>
                  <a:lnTo>
                    <a:pt x="1084449" y="367030"/>
                  </a:lnTo>
                  <a:close/>
                </a:path>
                <a:path w="1241425" h="1147445">
                  <a:moveTo>
                    <a:pt x="790186" y="367030"/>
                  </a:moveTo>
                  <a:lnTo>
                    <a:pt x="789369" y="377190"/>
                  </a:lnTo>
                  <a:lnTo>
                    <a:pt x="790982" y="377190"/>
                  </a:lnTo>
                  <a:lnTo>
                    <a:pt x="790186" y="367030"/>
                  </a:lnTo>
                  <a:close/>
                </a:path>
                <a:path w="1241425" h="1147445">
                  <a:moveTo>
                    <a:pt x="795139" y="367030"/>
                  </a:moveTo>
                  <a:lnTo>
                    <a:pt x="793526" y="367030"/>
                  </a:lnTo>
                  <a:lnTo>
                    <a:pt x="793442" y="377190"/>
                  </a:lnTo>
                  <a:lnTo>
                    <a:pt x="795317" y="377190"/>
                  </a:lnTo>
                  <a:lnTo>
                    <a:pt x="795139" y="367030"/>
                  </a:lnTo>
                  <a:close/>
                </a:path>
                <a:path w="1241425" h="1147445">
                  <a:moveTo>
                    <a:pt x="736732" y="314960"/>
                  </a:moveTo>
                  <a:lnTo>
                    <a:pt x="727141" y="314960"/>
                  </a:lnTo>
                  <a:lnTo>
                    <a:pt x="728031" y="325120"/>
                  </a:lnTo>
                  <a:lnTo>
                    <a:pt x="733884" y="325120"/>
                  </a:lnTo>
                  <a:lnTo>
                    <a:pt x="736732" y="314960"/>
                  </a:lnTo>
                  <a:close/>
                </a:path>
                <a:path w="1241425" h="1147445">
                  <a:moveTo>
                    <a:pt x="758637" y="314960"/>
                  </a:moveTo>
                  <a:lnTo>
                    <a:pt x="748240" y="314960"/>
                  </a:lnTo>
                  <a:lnTo>
                    <a:pt x="751946" y="325120"/>
                  </a:lnTo>
                  <a:lnTo>
                    <a:pt x="755663" y="325120"/>
                  </a:lnTo>
                  <a:lnTo>
                    <a:pt x="758637" y="314960"/>
                  </a:lnTo>
                  <a:close/>
                </a:path>
                <a:path w="1241425" h="1147445">
                  <a:moveTo>
                    <a:pt x="766469" y="314960"/>
                  </a:moveTo>
                  <a:lnTo>
                    <a:pt x="759496" y="314960"/>
                  </a:lnTo>
                  <a:lnTo>
                    <a:pt x="761391" y="325120"/>
                  </a:lnTo>
                  <a:lnTo>
                    <a:pt x="763433" y="325120"/>
                  </a:lnTo>
                  <a:lnTo>
                    <a:pt x="766469" y="314960"/>
                  </a:lnTo>
                  <a:close/>
                </a:path>
                <a:path w="1241425" h="1147445">
                  <a:moveTo>
                    <a:pt x="1070889" y="314960"/>
                  </a:moveTo>
                  <a:lnTo>
                    <a:pt x="766469" y="314960"/>
                  </a:lnTo>
                  <a:lnTo>
                    <a:pt x="766679" y="325120"/>
                  </a:lnTo>
                  <a:lnTo>
                    <a:pt x="1073853" y="325120"/>
                  </a:lnTo>
                  <a:lnTo>
                    <a:pt x="1070889" y="314960"/>
                  </a:lnTo>
                  <a:close/>
                </a:path>
                <a:path w="1241425" h="1147445">
                  <a:moveTo>
                    <a:pt x="1020378" y="219710"/>
                  </a:moveTo>
                  <a:lnTo>
                    <a:pt x="641887" y="219710"/>
                  </a:lnTo>
                  <a:lnTo>
                    <a:pt x="644569" y="231148"/>
                  </a:lnTo>
                  <a:lnTo>
                    <a:pt x="664076" y="231148"/>
                  </a:lnTo>
                  <a:lnTo>
                    <a:pt x="666054" y="241300"/>
                  </a:lnTo>
                  <a:lnTo>
                    <a:pt x="666944" y="241300"/>
                  </a:lnTo>
                  <a:lnTo>
                    <a:pt x="666043" y="251460"/>
                  </a:lnTo>
                  <a:lnTo>
                    <a:pt x="666389" y="251460"/>
                  </a:lnTo>
                  <a:lnTo>
                    <a:pt x="666692" y="261620"/>
                  </a:lnTo>
                  <a:lnTo>
                    <a:pt x="674022" y="261620"/>
                  </a:lnTo>
                  <a:lnTo>
                    <a:pt x="682598" y="273050"/>
                  </a:lnTo>
                  <a:lnTo>
                    <a:pt x="694587" y="273050"/>
                  </a:lnTo>
                  <a:lnTo>
                    <a:pt x="697623" y="283210"/>
                  </a:lnTo>
                  <a:lnTo>
                    <a:pt x="702765" y="283210"/>
                  </a:lnTo>
                  <a:lnTo>
                    <a:pt x="705822" y="293370"/>
                  </a:lnTo>
                  <a:lnTo>
                    <a:pt x="707885" y="293370"/>
                  </a:lnTo>
                  <a:lnTo>
                    <a:pt x="709518" y="303530"/>
                  </a:lnTo>
                  <a:lnTo>
                    <a:pt x="722816" y="303530"/>
                  </a:lnTo>
                  <a:lnTo>
                    <a:pt x="724052" y="314960"/>
                  </a:lnTo>
                  <a:lnTo>
                    <a:pt x="1069329" y="314960"/>
                  </a:lnTo>
                  <a:lnTo>
                    <a:pt x="1052387" y="283210"/>
                  </a:lnTo>
                  <a:lnTo>
                    <a:pt x="1039697" y="261620"/>
                  </a:lnTo>
                  <a:lnTo>
                    <a:pt x="1028503" y="241300"/>
                  </a:lnTo>
                  <a:lnTo>
                    <a:pt x="1020378" y="219710"/>
                  </a:lnTo>
                  <a:close/>
                </a:path>
                <a:path w="1241425" h="1147445">
                  <a:moveTo>
                    <a:pt x="397800" y="251460"/>
                  </a:moveTo>
                  <a:lnTo>
                    <a:pt x="395245" y="251460"/>
                  </a:lnTo>
                  <a:lnTo>
                    <a:pt x="399381" y="261620"/>
                  </a:lnTo>
                  <a:lnTo>
                    <a:pt x="402208" y="261620"/>
                  </a:lnTo>
                  <a:lnTo>
                    <a:pt x="397800" y="251460"/>
                  </a:lnTo>
                  <a:close/>
                </a:path>
                <a:path w="1241425" h="1147445">
                  <a:moveTo>
                    <a:pt x="442179" y="242570"/>
                  </a:moveTo>
                  <a:lnTo>
                    <a:pt x="412711" y="251460"/>
                  </a:lnTo>
                  <a:lnTo>
                    <a:pt x="405810" y="261620"/>
                  </a:lnTo>
                  <a:lnTo>
                    <a:pt x="412334" y="261620"/>
                  </a:lnTo>
                  <a:lnTo>
                    <a:pt x="415726" y="251460"/>
                  </a:lnTo>
                  <a:lnTo>
                    <a:pt x="428344" y="251460"/>
                  </a:lnTo>
                  <a:lnTo>
                    <a:pt x="442179" y="242570"/>
                  </a:lnTo>
                  <a:close/>
                </a:path>
                <a:path w="1241425" h="1147445">
                  <a:moveTo>
                    <a:pt x="361068" y="241300"/>
                  </a:moveTo>
                  <a:lnTo>
                    <a:pt x="351896" y="241300"/>
                  </a:lnTo>
                  <a:lnTo>
                    <a:pt x="355183" y="251460"/>
                  </a:lnTo>
                  <a:lnTo>
                    <a:pt x="361068" y="241300"/>
                  </a:lnTo>
                  <a:close/>
                </a:path>
                <a:path w="1241425" h="1147445">
                  <a:moveTo>
                    <a:pt x="396899" y="241300"/>
                  </a:moveTo>
                  <a:lnTo>
                    <a:pt x="378020" y="241300"/>
                  </a:lnTo>
                  <a:lnTo>
                    <a:pt x="381214" y="251460"/>
                  </a:lnTo>
                  <a:lnTo>
                    <a:pt x="396125" y="251460"/>
                  </a:lnTo>
                  <a:lnTo>
                    <a:pt x="396810" y="242570"/>
                  </a:lnTo>
                  <a:lnTo>
                    <a:pt x="396899" y="241300"/>
                  </a:lnTo>
                  <a:close/>
                </a:path>
                <a:path w="1241425" h="1147445">
                  <a:moveTo>
                    <a:pt x="446510" y="238760"/>
                  </a:moveTo>
                  <a:lnTo>
                    <a:pt x="443977" y="241300"/>
                  </a:lnTo>
                  <a:lnTo>
                    <a:pt x="442179" y="242570"/>
                  </a:lnTo>
                  <a:lnTo>
                    <a:pt x="446008" y="241300"/>
                  </a:lnTo>
                  <a:lnTo>
                    <a:pt x="446490" y="241300"/>
                  </a:lnTo>
                  <a:lnTo>
                    <a:pt x="446510" y="238760"/>
                  </a:lnTo>
                  <a:close/>
                </a:path>
                <a:path w="1241425" h="1147445">
                  <a:moveTo>
                    <a:pt x="347876" y="231148"/>
                  </a:moveTo>
                  <a:lnTo>
                    <a:pt x="345927" y="231148"/>
                  </a:lnTo>
                  <a:lnTo>
                    <a:pt x="345928" y="231445"/>
                  </a:lnTo>
                  <a:lnTo>
                    <a:pt x="347582" y="241300"/>
                  </a:lnTo>
                  <a:lnTo>
                    <a:pt x="349739" y="241300"/>
                  </a:lnTo>
                  <a:lnTo>
                    <a:pt x="347931" y="231445"/>
                  </a:lnTo>
                  <a:lnTo>
                    <a:pt x="347876" y="231148"/>
                  </a:lnTo>
                  <a:close/>
                </a:path>
                <a:path w="1241425" h="1147445">
                  <a:moveTo>
                    <a:pt x="422972" y="219710"/>
                  </a:moveTo>
                  <a:lnTo>
                    <a:pt x="361236" y="219710"/>
                  </a:lnTo>
                  <a:lnTo>
                    <a:pt x="361168" y="231148"/>
                  </a:lnTo>
                  <a:lnTo>
                    <a:pt x="361100" y="241300"/>
                  </a:lnTo>
                  <a:lnTo>
                    <a:pt x="411328" y="241300"/>
                  </a:lnTo>
                  <a:lnTo>
                    <a:pt x="414304" y="231445"/>
                  </a:lnTo>
                  <a:lnTo>
                    <a:pt x="414394" y="231148"/>
                  </a:lnTo>
                  <a:lnTo>
                    <a:pt x="420929" y="231148"/>
                  </a:lnTo>
                  <a:lnTo>
                    <a:pt x="422972" y="219710"/>
                  </a:lnTo>
                  <a:close/>
                </a:path>
                <a:path w="1241425" h="1147445">
                  <a:moveTo>
                    <a:pt x="453037" y="231148"/>
                  </a:moveTo>
                  <a:lnTo>
                    <a:pt x="446563" y="231148"/>
                  </a:lnTo>
                  <a:lnTo>
                    <a:pt x="446510" y="238760"/>
                  </a:lnTo>
                  <a:lnTo>
                    <a:pt x="453037" y="231148"/>
                  </a:lnTo>
                  <a:close/>
                </a:path>
                <a:path w="1241425" h="1147445">
                  <a:moveTo>
                    <a:pt x="345875" y="209550"/>
                  </a:moveTo>
                  <a:lnTo>
                    <a:pt x="345372" y="209550"/>
                  </a:lnTo>
                  <a:lnTo>
                    <a:pt x="343194" y="219710"/>
                  </a:lnTo>
                  <a:lnTo>
                    <a:pt x="343959" y="219710"/>
                  </a:lnTo>
                  <a:lnTo>
                    <a:pt x="345878" y="231148"/>
                  </a:lnTo>
                  <a:lnTo>
                    <a:pt x="345875" y="209550"/>
                  </a:lnTo>
                  <a:close/>
                </a:path>
                <a:path w="1241425" h="1147445">
                  <a:moveTo>
                    <a:pt x="443223" y="219710"/>
                  </a:moveTo>
                  <a:lnTo>
                    <a:pt x="432144" y="219710"/>
                  </a:lnTo>
                  <a:lnTo>
                    <a:pt x="427712" y="231148"/>
                  </a:lnTo>
                  <a:lnTo>
                    <a:pt x="439629" y="231148"/>
                  </a:lnTo>
                  <a:lnTo>
                    <a:pt x="443223" y="219710"/>
                  </a:lnTo>
                  <a:close/>
                </a:path>
                <a:path w="1241425" h="1147445">
                  <a:moveTo>
                    <a:pt x="459578" y="209550"/>
                  </a:moveTo>
                  <a:lnTo>
                    <a:pt x="354262" y="209550"/>
                  </a:lnTo>
                  <a:lnTo>
                    <a:pt x="359539" y="219710"/>
                  </a:lnTo>
                  <a:lnTo>
                    <a:pt x="451819" y="219710"/>
                  </a:lnTo>
                  <a:lnTo>
                    <a:pt x="459578" y="209550"/>
                  </a:lnTo>
                  <a:close/>
                </a:path>
                <a:path w="1241425" h="1147445">
                  <a:moveTo>
                    <a:pt x="1017666" y="209550"/>
                  </a:moveTo>
                  <a:lnTo>
                    <a:pt x="635102" y="209550"/>
                  </a:lnTo>
                  <a:lnTo>
                    <a:pt x="636327" y="219710"/>
                  </a:lnTo>
                  <a:lnTo>
                    <a:pt x="1018158" y="219710"/>
                  </a:lnTo>
                  <a:lnTo>
                    <a:pt x="1017666" y="209550"/>
                  </a:lnTo>
                  <a:close/>
                </a:path>
                <a:path w="1241425" h="1147445">
                  <a:moveTo>
                    <a:pt x="478206" y="199390"/>
                  </a:moveTo>
                  <a:lnTo>
                    <a:pt x="346629" y="199390"/>
                  </a:lnTo>
                  <a:lnTo>
                    <a:pt x="349519" y="209550"/>
                  </a:lnTo>
                  <a:lnTo>
                    <a:pt x="471766" y="209550"/>
                  </a:lnTo>
                  <a:lnTo>
                    <a:pt x="478206" y="199390"/>
                  </a:lnTo>
                  <a:close/>
                </a:path>
                <a:path w="1241425" h="1147445">
                  <a:moveTo>
                    <a:pt x="1008137" y="189230"/>
                  </a:moveTo>
                  <a:lnTo>
                    <a:pt x="621312" y="189230"/>
                  </a:lnTo>
                  <a:lnTo>
                    <a:pt x="627584" y="199390"/>
                  </a:lnTo>
                  <a:lnTo>
                    <a:pt x="629154" y="199390"/>
                  </a:lnTo>
                  <a:lnTo>
                    <a:pt x="629887" y="209550"/>
                  </a:lnTo>
                  <a:lnTo>
                    <a:pt x="1016619" y="209550"/>
                  </a:lnTo>
                  <a:lnTo>
                    <a:pt x="1011111" y="199390"/>
                  </a:lnTo>
                  <a:lnTo>
                    <a:pt x="1008137" y="189230"/>
                  </a:lnTo>
                  <a:close/>
                </a:path>
                <a:path w="1241425" h="1147445">
                  <a:moveTo>
                    <a:pt x="512655" y="189230"/>
                  </a:moveTo>
                  <a:lnTo>
                    <a:pt x="325404" y="189230"/>
                  </a:lnTo>
                  <a:lnTo>
                    <a:pt x="343823" y="199390"/>
                  </a:lnTo>
                  <a:lnTo>
                    <a:pt x="513943" y="199390"/>
                  </a:lnTo>
                  <a:lnTo>
                    <a:pt x="512655" y="189230"/>
                  </a:lnTo>
                  <a:close/>
                </a:path>
                <a:path w="1241425" h="1147445">
                  <a:moveTo>
                    <a:pt x="318298" y="181610"/>
                  </a:moveTo>
                  <a:lnTo>
                    <a:pt x="318546" y="189230"/>
                  </a:lnTo>
                  <a:lnTo>
                    <a:pt x="321300" y="189230"/>
                  </a:lnTo>
                  <a:lnTo>
                    <a:pt x="320261" y="182880"/>
                  </a:lnTo>
                  <a:lnTo>
                    <a:pt x="318298" y="181610"/>
                  </a:lnTo>
                  <a:close/>
                </a:path>
                <a:path w="1241425" h="1147445">
                  <a:moveTo>
                    <a:pt x="331771" y="177800"/>
                  </a:moveTo>
                  <a:lnTo>
                    <a:pt x="319394" y="177800"/>
                  </a:lnTo>
                  <a:lnTo>
                    <a:pt x="320261" y="182880"/>
                  </a:lnTo>
                  <a:lnTo>
                    <a:pt x="331603" y="189230"/>
                  </a:lnTo>
                  <a:lnTo>
                    <a:pt x="337456" y="189230"/>
                  </a:lnTo>
                  <a:lnTo>
                    <a:pt x="331771" y="177800"/>
                  </a:lnTo>
                  <a:close/>
                </a:path>
                <a:path w="1241425" h="1147445">
                  <a:moveTo>
                    <a:pt x="494572" y="177800"/>
                  </a:moveTo>
                  <a:lnTo>
                    <a:pt x="339812" y="177800"/>
                  </a:lnTo>
                  <a:lnTo>
                    <a:pt x="337456" y="189230"/>
                  </a:lnTo>
                  <a:lnTo>
                    <a:pt x="492792" y="189230"/>
                  </a:lnTo>
                  <a:lnTo>
                    <a:pt x="494572" y="177800"/>
                  </a:lnTo>
                  <a:close/>
                </a:path>
                <a:path w="1241425" h="1147445">
                  <a:moveTo>
                    <a:pt x="508969" y="177800"/>
                  </a:moveTo>
                  <a:lnTo>
                    <a:pt x="500216" y="177800"/>
                  </a:lnTo>
                  <a:lnTo>
                    <a:pt x="505682" y="189230"/>
                  </a:lnTo>
                  <a:lnTo>
                    <a:pt x="512299" y="189230"/>
                  </a:lnTo>
                  <a:lnTo>
                    <a:pt x="508969" y="177800"/>
                  </a:lnTo>
                  <a:close/>
                </a:path>
                <a:path w="1241425" h="1147445">
                  <a:moveTo>
                    <a:pt x="1003687" y="177800"/>
                  </a:moveTo>
                  <a:lnTo>
                    <a:pt x="606129" y="177800"/>
                  </a:lnTo>
                  <a:lnTo>
                    <a:pt x="608966" y="189230"/>
                  </a:lnTo>
                  <a:lnTo>
                    <a:pt x="1005174" y="189230"/>
                  </a:lnTo>
                  <a:lnTo>
                    <a:pt x="1003687" y="177800"/>
                  </a:lnTo>
                  <a:close/>
                </a:path>
                <a:path w="1241425" h="1147445">
                  <a:moveTo>
                    <a:pt x="319394" y="177800"/>
                  </a:moveTo>
                  <a:lnTo>
                    <a:pt x="318158" y="177800"/>
                  </a:lnTo>
                  <a:lnTo>
                    <a:pt x="318298" y="181610"/>
                  </a:lnTo>
                  <a:lnTo>
                    <a:pt x="320261" y="182880"/>
                  </a:lnTo>
                  <a:lnTo>
                    <a:pt x="319394" y="177800"/>
                  </a:lnTo>
                  <a:close/>
                </a:path>
                <a:path w="1241425" h="1147445">
                  <a:moveTo>
                    <a:pt x="318158" y="177800"/>
                  </a:moveTo>
                  <a:lnTo>
                    <a:pt x="310797" y="177800"/>
                  </a:lnTo>
                  <a:lnTo>
                    <a:pt x="318298" y="181610"/>
                  </a:lnTo>
                  <a:lnTo>
                    <a:pt x="318158" y="177800"/>
                  </a:lnTo>
                  <a:close/>
                </a:path>
                <a:path w="1241425" h="1147445">
                  <a:moveTo>
                    <a:pt x="320410" y="167640"/>
                  </a:moveTo>
                  <a:lnTo>
                    <a:pt x="300368" y="167640"/>
                  </a:lnTo>
                  <a:lnTo>
                    <a:pt x="308536" y="177800"/>
                  </a:lnTo>
                  <a:lnTo>
                    <a:pt x="323310" y="177800"/>
                  </a:lnTo>
                  <a:lnTo>
                    <a:pt x="320410" y="167640"/>
                  </a:lnTo>
                  <a:close/>
                </a:path>
                <a:path w="1241425" h="1147445">
                  <a:moveTo>
                    <a:pt x="508393" y="167640"/>
                  </a:moveTo>
                  <a:lnTo>
                    <a:pt x="330326" y="167640"/>
                  </a:lnTo>
                  <a:lnTo>
                    <a:pt x="330158" y="177800"/>
                  </a:lnTo>
                  <a:lnTo>
                    <a:pt x="507399" y="177800"/>
                  </a:lnTo>
                  <a:lnTo>
                    <a:pt x="508393" y="167640"/>
                  </a:lnTo>
                  <a:close/>
                </a:path>
                <a:path w="1241425" h="1147445">
                  <a:moveTo>
                    <a:pt x="989237" y="125730"/>
                  </a:moveTo>
                  <a:lnTo>
                    <a:pt x="313970" y="125730"/>
                  </a:lnTo>
                  <a:lnTo>
                    <a:pt x="315541" y="135890"/>
                  </a:lnTo>
                  <a:lnTo>
                    <a:pt x="313918" y="135890"/>
                  </a:lnTo>
                  <a:lnTo>
                    <a:pt x="307981" y="147320"/>
                  </a:lnTo>
                  <a:lnTo>
                    <a:pt x="295353" y="147320"/>
                  </a:lnTo>
                  <a:lnTo>
                    <a:pt x="292002" y="157480"/>
                  </a:lnTo>
                  <a:lnTo>
                    <a:pt x="561910" y="157480"/>
                  </a:lnTo>
                  <a:lnTo>
                    <a:pt x="574077" y="167640"/>
                  </a:lnTo>
                  <a:lnTo>
                    <a:pt x="589543" y="177800"/>
                  </a:lnTo>
                  <a:lnTo>
                    <a:pt x="1000504" y="177800"/>
                  </a:lnTo>
                  <a:lnTo>
                    <a:pt x="1001091" y="167640"/>
                  </a:lnTo>
                  <a:lnTo>
                    <a:pt x="998305" y="167640"/>
                  </a:lnTo>
                  <a:lnTo>
                    <a:pt x="991227" y="147320"/>
                  </a:lnTo>
                  <a:lnTo>
                    <a:pt x="989237" y="125730"/>
                  </a:lnTo>
                  <a:close/>
                </a:path>
                <a:path w="1241425" h="1147445">
                  <a:moveTo>
                    <a:pt x="289772" y="147320"/>
                  </a:moveTo>
                  <a:lnTo>
                    <a:pt x="269029" y="147320"/>
                  </a:lnTo>
                  <a:lnTo>
                    <a:pt x="288704" y="167640"/>
                  </a:lnTo>
                  <a:lnTo>
                    <a:pt x="292452" y="167640"/>
                  </a:lnTo>
                  <a:lnTo>
                    <a:pt x="290117" y="157480"/>
                  </a:lnTo>
                  <a:lnTo>
                    <a:pt x="287521" y="157480"/>
                  </a:lnTo>
                  <a:lnTo>
                    <a:pt x="289772" y="147320"/>
                  </a:lnTo>
                  <a:close/>
                </a:path>
                <a:path w="1241425" h="1147445">
                  <a:moveTo>
                    <a:pt x="294588" y="157480"/>
                  </a:moveTo>
                  <a:lnTo>
                    <a:pt x="291395" y="157480"/>
                  </a:lnTo>
                  <a:lnTo>
                    <a:pt x="293520" y="167640"/>
                  </a:lnTo>
                  <a:lnTo>
                    <a:pt x="294588" y="157480"/>
                  </a:lnTo>
                  <a:close/>
                </a:path>
                <a:path w="1241425" h="1147445">
                  <a:moveTo>
                    <a:pt x="524372" y="157480"/>
                  </a:moveTo>
                  <a:lnTo>
                    <a:pt x="303070" y="157480"/>
                  </a:lnTo>
                  <a:lnTo>
                    <a:pt x="304368" y="167640"/>
                  </a:lnTo>
                  <a:lnTo>
                    <a:pt x="523011" y="167640"/>
                  </a:lnTo>
                  <a:lnTo>
                    <a:pt x="524372" y="157480"/>
                  </a:lnTo>
                  <a:close/>
                </a:path>
                <a:path w="1241425" h="1147445">
                  <a:moveTo>
                    <a:pt x="530644" y="157480"/>
                  </a:moveTo>
                  <a:lnTo>
                    <a:pt x="526016" y="157480"/>
                  </a:lnTo>
                  <a:lnTo>
                    <a:pt x="526655" y="167640"/>
                  </a:lnTo>
                  <a:lnTo>
                    <a:pt x="529775" y="167640"/>
                  </a:lnTo>
                  <a:lnTo>
                    <a:pt x="530644" y="157480"/>
                  </a:lnTo>
                  <a:close/>
                </a:path>
                <a:path w="1241425" h="1147445">
                  <a:moveTo>
                    <a:pt x="553827" y="157480"/>
                  </a:moveTo>
                  <a:lnTo>
                    <a:pt x="535963" y="157480"/>
                  </a:lnTo>
                  <a:lnTo>
                    <a:pt x="536707" y="167640"/>
                  </a:lnTo>
                  <a:lnTo>
                    <a:pt x="542476" y="167640"/>
                  </a:lnTo>
                  <a:lnTo>
                    <a:pt x="553827" y="157480"/>
                  </a:lnTo>
                  <a:close/>
                </a:path>
                <a:path w="1241425" h="1147445">
                  <a:moveTo>
                    <a:pt x="36387" y="135890"/>
                  </a:moveTo>
                  <a:lnTo>
                    <a:pt x="9969" y="135890"/>
                  </a:lnTo>
                  <a:lnTo>
                    <a:pt x="8513" y="147320"/>
                  </a:lnTo>
                  <a:lnTo>
                    <a:pt x="14011" y="147320"/>
                  </a:lnTo>
                  <a:lnTo>
                    <a:pt x="36387" y="135890"/>
                  </a:lnTo>
                  <a:close/>
                </a:path>
                <a:path w="1241425" h="1147445">
                  <a:moveTo>
                    <a:pt x="310881" y="125730"/>
                  </a:moveTo>
                  <a:lnTo>
                    <a:pt x="216371" y="125730"/>
                  </a:lnTo>
                  <a:lnTo>
                    <a:pt x="236674" y="135890"/>
                  </a:lnTo>
                  <a:lnTo>
                    <a:pt x="255239" y="147320"/>
                  </a:lnTo>
                  <a:lnTo>
                    <a:pt x="270411" y="147320"/>
                  </a:lnTo>
                  <a:lnTo>
                    <a:pt x="271877" y="135890"/>
                  </a:lnTo>
                  <a:lnTo>
                    <a:pt x="307237" y="135890"/>
                  </a:lnTo>
                  <a:lnTo>
                    <a:pt x="310881" y="125730"/>
                  </a:lnTo>
                  <a:close/>
                </a:path>
                <a:path w="1241425" h="1147445">
                  <a:moveTo>
                    <a:pt x="295677" y="135890"/>
                  </a:moveTo>
                  <a:lnTo>
                    <a:pt x="291604" y="135890"/>
                  </a:lnTo>
                  <a:lnTo>
                    <a:pt x="291719" y="147320"/>
                  </a:lnTo>
                  <a:lnTo>
                    <a:pt x="294683" y="147320"/>
                  </a:lnTo>
                  <a:lnTo>
                    <a:pt x="295677" y="135890"/>
                  </a:lnTo>
                  <a:close/>
                </a:path>
                <a:path w="1241425" h="1147445">
                  <a:moveTo>
                    <a:pt x="46680" y="125730"/>
                  </a:moveTo>
                  <a:lnTo>
                    <a:pt x="20628" y="125730"/>
                  </a:lnTo>
                  <a:lnTo>
                    <a:pt x="22806" y="135890"/>
                  </a:lnTo>
                  <a:lnTo>
                    <a:pt x="46250" y="135890"/>
                  </a:lnTo>
                  <a:lnTo>
                    <a:pt x="46680" y="125730"/>
                  </a:lnTo>
                  <a:close/>
                </a:path>
                <a:path w="1241425" h="1147445">
                  <a:moveTo>
                    <a:pt x="60795" y="134620"/>
                  </a:moveTo>
                  <a:lnTo>
                    <a:pt x="50219" y="135890"/>
                  </a:lnTo>
                  <a:lnTo>
                    <a:pt x="57193" y="135890"/>
                  </a:lnTo>
                  <a:lnTo>
                    <a:pt x="60795" y="134620"/>
                  </a:lnTo>
                  <a:close/>
                </a:path>
                <a:path w="1241425" h="1147445">
                  <a:moveTo>
                    <a:pt x="103830" y="125730"/>
                  </a:moveTo>
                  <a:lnTo>
                    <a:pt x="75454" y="125730"/>
                  </a:lnTo>
                  <a:lnTo>
                    <a:pt x="60795" y="134620"/>
                  </a:lnTo>
                  <a:lnTo>
                    <a:pt x="103830" y="125730"/>
                  </a:lnTo>
                  <a:close/>
                </a:path>
                <a:path w="1241425" h="1147445">
                  <a:moveTo>
                    <a:pt x="56104" y="115570"/>
                  </a:moveTo>
                  <a:lnTo>
                    <a:pt x="31874" y="115570"/>
                  </a:lnTo>
                  <a:lnTo>
                    <a:pt x="28084" y="125730"/>
                  </a:lnTo>
                  <a:lnTo>
                    <a:pt x="52952" y="125730"/>
                  </a:lnTo>
                  <a:lnTo>
                    <a:pt x="56104" y="115570"/>
                  </a:lnTo>
                  <a:close/>
                </a:path>
                <a:path w="1241425" h="1147445">
                  <a:moveTo>
                    <a:pt x="84879" y="124460"/>
                  </a:moveTo>
                  <a:lnTo>
                    <a:pt x="81087" y="125730"/>
                  </a:lnTo>
                  <a:lnTo>
                    <a:pt x="84427" y="125730"/>
                  </a:lnTo>
                  <a:lnTo>
                    <a:pt x="84879" y="124460"/>
                  </a:lnTo>
                  <a:close/>
                </a:path>
                <a:path w="1241425" h="1147445">
                  <a:moveTo>
                    <a:pt x="120062" y="123190"/>
                  </a:moveTo>
                  <a:lnTo>
                    <a:pt x="103830" y="125730"/>
                  </a:lnTo>
                  <a:lnTo>
                    <a:pt x="114929" y="125730"/>
                  </a:lnTo>
                  <a:lnTo>
                    <a:pt x="120062" y="123190"/>
                  </a:lnTo>
                  <a:close/>
                </a:path>
                <a:path w="1241425" h="1147445">
                  <a:moveTo>
                    <a:pt x="163912" y="115570"/>
                  </a:moveTo>
                  <a:lnTo>
                    <a:pt x="157441" y="115570"/>
                  </a:lnTo>
                  <a:lnTo>
                    <a:pt x="159148" y="125730"/>
                  </a:lnTo>
                  <a:lnTo>
                    <a:pt x="162603" y="125730"/>
                  </a:lnTo>
                  <a:lnTo>
                    <a:pt x="163912" y="115570"/>
                  </a:lnTo>
                  <a:close/>
                </a:path>
                <a:path w="1241425" h="1147445">
                  <a:moveTo>
                    <a:pt x="181178" y="115570"/>
                  </a:moveTo>
                  <a:lnTo>
                    <a:pt x="165535" y="115570"/>
                  </a:lnTo>
                  <a:lnTo>
                    <a:pt x="169786" y="125730"/>
                  </a:lnTo>
                  <a:lnTo>
                    <a:pt x="191534" y="125730"/>
                  </a:lnTo>
                  <a:lnTo>
                    <a:pt x="181178" y="115570"/>
                  </a:lnTo>
                  <a:close/>
                </a:path>
                <a:path w="1241425" h="1147445">
                  <a:moveTo>
                    <a:pt x="225104" y="115570"/>
                  </a:moveTo>
                  <a:lnTo>
                    <a:pt x="193544" y="115570"/>
                  </a:lnTo>
                  <a:lnTo>
                    <a:pt x="191534" y="125730"/>
                  </a:lnTo>
                  <a:lnTo>
                    <a:pt x="228036" y="125730"/>
                  </a:lnTo>
                  <a:lnTo>
                    <a:pt x="225104" y="115570"/>
                  </a:lnTo>
                  <a:close/>
                </a:path>
                <a:path w="1241425" h="1147445">
                  <a:moveTo>
                    <a:pt x="984358" y="115570"/>
                  </a:moveTo>
                  <a:lnTo>
                    <a:pt x="229638" y="115570"/>
                  </a:lnTo>
                  <a:lnTo>
                    <a:pt x="229543" y="125730"/>
                  </a:lnTo>
                  <a:lnTo>
                    <a:pt x="988337" y="125730"/>
                  </a:lnTo>
                  <a:lnTo>
                    <a:pt x="984358" y="115570"/>
                  </a:lnTo>
                  <a:close/>
                </a:path>
                <a:path w="1241425" h="1147445">
                  <a:moveTo>
                    <a:pt x="105704" y="115570"/>
                  </a:moveTo>
                  <a:lnTo>
                    <a:pt x="87359" y="115570"/>
                  </a:lnTo>
                  <a:lnTo>
                    <a:pt x="84879" y="124460"/>
                  </a:lnTo>
                  <a:lnTo>
                    <a:pt x="105704" y="115570"/>
                  </a:lnTo>
                  <a:close/>
                </a:path>
                <a:path w="1241425" h="1147445">
                  <a:moveTo>
                    <a:pt x="157441" y="115570"/>
                  </a:moveTo>
                  <a:lnTo>
                    <a:pt x="131881" y="115570"/>
                  </a:lnTo>
                  <a:lnTo>
                    <a:pt x="120062" y="123190"/>
                  </a:lnTo>
                  <a:lnTo>
                    <a:pt x="157441" y="115570"/>
                  </a:lnTo>
                  <a:close/>
                </a:path>
                <a:path w="1241425" h="1147445">
                  <a:moveTo>
                    <a:pt x="63077" y="105410"/>
                  </a:moveTo>
                  <a:lnTo>
                    <a:pt x="21330" y="105410"/>
                  </a:lnTo>
                  <a:lnTo>
                    <a:pt x="24084" y="115570"/>
                  </a:lnTo>
                  <a:lnTo>
                    <a:pt x="59402" y="115570"/>
                  </a:lnTo>
                  <a:lnTo>
                    <a:pt x="63077" y="105410"/>
                  </a:lnTo>
                  <a:close/>
                </a:path>
                <a:path w="1241425" h="1147445">
                  <a:moveTo>
                    <a:pt x="78113" y="105410"/>
                  </a:moveTo>
                  <a:lnTo>
                    <a:pt x="72459" y="105410"/>
                  </a:lnTo>
                  <a:lnTo>
                    <a:pt x="72313" y="115570"/>
                  </a:lnTo>
                  <a:lnTo>
                    <a:pt x="77255" y="115570"/>
                  </a:lnTo>
                  <a:lnTo>
                    <a:pt x="78113" y="105410"/>
                  </a:lnTo>
                  <a:close/>
                </a:path>
                <a:path w="1241425" h="1147445">
                  <a:moveTo>
                    <a:pt x="160383" y="105410"/>
                  </a:moveTo>
                  <a:lnTo>
                    <a:pt x="99631" y="105410"/>
                  </a:lnTo>
                  <a:lnTo>
                    <a:pt x="102929" y="115570"/>
                  </a:lnTo>
                  <a:lnTo>
                    <a:pt x="158477" y="115570"/>
                  </a:lnTo>
                  <a:lnTo>
                    <a:pt x="160383" y="105410"/>
                  </a:lnTo>
                  <a:close/>
                </a:path>
                <a:path w="1241425" h="1147445">
                  <a:moveTo>
                    <a:pt x="976128" y="93980"/>
                  </a:moveTo>
                  <a:lnTo>
                    <a:pt x="180477" y="93980"/>
                  </a:lnTo>
                  <a:lnTo>
                    <a:pt x="177105" y="105410"/>
                  </a:lnTo>
                  <a:lnTo>
                    <a:pt x="222088" y="105410"/>
                  </a:lnTo>
                  <a:lnTo>
                    <a:pt x="223229" y="115570"/>
                  </a:lnTo>
                  <a:lnTo>
                    <a:pt x="982756" y="115570"/>
                  </a:lnTo>
                  <a:lnTo>
                    <a:pt x="976128" y="93980"/>
                  </a:lnTo>
                  <a:close/>
                </a:path>
                <a:path w="1241425" h="1147445">
                  <a:moveTo>
                    <a:pt x="59653" y="93980"/>
                  </a:moveTo>
                  <a:lnTo>
                    <a:pt x="17665" y="93980"/>
                  </a:lnTo>
                  <a:lnTo>
                    <a:pt x="18209" y="105410"/>
                  </a:lnTo>
                  <a:lnTo>
                    <a:pt x="62774" y="105410"/>
                  </a:lnTo>
                  <a:lnTo>
                    <a:pt x="59653" y="93980"/>
                  </a:lnTo>
                  <a:close/>
                </a:path>
                <a:path w="1241425" h="1147445">
                  <a:moveTo>
                    <a:pt x="83160" y="93980"/>
                  </a:moveTo>
                  <a:lnTo>
                    <a:pt x="70176" y="93980"/>
                  </a:lnTo>
                  <a:lnTo>
                    <a:pt x="71600" y="105410"/>
                  </a:lnTo>
                  <a:lnTo>
                    <a:pt x="80019" y="105410"/>
                  </a:lnTo>
                  <a:lnTo>
                    <a:pt x="83160" y="93980"/>
                  </a:lnTo>
                  <a:close/>
                </a:path>
                <a:path w="1241425" h="1147445">
                  <a:moveTo>
                    <a:pt x="168498" y="93980"/>
                  </a:moveTo>
                  <a:lnTo>
                    <a:pt x="86061" y="93980"/>
                  </a:lnTo>
                  <a:lnTo>
                    <a:pt x="85139" y="105410"/>
                  </a:lnTo>
                  <a:lnTo>
                    <a:pt x="168707" y="105410"/>
                  </a:lnTo>
                  <a:lnTo>
                    <a:pt x="168498" y="93980"/>
                  </a:lnTo>
                  <a:close/>
                </a:path>
                <a:path w="1241425" h="1147445">
                  <a:moveTo>
                    <a:pt x="175210" y="93980"/>
                  </a:moveTo>
                  <a:lnTo>
                    <a:pt x="168498" y="93980"/>
                  </a:lnTo>
                  <a:lnTo>
                    <a:pt x="169912" y="105410"/>
                  </a:lnTo>
                  <a:lnTo>
                    <a:pt x="174027" y="105410"/>
                  </a:lnTo>
                  <a:lnTo>
                    <a:pt x="175210" y="93980"/>
                  </a:lnTo>
                  <a:close/>
                </a:path>
                <a:path w="1241425" h="1147445">
                  <a:moveTo>
                    <a:pt x="61056" y="83820"/>
                  </a:moveTo>
                  <a:lnTo>
                    <a:pt x="22220" y="83820"/>
                  </a:lnTo>
                  <a:lnTo>
                    <a:pt x="21089" y="93980"/>
                  </a:lnTo>
                  <a:lnTo>
                    <a:pt x="58816" y="93980"/>
                  </a:lnTo>
                  <a:lnTo>
                    <a:pt x="61056" y="83820"/>
                  </a:lnTo>
                  <a:close/>
                </a:path>
                <a:path w="1241425" h="1147445">
                  <a:moveTo>
                    <a:pt x="84134" y="83820"/>
                  </a:moveTo>
                  <a:lnTo>
                    <a:pt x="61056" y="83820"/>
                  </a:lnTo>
                  <a:lnTo>
                    <a:pt x="62993" y="93980"/>
                  </a:lnTo>
                  <a:lnTo>
                    <a:pt x="83956" y="93980"/>
                  </a:lnTo>
                  <a:lnTo>
                    <a:pt x="84134" y="83820"/>
                  </a:lnTo>
                  <a:close/>
                </a:path>
                <a:path w="1241425" h="1147445">
                  <a:moveTo>
                    <a:pt x="845378" y="83820"/>
                  </a:moveTo>
                  <a:lnTo>
                    <a:pt x="85893" y="83820"/>
                  </a:lnTo>
                  <a:lnTo>
                    <a:pt x="87757" y="93980"/>
                  </a:lnTo>
                  <a:lnTo>
                    <a:pt x="848163" y="93980"/>
                  </a:lnTo>
                  <a:lnTo>
                    <a:pt x="845378" y="83820"/>
                  </a:lnTo>
                  <a:close/>
                </a:path>
                <a:path w="1241425" h="1147445">
                  <a:moveTo>
                    <a:pt x="975803" y="83820"/>
                  </a:moveTo>
                  <a:lnTo>
                    <a:pt x="872005" y="83820"/>
                  </a:lnTo>
                  <a:lnTo>
                    <a:pt x="872037" y="93980"/>
                  </a:lnTo>
                  <a:lnTo>
                    <a:pt x="975437" y="93980"/>
                  </a:lnTo>
                  <a:lnTo>
                    <a:pt x="975803" y="83820"/>
                  </a:lnTo>
                  <a:close/>
                </a:path>
                <a:path w="1241425" h="1147445">
                  <a:moveTo>
                    <a:pt x="845106" y="73660"/>
                  </a:moveTo>
                  <a:lnTo>
                    <a:pt x="23204" y="73660"/>
                  </a:lnTo>
                  <a:lnTo>
                    <a:pt x="23089" y="83820"/>
                  </a:lnTo>
                  <a:lnTo>
                    <a:pt x="844771" y="83820"/>
                  </a:lnTo>
                  <a:lnTo>
                    <a:pt x="845106" y="73660"/>
                  </a:lnTo>
                  <a:close/>
                </a:path>
                <a:path w="1241425" h="1147445">
                  <a:moveTo>
                    <a:pt x="960380" y="52070"/>
                  </a:moveTo>
                  <a:lnTo>
                    <a:pt x="875220" y="52070"/>
                  </a:lnTo>
                  <a:lnTo>
                    <a:pt x="873932" y="63500"/>
                  </a:lnTo>
                  <a:lnTo>
                    <a:pt x="871597" y="83820"/>
                  </a:lnTo>
                  <a:lnTo>
                    <a:pt x="974013" y="83820"/>
                  </a:lnTo>
                  <a:lnTo>
                    <a:pt x="972871" y="73660"/>
                  </a:lnTo>
                  <a:lnTo>
                    <a:pt x="971699" y="73660"/>
                  </a:lnTo>
                  <a:lnTo>
                    <a:pt x="970756" y="63500"/>
                  </a:lnTo>
                  <a:lnTo>
                    <a:pt x="965029" y="63500"/>
                  </a:lnTo>
                  <a:lnTo>
                    <a:pt x="960380" y="52070"/>
                  </a:lnTo>
                  <a:close/>
                </a:path>
                <a:path w="1241425" h="1147445">
                  <a:moveTo>
                    <a:pt x="839661" y="63500"/>
                  </a:moveTo>
                  <a:lnTo>
                    <a:pt x="8252" y="63500"/>
                  </a:lnTo>
                  <a:lnTo>
                    <a:pt x="21089" y="73660"/>
                  </a:lnTo>
                  <a:lnTo>
                    <a:pt x="843765" y="73660"/>
                  </a:lnTo>
                  <a:lnTo>
                    <a:pt x="839661" y="63500"/>
                  </a:lnTo>
                  <a:close/>
                </a:path>
                <a:path w="1241425" h="1147445">
                  <a:moveTo>
                    <a:pt x="747276" y="52070"/>
                  </a:moveTo>
                  <a:lnTo>
                    <a:pt x="378" y="52070"/>
                  </a:lnTo>
                  <a:lnTo>
                    <a:pt x="3781" y="63500"/>
                  </a:lnTo>
                  <a:lnTo>
                    <a:pt x="762040" y="63500"/>
                  </a:lnTo>
                  <a:lnTo>
                    <a:pt x="747276" y="52070"/>
                  </a:lnTo>
                  <a:close/>
                </a:path>
                <a:path w="1241425" h="1147445">
                  <a:moveTo>
                    <a:pt x="404575" y="11430"/>
                  </a:moveTo>
                  <a:lnTo>
                    <a:pt x="0" y="11430"/>
                  </a:lnTo>
                  <a:lnTo>
                    <a:pt x="0" y="52070"/>
                  </a:lnTo>
                  <a:lnTo>
                    <a:pt x="421831" y="52070"/>
                  </a:lnTo>
                  <a:lnTo>
                    <a:pt x="414585" y="41910"/>
                  </a:lnTo>
                  <a:lnTo>
                    <a:pt x="411580" y="31750"/>
                  </a:lnTo>
                  <a:lnTo>
                    <a:pt x="411067" y="21590"/>
                  </a:lnTo>
                  <a:lnTo>
                    <a:pt x="405978" y="21590"/>
                  </a:lnTo>
                  <a:lnTo>
                    <a:pt x="404575" y="11430"/>
                  </a:lnTo>
                  <a:close/>
                </a:path>
                <a:path w="1241425" h="1147445">
                  <a:moveTo>
                    <a:pt x="955762" y="41910"/>
                  </a:moveTo>
                  <a:lnTo>
                    <a:pt x="870414" y="41910"/>
                  </a:lnTo>
                  <a:lnTo>
                    <a:pt x="873733" y="52070"/>
                  </a:lnTo>
                  <a:lnTo>
                    <a:pt x="955605" y="52070"/>
                  </a:lnTo>
                  <a:lnTo>
                    <a:pt x="955762" y="41910"/>
                  </a:lnTo>
                  <a:close/>
                </a:path>
                <a:path w="1241425" h="1147445">
                  <a:moveTo>
                    <a:pt x="964777" y="31750"/>
                  </a:moveTo>
                  <a:lnTo>
                    <a:pt x="869084" y="31750"/>
                  </a:lnTo>
                  <a:lnTo>
                    <a:pt x="868309" y="41910"/>
                  </a:lnTo>
                  <a:lnTo>
                    <a:pt x="961050" y="41910"/>
                  </a:lnTo>
                  <a:lnTo>
                    <a:pt x="961469" y="52070"/>
                  </a:lnTo>
                  <a:lnTo>
                    <a:pt x="965395" y="52070"/>
                  </a:lnTo>
                  <a:lnTo>
                    <a:pt x="964777" y="31750"/>
                  </a:lnTo>
                  <a:close/>
                </a:path>
                <a:path w="1241425" h="1147445">
                  <a:moveTo>
                    <a:pt x="964704" y="21590"/>
                  </a:moveTo>
                  <a:lnTo>
                    <a:pt x="868351" y="21590"/>
                  </a:lnTo>
                  <a:lnTo>
                    <a:pt x="869293" y="31750"/>
                  </a:lnTo>
                  <a:lnTo>
                    <a:pt x="965678" y="31750"/>
                  </a:lnTo>
                  <a:lnTo>
                    <a:pt x="964704" y="21590"/>
                  </a:lnTo>
                  <a:close/>
                </a:path>
                <a:path w="1241425" h="1147445">
                  <a:moveTo>
                    <a:pt x="894130" y="11430"/>
                  </a:moveTo>
                  <a:lnTo>
                    <a:pt x="872089" y="11430"/>
                  </a:lnTo>
                  <a:lnTo>
                    <a:pt x="871754" y="21590"/>
                  </a:lnTo>
                  <a:lnTo>
                    <a:pt x="908863" y="21590"/>
                  </a:lnTo>
                  <a:lnTo>
                    <a:pt x="894130" y="11430"/>
                  </a:lnTo>
                  <a:close/>
                </a:path>
                <a:path w="1241425" h="1147445">
                  <a:moveTo>
                    <a:pt x="399067" y="0"/>
                  </a:moveTo>
                  <a:lnTo>
                    <a:pt x="349048" y="0"/>
                  </a:lnTo>
                  <a:lnTo>
                    <a:pt x="274181" y="11430"/>
                  </a:lnTo>
                  <a:lnTo>
                    <a:pt x="399674" y="11430"/>
                  </a:lnTo>
                  <a:lnTo>
                    <a:pt x="399067" y="0"/>
                  </a:lnTo>
                  <a:close/>
                </a:path>
                <a:path w="1241425" h="1147445">
                  <a:moveTo>
                    <a:pt x="1112786" y="1104626"/>
                  </a:moveTo>
                  <a:lnTo>
                    <a:pt x="1112536" y="1104756"/>
                  </a:lnTo>
                  <a:lnTo>
                    <a:pt x="1112306" y="1104940"/>
                  </a:lnTo>
                  <a:lnTo>
                    <a:pt x="1112663" y="1104756"/>
                  </a:lnTo>
                  <a:lnTo>
                    <a:pt x="1112786" y="1104626"/>
                  </a:lnTo>
                  <a:close/>
                </a:path>
                <a:path w="1241425" h="1147445">
                  <a:moveTo>
                    <a:pt x="1130253" y="1093459"/>
                  </a:moveTo>
                  <a:lnTo>
                    <a:pt x="1129657" y="1093459"/>
                  </a:lnTo>
                  <a:lnTo>
                    <a:pt x="1124888" y="1094883"/>
                  </a:lnTo>
                  <a:lnTo>
                    <a:pt x="1112699" y="1104626"/>
                  </a:lnTo>
                  <a:lnTo>
                    <a:pt x="1124678" y="1098569"/>
                  </a:lnTo>
                  <a:lnTo>
                    <a:pt x="1126982" y="1096171"/>
                  </a:lnTo>
                  <a:lnTo>
                    <a:pt x="1129087" y="1095553"/>
                  </a:lnTo>
                  <a:lnTo>
                    <a:pt x="1129663" y="1095176"/>
                  </a:lnTo>
                  <a:lnTo>
                    <a:pt x="1130280" y="1094422"/>
                  </a:lnTo>
                  <a:lnTo>
                    <a:pt x="1130253" y="1093459"/>
                  </a:lnTo>
                  <a:close/>
                </a:path>
                <a:path w="1241425" h="1147445">
                  <a:moveTo>
                    <a:pt x="1105330" y="1108108"/>
                  </a:moveTo>
                  <a:lnTo>
                    <a:pt x="1101067" y="1108108"/>
                  </a:lnTo>
                  <a:lnTo>
                    <a:pt x="1102375" y="1108778"/>
                  </a:lnTo>
                  <a:lnTo>
                    <a:pt x="1102888" y="1109103"/>
                  </a:lnTo>
                  <a:lnTo>
                    <a:pt x="1104030" y="1111542"/>
                  </a:lnTo>
                  <a:lnTo>
                    <a:pt x="1104155" y="1111699"/>
                  </a:lnTo>
                  <a:lnTo>
                    <a:pt x="1104784" y="1109281"/>
                  </a:lnTo>
                  <a:lnTo>
                    <a:pt x="1105330" y="1108108"/>
                  </a:lnTo>
                  <a:close/>
                </a:path>
                <a:path w="1241425" h="1147445">
                  <a:moveTo>
                    <a:pt x="1111349" y="1102234"/>
                  </a:moveTo>
                  <a:lnTo>
                    <a:pt x="1107695" y="1103124"/>
                  </a:lnTo>
                  <a:lnTo>
                    <a:pt x="1098878" y="1106663"/>
                  </a:lnTo>
                  <a:lnTo>
                    <a:pt x="1095491" y="1108586"/>
                  </a:lnTo>
                  <a:lnTo>
                    <a:pt x="1101067" y="1108108"/>
                  </a:lnTo>
                  <a:lnTo>
                    <a:pt x="1105330" y="1108108"/>
                  </a:lnTo>
                  <a:lnTo>
                    <a:pt x="1105642" y="1107438"/>
                  </a:lnTo>
                  <a:lnTo>
                    <a:pt x="1107140" y="1106087"/>
                  </a:lnTo>
                  <a:lnTo>
                    <a:pt x="1110888" y="1104255"/>
                  </a:lnTo>
                  <a:lnTo>
                    <a:pt x="1111359" y="1103595"/>
                  </a:lnTo>
                  <a:lnTo>
                    <a:pt x="1111349" y="1102234"/>
                  </a:lnTo>
                  <a:close/>
                </a:path>
                <a:path w="1241425" h="1147445">
                  <a:moveTo>
                    <a:pt x="1149811" y="1079428"/>
                  </a:moveTo>
                  <a:lnTo>
                    <a:pt x="1149606" y="1079428"/>
                  </a:lnTo>
                  <a:lnTo>
                    <a:pt x="1142793" y="1085208"/>
                  </a:lnTo>
                  <a:lnTo>
                    <a:pt x="1141191" y="1087365"/>
                  </a:lnTo>
                  <a:lnTo>
                    <a:pt x="1147453" y="1086465"/>
                  </a:lnTo>
                  <a:lnTo>
                    <a:pt x="1150007" y="1085470"/>
                  </a:lnTo>
                  <a:lnTo>
                    <a:pt x="1151369" y="1084088"/>
                  </a:lnTo>
                  <a:lnTo>
                    <a:pt x="1152154" y="1082936"/>
                  </a:lnTo>
                  <a:lnTo>
                    <a:pt x="1152279" y="1082601"/>
                  </a:lnTo>
                  <a:lnTo>
                    <a:pt x="1150144" y="1082601"/>
                  </a:lnTo>
                  <a:lnTo>
                    <a:pt x="1149746" y="1082433"/>
                  </a:lnTo>
                  <a:lnTo>
                    <a:pt x="1149811" y="1079428"/>
                  </a:lnTo>
                  <a:close/>
                </a:path>
                <a:path w="1241425" h="1147445">
                  <a:moveTo>
                    <a:pt x="1152292" y="1081585"/>
                  </a:moveTo>
                  <a:lnTo>
                    <a:pt x="1151055" y="1081585"/>
                  </a:lnTo>
                  <a:lnTo>
                    <a:pt x="1150144" y="1082601"/>
                  </a:lnTo>
                  <a:lnTo>
                    <a:pt x="1152279" y="1082601"/>
                  </a:lnTo>
                  <a:lnTo>
                    <a:pt x="1152292" y="1081585"/>
                  </a:lnTo>
                  <a:close/>
                </a:path>
                <a:path w="1241425" h="1147445">
                  <a:moveTo>
                    <a:pt x="1046113" y="1104093"/>
                  </a:moveTo>
                  <a:lnTo>
                    <a:pt x="1058084" y="1119814"/>
                  </a:lnTo>
                  <a:lnTo>
                    <a:pt x="1058682" y="1125092"/>
                  </a:lnTo>
                  <a:lnTo>
                    <a:pt x="1058806" y="1125228"/>
                  </a:lnTo>
                  <a:lnTo>
                    <a:pt x="1062324" y="1122212"/>
                  </a:lnTo>
                  <a:lnTo>
                    <a:pt x="1062169" y="1121626"/>
                  </a:lnTo>
                  <a:lnTo>
                    <a:pt x="1059340" y="1115155"/>
                  </a:lnTo>
                  <a:lnTo>
                    <a:pt x="1053309" y="1108014"/>
                  </a:lnTo>
                  <a:lnTo>
                    <a:pt x="1048147" y="1104506"/>
                  </a:lnTo>
                  <a:lnTo>
                    <a:pt x="1047094" y="1104506"/>
                  </a:lnTo>
                  <a:lnTo>
                    <a:pt x="1046113" y="1104093"/>
                  </a:lnTo>
                  <a:close/>
                </a:path>
                <a:path w="1241425" h="1147445">
                  <a:moveTo>
                    <a:pt x="1049110" y="1120757"/>
                  </a:moveTo>
                  <a:lnTo>
                    <a:pt x="1048073" y="1121626"/>
                  </a:lnTo>
                  <a:lnTo>
                    <a:pt x="1048566" y="1122212"/>
                  </a:lnTo>
                  <a:lnTo>
                    <a:pt x="1049728" y="1122872"/>
                  </a:lnTo>
                  <a:lnTo>
                    <a:pt x="1050194" y="1121626"/>
                  </a:lnTo>
                  <a:lnTo>
                    <a:pt x="1050272" y="1121416"/>
                  </a:lnTo>
                  <a:lnTo>
                    <a:pt x="1049110" y="1120757"/>
                  </a:lnTo>
                  <a:close/>
                </a:path>
                <a:path w="1241425" h="1147445">
                  <a:moveTo>
                    <a:pt x="1063257" y="1111678"/>
                  </a:moveTo>
                  <a:lnTo>
                    <a:pt x="1061989" y="1111678"/>
                  </a:lnTo>
                  <a:lnTo>
                    <a:pt x="1061382" y="1112328"/>
                  </a:lnTo>
                  <a:lnTo>
                    <a:pt x="1061937" y="1113605"/>
                  </a:lnTo>
                  <a:lnTo>
                    <a:pt x="1062565" y="1114212"/>
                  </a:lnTo>
                  <a:lnTo>
                    <a:pt x="1064242" y="1115155"/>
                  </a:lnTo>
                  <a:lnTo>
                    <a:pt x="1065644" y="1116704"/>
                  </a:lnTo>
                  <a:lnTo>
                    <a:pt x="1065863" y="1115762"/>
                  </a:lnTo>
                  <a:lnTo>
                    <a:pt x="1064879" y="1113197"/>
                  </a:lnTo>
                  <a:lnTo>
                    <a:pt x="1063257" y="1111678"/>
                  </a:lnTo>
                  <a:close/>
                </a:path>
                <a:path w="1241425" h="1147445">
                  <a:moveTo>
                    <a:pt x="1044351" y="1118233"/>
                  </a:moveTo>
                  <a:lnTo>
                    <a:pt x="1042629" y="1118233"/>
                  </a:lnTo>
                  <a:lnTo>
                    <a:pt x="1041571" y="1119228"/>
                  </a:lnTo>
                  <a:lnTo>
                    <a:pt x="1041875" y="1120359"/>
                  </a:lnTo>
                  <a:lnTo>
                    <a:pt x="1043916" y="1121919"/>
                  </a:lnTo>
                  <a:lnTo>
                    <a:pt x="1044252" y="1122767"/>
                  </a:lnTo>
                  <a:lnTo>
                    <a:pt x="1045197" y="1122767"/>
                  </a:lnTo>
                  <a:lnTo>
                    <a:pt x="1045518" y="1120840"/>
                  </a:lnTo>
                  <a:lnTo>
                    <a:pt x="1044754" y="1118841"/>
                  </a:lnTo>
                  <a:lnTo>
                    <a:pt x="1044351" y="1118233"/>
                  </a:lnTo>
                  <a:close/>
                </a:path>
                <a:path w="1241425" h="1147445">
                  <a:moveTo>
                    <a:pt x="1044351" y="1118233"/>
                  </a:moveTo>
                  <a:lnTo>
                    <a:pt x="1044142" y="1117919"/>
                  </a:lnTo>
                  <a:lnTo>
                    <a:pt x="1044754" y="1118841"/>
                  </a:lnTo>
                  <a:lnTo>
                    <a:pt x="1044351" y="1118233"/>
                  </a:lnTo>
                  <a:close/>
                </a:path>
                <a:path w="1241425" h="1147445">
                  <a:moveTo>
                    <a:pt x="1043690" y="1117239"/>
                  </a:moveTo>
                  <a:lnTo>
                    <a:pt x="1042440" y="1117239"/>
                  </a:lnTo>
                  <a:lnTo>
                    <a:pt x="1042241" y="1117919"/>
                  </a:lnTo>
                  <a:lnTo>
                    <a:pt x="1044142" y="1117919"/>
                  </a:lnTo>
                  <a:lnTo>
                    <a:pt x="1043690" y="1117239"/>
                  </a:lnTo>
                  <a:close/>
                </a:path>
                <a:path w="1241425" h="1147445">
                  <a:moveTo>
                    <a:pt x="1075570" y="1117218"/>
                  </a:moveTo>
                  <a:lnTo>
                    <a:pt x="1074153" y="1117218"/>
                  </a:lnTo>
                  <a:lnTo>
                    <a:pt x="1072649" y="1119259"/>
                  </a:lnTo>
                  <a:lnTo>
                    <a:pt x="1073523" y="1119259"/>
                  </a:lnTo>
                  <a:lnTo>
                    <a:pt x="1074481" y="1118621"/>
                  </a:lnTo>
                  <a:lnTo>
                    <a:pt x="1075570" y="1117218"/>
                  </a:lnTo>
                  <a:close/>
                </a:path>
                <a:path w="1241425" h="1147445">
                  <a:moveTo>
                    <a:pt x="1178635" y="1059146"/>
                  </a:moveTo>
                  <a:lnTo>
                    <a:pt x="1177580" y="1060130"/>
                  </a:lnTo>
                  <a:lnTo>
                    <a:pt x="1172813" y="1066947"/>
                  </a:lnTo>
                  <a:lnTo>
                    <a:pt x="1174530" y="1066151"/>
                  </a:lnTo>
                  <a:lnTo>
                    <a:pt x="1177651" y="1062329"/>
                  </a:lnTo>
                  <a:lnTo>
                    <a:pt x="1178949" y="1060130"/>
                  </a:lnTo>
                  <a:lnTo>
                    <a:pt x="1178855" y="1059711"/>
                  </a:lnTo>
                  <a:lnTo>
                    <a:pt x="1178635" y="1059146"/>
                  </a:lnTo>
                  <a:close/>
                </a:path>
                <a:path w="1241425" h="1147445">
                  <a:moveTo>
                    <a:pt x="1165860" y="1071219"/>
                  </a:moveTo>
                  <a:lnTo>
                    <a:pt x="1162583" y="1074046"/>
                  </a:lnTo>
                  <a:lnTo>
                    <a:pt x="1161274" y="1074873"/>
                  </a:lnTo>
                  <a:lnTo>
                    <a:pt x="1160363" y="1075899"/>
                  </a:lnTo>
                  <a:lnTo>
                    <a:pt x="1160101" y="1077240"/>
                  </a:lnTo>
                  <a:lnTo>
                    <a:pt x="1160693" y="1077240"/>
                  </a:lnTo>
                  <a:lnTo>
                    <a:pt x="1163285" y="1075334"/>
                  </a:lnTo>
                  <a:lnTo>
                    <a:pt x="1164468" y="1074360"/>
                  </a:lnTo>
                  <a:lnTo>
                    <a:pt x="1166185" y="1072067"/>
                  </a:lnTo>
                  <a:lnTo>
                    <a:pt x="1165860" y="1071219"/>
                  </a:lnTo>
                  <a:close/>
                </a:path>
                <a:path w="1241425" h="1147445">
                  <a:moveTo>
                    <a:pt x="1018472" y="1132118"/>
                  </a:moveTo>
                  <a:lnTo>
                    <a:pt x="1018294" y="1132118"/>
                  </a:lnTo>
                  <a:lnTo>
                    <a:pt x="1016472" y="1133029"/>
                  </a:lnTo>
                  <a:lnTo>
                    <a:pt x="1013436" y="1136023"/>
                  </a:lnTo>
                  <a:lnTo>
                    <a:pt x="1013457" y="1137259"/>
                  </a:lnTo>
                  <a:lnTo>
                    <a:pt x="1013603" y="1137123"/>
                  </a:lnTo>
                  <a:lnTo>
                    <a:pt x="1013971" y="1137123"/>
                  </a:lnTo>
                  <a:lnTo>
                    <a:pt x="1025362" y="1133029"/>
                  </a:lnTo>
                  <a:lnTo>
                    <a:pt x="1020190" y="1133029"/>
                  </a:lnTo>
                  <a:lnTo>
                    <a:pt x="1018472" y="1132118"/>
                  </a:lnTo>
                  <a:close/>
                </a:path>
                <a:path w="1241425" h="1147445">
                  <a:moveTo>
                    <a:pt x="1013971" y="1137123"/>
                  </a:moveTo>
                  <a:lnTo>
                    <a:pt x="1013603" y="1137123"/>
                  </a:lnTo>
                  <a:lnTo>
                    <a:pt x="1013593" y="1137259"/>
                  </a:lnTo>
                  <a:lnTo>
                    <a:pt x="1013971" y="1137123"/>
                  </a:lnTo>
                  <a:close/>
                </a:path>
                <a:path w="1241425" h="1147445">
                  <a:moveTo>
                    <a:pt x="1022765" y="1124306"/>
                  </a:moveTo>
                  <a:lnTo>
                    <a:pt x="1022037" y="1124306"/>
                  </a:lnTo>
                  <a:lnTo>
                    <a:pt x="1022943" y="1125280"/>
                  </a:lnTo>
                  <a:lnTo>
                    <a:pt x="1023948" y="1126191"/>
                  </a:lnTo>
                  <a:lnTo>
                    <a:pt x="1026556" y="1127542"/>
                  </a:lnTo>
                  <a:lnTo>
                    <a:pt x="1025446" y="1129217"/>
                  </a:lnTo>
                  <a:lnTo>
                    <a:pt x="1024996" y="1129584"/>
                  </a:lnTo>
                  <a:lnTo>
                    <a:pt x="1024524" y="1130212"/>
                  </a:lnTo>
                  <a:lnTo>
                    <a:pt x="1023645" y="1130945"/>
                  </a:lnTo>
                  <a:lnTo>
                    <a:pt x="1019881" y="1133029"/>
                  </a:lnTo>
                  <a:lnTo>
                    <a:pt x="1025362" y="1133029"/>
                  </a:lnTo>
                  <a:lnTo>
                    <a:pt x="1030690" y="1130212"/>
                  </a:lnTo>
                  <a:lnTo>
                    <a:pt x="1031531" y="1129584"/>
                  </a:lnTo>
                  <a:lnTo>
                    <a:pt x="1032791" y="1128578"/>
                  </a:lnTo>
                  <a:lnTo>
                    <a:pt x="1030283" y="1128578"/>
                  </a:lnTo>
                  <a:lnTo>
                    <a:pt x="1029257" y="1126421"/>
                  </a:lnTo>
                  <a:lnTo>
                    <a:pt x="1028766" y="1126191"/>
                  </a:lnTo>
                  <a:lnTo>
                    <a:pt x="1026922" y="1125102"/>
                  </a:lnTo>
                  <a:lnTo>
                    <a:pt x="1022765" y="1124306"/>
                  </a:lnTo>
                  <a:close/>
                </a:path>
                <a:path w="1241425" h="1147445">
                  <a:moveTo>
                    <a:pt x="1032560" y="1123416"/>
                  </a:moveTo>
                  <a:lnTo>
                    <a:pt x="1029404" y="1123416"/>
                  </a:lnTo>
                  <a:lnTo>
                    <a:pt x="1031569" y="1124306"/>
                  </a:lnTo>
                  <a:lnTo>
                    <a:pt x="1031192" y="1124306"/>
                  </a:lnTo>
                  <a:lnTo>
                    <a:pt x="1031536" y="1125102"/>
                  </a:lnTo>
                  <a:lnTo>
                    <a:pt x="1031613" y="1125280"/>
                  </a:lnTo>
                  <a:lnTo>
                    <a:pt x="1031736" y="1125563"/>
                  </a:lnTo>
                  <a:lnTo>
                    <a:pt x="1031803" y="1126421"/>
                  </a:lnTo>
                  <a:lnTo>
                    <a:pt x="1031289" y="1128400"/>
                  </a:lnTo>
                  <a:lnTo>
                    <a:pt x="1030283" y="1128578"/>
                  </a:lnTo>
                  <a:lnTo>
                    <a:pt x="1032791" y="1128578"/>
                  </a:lnTo>
                  <a:lnTo>
                    <a:pt x="1034838" y="1126945"/>
                  </a:lnTo>
                  <a:lnTo>
                    <a:pt x="1034736" y="1125982"/>
                  </a:lnTo>
                  <a:lnTo>
                    <a:pt x="1034692" y="1125563"/>
                  </a:lnTo>
                  <a:lnTo>
                    <a:pt x="1032560" y="1123416"/>
                  </a:lnTo>
                  <a:close/>
                </a:path>
                <a:path w="1241425" h="1147445">
                  <a:moveTo>
                    <a:pt x="1025845" y="1116275"/>
                  </a:moveTo>
                  <a:lnTo>
                    <a:pt x="1024744" y="1116275"/>
                  </a:lnTo>
                  <a:lnTo>
                    <a:pt x="1024103" y="1119081"/>
                  </a:lnTo>
                  <a:lnTo>
                    <a:pt x="1024029" y="1119406"/>
                  </a:lnTo>
                  <a:lnTo>
                    <a:pt x="1023944" y="1120348"/>
                  </a:lnTo>
                  <a:lnTo>
                    <a:pt x="1025729" y="1120348"/>
                  </a:lnTo>
                  <a:lnTo>
                    <a:pt x="1026786" y="1120715"/>
                  </a:lnTo>
                  <a:lnTo>
                    <a:pt x="1027006" y="1121280"/>
                  </a:lnTo>
                  <a:lnTo>
                    <a:pt x="1026210" y="1122422"/>
                  </a:lnTo>
                  <a:lnTo>
                    <a:pt x="1026314" y="1123416"/>
                  </a:lnTo>
                  <a:lnTo>
                    <a:pt x="1026358" y="1123835"/>
                  </a:lnTo>
                  <a:lnTo>
                    <a:pt x="1026493" y="1123835"/>
                  </a:lnTo>
                  <a:lnTo>
                    <a:pt x="1029404" y="1123416"/>
                  </a:lnTo>
                  <a:lnTo>
                    <a:pt x="1032560" y="1123416"/>
                  </a:lnTo>
                  <a:lnTo>
                    <a:pt x="1028576" y="1119406"/>
                  </a:lnTo>
                  <a:lnTo>
                    <a:pt x="1027226" y="1117469"/>
                  </a:lnTo>
                  <a:lnTo>
                    <a:pt x="1025897" y="1117469"/>
                  </a:lnTo>
                  <a:lnTo>
                    <a:pt x="1025845" y="1116275"/>
                  </a:lnTo>
                  <a:close/>
                </a:path>
                <a:path w="1241425" h="1147445">
                  <a:moveTo>
                    <a:pt x="1038779" y="1120872"/>
                  </a:moveTo>
                  <a:lnTo>
                    <a:pt x="1035676" y="1120872"/>
                  </a:lnTo>
                  <a:lnTo>
                    <a:pt x="1037588" y="1121280"/>
                  </a:lnTo>
                  <a:lnTo>
                    <a:pt x="1036949" y="1121280"/>
                  </a:lnTo>
                  <a:lnTo>
                    <a:pt x="1037760" y="1122024"/>
                  </a:lnTo>
                  <a:lnTo>
                    <a:pt x="1038640" y="1123416"/>
                  </a:lnTo>
                  <a:lnTo>
                    <a:pt x="1038949" y="1122422"/>
                  </a:lnTo>
                  <a:lnTo>
                    <a:pt x="1038825" y="1121280"/>
                  </a:lnTo>
                  <a:lnTo>
                    <a:pt x="1038779" y="1120872"/>
                  </a:lnTo>
                  <a:close/>
                </a:path>
                <a:path w="1241425" h="1147445">
                  <a:moveTo>
                    <a:pt x="1033021" y="1114935"/>
                  </a:moveTo>
                  <a:lnTo>
                    <a:pt x="1032273" y="1114935"/>
                  </a:lnTo>
                  <a:lnTo>
                    <a:pt x="1031943" y="1116275"/>
                  </a:lnTo>
                  <a:lnTo>
                    <a:pt x="1031858" y="1116621"/>
                  </a:lnTo>
                  <a:lnTo>
                    <a:pt x="1031781" y="1116935"/>
                  </a:lnTo>
                  <a:lnTo>
                    <a:pt x="1031697" y="1119406"/>
                  </a:lnTo>
                  <a:lnTo>
                    <a:pt x="1032465" y="1120715"/>
                  </a:lnTo>
                  <a:lnTo>
                    <a:pt x="1032569" y="1120872"/>
                  </a:lnTo>
                  <a:lnTo>
                    <a:pt x="1033509" y="1121689"/>
                  </a:lnTo>
                  <a:lnTo>
                    <a:pt x="1034241" y="1121689"/>
                  </a:lnTo>
                  <a:lnTo>
                    <a:pt x="1034854" y="1121280"/>
                  </a:lnTo>
                  <a:lnTo>
                    <a:pt x="1035676" y="1120872"/>
                  </a:lnTo>
                  <a:lnTo>
                    <a:pt x="1038779" y="1120872"/>
                  </a:lnTo>
                  <a:lnTo>
                    <a:pt x="1038701" y="1120181"/>
                  </a:lnTo>
                  <a:lnTo>
                    <a:pt x="1038576" y="1119081"/>
                  </a:lnTo>
                  <a:lnTo>
                    <a:pt x="1038017" y="1117469"/>
                  </a:lnTo>
                  <a:lnTo>
                    <a:pt x="1038172" y="1117469"/>
                  </a:lnTo>
                  <a:lnTo>
                    <a:pt x="1037309" y="1116621"/>
                  </a:lnTo>
                  <a:lnTo>
                    <a:pt x="1036032" y="1115689"/>
                  </a:lnTo>
                  <a:lnTo>
                    <a:pt x="1034702" y="1115301"/>
                  </a:lnTo>
                  <a:lnTo>
                    <a:pt x="1033865" y="1115301"/>
                  </a:lnTo>
                  <a:lnTo>
                    <a:pt x="1033021" y="1114935"/>
                  </a:lnTo>
                  <a:close/>
                </a:path>
                <a:path w="1241425" h="1147445">
                  <a:moveTo>
                    <a:pt x="1001938" y="1135510"/>
                  </a:moveTo>
                  <a:lnTo>
                    <a:pt x="1000776" y="1135510"/>
                  </a:lnTo>
                  <a:lnTo>
                    <a:pt x="999981" y="1136672"/>
                  </a:lnTo>
                  <a:lnTo>
                    <a:pt x="999740" y="1137751"/>
                  </a:lnTo>
                  <a:lnTo>
                    <a:pt x="1000188" y="1138704"/>
                  </a:lnTo>
                  <a:lnTo>
                    <a:pt x="1001080" y="1139531"/>
                  </a:lnTo>
                  <a:lnTo>
                    <a:pt x="1001111" y="1140620"/>
                  </a:lnTo>
                  <a:lnTo>
                    <a:pt x="999562" y="1142662"/>
                  </a:lnTo>
                  <a:lnTo>
                    <a:pt x="998893" y="1143376"/>
                  </a:lnTo>
                  <a:lnTo>
                    <a:pt x="1011404" y="1138704"/>
                  </a:lnTo>
                  <a:lnTo>
                    <a:pt x="1010751" y="1136672"/>
                  </a:lnTo>
                  <a:lnTo>
                    <a:pt x="1003810" y="1136672"/>
                  </a:lnTo>
                  <a:lnTo>
                    <a:pt x="1001938" y="1135510"/>
                  </a:lnTo>
                  <a:close/>
                </a:path>
                <a:path w="1241425" h="1147445">
                  <a:moveTo>
                    <a:pt x="1010058" y="1135008"/>
                  </a:moveTo>
                  <a:lnTo>
                    <a:pt x="1009454" y="1135008"/>
                  </a:lnTo>
                  <a:lnTo>
                    <a:pt x="1005478" y="1136358"/>
                  </a:lnTo>
                  <a:lnTo>
                    <a:pt x="1002836" y="1136672"/>
                  </a:lnTo>
                  <a:lnTo>
                    <a:pt x="1010751" y="1136672"/>
                  </a:lnTo>
                  <a:lnTo>
                    <a:pt x="1010451" y="1135741"/>
                  </a:lnTo>
                  <a:lnTo>
                    <a:pt x="1010058" y="1135008"/>
                  </a:lnTo>
                  <a:close/>
                </a:path>
                <a:path w="1241425" h="1147445">
                  <a:moveTo>
                    <a:pt x="930224" y="1140400"/>
                  </a:moveTo>
                  <a:lnTo>
                    <a:pt x="928391" y="1140913"/>
                  </a:lnTo>
                  <a:lnTo>
                    <a:pt x="928156" y="1141384"/>
                  </a:lnTo>
                  <a:lnTo>
                    <a:pt x="929969" y="1141384"/>
                  </a:lnTo>
                  <a:lnTo>
                    <a:pt x="931030" y="1141981"/>
                  </a:lnTo>
                  <a:lnTo>
                    <a:pt x="932464" y="1142662"/>
                  </a:lnTo>
                  <a:lnTo>
                    <a:pt x="934014" y="1145112"/>
                  </a:lnTo>
                  <a:lnTo>
                    <a:pt x="934192" y="1146107"/>
                  </a:lnTo>
                  <a:lnTo>
                    <a:pt x="934642" y="1144222"/>
                  </a:lnTo>
                  <a:lnTo>
                    <a:pt x="934240" y="1142662"/>
                  </a:lnTo>
                  <a:lnTo>
                    <a:pt x="934140" y="1142274"/>
                  </a:lnTo>
                  <a:lnTo>
                    <a:pt x="932400" y="1140913"/>
                  </a:lnTo>
                  <a:lnTo>
                    <a:pt x="930224" y="1140400"/>
                  </a:lnTo>
                  <a:close/>
                </a:path>
                <a:path w="1241425" h="1147445">
                  <a:moveTo>
                    <a:pt x="995337" y="1139971"/>
                  </a:moveTo>
                  <a:lnTo>
                    <a:pt x="994180" y="1139971"/>
                  </a:lnTo>
                  <a:lnTo>
                    <a:pt x="990613" y="1143447"/>
                  </a:lnTo>
                  <a:lnTo>
                    <a:pt x="990472" y="1143447"/>
                  </a:lnTo>
                  <a:lnTo>
                    <a:pt x="989709" y="1143929"/>
                  </a:lnTo>
                  <a:lnTo>
                    <a:pt x="984618" y="1143929"/>
                  </a:lnTo>
                  <a:lnTo>
                    <a:pt x="984289" y="1145803"/>
                  </a:lnTo>
                  <a:lnTo>
                    <a:pt x="984243" y="1146840"/>
                  </a:lnTo>
                  <a:lnTo>
                    <a:pt x="989258" y="1145803"/>
                  </a:lnTo>
                  <a:lnTo>
                    <a:pt x="991667" y="1144924"/>
                  </a:lnTo>
                  <a:lnTo>
                    <a:pt x="993279" y="1143709"/>
                  </a:lnTo>
                  <a:lnTo>
                    <a:pt x="993892" y="1142609"/>
                  </a:lnTo>
                  <a:lnTo>
                    <a:pt x="994063" y="1142117"/>
                  </a:lnTo>
                  <a:lnTo>
                    <a:pt x="994337" y="1141217"/>
                  </a:lnTo>
                  <a:lnTo>
                    <a:pt x="997060" y="1141217"/>
                  </a:lnTo>
                  <a:lnTo>
                    <a:pt x="996944" y="1141049"/>
                  </a:lnTo>
                  <a:lnTo>
                    <a:pt x="996190" y="1140432"/>
                  </a:lnTo>
                  <a:lnTo>
                    <a:pt x="995337" y="1139971"/>
                  </a:lnTo>
                  <a:close/>
                </a:path>
                <a:path w="1241425" h="1147445">
                  <a:moveTo>
                    <a:pt x="986065" y="1143447"/>
                  </a:moveTo>
                  <a:lnTo>
                    <a:pt x="984410" y="1143929"/>
                  </a:lnTo>
                  <a:lnTo>
                    <a:pt x="988070" y="1143929"/>
                  </a:lnTo>
                  <a:lnTo>
                    <a:pt x="986065" y="1143447"/>
                  </a:lnTo>
                  <a:close/>
                </a:path>
                <a:path w="1241425" h="1147445">
                  <a:moveTo>
                    <a:pt x="997060" y="1141217"/>
                  </a:moveTo>
                  <a:lnTo>
                    <a:pt x="995335" y="1141217"/>
                  </a:lnTo>
                  <a:lnTo>
                    <a:pt x="996253" y="1142609"/>
                  </a:lnTo>
                  <a:lnTo>
                    <a:pt x="997388" y="1143447"/>
                  </a:lnTo>
                  <a:lnTo>
                    <a:pt x="998008" y="1143447"/>
                  </a:lnTo>
                  <a:lnTo>
                    <a:pt x="997608" y="1142117"/>
                  </a:lnTo>
                  <a:lnTo>
                    <a:pt x="997551" y="1141929"/>
                  </a:lnTo>
                  <a:lnTo>
                    <a:pt x="997060" y="1141217"/>
                  </a:lnTo>
                  <a:close/>
                </a:path>
                <a:path w="1241425" h="1147445">
                  <a:moveTo>
                    <a:pt x="995295" y="1141217"/>
                  </a:moveTo>
                  <a:lnTo>
                    <a:pt x="994337" y="1141217"/>
                  </a:lnTo>
                  <a:lnTo>
                    <a:pt x="994966" y="1142117"/>
                  </a:lnTo>
                  <a:lnTo>
                    <a:pt x="995206" y="1142117"/>
                  </a:lnTo>
                  <a:lnTo>
                    <a:pt x="995295" y="1141217"/>
                  </a:lnTo>
                  <a:close/>
                </a:path>
              </a:pathLst>
            </a:custGeom>
            <a:solidFill>
              <a:srgbClr val="0F9FDA"/>
            </a:solidFill>
          </p:spPr>
          <p:txBody>
            <a:bodyPr wrap="square" lIns="0" tIns="0" rIns="0" bIns="0" rtlCol="0"/>
            <a:lstStyle/>
            <a:p>
              <a:pPr defTabSz="554492"/>
              <a:endParaRPr sz="1092" kern="0">
                <a:solidFill>
                  <a:sysClr val="windowText" lastClr="000000"/>
                </a:solidFill>
              </a:endParaRPr>
            </a:p>
          </p:txBody>
        </p:sp>
        <p:pic>
          <p:nvPicPr>
            <p:cNvPr id="119" name="object 119"/>
            <p:cNvPicPr/>
            <p:nvPr/>
          </p:nvPicPr>
          <p:blipFill>
            <a:blip r:embed="rId31" cstate="print"/>
            <a:stretch>
              <a:fillRect/>
            </a:stretch>
          </p:blipFill>
          <p:spPr>
            <a:xfrm>
              <a:off x="7619648" y="7886321"/>
              <a:ext cx="208076" cy="399253"/>
            </a:xfrm>
            <a:prstGeom prst="rect">
              <a:avLst/>
            </a:prstGeom>
          </p:spPr>
        </p:pic>
      </p:grpSp>
      <p:grpSp>
        <p:nvGrpSpPr>
          <p:cNvPr id="120" name="object 120">
            <a:extLst>
              <a:ext uri="{C183D7F6-B498-43B3-948B-1728B52AA6E4}">
                <adec:decorative xmlns:adec="http://schemas.microsoft.com/office/drawing/2017/decorative" val="1"/>
              </a:ext>
            </a:extLst>
          </p:cNvPr>
          <p:cNvGrpSpPr/>
          <p:nvPr/>
        </p:nvGrpSpPr>
        <p:grpSpPr>
          <a:xfrm>
            <a:off x="5120553" y="4587985"/>
            <a:ext cx="910293" cy="801319"/>
            <a:chOff x="8443466" y="7565926"/>
            <a:chExt cx="1501140" cy="1321435"/>
          </a:xfrm>
        </p:grpSpPr>
        <p:sp>
          <p:nvSpPr>
            <p:cNvPr id="121" name="object 121"/>
            <p:cNvSpPr/>
            <p:nvPr/>
          </p:nvSpPr>
          <p:spPr>
            <a:xfrm>
              <a:off x="8443466" y="7565926"/>
              <a:ext cx="1501140" cy="1321435"/>
            </a:xfrm>
            <a:custGeom>
              <a:avLst/>
              <a:gdLst/>
              <a:ahLst/>
              <a:cxnLst/>
              <a:rect l="l" t="t" r="r" b="b"/>
              <a:pathLst>
                <a:path w="1501140" h="1321434">
                  <a:moveTo>
                    <a:pt x="657822" y="0"/>
                  </a:moveTo>
                  <a:lnTo>
                    <a:pt x="653205" y="1193"/>
                  </a:lnTo>
                  <a:lnTo>
                    <a:pt x="639739" y="10439"/>
                  </a:lnTo>
                  <a:lnTo>
                    <a:pt x="634734" y="7465"/>
                  </a:lnTo>
                  <a:lnTo>
                    <a:pt x="627059" y="7811"/>
                  </a:lnTo>
                  <a:lnTo>
                    <a:pt x="619310" y="10188"/>
                  </a:lnTo>
                  <a:lnTo>
                    <a:pt x="613897" y="14167"/>
                  </a:lnTo>
                  <a:lnTo>
                    <a:pt x="610735" y="21800"/>
                  </a:lnTo>
                  <a:lnTo>
                    <a:pt x="613028" y="28365"/>
                  </a:lnTo>
                  <a:lnTo>
                    <a:pt x="622588" y="41569"/>
                  </a:lnTo>
                  <a:lnTo>
                    <a:pt x="629279" y="54500"/>
                  </a:lnTo>
                  <a:lnTo>
                    <a:pt x="631802" y="61432"/>
                  </a:lnTo>
                  <a:lnTo>
                    <a:pt x="632839" y="66919"/>
                  </a:lnTo>
                  <a:lnTo>
                    <a:pt x="631216" y="75694"/>
                  </a:lnTo>
                  <a:lnTo>
                    <a:pt x="624933" y="90688"/>
                  </a:lnTo>
                  <a:lnTo>
                    <a:pt x="624504" y="99389"/>
                  </a:lnTo>
                  <a:lnTo>
                    <a:pt x="627342" y="99913"/>
                  </a:lnTo>
                  <a:lnTo>
                    <a:pt x="629268" y="100845"/>
                  </a:lnTo>
                  <a:lnTo>
                    <a:pt x="630755" y="102300"/>
                  </a:lnTo>
                  <a:lnTo>
                    <a:pt x="631017" y="104091"/>
                  </a:lnTo>
                  <a:lnTo>
                    <a:pt x="630567" y="108101"/>
                  </a:lnTo>
                  <a:lnTo>
                    <a:pt x="630535" y="109860"/>
                  </a:lnTo>
                  <a:lnTo>
                    <a:pt x="632420" y="118687"/>
                  </a:lnTo>
                  <a:lnTo>
                    <a:pt x="632944" y="123786"/>
                  </a:lnTo>
                  <a:lnTo>
                    <a:pt x="631677" y="125891"/>
                  </a:lnTo>
                  <a:lnTo>
                    <a:pt x="628577" y="137932"/>
                  </a:lnTo>
                  <a:lnTo>
                    <a:pt x="626692" y="140215"/>
                  </a:lnTo>
                  <a:lnTo>
                    <a:pt x="618714" y="146676"/>
                  </a:lnTo>
                  <a:lnTo>
                    <a:pt x="615824" y="149628"/>
                  </a:lnTo>
                  <a:lnTo>
                    <a:pt x="609269" y="164570"/>
                  </a:lnTo>
                  <a:lnTo>
                    <a:pt x="606463" y="173408"/>
                  </a:lnTo>
                  <a:lnTo>
                    <a:pt x="604243" y="187072"/>
                  </a:lnTo>
                  <a:lnTo>
                    <a:pt x="601520" y="193920"/>
                  </a:lnTo>
                  <a:lnTo>
                    <a:pt x="594934" y="207354"/>
                  </a:lnTo>
                  <a:lnTo>
                    <a:pt x="591468" y="216663"/>
                  </a:lnTo>
                  <a:lnTo>
                    <a:pt x="590390" y="224108"/>
                  </a:lnTo>
                  <a:lnTo>
                    <a:pt x="590673" y="239982"/>
                  </a:lnTo>
                  <a:lnTo>
                    <a:pt x="589678" y="248578"/>
                  </a:lnTo>
                  <a:lnTo>
                    <a:pt x="587217" y="253971"/>
                  </a:lnTo>
                  <a:lnTo>
                    <a:pt x="584348" y="258442"/>
                  </a:lnTo>
                  <a:lnTo>
                    <a:pt x="582244" y="265080"/>
                  </a:lnTo>
                  <a:lnTo>
                    <a:pt x="582621" y="267782"/>
                  </a:lnTo>
                  <a:lnTo>
                    <a:pt x="583793" y="270955"/>
                  </a:lnTo>
                  <a:lnTo>
                    <a:pt x="584024" y="274483"/>
                  </a:lnTo>
                  <a:lnTo>
                    <a:pt x="582149" y="278263"/>
                  </a:lnTo>
                  <a:lnTo>
                    <a:pt x="578275" y="278714"/>
                  </a:lnTo>
                  <a:lnTo>
                    <a:pt x="574286" y="276515"/>
                  </a:lnTo>
                  <a:lnTo>
                    <a:pt x="571165" y="275949"/>
                  </a:lnTo>
                  <a:lnTo>
                    <a:pt x="569794" y="281834"/>
                  </a:lnTo>
                  <a:lnTo>
                    <a:pt x="570516" y="285802"/>
                  </a:lnTo>
                  <a:lnTo>
                    <a:pt x="573312" y="294504"/>
                  </a:lnTo>
                  <a:lnTo>
                    <a:pt x="572453" y="297561"/>
                  </a:lnTo>
                  <a:lnTo>
                    <a:pt x="560307" y="323759"/>
                  </a:lnTo>
                  <a:lnTo>
                    <a:pt x="558726" y="327571"/>
                  </a:lnTo>
                  <a:lnTo>
                    <a:pt x="552066" y="331602"/>
                  </a:lnTo>
                  <a:lnTo>
                    <a:pt x="549690" y="334974"/>
                  </a:lnTo>
                  <a:lnTo>
                    <a:pt x="551166" y="339665"/>
                  </a:lnTo>
                  <a:lnTo>
                    <a:pt x="556098" y="344963"/>
                  </a:lnTo>
                  <a:lnTo>
                    <a:pt x="559092" y="349350"/>
                  </a:lnTo>
                  <a:lnTo>
                    <a:pt x="560181" y="354523"/>
                  </a:lnTo>
                  <a:lnTo>
                    <a:pt x="558548" y="361821"/>
                  </a:lnTo>
                  <a:lnTo>
                    <a:pt x="553417" y="365852"/>
                  </a:lnTo>
                  <a:lnTo>
                    <a:pt x="552255" y="367391"/>
                  </a:lnTo>
                  <a:lnTo>
                    <a:pt x="551941" y="369098"/>
                  </a:lnTo>
                  <a:lnTo>
                    <a:pt x="552339" y="373287"/>
                  </a:lnTo>
                  <a:lnTo>
                    <a:pt x="551972" y="375266"/>
                  </a:lnTo>
                  <a:lnTo>
                    <a:pt x="548286" y="385736"/>
                  </a:lnTo>
                  <a:lnTo>
                    <a:pt x="547889" y="389475"/>
                  </a:lnTo>
                  <a:lnTo>
                    <a:pt x="526957" y="401139"/>
                  </a:lnTo>
                  <a:lnTo>
                    <a:pt x="492854" y="427096"/>
                  </a:lnTo>
                  <a:lnTo>
                    <a:pt x="483021" y="437599"/>
                  </a:lnTo>
                  <a:lnTo>
                    <a:pt x="475702" y="450289"/>
                  </a:lnTo>
                  <a:lnTo>
                    <a:pt x="471106" y="456206"/>
                  </a:lnTo>
                  <a:lnTo>
                    <a:pt x="459137" y="460467"/>
                  </a:lnTo>
                  <a:lnTo>
                    <a:pt x="453672" y="464718"/>
                  </a:lnTo>
                  <a:lnTo>
                    <a:pt x="444949" y="473933"/>
                  </a:lnTo>
                  <a:lnTo>
                    <a:pt x="440311" y="476886"/>
                  </a:lnTo>
                  <a:lnTo>
                    <a:pt x="433965" y="479545"/>
                  </a:lnTo>
                  <a:lnTo>
                    <a:pt x="427505" y="481273"/>
                  </a:lnTo>
                  <a:lnTo>
                    <a:pt x="421191" y="481870"/>
                  </a:lnTo>
                  <a:lnTo>
                    <a:pt x="414908" y="484247"/>
                  </a:lnTo>
                  <a:lnTo>
                    <a:pt x="404092" y="493670"/>
                  </a:lnTo>
                  <a:lnTo>
                    <a:pt x="396888" y="494686"/>
                  </a:lnTo>
                  <a:lnTo>
                    <a:pt x="390951" y="490068"/>
                  </a:lnTo>
                  <a:lnTo>
                    <a:pt x="387003" y="482906"/>
                  </a:lnTo>
                  <a:lnTo>
                    <a:pt x="384428" y="476257"/>
                  </a:lnTo>
                  <a:lnTo>
                    <a:pt x="381506" y="473085"/>
                  </a:lnTo>
                  <a:lnTo>
                    <a:pt x="340576" y="496351"/>
                  </a:lnTo>
                  <a:lnTo>
                    <a:pt x="335707" y="517984"/>
                  </a:lnTo>
                  <a:lnTo>
                    <a:pt x="332230" y="522601"/>
                  </a:lnTo>
                  <a:lnTo>
                    <a:pt x="329654" y="520664"/>
                  </a:lnTo>
                  <a:lnTo>
                    <a:pt x="327738" y="520015"/>
                  </a:lnTo>
                  <a:lnTo>
                    <a:pt x="326157" y="520612"/>
                  </a:lnTo>
                  <a:lnTo>
                    <a:pt x="323477" y="522455"/>
                  </a:lnTo>
                  <a:lnTo>
                    <a:pt x="321581" y="519764"/>
                  </a:lnTo>
                  <a:lnTo>
                    <a:pt x="314723" y="522036"/>
                  </a:lnTo>
                  <a:lnTo>
                    <a:pt x="307383" y="522141"/>
                  </a:lnTo>
                  <a:lnTo>
                    <a:pt x="301205" y="523931"/>
                  </a:lnTo>
                  <a:lnTo>
                    <a:pt x="296200" y="536789"/>
                  </a:lnTo>
                  <a:lnTo>
                    <a:pt x="281373" y="553396"/>
                  </a:lnTo>
                  <a:lnTo>
                    <a:pt x="278808" y="559386"/>
                  </a:lnTo>
                  <a:lnTo>
                    <a:pt x="278200" y="564244"/>
                  </a:lnTo>
                  <a:lnTo>
                    <a:pt x="279153" y="578464"/>
                  </a:lnTo>
                  <a:lnTo>
                    <a:pt x="278148" y="587092"/>
                  </a:lnTo>
                  <a:lnTo>
                    <a:pt x="275656" y="590756"/>
                  </a:lnTo>
                  <a:lnTo>
                    <a:pt x="260232" y="596683"/>
                  </a:lnTo>
                  <a:lnTo>
                    <a:pt x="258484" y="596651"/>
                  </a:lnTo>
                  <a:lnTo>
                    <a:pt x="258212" y="598065"/>
                  </a:lnTo>
                  <a:lnTo>
                    <a:pt x="266934" y="611112"/>
                  </a:lnTo>
                  <a:lnTo>
                    <a:pt x="270756" y="614159"/>
                  </a:lnTo>
                  <a:lnTo>
                    <a:pt x="271300" y="621017"/>
                  </a:lnTo>
                  <a:lnTo>
                    <a:pt x="269363" y="634713"/>
                  </a:lnTo>
                  <a:lnTo>
                    <a:pt x="271373" y="641216"/>
                  </a:lnTo>
                  <a:lnTo>
                    <a:pt x="274064" y="647310"/>
                  </a:lnTo>
                  <a:lnTo>
                    <a:pt x="274127" y="651707"/>
                  </a:lnTo>
                  <a:lnTo>
                    <a:pt x="268222" y="653571"/>
                  </a:lnTo>
                  <a:lnTo>
                    <a:pt x="264641" y="652032"/>
                  </a:lnTo>
                  <a:lnTo>
                    <a:pt x="259541" y="646378"/>
                  </a:lnTo>
                  <a:lnTo>
                    <a:pt x="255740" y="644807"/>
                  </a:lnTo>
                  <a:lnTo>
                    <a:pt x="252442" y="646828"/>
                  </a:lnTo>
                  <a:lnTo>
                    <a:pt x="250756" y="651226"/>
                  </a:lnTo>
                  <a:lnTo>
                    <a:pt x="248180" y="660409"/>
                  </a:lnTo>
                  <a:lnTo>
                    <a:pt x="244537" y="665885"/>
                  </a:lnTo>
                  <a:lnTo>
                    <a:pt x="238422" y="672094"/>
                  </a:lnTo>
                  <a:lnTo>
                    <a:pt x="231689" y="675246"/>
                  </a:lnTo>
                  <a:lnTo>
                    <a:pt x="226014" y="672440"/>
                  </a:lnTo>
                  <a:lnTo>
                    <a:pt x="223909" y="667958"/>
                  </a:lnTo>
                  <a:lnTo>
                    <a:pt x="224506" y="666283"/>
                  </a:lnTo>
                  <a:lnTo>
                    <a:pt x="226108" y="663937"/>
                  </a:lnTo>
                  <a:lnTo>
                    <a:pt x="227050" y="658849"/>
                  </a:lnTo>
                  <a:lnTo>
                    <a:pt x="227825" y="657822"/>
                  </a:lnTo>
                  <a:lnTo>
                    <a:pt x="229396" y="657236"/>
                  </a:lnTo>
                  <a:lnTo>
                    <a:pt x="230788" y="656032"/>
                  </a:lnTo>
                  <a:lnTo>
                    <a:pt x="231783" y="654158"/>
                  </a:lnTo>
                  <a:lnTo>
                    <a:pt x="231343" y="651446"/>
                  </a:lnTo>
                  <a:lnTo>
                    <a:pt x="230568" y="649268"/>
                  </a:lnTo>
                  <a:lnTo>
                    <a:pt x="229479" y="647299"/>
                  </a:lnTo>
                  <a:lnTo>
                    <a:pt x="228265" y="641195"/>
                  </a:lnTo>
                  <a:lnTo>
                    <a:pt x="225574" y="635142"/>
                  </a:lnTo>
                  <a:lnTo>
                    <a:pt x="221501" y="630263"/>
                  </a:lnTo>
                  <a:lnTo>
                    <a:pt x="212014" y="626179"/>
                  </a:lnTo>
                  <a:lnTo>
                    <a:pt x="207543" y="621844"/>
                  </a:lnTo>
                  <a:lnTo>
                    <a:pt x="201784" y="617855"/>
                  </a:lnTo>
                  <a:lnTo>
                    <a:pt x="194507" y="617677"/>
                  </a:lnTo>
                  <a:lnTo>
                    <a:pt x="184737" y="624661"/>
                  </a:lnTo>
                  <a:lnTo>
                    <a:pt x="174371" y="638011"/>
                  </a:lnTo>
                  <a:lnTo>
                    <a:pt x="165220" y="652419"/>
                  </a:lnTo>
                  <a:lnTo>
                    <a:pt x="160078" y="664398"/>
                  </a:lnTo>
                  <a:lnTo>
                    <a:pt x="157775" y="680073"/>
                  </a:lnTo>
                  <a:lnTo>
                    <a:pt x="156246" y="683591"/>
                  </a:lnTo>
                  <a:lnTo>
                    <a:pt x="152110" y="690167"/>
                  </a:lnTo>
                  <a:lnTo>
                    <a:pt x="148403" y="699172"/>
                  </a:lnTo>
                  <a:lnTo>
                    <a:pt x="142477" y="702763"/>
                  </a:lnTo>
                  <a:lnTo>
                    <a:pt x="137231" y="707360"/>
                  </a:lnTo>
                  <a:lnTo>
                    <a:pt x="136184" y="716260"/>
                  </a:lnTo>
                  <a:lnTo>
                    <a:pt x="138152" y="723056"/>
                  </a:lnTo>
                  <a:lnTo>
                    <a:pt x="140697" y="728239"/>
                  </a:lnTo>
                  <a:lnTo>
                    <a:pt x="143000" y="734804"/>
                  </a:lnTo>
                  <a:lnTo>
                    <a:pt x="143880" y="744322"/>
                  </a:lnTo>
                  <a:lnTo>
                    <a:pt x="141692" y="749809"/>
                  </a:lnTo>
                  <a:lnTo>
                    <a:pt x="141252" y="753819"/>
                  </a:lnTo>
                  <a:lnTo>
                    <a:pt x="143775" y="760751"/>
                  </a:lnTo>
                  <a:lnTo>
                    <a:pt x="144917" y="765641"/>
                  </a:lnTo>
                  <a:lnTo>
                    <a:pt x="145786" y="770782"/>
                  </a:lnTo>
                  <a:lnTo>
                    <a:pt x="145335" y="774793"/>
                  </a:lnTo>
                  <a:lnTo>
                    <a:pt x="140351" y="780897"/>
                  </a:lnTo>
                  <a:lnTo>
                    <a:pt x="133702" y="782039"/>
                  </a:lnTo>
                  <a:lnTo>
                    <a:pt x="118938" y="779609"/>
                  </a:lnTo>
                  <a:lnTo>
                    <a:pt x="114813" y="782939"/>
                  </a:lnTo>
                  <a:lnTo>
                    <a:pt x="110928" y="791326"/>
                  </a:lnTo>
                  <a:lnTo>
                    <a:pt x="103515" y="825126"/>
                  </a:lnTo>
                  <a:lnTo>
                    <a:pt x="101138" y="831702"/>
                  </a:lnTo>
                  <a:lnTo>
                    <a:pt x="96614" y="838487"/>
                  </a:lnTo>
                  <a:lnTo>
                    <a:pt x="90991" y="840403"/>
                  </a:lnTo>
                  <a:lnTo>
                    <a:pt x="68217" y="841764"/>
                  </a:lnTo>
                  <a:lnTo>
                    <a:pt x="41988" y="850413"/>
                  </a:lnTo>
                  <a:lnTo>
                    <a:pt x="28281" y="851398"/>
                  </a:lnTo>
                  <a:lnTo>
                    <a:pt x="17538" y="846194"/>
                  </a:lnTo>
                  <a:lnTo>
                    <a:pt x="17308" y="845859"/>
                  </a:lnTo>
                  <a:lnTo>
                    <a:pt x="16962" y="852518"/>
                  </a:lnTo>
                  <a:lnTo>
                    <a:pt x="15413" y="862507"/>
                  </a:lnTo>
                  <a:lnTo>
                    <a:pt x="15434" y="863973"/>
                  </a:lnTo>
                  <a:lnTo>
                    <a:pt x="16449" y="867994"/>
                  </a:lnTo>
                  <a:lnTo>
                    <a:pt x="21821" y="880098"/>
                  </a:lnTo>
                  <a:lnTo>
                    <a:pt x="22742" y="884653"/>
                  </a:lnTo>
                  <a:lnTo>
                    <a:pt x="22910" y="888496"/>
                  </a:lnTo>
                  <a:lnTo>
                    <a:pt x="22020" y="893334"/>
                  </a:lnTo>
                  <a:lnTo>
                    <a:pt x="21004" y="901951"/>
                  </a:lnTo>
                  <a:lnTo>
                    <a:pt x="21381" y="908171"/>
                  </a:lnTo>
                  <a:lnTo>
                    <a:pt x="21224" y="912223"/>
                  </a:lnTo>
                  <a:lnTo>
                    <a:pt x="20397" y="913542"/>
                  </a:lnTo>
                  <a:lnTo>
                    <a:pt x="18994" y="914453"/>
                  </a:lnTo>
                  <a:lnTo>
                    <a:pt x="15109" y="914904"/>
                  </a:lnTo>
                  <a:lnTo>
                    <a:pt x="13538" y="915490"/>
                  </a:lnTo>
                  <a:lnTo>
                    <a:pt x="12764" y="916527"/>
                  </a:lnTo>
                  <a:lnTo>
                    <a:pt x="12167" y="918170"/>
                  </a:lnTo>
                  <a:lnTo>
                    <a:pt x="11800" y="920149"/>
                  </a:lnTo>
                  <a:lnTo>
                    <a:pt x="12062" y="926662"/>
                  </a:lnTo>
                  <a:lnTo>
                    <a:pt x="11695" y="928641"/>
                  </a:lnTo>
                  <a:lnTo>
                    <a:pt x="11151" y="930034"/>
                  </a:lnTo>
                  <a:lnTo>
                    <a:pt x="10271" y="931626"/>
                  </a:lnTo>
                  <a:lnTo>
                    <a:pt x="7769" y="934086"/>
                  </a:lnTo>
                  <a:lnTo>
                    <a:pt x="2355" y="938065"/>
                  </a:lnTo>
                  <a:lnTo>
                    <a:pt x="575" y="939782"/>
                  </a:lnTo>
                  <a:lnTo>
                    <a:pt x="0" y="942903"/>
                  </a:lnTo>
                  <a:lnTo>
                    <a:pt x="251" y="944704"/>
                  </a:lnTo>
                  <a:lnTo>
                    <a:pt x="1937" y="948232"/>
                  </a:lnTo>
                  <a:lnTo>
                    <a:pt x="24261" y="981373"/>
                  </a:lnTo>
                  <a:lnTo>
                    <a:pt x="25674" y="984849"/>
                  </a:lnTo>
                  <a:lnTo>
                    <a:pt x="27276" y="990441"/>
                  </a:lnTo>
                  <a:lnTo>
                    <a:pt x="28690" y="993917"/>
                  </a:lnTo>
                  <a:lnTo>
                    <a:pt x="30805" y="996650"/>
                  </a:lnTo>
                  <a:lnTo>
                    <a:pt x="47349" y="1012021"/>
                  </a:lnTo>
                  <a:lnTo>
                    <a:pt x="49883" y="1015696"/>
                  </a:lnTo>
                  <a:lnTo>
                    <a:pt x="51307" y="1020649"/>
                  </a:lnTo>
                  <a:lnTo>
                    <a:pt x="51056" y="1022063"/>
                  </a:lnTo>
                  <a:lnTo>
                    <a:pt x="50166" y="1023654"/>
                  </a:lnTo>
                  <a:lnTo>
                    <a:pt x="46134" y="1029675"/>
                  </a:lnTo>
                  <a:lnTo>
                    <a:pt x="45642" y="1030753"/>
                  </a:lnTo>
                  <a:lnTo>
                    <a:pt x="45841" y="1032837"/>
                  </a:lnTo>
                  <a:lnTo>
                    <a:pt x="47223" y="1034869"/>
                  </a:lnTo>
                  <a:lnTo>
                    <a:pt x="59558" y="1044167"/>
                  </a:lnTo>
                  <a:lnTo>
                    <a:pt x="61327" y="1045968"/>
                  </a:lnTo>
                  <a:lnTo>
                    <a:pt x="62992" y="1048030"/>
                  </a:lnTo>
                  <a:lnTo>
                    <a:pt x="66427" y="1054805"/>
                  </a:lnTo>
                  <a:lnTo>
                    <a:pt x="68060" y="1069758"/>
                  </a:lnTo>
                  <a:lnTo>
                    <a:pt x="68793" y="1073726"/>
                  </a:lnTo>
                  <a:lnTo>
                    <a:pt x="70196" y="1077202"/>
                  </a:lnTo>
                  <a:lnTo>
                    <a:pt x="89348" y="1097411"/>
                  </a:lnTo>
                  <a:lnTo>
                    <a:pt x="93033" y="1102804"/>
                  </a:lnTo>
                  <a:lnTo>
                    <a:pt x="95190" y="1107002"/>
                  </a:lnTo>
                  <a:lnTo>
                    <a:pt x="95096" y="1109065"/>
                  </a:lnTo>
                  <a:lnTo>
                    <a:pt x="95295" y="1111149"/>
                  </a:lnTo>
                  <a:lnTo>
                    <a:pt x="99661" y="1123955"/>
                  </a:lnTo>
                  <a:lnTo>
                    <a:pt x="100939" y="1129745"/>
                  </a:lnTo>
                  <a:lnTo>
                    <a:pt x="102269" y="1132038"/>
                  </a:lnTo>
                  <a:lnTo>
                    <a:pt x="104886" y="1133724"/>
                  </a:lnTo>
                  <a:lnTo>
                    <a:pt x="116928" y="1138572"/>
                  </a:lnTo>
                  <a:lnTo>
                    <a:pt x="119315" y="1139891"/>
                  </a:lnTo>
                  <a:lnTo>
                    <a:pt x="121650" y="1141494"/>
                  </a:lnTo>
                  <a:lnTo>
                    <a:pt x="124582" y="1144666"/>
                  </a:lnTo>
                  <a:lnTo>
                    <a:pt x="130058" y="1153022"/>
                  </a:lnTo>
                  <a:lnTo>
                    <a:pt x="130802" y="1153744"/>
                  </a:lnTo>
                  <a:lnTo>
                    <a:pt x="133660" y="1152509"/>
                  </a:lnTo>
                  <a:lnTo>
                    <a:pt x="136215" y="1152980"/>
                  </a:lnTo>
                  <a:lnTo>
                    <a:pt x="145430" y="1161996"/>
                  </a:lnTo>
                  <a:lnTo>
                    <a:pt x="147838" y="1164781"/>
                  </a:lnTo>
                  <a:lnTo>
                    <a:pt x="149000" y="1166456"/>
                  </a:lnTo>
                  <a:lnTo>
                    <a:pt x="150068" y="1170173"/>
                  </a:lnTo>
                  <a:lnTo>
                    <a:pt x="149649" y="1172435"/>
                  </a:lnTo>
                  <a:lnTo>
                    <a:pt x="149555" y="1174498"/>
                  </a:lnTo>
                  <a:lnTo>
                    <a:pt x="151461" y="1176885"/>
                  </a:lnTo>
                  <a:lnTo>
                    <a:pt x="155723" y="1179136"/>
                  </a:lnTo>
                  <a:lnTo>
                    <a:pt x="180287" y="1187482"/>
                  </a:lnTo>
                  <a:lnTo>
                    <a:pt x="183732" y="1187817"/>
                  </a:lnTo>
                  <a:lnTo>
                    <a:pt x="193135" y="1186037"/>
                  </a:lnTo>
                  <a:lnTo>
                    <a:pt x="196580" y="1186382"/>
                  </a:lnTo>
                  <a:lnTo>
                    <a:pt x="206988" y="1200036"/>
                  </a:lnTo>
                  <a:lnTo>
                    <a:pt x="206339" y="1201963"/>
                  </a:lnTo>
                  <a:lnTo>
                    <a:pt x="206035" y="1203659"/>
                  </a:lnTo>
                  <a:lnTo>
                    <a:pt x="205533" y="1204738"/>
                  </a:lnTo>
                  <a:lnTo>
                    <a:pt x="197784" y="1210329"/>
                  </a:lnTo>
                  <a:lnTo>
                    <a:pt x="196014" y="1213523"/>
                  </a:lnTo>
                  <a:lnTo>
                    <a:pt x="195994" y="1215271"/>
                  </a:lnTo>
                  <a:lnTo>
                    <a:pt x="196569" y="1216873"/>
                  </a:lnTo>
                  <a:lnTo>
                    <a:pt x="197774" y="1218256"/>
                  </a:lnTo>
                  <a:lnTo>
                    <a:pt x="208726" y="1225543"/>
                  </a:lnTo>
                  <a:lnTo>
                    <a:pt x="209983" y="1226653"/>
                  </a:lnTo>
                  <a:lnTo>
                    <a:pt x="210894" y="1228025"/>
                  </a:lnTo>
                  <a:lnTo>
                    <a:pt x="211490" y="1229596"/>
                  </a:lnTo>
                  <a:lnTo>
                    <a:pt x="212506" y="1233585"/>
                  </a:lnTo>
                  <a:lnTo>
                    <a:pt x="212339" y="1237648"/>
                  </a:lnTo>
                  <a:lnTo>
                    <a:pt x="210904" y="1247040"/>
                  </a:lnTo>
                  <a:lnTo>
                    <a:pt x="211103" y="1249134"/>
                  </a:lnTo>
                  <a:lnTo>
                    <a:pt x="211019" y="1251187"/>
                  </a:lnTo>
                  <a:lnTo>
                    <a:pt x="212705" y="1254715"/>
                  </a:lnTo>
                  <a:lnTo>
                    <a:pt x="213909" y="1256108"/>
                  </a:lnTo>
                  <a:lnTo>
                    <a:pt x="228684" y="1266757"/>
                  </a:lnTo>
                  <a:lnTo>
                    <a:pt x="231427" y="1269322"/>
                  </a:lnTo>
                  <a:lnTo>
                    <a:pt x="232579" y="1270987"/>
                  </a:lnTo>
                  <a:lnTo>
                    <a:pt x="233458" y="1272620"/>
                  </a:lnTo>
                  <a:lnTo>
                    <a:pt x="236223" y="1279856"/>
                  </a:lnTo>
                  <a:lnTo>
                    <a:pt x="238013" y="1282819"/>
                  </a:lnTo>
                  <a:lnTo>
                    <a:pt x="240704" y="1285657"/>
                  </a:lnTo>
                  <a:lnTo>
                    <a:pt x="245479" y="1288295"/>
                  </a:lnTo>
                  <a:lnTo>
                    <a:pt x="249552" y="1288746"/>
                  </a:lnTo>
                  <a:lnTo>
                    <a:pt x="253667" y="1288630"/>
                  </a:lnTo>
                  <a:lnTo>
                    <a:pt x="260515" y="1289604"/>
                  </a:lnTo>
                  <a:lnTo>
                    <a:pt x="263238" y="1290693"/>
                  </a:lnTo>
                  <a:lnTo>
                    <a:pt x="266662" y="1292787"/>
                  </a:lnTo>
                  <a:lnTo>
                    <a:pt x="269059" y="1295594"/>
                  </a:lnTo>
                  <a:lnTo>
                    <a:pt x="273164" y="1301918"/>
                  </a:lnTo>
                  <a:lnTo>
                    <a:pt x="275625" y="1304735"/>
                  </a:lnTo>
                  <a:lnTo>
                    <a:pt x="277174" y="1305897"/>
                  </a:lnTo>
                  <a:lnTo>
                    <a:pt x="288095" y="1311719"/>
                  </a:lnTo>
                  <a:lnTo>
                    <a:pt x="295792" y="1317530"/>
                  </a:lnTo>
                  <a:lnTo>
                    <a:pt x="299373" y="1318776"/>
                  </a:lnTo>
                  <a:lnTo>
                    <a:pt x="318367" y="1320807"/>
                  </a:lnTo>
                  <a:lnTo>
                    <a:pt x="325749" y="1320420"/>
                  </a:lnTo>
                  <a:lnTo>
                    <a:pt x="327990" y="1319373"/>
                  </a:lnTo>
                  <a:lnTo>
                    <a:pt x="330335" y="1317750"/>
                  </a:lnTo>
                  <a:lnTo>
                    <a:pt x="346680" y="1300819"/>
                  </a:lnTo>
                  <a:lnTo>
                    <a:pt x="348701" y="1299436"/>
                  </a:lnTo>
                  <a:lnTo>
                    <a:pt x="351277" y="1298148"/>
                  </a:lnTo>
                  <a:lnTo>
                    <a:pt x="356167" y="1297007"/>
                  </a:lnTo>
                  <a:lnTo>
                    <a:pt x="368397" y="1295751"/>
                  </a:lnTo>
                  <a:lnTo>
                    <a:pt x="370637" y="1294704"/>
                  </a:lnTo>
                  <a:lnTo>
                    <a:pt x="373308" y="1292850"/>
                  </a:lnTo>
                  <a:lnTo>
                    <a:pt x="377098" y="1288547"/>
                  </a:lnTo>
                  <a:lnTo>
                    <a:pt x="380229" y="1282683"/>
                  </a:lnTo>
                  <a:lnTo>
                    <a:pt x="382553" y="1276369"/>
                  </a:lnTo>
                  <a:lnTo>
                    <a:pt x="383443" y="1274767"/>
                  </a:lnTo>
                  <a:lnTo>
                    <a:pt x="384888" y="1273280"/>
                  </a:lnTo>
                  <a:lnTo>
                    <a:pt x="387516" y="1271720"/>
                  </a:lnTo>
                  <a:lnTo>
                    <a:pt x="391632" y="1271594"/>
                  </a:lnTo>
                  <a:lnTo>
                    <a:pt x="394176" y="1272065"/>
                  </a:lnTo>
                  <a:lnTo>
                    <a:pt x="395998" y="1273280"/>
                  </a:lnTo>
                  <a:lnTo>
                    <a:pt x="397202" y="1274673"/>
                  </a:lnTo>
                  <a:lnTo>
                    <a:pt x="403212" y="1283385"/>
                  </a:lnTo>
                  <a:lnTo>
                    <a:pt x="405160" y="1285500"/>
                  </a:lnTo>
                  <a:lnTo>
                    <a:pt x="406416" y="1286610"/>
                  </a:lnTo>
                  <a:lnTo>
                    <a:pt x="422646" y="1297237"/>
                  </a:lnTo>
                  <a:lnTo>
                    <a:pt x="426416" y="1300599"/>
                  </a:lnTo>
                  <a:lnTo>
                    <a:pt x="427013" y="1302169"/>
                  </a:lnTo>
                  <a:lnTo>
                    <a:pt x="428929" y="1306044"/>
                  </a:lnTo>
                  <a:lnTo>
                    <a:pt x="429672" y="1306756"/>
                  </a:lnTo>
                  <a:lnTo>
                    <a:pt x="430468" y="1307195"/>
                  </a:lnTo>
                  <a:lnTo>
                    <a:pt x="433850" y="1306358"/>
                  </a:lnTo>
                  <a:lnTo>
                    <a:pt x="459399" y="1293457"/>
                  </a:lnTo>
                  <a:lnTo>
                    <a:pt x="491451" y="1289719"/>
                  </a:lnTo>
                  <a:lnTo>
                    <a:pt x="494204" y="1289049"/>
                  </a:lnTo>
                  <a:lnTo>
                    <a:pt x="502885" y="1284798"/>
                  </a:lnTo>
                  <a:lnTo>
                    <a:pt x="505879" y="1284473"/>
                  </a:lnTo>
                  <a:lnTo>
                    <a:pt x="508141" y="1284892"/>
                  </a:lnTo>
                  <a:lnTo>
                    <a:pt x="512759" y="1288672"/>
                  </a:lnTo>
                  <a:lnTo>
                    <a:pt x="514466" y="1288986"/>
                  </a:lnTo>
                  <a:lnTo>
                    <a:pt x="542967" y="1266097"/>
                  </a:lnTo>
                  <a:lnTo>
                    <a:pt x="542768" y="1264013"/>
                  </a:lnTo>
                  <a:lnTo>
                    <a:pt x="538130" y="1255846"/>
                  </a:lnTo>
                  <a:lnTo>
                    <a:pt x="537648" y="1253679"/>
                  </a:lnTo>
                  <a:lnTo>
                    <a:pt x="551930" y="1238433"/>
                  </a:lnTo>
                  <a:lnTo>
                    <a:pt x="554527" y="1238621"/>
                  </a:lnTo>
                  <a:lnTo>
                    <a:pt x="563249" y="1240527"/>
                  </a:lnTo>
                  <a:lnTo>
                    <a:pt x="564328" y="1241019"/>
                  </a:lnTo>
                  <a:lnTo>
                    <a:pt x="565354" y="1241784"/>
                  </a:lnTo>
                  <a:lnTo>
                    <a:pt x="565762" y="1242747"/>
                  </a:lnTo>
                  <a:lnTo>
                    <a:pt x="565762" y="1245962"/>
                  </a:lnTo>
                  <a:lnTo>
                    <a:pt x="566401" y="1247249"/>
                  </a:lnTo>
                  <a:lnTo>
                    <a:pt x="567710" y="1248077"/>
                  </a:lnTo>
                  <a:lnTo>
                    <a:pt x="573312" y="1249396"/>
                  </a:lnTo>
                  <a:lnTo>
                    <a:pt x="574673" y="1249940"/>
                  </a:lnTo>
                  <a:lnTo>
                    <a:pt x="575940" y="1251061"/>
                  </a:lnTo>
                  <a:lnTo>
                    <a:pt x="576851" y="1252391"/>
                  </a:lnTo>
                  <a:lnTo>
                    <a:pt x="577437" y="1253993"/>
                  </a:lnTo>
                  <a:lnTo>
                    <a:pt x="578139" y="1254998"/>
                  </a:lnTo>
                  <a:lnTo>
                    <a:pt x="579217" y="1255490"/>
                  </a:lnTo>
                  <a:lnTo>
                    <a:pt x="580401" y="1255710"/>
                  </a:lnTo>
                  <a:lnTo>
                    <a:pt x="582872" y="1254998"/>
                  </a:lnTo>
                  <a:lnTo>
                    <a:pt x="612368" y="1237878"/>
                  </a:lnTo>
                  <a:lnTo>
                    <a:pt x="640231" y="1225114"/>
                  </a:lnTo>
                  <a:lnTo>
                    <a:pt x="647697" y="1222685"/>
                  </a:lnTo>
                  <a:lnTo>
                    <a:pt x="654911" y="1221973"/>
                  </a:lnTo>
                  <a:lnTo>
                    <a:pt x="657226" y="1222098"/>
                  </a:lnTo>
                  <a:lnTo>
                    <a:pt x="660283" y="1222957"/>
                  </a:lnTo>
                  <a:lnTo>
                    <a:pt x="661498" y="1224360"/>
                  </a:lnTo>
                  <a:lnTo>
                    <a:pt x="662105" y="1227397"/>
                  </a:lnTo>
                  <a:lnTo>
                    <a:pt x="662011" y="1232643"/>
                  </a:lnTo>
                  <a:lnTo>
                    <a:pt x="662545" y="1234496"/>
                  </a:lnTo>
                  <a:lnTo>
                    <a:pt x="663414" y="1236119"/>
                  </a:lnTo>
                  <a:lnTo>
                    <a:pt x="664670" y="1237260"/>
                  </a:lnTo>
                  <a:lnTo>
                    <a:pt x="665979" y="1238077"/>
                  </a:lnTo>
                  <a:lnTo>
                    <a:pt x="667676" y="1238402"/>
                  </a:lnTo>
                  <a:lnTo>
                    <a:pt x="669152" y="1238381"/>
                  </a:lnTo>
                  <a:lnTo>
                    <a:pt x="671005" y="1237815"/>
                  </a:lnTo>
                  <a:lnTo>
                    <a:pt x="682146" y="1228161"/>
                  </a:lnTo>
                  <a:lnTo>
                    <a:pt x="719999" y="1207293"/>
                  </a:lnTo>
                  <a:lnTo>
                    <a:pt x="721548" y="1205533"/>
                  </a:lnTo>
                  <a:lnTo>
                    <a:pt x="722532" y="1203366"/>
                  </a:lnTo>
                  <a:lnTo>
                    <a:pt x="722690" y="1199303"/>
                  </a:lnTo>
                  <a:lnTo>
                    <a:pt x="721485" y="1197617"/>
                  </a:lnTo>
                  <a:lnTo>
                    <a:pt x="717842" y="1195188"/>
                  </a:lnTo>
                  <a:lnTo>
                    <a:pt x="716627" y="1193796"/>
                  </a:lnTo>
                  <a:lnTo>
                    <a:pt x="716041" y="1192225"/>
                  </a:lnTo>
                  <a:lnTo>
                    <a:pt x="715789" y="1190424"/>
                  </a:lnTo>
                  <a:lnTo>
                    <a:pt x="715821" y="1188654"/>
                  </a:lnTo>
                  <a:lnTo>
                    <a:pt x="730742" y="1174697"/>
                  </a:lnTo>
                  <a:lnTo>
                    <a:pt x="737003" y="1170875"/>
                  </a:lnTo>
                  <a:lnTo>
                    <a:pt x="740134" y="1168236"/>
                  </a:lnTo>
                  <a:lnTo>
                    <a:pt x="741066" y="1166362"/>
                  </a:lnTo>
                  <a:lnTo>
                    <a:pt x="741767" y="1164142"/>
                  </a:lnTo>
                  <a:lnTo>
                    <a:pt x="741548" y="1160561"/>
                  </a:lnTo>
                  <a:lnTo>
                    <a:pt x="740501" y="1158320"/>
                  </a:lnTo>
                  <a:lnTo>
                    <a:pt x="739286" y="1156928"/>
                  </a:lnTo>
                  <a:lnTo>
                    <a:pt x="730134" y="1152320"/>
                  </a:lnTo>
                  <a:lnTo>
                    <a:pt x="727056" y="1149964"/>
                  </a:lnTo>
                  <a:lnTo>
                    <a:pt x="723056" y="1146300"/>
                  </a:lnTo>
                  <a:lnTo>
                    <a:pt x="722187" y="1144677"/>
                  </a:lnTo>
                  <a:lnTo>
                    <a:pt x="721873" y="1143158"/>
                  </a:lnTo>
                  <a:lnTo>
                    <a:pt x="723171" y="1139295"/>
                  </a:lnTo>
                  <a:lnTo>
                    <a:pt x="743506" y="1102322"/>
                  </a:lnTo>
                  <a:lnTo>
                    <a:pt x="744595" y="1099600"/>
                  </a:lnTo>
                  <a:lnTo>
                    <a:pt x="747118" y="1090678"/>
                  </a:lnTo>
                  <a:lnTo>
                    <a:pt x="747673" y="1089286"/>
                  </a:lnTo>
                  <a:lnTo>
                    <a:pt x="760887" y="1074752"/>
                  </a:lnTo>
                  <a:lnTo>
                    <a:pt x="771651" y="1062365"/>
                  </a:lnTo>
                  <a:lnTo>
                    <a:pt x="811566" y="1017571"/>
                  </a:lnTo>
                  <a:lnTo>
                    <a:pt x="836163" y="962305"/>
                  </a:lnTo>
                  <a:lnTo>
                    <a:pt x="836623" y="959761"/>
                  </a:lnTo>
                  <a:lnTo>
                    <a:pt x="835838" y="956096"/>
                  </a:lnTo>
                  <a:lnTo>
                    <a:pt x="835848" y="952881"/>
                  </a:lnTo>
                  <a:lnTo>
                    <a:pt x="836498" y="950923"/>
                  </a:lnTo>
                  <a:lnTo>
                    <a:pt x="837429" y="949049"/>
                  </a:lnTo>
                  <a:lnTo>
                    <a:pt x="851858" y="935877"/>
                  </a:lnTo>
                  <a:lnTo>
                    <a:pt x="858623" y="927762"/>
                  </a:lnTo>
                  <a:lnTo>
                    <a:pt x="861460" y="925071"/>
                  </a:lnTo>
                  <a:lnTo>
                    <a:pt x="868444" y="920485"/>
                  </a:lnTo>
                  <a:lnTo>
                    <a:pt x="873617" y="914966"/>
                  </a:lnTo>
                  <a:lnTo>
                    <a:pt x="874936" y="912579"/>
                  </a:lnTo>
                  <a:lnTo>
                    <a:pt x="875973" y="910139"/>
                  </a:lnTo>
                  <a:lnTo>
                    <a:pt x="875711" y="908328"/>
                  </a:lnTo>
                  <a:lnTo>
                    <a:pt x="874057" y="902757"/>
                  </a:lnTo>
                  <a:lnTo>
                    <a:pt x="873627" y="900339"/>
                  </a:lnTo>
                  <a:lnTo>
                    <a:pt x="874015" y="896611"/>
                  </a:lnTo>
                  <a:lnTo>
                    <a:pt x="875680" y="893983"/>
                  </a:lnTo>
                  <a:lnTo>
                    <a:pt x="878779" y="890140"/>
                  </a:lnTo>
                  <a:lnTo>
                    <a:pt x="880538" y="886957"/>
                  </a:lnTo>
                  <a:lnTo>
                    <a:pt x="881795" y="883355"/>
                  </a:lnTo>
                  <a:lnTo>
                    <a:pt x="882779" y="881187"/>
                  </a:lnTo>
                  <a:lnTo>
                    <a:pt x="884161" y="879994"/>
                  </a:lnTo>
                  <a:lnTo>
                    <a:pt x="889826" y="877816"/>
                  </a:lnTo>
                  <a:lnTo>
                    <a:pt x="893124" y="875795"/>
                  </a:lnTo>
                  <a:lnTo>
                    <a:pt x="894391" y="873680"/>
                  </a:lnTo>
                  <a:lnTo>
                    <a:pt x="897679" y="862266"/>
                  </a:lnTo>
                  <a:lnTo>
                    <a:pt x="899197" y="858738"/>
                  </a:lnTo>
                  <a:lnTo>
                    <a:pt x="904192" y="852319"/>
                  </a:lnTo>
                  <a:lnTo>
                    <a:pt x="905511" y="849932"/>
                  </a:lnTo>
                  <a:lnTo>
                    <a:pt x="906213" y="847712"/>
                  </a:lnTo>
                  <a:lnTo>
                    <a:pt x="906537" y="831660"/>
                  </a:lnTo>
                  <a:lnTo>
                    <a:pt x="907741" y="825126"/>
                  </a:lnTo>
                  <a:lnTo>
                    <a:pt x="913322" y="817085"/>
                  </a:lnTo>
                  <a:lnTo>
                    <a:pt x="914747" y="814121"/>
                  </a:lnTo>
                  <a:lnTo>
                    <a:pt x="915396" y="812195"/>
                  </a:lnTo>
                  <a:lnTo>
                    <a:pt x="915521" y="809881"/>
                  </a:lnTo>
                  <a:lnTo>
                    <a:pt x="915333" y="807797"/>
                  </a:lnTo>
                  <a:lnTo>
                    <a:pt x="915972" y="801158"/>
                  </a:lnTo>
                  <a:lnTo>
                    <a:pt x="918076" y="794499"/>
                  </a:lnTo>
                  <a:lnTo>
                    <a:pt x="919783" y="791588"/>
                  </a:lnTo>
                  <a:lnTo>
                    <a:pt x="921563" y="789871"/>
                  </a:lnTo>
                  <a:lnTo>
                    <a:pt x="923594" y="789955"/>
                  </a:lnTo>
                  <a:lnTo>
                    <a:pt x="963813" y="823179"/>
                  </a:lnTo>
                  <a:lnTo>
                    <a:pt x="964808" y="825692"/>
                  </a:lnTo>
                  <a:lnTo>
                    <a:pt x="964337" y="828247"/>
                  </a:lnTo>
                  <a:lnTo>
                    <a:pt x="962651" y="832623"/>
                  </a:lnTo>
                  <a:lnTo>
                    <a:pt x="963960" y="833440"/>
                  </a:lnTo>
                  <a:lnTo>
                    <a:pt x="992430" y="842822"/>
                  </a:lnTo>
                  <a:lnTo>
                    <a:pt x="1027581" y="853984"/>
                  </a:lnTo>
                  <a:lnTo>
                    <a:pt x="1029895" y="854120"/>
                  </a:lnTo>
                  <a:lnTo>
                    <a:pt x="1031528" y="853251"/>
                  </a:lnTo>
                  <a:lnTo>
                    <a:pt x="1032910" y="852047"/>
                  </a:lnTo>
                  <a:lnTo>
                    <a:pt x="1043591" y="837011"/>
                  </a:lnTo>
                  <a:lnTo>
                    <a:pt x="1056596" y="819158"/>
                  </a:lnTo>
                  <a:lnTo>
                    <a:pt x="1058679" y="815744"/>
                  </a:lnTo>
                  <a:lnTo>
                    <a:pt x="1060313" y="811661"/>
                  </a:lnTo>
                  <a:lnTo>
                    <a:pt x="1064805" y="798446"/>
                  </a:lnTo>
                  <a:lnTo>
                    <a:pt x="1065276" y="795871"/>
                  </a:lnTo>
                  <a:lnTo>
                    <a:pt x="1065873" y="794227"/>
                  </a:lnTo>
                  <a:lnTo>
                    <a:pt x="1084438" y="763358"/>
                  </a:lnTo>
                  <a:lnTo>
                    <a:pt x="1086836" y="761453"/>
                  </a:lnTo>
                  <a:lnTo>
                    <a:pt x="1088291" y="759945"/>
                  </a:lnTo>
                  <a:lnTo>
                    <a:pt x="1088877" y="758301"/>
                  </a:lnTo>
                  <a:lnTo>
                    <a:pt x="1091725" y="736553"/>
                  </a:lnTo>
                  <a:lnTo>
                    <a:pt x="1092427" y="734344"/>
                  </a:lnTo>
                  <a:lnTo>
                    <a:pt x="1093893" y="731108"/>
                  </a:lnTo>
                  <a:lnTo>
                    <a:pt x="1099097" y="723548"/>
                  </a:lnTo>
                  <a:lnTo>
                    <a:pt x="1101442" y="718721"/>
                  </a:lnTo>
                  <a:lnTo>
                    <a:pt x="1121201" y="691287"/>
                  </a:lnTo>
                  <a:lnTo>
                    <a:pt x="1130321" y="697360"/>
                  </a:lnTo>
                  <a:lnTo>
                    <a:pt x="1154258" y="713800"/>
                  </a:lnTo>
                  <a:lnTo>
                    <a:pt x="1156467" y="714501"/>
                  </a:lnTo>
                  <a:lnTo>
                    <a:pt x="1159975" y="711350"/>
                  </a:lnTo>
                  <a:lnTo>
                    <a:pt x="1168529" y="698261"/>
                  </a:lnTo>
                  <a:lnTo>
                    <a:pt x="1179754" y="682167"/>
                  </a:lnTo>
                  <a:lnTo>
                    <a:pt x="1195879" y="658168"/>
                  </a:lnTo>
                  <a:lnTo>
                    <a:pt x="1197502" y="657299"/>
                  </a:lnTo>
                  <a:lnTo>
                    <a:pt x="1198968" y="657267"/>
                  </a:lnTo>
                  <a:lnTo>
                    <a:pt x="1199994" y="658042"/>
                  </a:lnTo>
                  <a:lnTo>
                    <a:pt x="1200926" y="659383"/>
                  </a:lnTo>
                  <a:lnTo>
                    <a:pt x="1201785" y="661037"/>
                  </a:lnTo>
                  <a:lnTo>
                    <a:pt x="1202717" y="662377"/>
                  </a:lnTo>
                  <a:lnTo>
                    <a:pt x="1204026" y="663204"/>
                  </a:lnTo>
                  <a:lnTo>
                    <a:pt x="1205670" y="663801"/>
                  </a:lnTo>
                  <a:lnTo>
                    <a:pt x="1207471" y="663550"/>
                  </a:lnTo>
                  <a:lnTo>
                    <a:pt x="1226234" y="646179"/>
                  </a:lnTo>
                  <a:lnTo>
                    <a:pt x="1227994" y="642996"/>
                  </a:lnTo>
                  <a:lnTo>
                    <a:pt x="1229721" y="641561"/>
                  </a:lnTo>
                  <a:lnTo>
                    <a:pt x="1232245" y="640556"/>
                  </a:lnTo>
                  <a:lnTo>
                    <a:pt x="1235574" y="640001"/>
                  </a:lnTo>
                  <a:lnTo>
                    <a:pt x="1240286" y="638242"/>
                  </a:lnTo>
                  <a:lnTo>
                    <a:pt x="1254464" y="620023"/>
                  </a:lnTo>
                  <a:lnTo>
                    <a:pt x="1253804" y="617269"/>
                  </a:lnTo>
                  <a:lnTo>
                    <a:pt x="1254066" y="615855"/>
                  </a:lnTo>
                  <a:lnTo>
                    <a:pt x="1254663" y="614211"/>
                  </a:lnTo>
                  <a:lnTo>
                    <a:pt x="1259448" y="605992"/>
                  </a:lnTo>
                  <a:lnTo>
                    <a:pt x="1271490" y="591510"/>
                  </a:lnTo>
                  <a:lnTo>
                    <a:pt x="1283479" y="582013"/>
                  </a:lnTo>
                  <a:lnTo>
                    <a:pt x="1294620" y="567626"/>
                  </a:lnTo>
                  <a:lnTo>
                    <a:pt x="1295164" y="566296"/>
                  </a:lnTo>
                  <a:lnTo>
                    <a:pt x="1295238" y="564234"/>
                  </a:lnTo>
                  <a:lnTo>
                    <a:pt x="1294986" y="562422"/>
                  </a:lnTo>
                  <a:lnTo>
                    <a:pt x="1293667" y="556914"/>
                  </a:lnTo>
                  <a:lnTo>
                    <a:pt x="1293217" y="553030"/>
                  </a:lnTo>
                  <a:lnTo>
                    <a:pt x="1294096" y="548224"/>
                  </a:lnTo>
                  <a:lnTo>
                    <a:pt x="1296107" y="542119"/>
                  </a:lnTo>
                  <a:lnTo>
                    <a:pt x="1296525" y="539857"/>
                  </a:lnTo>
                  <a:lnTo>
                    <a:pt x="1296609" y="537805"/>
                  </a:lnTo>
                  <a:lnTo>
                    <a:pt x="1296201" y="533659"/>
                  </a:lnTo>
                  <a:lnTo>
                    <a:pt x="1295646" y="530308"/>
                  </a:lnTo>
                  <a:lnTo>
                    <a:pt x="1295677" y="528559"/>
                  </a:lnTo>
                  <a:lnTo>
                    <a:pt x="1295991" y="526863"/>
                  </a:lnTo>
                  <a:lnTo>
                    <a:pt x="1296641" y="524936"/>
                  </a:lnTo>
                  <a:lnTo>
                    <a:pt x="1297520" y="523345"/>
                  </a:lnTo>
                  <a:lnTo>
                    <a:pt x="1306693" y="510089"/>
                  </a:lnTo>
                  <a:lnTo>
                    <a:pt x="1311049" y="502665"/>
                  </a:lnTo>
                  <a:lnTo>
                    <a:pt x="1312399" y="498518"/>
                  </a:lnTo>
                  <a:lnTo>
                    <a:pt x="1313363" y="491681"/>
                  </a:lnTo>
                  <a:lnTo>
                    <a:pt x="1313195" y="487849"/>
                  </a:lnTo>
                  <a:lnTo>
                    <a:pt x="1311174" y="476299"/>
                  </a:lnTo>
                  <a:lnTo>
                    <a:pt x="1310996" y="472456"/>
                  </a:lnTo>
                  <a:lnTo>
                    <a:pt x="1311572" y="469346"/>
                  </a:lnTo>
                  <a:lnTo>
                    <a:pt x="1313153" y="465546"/>
                  </a:lnTo>
                  <a:lnTo>
                    <a:pt x="1317342" y="458708"/>
                  </a:lnTo>
                  <a:lnTo>
                    <a:pt x="1321593" y="456572"/>
                  </a:lnTo>
                  <a:lnTo>
                    <a:pt x="1326504" y="460101"/>
                  </a:lnTo>
                  <a:lnTo>
                    <a:pt x="1395695" y="513890"/>
                  </a:lnTo>
                  <a:lnTo>
                    <a:pt x="1413213" y="527062"/>
                  </a:lnTo>
                  <a:lnTo>
                    <a:pt x="1465274" y="567448"/>
                  </a:lnTo>
                  <a:lnTo>
                    <a:pt x="1468646" y="569825"/>
                  </a:lnTo>
                  <a:lnTo>
                    <a:pt x="1471159" y="572076"/>
                  </a:lnTo>
                  <a:lnTo>
                    <a:pt x="1472897" y="567385"/>
                  </a:lnTo>
                  <a:lnTo>
                    <a:pt x="1479703" y="551093"/>
                  </a:lnTo>
                  <a:lnTo>
                    <a:pt x="1486781" y="533324"/>
                  </a:lnTo>
                  <a:lnTo>
                    <a:pt x="1491912" y="521387"/>
                  </a:lnTo>
                  <a:lnTo>
                    <a:pt x="1498006" y="505817"/>
                  </a:lnTo>
                  <a:lnTo>
                    <a:pt x="1500624" y="499534"/>
                  </a:lnTo>
                  <a:lnTo>
                    <a:pt x="1500059" y="499429"/>
                  </a:lnTo>
                  <a:lnTo>
                    <a:pt x="1495546" y="492163"/>
                  </a:lnTo>
                  <a:lnTo>
                    <a:pt x="1495106" y="485032"/>
                  </a:lnTo>
                  <a:lnTo>
                    <a:pt x="1497315" y="477807"/>
                  </a:lnTo>
                  <a:lnTo>
                    <a:pt x="1498907" y="470781"/>
                  </a:lnTo>
                  <a:lnTo>
                    <a:pt x="1495985" y="464383"/>
                  </a:lnTo>
                  <a:lnTo>
                    <a:pt x="1482132" y="458624"/>
                  </a:lnTo>
                  <a:lnTo>
                    <a:pt x="1478070" y="454939"/>
                  </a:lnTo>
                  <a:lnTo>
                    <a:pt x="1484604" y="449975"/>
                  </a:lnTo>
                  <a:lnTo>
                    <a:pt x="1482488" y="445222"/>
                  </a:lnTo>
                  <a:lnTo>
                    <a:pt x="1482384" y="441054"/>
                  </a:lnTo>
                  <a:lnTo>
                    <a:pt x="1484415" y="437944"/>
                  </a:lnTo>
                  <a:lnTo>
                    <a:pt x="1488478" y="436908"/>
                  </a:lnTo>
                  <a:lnTo>
                    <a:pt x="1488384" y="434259"/>
                  </a:lnTo>
                  <a:lnTo>
                    <a:pt x="1482970" y="434730"/>
                  </a:lnTo>
                  <a:lnTo>
                    <a:pt x="1477682" y="436416"/>
                  </a:lnTo>
                  <a:lnTo>
                    <a:pt x="1473284" y="436447"/>
                  </a:lnTo>
                  <a:lnTo>
                    <a:pt x="1469442" y="431934"/>
                  </a:lnTo>
                  <a:lnTo>
                    <a:pt x="1469620" y="429337"/>
                  </a:lnTo>
                  <a:lnTo>
                    <a:pt x="1471463" y="427337"/>
                  </a:lnTo>
                  <a:lnTo>
                    <a:pt x="1472321" y="424269"/>
                  </a:lnTo>
                  <a:lnTo>
                    <a:pt x="1470447" y="420123"/>
                  </a:lnTo>
                  <a:lnTo>
                    <a:pt x="1467724" y="419044"/>
                  </a:lnTo>
                  <a:lnTo>
                    <a:pt x="1465505" y="421557"/>
                  </a:lnTo>
                  <a:lnTo>
                    <a:pt x="1463871" y="425641"/>
                  </a:lnTo>
                  <a:lnTo>
                    <a:pt x="1463191" y="429327"/>
                  </a:lnTo>
                  <a:lnTo>
                    <a:pt x="1461390" y="429568"/>
                  </a:lnTo>
                  <a:lnTo>
                    <a:pt x="1456657" y="415243"/>
                  </a:lnTo>
                  <a:lnTo>
                    <a:pt x="1454803" y="411066"/>
                  </a:lnTo>
                  <a:lnTo>
                    <a:pt x="1462269" y="408961"/>
                  </a:lnTo>
                  <a:lnTo>
                    <a:pt x="1467850" y="404081"/>
                  </a:lnTo>
                  <a:lnTo>
                    <a:pt x="1469232" y="398197"/>
                  </a:lnTo>
                  <a:lnTo>
                    <a:pt x="1464740" y="392385"/>
                  </a:lnTo>
                  <a:lnTo>
                    <a:pt x="1461725" y="391255"/>
                  </a:lnTo>
                  <a:lnTo>
                    <a:pt x="1457432" y="390459"/>
                  </a:lnTo>
                  <a:lnTo>
                    <a:pt x="1453777" y="391244"/>
                  </a:lnTo>
                  <a:lnTo>
                    <a:pt x="1452353" y="394207"/>
                  </a:lnTo>
                  <a:lnTo>
                    <a:pt x="1450678" y="395359"/>
                  </a:lnTo>
                  <a:lnTo>
                    <a:pt x="1442008" y="393171"/>
                  </a:lnTo>
                  <a:lnTo>
                    <a:pt x="1438867" y="394344"/>
                  </a:lnTo>
                  <a:lnTo>
                    <a:pt x="1434280" y="397014"/>
                  </a:lnTo>
                  <a:lnTo>
                    <a:pt x="1427558" y="396940"/>
                  </a:lnTo>
                  <a:lnTo>
                    <a:pt x="1420920" y="394553"/>
                  </a:lnTo>
                  <a:lnTo>
                    <a:pt x="1414878" y="390804"/>
                  </a:lnTo>
                  <a:lnTo>
                    <a:pt x="1391528" y="368030"/>
                  </a:lnTo>
                  <a:lnTo>
                    <a:pt x="1377622" y="359329"/>
                  </a:lnTo>
                  <a:lnTo>
                    <a:pt x="1344482" y="373716"/>
                  </a:lnTo>
                  <a:lnTo>
                    <a:pt x="1341027" y="376595"/>
                  </a:lnTo>
                  <a:lnTo>
                    <a:pt x="1335655" y="383506"/>
                  </a:lnTo>
                  <a:lnTo>
                    <a:pt x="1333257" y="385433"/>
                  </a:lnTo>
                  <a:lnTo>
                    <a:pt x="1327331" y="385506"/>
                  </a:lnTo>
                  <a:lnTo>
                    <a:pt x="1315164" y="383265"/>
                  </a:lnTo>
                  <a:lnTo>
                    <a:pt x="1309091" y="384480"/>
                  </a:lnTo>
                  <a:lnTo>
                    <a:pt x="1301300" y="388637"/>
                  </a:lnTo>
                  <a:lnTo>
                    <a:pt x="1298599" y="389014"/>
                  </a:lnTo>
                  <a:lnTo>
                    <a:pt x="1292599" y="387914"/>
                  </a:lnTo>
                  <a:lnTo>
                    <a:pt x="1289887" y="388291"/>
                  </a:lnTo>
                  <a:lnTo>
                    <a:pt x="1286882" y="390365"/>
                  </a:lnTo>
                  <a:lnTo>
                    <a:pt x="1295353" y="401872"/>
                  </a:lnTo>
                  <a:lnTo>
                    <a:pt x="1291531" y="403223"/>
                  </a:lnTo>
                  <a:lnTo>
                    <a:pt x="1285657" y="403307"/>
                  </a:lnTo>
                  <a:lnTo>
                    <a:pt x="1280662" y="405013"/>
                  </a:lnTo>
                  <a:lnTo>
                    <a:pt x="1279667" y="410416"/>
                  </a:lnTo>
                  <a:lnTo>
                    <a:pt x="1285740" y="412416"/>
                  </a:lnTo>
                  <a:lnTo>
                    <a:pt x="1287458" y="414196"/>
                  </a:lnTo>
                  <a:lnTo>
                    <a:pt x="1285824" y="418311"/>
                  </a:lnTo>
                  <a:lnTo>
                    <a:pt x="1276662" y="425107"/>
                  </a:lnTo>
                  <a:lnTo>
                    <a:pt x="1254841" y="422542"/>
                  </a:lnTo>
                  <a:lnTo>
                    <a:pt x="1244558" y="425945"/>
                  </a:lnTo>
                  <a:lnTo>
                    <a:pt x="1243742" y="427233"/>
                  </a:lnTo>
                  <a:lnTo>
                    <a:pt x="1219198" y="423578"/>
                  </a:lnTo>
                  <a:lnTo>
                    <a:pt x="1211764" y="421034"/>
                  </a:lnTo>
                  <a:lnTo>
                    <a:pt x="1208968" y="418772"/>
                  </a:lnTo>
                  <a:lnTo>
                    <a:pt x="1203774" y="415181"/>
                  </a:lnTo>
                  <a:lnTo>
                    <a:pt x="1192916" y="410249"/>
                  </a:lnTo>
                  <a:lnTo>
                    <a:pt x="1191157" y="408751"/>
                  </a:lnTo>
                  <a:lnTo>
                    <a:pt x="1189534" y="406406"/>
                  </a:lnTo>
                  <a:lnTo>
                    <a:pt x="1189021" y="406019"/>
                  </a:lnTo>
                  <a:lnTo>
                    <a:pt x="1194707" y="397380"/>
                  </a:lnTo>
                  <a:lnTo>
                    <a:pt x="1194874" y="396532"/>
                  </a:lnTo>
                  <a:lnTo>
                    <a:pt x="1194225" y="395254"/>
                  </a:lnTo>
                  <a:lnTo>
                    <a:pt x="1190864" y="392867"/>
                  </a:lnTo>
                  <a:lnTo>
                    <a:pt x="1188162" y="390030"/>
                  </a:lnTo>
                  <a:lnTo>
                    <a:pt x="1187304" y="388375"/>
                  </a:lnTo>
                  <a:lnTo>
                    <a:pt x="1185021" y="386490"/>
                  </a:lnTo>
                  <a:lnTo>
                    <a:pt x="1183597" y="386239"/>
                  </a:lnTo>
                  <a:lnTo>
                    <a:pt x="1182644" y="386647"/>
                  </a:lnTo>
                  <a:lnTo>
                    <a:pt x="1181534" y="387935"/>
                  </a:lnTo>
                  <a:lnTo>
                    <a:pt x="1178089" y="395495"/>
                  </a:lnTo>
                  <a:lnTo>
                    <a:pt x="1173618" y="402301"/>
                  </a:lnTo>
                  <a:lnTo>
                    <a:pt x="1172739" y="403893"/>
                  </a:lnTo>
                  <a:lnTo>
                    <a:pt x="1172037" y="406102"/>
                  </a:lnTo>
                  <a:lnTo>
                    <a:pt x="1171953" y="408134"/>
                  </a:lnTo>
                  <a:lnTo>
                    <a:pt x="1172257" y="409662"/>
                  </a:lnTo>
                  <a:lnTo>
                    <a:pt x="1173712" y="412877"/>
                  </a:lnTo>
                  <a:lnTo>
                    <a:pt x="1172948" y="413882"/>
                  </a:lnTo>
                  <a:lnTo>
                    <a:pt x="1171032" y="414699"/>
                  </a:lnTo>
                  <a:lnTo>
                    <a:pt x="1165859" y="415788"/>
                  </a:lnTo>
                  <a:lnTo>
                    <a:pt x="1164299" y="416385"/>
                  </a:lnTo>
                  <a:lnTo>
                    <a:pt x="1161598" y="418259"/>
                  </a:lnTo>
                  <a:lnTo>
                    <a:pt x="1159325" y="420762"/>
                  </a:lnTo>
                  <a:lnTo>
                    <a:pt x="1156582" y="426133"/>
                  </a:lnTo>
                  <a:lnTo>
                    <a:pt x="1152760" y="430992"/>
                  </a:lnTo>
                  <a:lnTo>
                    <a:pt x="1134981" y="449682"/>
                  </a:lnTo>
                  <a:lnTo>
                    <a:pt x="1130604" y="455923"/>
                  </a:lnTo>
                  <a:lnTo>
                    <a:pt x="1128593" y="457315"/>
                  </a:lnTo>
                  <a:lnTo>
                    <a:pt x="1125400" y="458771"/>
                  </a:lnTo>
                  <a:lnTo>
                    <a:pt x="1122751" y="458865"/>
                  </a:lnTo>
                  <a:lnTo>
                    <a:pt x="1120426" y="458436"/>
                  </a:lnTo>
                  <a:lnTo>
                    <a:pt x="1117243" y="456677"/>
                  </a:lnTo>
                  <a:lnTo>
                    <a:pt x="1111526" y="451232"/>
                  </a:lnTo>
                  <a:lnTo>
                    <a:pt x="1106458" y="448541"/>
                  </a:lnTo>
                  <a:lnTo>
                    <a:pt x="1101296" y="446394"/>
                  </a:lnTo>
                  <a:lnTo>
                    <a:pt x="1098689" y="446206"/>
                  </a:lnTo>
                  <a:lnTo>
                    <a:pt x="1096270" y="446667"/>
                  </a:lnTo>
                  <a:lnTo>
                    <a:pt x="1084898" y="452467"/>
                  </a:lnTo>
                  <a:lnTo>
                    <a:pt x="1083223" y="453619"/>
                  </a:lnTo>
                  <a:lnTo>
                    <a:pt x="1081129" y="457043"/>
                  </a:lnTo>
                  <a:lnTo>
                    <a:pt x="1077548" y="466938"/>
                  </a:lnTo>
                  <a:lnTo>
                    <a:pt x="1076773" y="467964"/>
                  </a:lnTo>
                  <a:lnTo>
                    <a:pt x="1075893" y="469566"/>
                  </a:lnTo>
                  <a:lnTo>
                    <a:pt x="1073684" y="472079"/>
                  </a:lnTo>
                  <a:lnTo>
                    <a:pt x="1067925" y="476310"/>
                  </a:lnTo>
                  <a:lnTo>
                    <a:pt x="1063224" y="482760"/>
                  </a:lnTo>
                  <a:lnTo>
                    <a:pt x="1029424" y="513450"/>
                  </a:lnTo>
                  <a:lnTo>
                    <a:pt x="1028251" y="514989"/>
                  </a:lnTo>
                  <a:lnTo>
                    <a:pt x="1025727" y="515984"/>
                  </a:lnTo>
                  <a:lnTo>
                    <a:pt x="1013298" y="518371"/>
                  </a:lnTo>
                  <a:lnTo>
                    <a:pt x="1010765" y="519073"/>
                  </a:lnTo>
                  <a:lnTo>
                    <a:pt x="976839" y="549187"/>
                  </a:lnTo>
                  <a:lnTo>
                    <a:pt x="973153" y="551721"/>
                  </a:lnTo>
                  <a:lnTo>
                    <a:pt x="970169" y="553250"/>
                  </a:lnTo>
                  <a:lnTo>
                    <a:pt x="968703" y="553271"/>
                  </a:lnTo>
                  <a:lnTo>
                    <a:pt x="968075" y="551951"/>
                  </a:lnTo>
                  <a:lnTo>
                    <a:pt x="970944" y="355235"/>
                  </a:lnTo>
                  <a:lnTo>
                    <a:pt x="813263" y="355476"/>
                  </a:lnTo>
                  <a:lnTo>
                    <a:pt x="773976" y="355277"/>
                  </a:lnTo>
                  <a:lnTo>
                    <a:pt x="734417" y="355298"/>
                  </a:lnTo>
                  <a:lnTo>
                    <a:pt x="655686" y="354816"/>
                  </a:lnTo>
                  <a:lnTo>
                    <a:pt x="656137" y="301299"/>
                  </a:lnTo>
                  <a:lnTo>
                    <a:pt x="656084" y="274609"/>
                  </a:lnTo>
                  <a:lnTo>
                    <a:pt x="656482" y="216925"/>
                  </a:lnTo>
                  <a:lnTo>
                    <a:pt x="656870" y="186256"/>
                  </a:lnTo>
                  <a:lnTo>
                    <a:pt x="657278" y="63212"/>
                  </a:lnTo>
                  <a:lnTo>
                    <a:pt x="657896" y="1183"/>
                  </a:lnTo>
                  <a:lnTo>
                    <a:pt x="657603" y="1130"/>
                  </a:lnTo>
                  <a:lnTo>
                    <a:pt x="657822" y="0"/>
                  </a:lnTo>
                  <a:close/>
                </a:path>
              </a:pathLst>
            </a:custGeom>
            <a:solidFill>
              <a:srgbClr val="0F9FDA"/>
            </a:solidFill>
          </p:spPr>
          <p:txBody>
            <a:bodyPr wrap="square" lIns="0" tIns="0" rIns="0" bIns="0" rtlCol="0"/>
            <a:lstStyle/>
            <a:p>
              <a:pPr defTabSz="554492"/>
              <a:endParaRPr sz="1092" kern="0">
                <a:solidFill>
                  <a:sysClr val="windowText" lastClr="000000"/>
                </a:solidFill>
              </a:endParaRPr>
            </a:p>
          </p:txBody>
        </p:sp>
        <p:sp>
          <p:nvSpPr>
            <p:cNvPr id="122" name="object 122"/>
            <p:cNvSpPr/>
            <p:nvPr/>
          </p:nvSpPr>
          <p:spPr>
            <a:xfrm>
              <a:off x="8798471" y="8109667"/>
              <a:ext cx="330200" cy="254635"/>
            </a:xfrm>
            <a:custGeom>
              <a:avLst/>
              <a:gdLst/>
              <a:ahLst/>
              <a:cxnLst/>
              <a:rect l="l" t="t" r="r" b="b"/>
              <a:pathLst>
                <a:path w="330200" h="254634">
                  <a:moveTo>
                    <a:pt x="168884" y="180479"/>
                  </a:moveTo>
                  <a:lnTo>
                    <a:pt x="148742" y="131305"/>
                  </a:lnTo>
                  <a:lnTo>
                    <a:pt x="132372" y="122885"/>
                  </a:lnTo>
                  <a:lnTo>
                    <a:pt x="132372" y="122186"/>
                  </a:lnTo>
                  <a:lnTo>
                    <a:pt x="145351" y="113550"/>
                  </a:lnTo>
                  <a:lnTo>
                    <a:pt x="153530" y="102527"/>
                  </a:lnTo>
                  <a:lnTo>
                    <a:pt x="154051" y="101828"/>
                  </a:lnTo>
                  <a:lnTo>
                    <a:pt x="158940" y="86931"/>
                  </a:lnTo>
                  <a:lnTo>
                    <a:pt x="160464" y="68821"/>
                  </a:lnTo>
                  <a:lnTo>
                    <a:pt x="158381" y="55841"/>
                  </a:lnTo>
                  <a:lnTo>
                    <a:pt x="156146" y="41922"/>
                  </a:lnTo>
                  <a:lnTo>
                    <a:pt x="142252" y="20066"/>
                  </a:lnTo>
                  <a:lnTo>
                    <a:pt x="117360" y="5372"/>
                  </a:lnTo>
                  <a:lnTo>
                    <a:pt x="101117" y="3035"/>
                  </a:lnTo>
                  <a:lnTo>
                    <a:pt x="101117" y="175564"/>
                  </a:lnTo>
                  <a:lnTo>
                    <a:pt x="100444" y="187604"/>
                  </a:lnTo>
                  <a:lnTo>
                    <a:pt x="98094" y="195275"/>
                  </a:lnTo>
                  <a:lnTo>
                    <a:pt x="93560" y="199313"/>
                  </a:lnTo>
                  <a:lnTo>
                    <a:pt x="86372" y="200494"/>
                  </a:lnTo>
                  <a:lnTo>
                    <a:pt x="67056" y="200494"/>
                  </a:lnTo>
                  <a:lnTo>
                    <a:pt x="67056" y="150279"/>
                  </a:lnTo>
                  <a:lnTo>
                    <a:pt x="86372" y="150279"/>
                  </a:lnTo>
                  <a:lnTo>
                    <a:pt x="93865" y="151066"/>
                  </a:lnTo>
                  <a:lnTo>
                    <a:pt x="98361" y="154495"/>
                  </a:lnTo>
                  <a:lnTo>
                    <a:pt x="100545" y="162128"/>
                  </a:lnTo>
                  <a:lnTo>
                    <a:pt x="101117" y="175564"/>
                  </a:lnTo>
                  <a:lnTo>
                    <a:pt x="101117" y="3035"/>
                  </a:lnTo>
                  <a:lnTo>
                    <a:pt x="97955" y="2578"/>
                  </a:lnTo>
                  <a:lnTo>
                    <a:pt x="97955" y="77952"/>
                  </a:lnTo>
                  <a:lnTo>
                    <a:pt x="97282" y="89344"/>
                  </a:lnTo>
                  <a:lnTo>
                    <a:pt x="94881" y="96951"/>
                  </a:lnTo>
                  <a:lnTo>
                    <a:pt x="90258" y="101206"/>
                  </a:lnTo>
                  <a:lnTo>
                    <a:pt x="82867" y="102527"/>
                  </a:lnTo>
                  <a:lnTo>
                    <a:pt x="67056" y="102527"/>
                  </a:lnTo>
                  <a:lnTo>
                    <a:pt x="67056" y="55841"/>
                  </a:lnTo>
                  <a:lnTo>
                    <a:pt x="82867" y="55841"/>
                  </a:lnTo>
                  <a:lnTo>
                    <a:pt x="90258" y="56680"/>
                  </a:lnTo>
                  <a:lnTo>
                    <a:pt x="94881" y="59918"/>
                  </a:lnTo>
                  <a:lnTo>
                    <a:pt x="97282" y="66649"/>
                  </a:lnTo>
                  <a:lnTo>
                    <a:pt x="97955" y="77952"/>
                  </a:lnTo>
                  <a:lnTo>
                    <a:pt x="97955" y="2578"/>
                  </a:lnTo>
                  <a:lnTo>
                    <a:pt x="80060" y="0"/>
                  </a:lnTo>
                  <a:lnTo>
                    <a:pt x="0" y="0"/>
                  </a:lnTo>
                  <a:lnTo>
                    <a:pt x="0" y="254558"/>
                  </a:lnTo>
                  <a:lnTo>
                    <a:pt x="90233" y="254558"/>
                  </a:lnTo>
                  <a:lnTo>
                    <a:pt x="128447" y="249161"/>
                  </a:lnTo>
                  <a:lnTo>
                    <a:pt x="152603" y="233972"/>
                  </a:lnTo>
                  <a:lnTo>
                    <a:pt x="165227" y="210566"/>
                  </a:lnTo>
                  <a:lnTo>
                    <a:pt x="166458" y="200494"/>
                  </a:lnTo>
                  <a:lnTo>
                    <a:pt x="168884" y="180479"/>
                  </a:lnTo>
                  <a:close/>
                </a:path>
                <a:path w="330200" h="254634">
                  <a:moveTo>
                    <a:pt x="330047" y="198132"/>
                  </a:moveTo>
                  <a:lnTo>
                    <a:pt x="256311" y="198132"/>
                  </a:lnTo>
                  <a:lnTo>
                    <a:pt x="256311" y="148602"/>
                  </a:lnTo>
                  <a:lnTo>
                    <a:pt x="306870" y="148602"/>
                  </a:lnTo>
                  <a:lnTo>
                    <a:pt x="306870" y="99072"/>
                  </a:lnTo>
                  <a:lnTo>
                    <a:pt x="256311" y="99072"/>
                  </a:lnTo>
                  <a:lnTo>
                    <a:pt x="256311" y="57162"/>
                  </a:lnTo>
                  <a:lnTo>
                    <a:pt x="327939" y="57162"/>
                  </a:lnTo>
                  <a:lnTo>
                    <a:pt x="327939" y="12"/>
                  </a:lnTo>
                  <a:lnTo>
                    <a:pt x="187490" y="12"/>
                  </a:lnTo>
                  <a:lnTo>
                    <a:pt x="187490" y="57162"/>
                  </a:lnTo>
                  <a:lnTo>
                    <a:pt x="187490" y="99072"/>
                  </a:lnTo>
                  <a:lnTo>
                    <a:pt x="187490" y="148602"/>
                  </a:lnTo>
                  <a:lnTo>
                    <a:pt x="187490" y="198132"/>
                  </a:lnTo>
                  <a:lnTo>
                    <a:pt x="187490" y="254012"/>
                  </a:lnTo>
                  <a:lnTo>
                    <a:pt x="330047" y="254012"/>
                  </a:lnTo>
                  <a:lnTo>
                    <a:pt x="330047" y="198132"/>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pic>
          <p:nvPicPr>
            <p:cNvPr id="123" name="object 123"/>
            <p:cNvPicPr/>
            <p:nvPr/>
          </p:nvPicPr>
          <p:blipFill>
            <a:blip r:embed="rId32" cstate="print"/>
            <a:stretch>
              <a:fillRect/>
            </a:stretch>
          </p:blipFill>
          <p:spPr>
            <a:xfrm>
              <a:off x="8798472" y="8385254"/>
              <a:ext cx="330047" cy="79777"/>
            </a:xfrm>
            <a:prstGeom prst="rect">
              <a:avLst/>
            </a:prstGeom>
          </p:spPr>
        </p:pic>
        <p:sp>
          <p:nvSpPr>
            <p:cNvPr id="124" name="object 124"/>
            <p:cNvSpPr/>
            <p:nvPr/>
          </p:nvSpPr>
          <p:spPr>
            <a:xfrm>
              <a:off x="8798471" y="8486082"/>
              <a:ext cx="330200" cy="257175"/>
            </a:xfrm>
            <a:custGeom>
              <a:avLst/>
              <a:gdLst/>
              <a:ahLst/>
              <a:cxnLst/>
              <a:rect l="l" t="t" r="r" b="b"/>
              <a:pathLst>
                <a:path w="330200" h="257175">
                  <a:moveTo>
                    <a:pt x="143548" y="199390"/>
                  </a:moveTo>
                  <a:lnTo>
                    <a:pt x="69291" y="199390"/>
                  </a:lnTo>
                  <a:lnTo>
                    <a:pt x="69291" y="149860"/>
                  </a:lnTo>
                  <a:lnTo>
                    <a:pt x="120205" y="149860"/>
                  </a:lnTo>
                  <a:lnTo>
                    <a:pt x="120205" y="100330"/>
                  </a:lnTo>
                  <a:lnTo>
                    <a:pt x="69291" y="100330"/>
                  </a:lnTo>
                  <a:lnTo>
                    <a:pt x="69291" y="58420"/>
                  </a:lnTo>
                  <a:lnTo>
                    <a:pt x="141414" y="58420"/>
                  </a:lnTo>
                  <a:lnTo>
                    <a:pt x="141414" y="0"/>
                  </a:lnTo>
                  <a:lnTo>
                    <a:pt x="0" y="0"/>
                  </a:lnTo>
                  <a:lnTo>
                    <a:pt x="0" y="58420"/>
                  </a:lnTo>
                  <a:lnTo>
                    <a:pt x="0" y="100330"/>
                  </a:lnTo>
                  <a:lnTo>
                    <a:pt x="0" y="149860"/>
                  </a:lnTo>
                  <a:lnTo>
                    <a:pt x="0" y="199390"/>
                  </a:lnTo>
                  <a:lnTo>
                    <a:pt x="0" y="256540"/>
                  </a:lnTo>
                  <a:lnTo>
                    <a:pt x="143548" y="256540"/>
                  </a:lnTo>
                  <a:lnTo>
                    <a:pt x="143548" y="199390"/>
                  </a:lnTo>
                  <a:close/>
                </a:path>
                <a:path w="330200" h="257175">
                  <a:moveTo>
                    <a:pt x="330047" y="304"/>
                  </a:moveTo>
                  <a:lnTo>
                    <a:pt x="180670" y="304"/>
                  </a:lnTo>
                  <a:lnTo>
                    <a:pt x="180670" y="57454"/>
                  </a:lnTo>
                  <a:lnTo>
                    <a:pt x="220878" y="57454"/>
                  </a:lnTo>
                  <a:lnTo>
                    <a:pt x="220878" y="198424"/>
                  </a:lnTo>
                  <a:lnTo>
                    <a:pt x="180670" y="198424"/>
                  </a:lnTo>
                  <a:lnTo>
                    <a:pt x="180670" y="256844"/>
                  </a:lnTo>
                  <a:lnTo>
                    <a:pt x="330047" y="256844"/>
                  </a:lnTo>
                  <a:lnTo>
                    <a:pt x="330047" y="198424"/>
                  </a:lnTo>
                  <a:lnTo>
                    <a:pt x="289826" y="198424"/>
                  </a:lnTo>
                  <a:lnTo>
                    <a:pt x="289826" y="57454"/>
                  </a:lnTo>
                  <a:lnTo>
                    <a:pt x="330047" y="57454"/>
                  </a:lnTo>
                  <a:lnTo>
                    <a:pt x="330047" y="304"/>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grpSp>
      <p:grpSp>
        <p:nvGrpSpPr>
          <p:cNvPr id="125" name="object 125">
            <a:extLst>
              <a:ext uri="{C183D7F6-B498-43B3-948B-1728B52AA6E4}">
                <adec:decorative xmlns:adec="http://schemas.microsoft.com/office/drawing/2017/decorative" val="1"/>
              </a:ext>
            </a:extLst>
          </p:cNvPr>
          <p:cNvGrpSpPr/>
          <p:nvPr/>
        </p:nvGrpSpPr>
        <p:grpSpPr>
          <a:xfrm>
            <a:off x="762626" y="5604704"/>
            <a:ext cx="651529" cy="908752"/>
            <a:chOff x="1256921" y="9242572"/>
            <a:chExt cx="1074420" cy="1498600"/>
          </a:xfrm>
        </p:grpSpPr>
        <p:sp>
          <p:nvSpPr>
            <p:cNvPr id="126" name="object 126"/>
            <p:cNvSpPr/>
            <p:nvPr/>
          </p:nvSpPr>
          <p:spPr>
            <a:xfrm>
              <a:off x="1256921" y="9242572"/>
              <a:ext cx="1074420" cy="1498600"/>
            </a:xfrm>
            <a:custGeom>
              <a:avLst/>
              <a:gdLst/>
              <a:ahLst/>
              <a:cxnLst/>
              <a:rect l="l" t="t" r="r" b="b"/>
              <a:pathLst>
                <a:path w="1074420" h="1498600">
                  <a:moveTo>
                    <a:pt x="95264" y="1473200"/>
                  </a:moveTo>
                  <a:lnTo>
                    <a:pt x="38072" y="1473200"/>
                  </a:lnTo>
                  <a:lnTo>
                    <a:pt x="42511" y="1485900"/>
                  </a:lnTo>
                  <a:lnTo>
                    <a:pt x="51432" y="1498600"/>
                  </a:lnTo>
                  <a:lnTo>
                    <a:pt x="62448" y="1498600"/>
                  </a:lnTo>
                  <a:lnTo>
                    <a:pt x="61987" y="1485900"/>
                  </a:lnTo>
                  <a:lnTo>
                    <a:pt x="89693" y="1485900"/>
                  </a:lnTo>
                  <a:lnTo>
                    <a:pt x="95264" y="1473200"/>
                  </a:lnTo>
                  <a:close/>
                </a:path>
                <a:path w="1074420" h="1498600">
                  <a:moveTo>
                    <a:pt x="89693" y="1485900"/>
                  </a:moveTo>
                  <a:lnTo>
                    <a:pt x="66856" y="1485900"/>
                  </a:lnTo>
                  <a:lnTo>
                    <a:pt x="70552" y="1498600"/>
                  </a:lnTo>
                  <a:lnTo>
                    <a:pt x="81138" y="1498600"/>
                  </a:lnTo>
                  <a:lnTo>
                    <a:pt x="89693" y="1485900"/>
                  </a:lnTo>
                  <a:close/>
                </a:path>
                <a:path w="1074420" h="1498600">
                  <a:moveTo>
                    <a:pt x="103232" y="1460500"/>
                  </a:moveTo>
                  <a:lnTo>
                    <a:pt x="41496" y="1460500"/>
                  </a:lnTo>
                  <a:lnTo>
                    <a:pt x="38229" y="1473200"/>
                  </a:lnTo>
                  <a:lnTo>
                    <a:pt x="99567" y="1473200"/>
                  </a:lnTo>
                  <a:lnTo>
                    <a:pt x="103232" y="1460500"/>
                  </a:lnTo>
                  <a:close/>
                </a:path>
                <a:path w="1074420" h="1498600">
                  <a:moveTo>
                    <a:pt x="120991" y="1409700"/>
                  </a:moveTo>
                  <a:lnTo>
                    <a:pt x="12261" y="1409700"/>
                  </a:lnTo>
                  <a:lnTo>
                    <a:pt x="20596" y="1422400"/>
                  </a:lnTo>
                  <a:lnTo>
                    <a:pt x="28187" y="1435100"/>
                  </a:lnTo>
                  <a:lnTo>
                    <a:pt x="38229" y="1447800"/>
                  </a:lnTo>
                  <a:lnTo>
                    <a:pt x="41045" y="1447800"/>
                  </a:lnTo>
                  <a:lnTo>
                    <a:pt x="41852" y="1460500"/>
                  </a:lnTo>
                  <a:lnTo>
                    <a:pt x="107357" y="1460500"/>
                  </a:lnTo>
                  <a:lnTo>
                    <a:pt x="103944" y="1447800"/>
                  </a:lnTo>
                  <a:lnTo>
                    <a:pt x="104635" y="1435100"/>
                  </a:lnTo>
                  <a:lnTo>
                    <a:pt x="108017" y="1435100"/>
                  </a:lnTo>
                  <a:lnTo>
                    <a:pt x="112185" y="1422400"/>
                  </a:lnTo>
                  <a:lnTo>
                    <a:pt x="120991" y="1409700"/>
                  </a:lnTo>
                  <a:close/>
                </a:path>
                <a:path w="1074420" h="1498600">
                  <a:moveTo>
                    <a:pt x="150435" y="1397000"/>
                  </a:moveTo>
                  <a:lnTo>
                    <a:pt x="2795" y="1397000"/>
                  </a:lnTo>
                  <a:lnTo>
                    <a:pt x="4701" y="1409700"/>
                  </a:lnTo>
                  <a:lnTo>
                    <a:pt x="146152" y="1409700"/>
                  </a:lnTo>
                  <a:lnTo>
                    <a:pt x="150435" y="1397000"/>
                  </a:lnTo>
                  <a:close/>
                </a:path>
                <a:path w="1074420" h="1498600">
                  <a:moveTo>
                    <a:pt x="165063" y="1384300"/>
                  </a:moveTo>
                  <a:lnTo>
                    <a:pt x="502" y="1384300"/>
                  </a:lnTo>
                  <a:lnTo>
                    <a:pt x="586" y="1397000"/>
                  </a:lnTo>
                  <a:lnTo>
                    <a:pt x="163638" y="1397000"/>
                  </a:lnTo>
                  <a:lnTo>
                    <a:pt x="165063" y="1384300"/>
                  </a:lnTo>
                  <a:close/>
                </a:path>
                <a:path w="1074420" h="1498600">
                  <a:moveTo>
                    <a:pt x="165649" y="1358900"/>
                  </a:moveTo>
                  <a:lnTo>
                    <a:pt x="4251" y="1358900"/>
                  </a:lnTo>
                  <a:lnTo>
                    <a:pt x="5026" y="1371600"/>
                  </a:lnTo>
                  <a:lnTo>
                    <a:pt x="4083" y="1384300"/>
                  </a:lnTo>
                  <a:lnTo>
                    <a:pt x="171240" y="1384300"/>
                  </a:lnTo>
                  <a:lnTo>
                    <a:pt x="174549" y="1371600"/>
                  </a:lnTo>
                  <a:lnTo>
                    <a:pt x="166015" y="1371600"/>
                  </a:lnTo>
                  <a:lnTo>
                    <a:pt x="165649" y="1358900"/>
                  </a:lnTo>
                  <a:close/>
                </a:path>
                <a:path w="1074420" h="1498600">
                  <a:moveTo>
                    <a:pt x="170036" y="1346200"/>
                  </a:moveTo>
                  <a:lnTo>
                    <a:pt x="6313" y="1346200"/>
                  </a:lnTo>
                  <a:lnTo>
                    <a:pt x="5319" y="1358900"/>
                  </a:lnTo>
                  <a:lnTo>
                    <a:pt x="166801" y="1358900"/>
                  </a:lnTo>
                  <a:lnTo>
                    <a:pt x="170036" y="1346200"/>
                  </a:lnTo>
                  <a:close/>
                </a:path>
                <a:path w="1074420" h="1498600">
                  <a:moveTo>
                    <a:pt x="30983" y="711200"/>
                  </a:moveTo>
                  <a:lnTo>
                    <a:pt x="18481" y="711200"/>
                  </a:lnTo>
                  <a:lnTo>
                    <a:pt x="15277" y="723900"/>
                  </a:lnTo>
                  <a:lnTo>
                    <a:pt x="0" y="723900"/>
                  </a:lnTo>
                  <a:lnTo>
                    <a:pt x="125" y="736600"/>
                  </a:lnTo>
                  <a:lnTo>
                    <a:pt x="251" y="749300"/>
                  </a:lnTo>
                  <a:lnTo>
                    <a:pt x="565" y="762000"/>
                  </a:lnTo>
                  <a:lnTo>
                    <a:pt x="596" y="787400"/>
                  </a:lnTo>
                  <a:lnTo>
                    <a:pt x="1246" y="825500"/>
                  </a:lnTo>
                  <a:lnTo>
                    <a:pt x="1807" y="863329"/>
                  </a:lnTo>
                  <a:lnTo>
                    <a:pt x="1842" y="876300"/>
                  </a:lnTo>
                  <a:lnTo>
                    <a:pt x="2177" y="889000"/>
                  </a:lnTo>
                  <a:lnTo>
                    <a:pt x="2293" y="901700"/>
                  </a:lnTo>
                  <a:lnTo>
                    <a:pt x="2408" y="914400"/>
                  </a:lnTo>
                  <a:lnTo>
                    <a:pt x="2722" y="927100"/>
                  </a:lnTo>
                  <a:lnTo>
                    <a:pt x="2848" y="939800"/>
                  </a:lnTo>
                  <a:lnTo>
                    <a:pt x="2973" y="952500"/>
                  </a:lnTo>
                  <a:lnTo>
                    <a:pt x="3005" y="965200"/>
                  </a:lnTo>
                  <a:lnTo>
                    <a:pt x="3340" y="990600"/>
                  </a:lnTo>
                  <a:lnTo>
                    <a:pt x="3570" y="1003300"/>
                  </a:lnTo>
                  <a:lnTo>
                    <a:pt x="3895" y="1028700"/>
                  </a:lnTo>
                  <a:lnTo>
                    <a:pt x="4135" y="1041400"/>
                  </a:lnTo>
                  <a:lnTo>
                    <a:pt x="4429" y="1066800"/>
                  </a:lnTo>
                  <a:lnTo>
                    <a:pt x="4753" y="1079500"/>
                  </a:lnTo>
                  <a:lnTo>
                    <a:pt x="4743" y="1104900"/>
                  </a:lnTo>
                  <a:lnTo>
                    <a:pt x="5224" y="1117600"/>
                  </a:lnTo>
                  <a:lnTo>
                    <a:pt x="5486" y="1143000"/>
                  </a:lnTo>
                  <a:lnTo>
                    <a:pt x="5591" y="1155700"/>
                  </a:lnTo>
                  <a:lnTo>
                    <a:pt x="6313" y="1206500"/>
                  </a:lnTo>
                  <a:lnTo>
                    <a:pt x="6649" y="1231900"/>
                  </a:lnTo>
                  <a:lnTo>
                    <a:pt x="6931" y="1244600"/>
                  </a:lnTo>
                  <a:lnTo>
                    <a:pt x="7905" y="1320800"/>
                  </a:lnTo>
                  <a:lnTo>
                    <a:pt x="8251" y="1333500"/>
                  </a:lnTo>
                  <a:lnTo>
                    <a:pt x="6502" y="1346200"/>
                  </a:lnTo>
                  <a:lnTo>
                    <a:pt x="187051" y="1346200"/>
                  </a:lnTo>
                  <a:lnTo>
                    <a:pt x="192789" y="1333500"/>
                  </a:lnTo>
                  <a:lnTo>
                    <a:pt x="211344" y="1333500"/>
                  </a:lnTo>
                  <a:lnTo>
                    <a:pt x="213187" y="1320800"/>
                  </a:lnTo>
                  <a:lnTo>
                    <a:pt x="210087" y="1308100"/>
                  </a:lnTo>
                  <a:lnTo>
                    <a:pt x="201690" y="1308100"/>
                  </a:lnTo>
                  <a:lnTo>
                    <a:pt x="204737" y="1295400"/>
                  </a:lnTo>
                  <a:lnTo>
                    <a:pt x="203344" y="1295400"/>
                  </a:lnTo>
                  <a:lnTo>
                    <a:pt x="203344" y="1282700"/>
                  </a:lnTo>
                  <a:lnTo>
                    <a:pt x="211574" y="1282700"/>
                  </a:lnTo>
                  <a:lnTo>
                    <a:pt x="218791" y="1270178"/>
                  </a:lnTo>
                  <a:lnTo>
                    <a:pt x="218893" y="1270000"/>
                  </a:lnTo>
                  <a:lnTo>
                    <a:pt x="224925" y="1270000"/>
                  </a:lnTo>
                  <a:lnTo>
                    <a:pt x="239217" y="1257300"/>
                  </a:lnTo>
                  <a:lnTo>
                    <a:pt x="242055" y="1257300"/>
                  </a:lnTo>
                  <a:lnTo>
                    <a:pt x="244914" y="1244600"/>
                  </a:lnTo>
                  <a:lnTo>
                    <a:pt x="262641" y="1244600"/>
                  </a:lnTo>
                  <a:lnTo>
                    <a:pt x="265531" y="1231900"/>
                  </a:lnTo>
                  <a:lnTo>
                    <a:pt x="321183" y="1231900"/>
                  </a:lnTo>
                  <a:lnTo>
                    <a:pt x="318775" y="1206500"/>
                  </a:lnTo>
                  <a:lnTo>
                    <a:pt x="302242" y="1206500"/>
                  </a:lnTo>
                  <a:lnTo>
                    <a:pt x="300598" y="1193800"/>
                  </a:lnTo>
                  <a:lnTo>
                    <a:pt x="302158" y="1193800"/>
                  </a:lnTo>
                  <a:lnTo>
                    <a:pt x="318629" y="1181100"/>
                  </a:lnTo>
                  <a:lnTo>
                    <a:pt x="322785" y="1168400"/>
                  </a:lnTo>
                  <a:lnTo>
                    <a:pt x="513209" y="1168400"/>
                  </a:lnTo>
                  <a:lnTo>
                    <a:pt x="512801" y="1155700"/>
                  </a:lnTo>
                  <a:lnTo>
                    <a:pt x="514644" y="1155700"/>
                  </a:lnTo>
                  <a:lnTo>
                    <a:pt x="513335" y="1143000"/>
                  </a:lnTo>
                  <a:lnTo>
                    <a:pt x="519083" y="1143000"/>
                  </a:lnTo>
                  <a:lnTo>
                    <a:pt x="523041" y="1130300"/>
                  </a:lnTo>
                  <a:lnTo>
                    <a:pt x="527962" y="1117600"/>
                  </a:lnTo>
                  <a:lnTo>
                    <a:pt x="532067" y="1104900"/>
                  </a:lnTo>
                  <a:lnTo>
                    <a:pt x="538255" y="1092200"/>
                  </a:lnTo>
                  <a:lnTo>
                    <a:pt x="547679" y="1092200"/>
                  </a:lnTo>
                  <a:lnTo>
                    <a:pt x="552569" y="1079500"/>
                  </a:lnTo>
                  <a:lnTo>
                    <a:pt x="554998" y="1079500"/>
                  </a:lnTo>
                  <a:lnTo>
                    <a:pt x="553218" y="1066800"/>
                  </a:lnTo>
                  <a:lnTo>
                    <a:pt x="546035" y="1054100"/>
                  </a:lnTo>
                  <a:lnTo>
                    <a:pt x="543669" y="1054100"/>
                  </a:lnTo>
                  <a:lnTo>
                    <a:pt x="542611" y="1041400"/>
                  </a:lnTo>
                  <a:lnTo>
                    <a:pt x="564045" y="1041400"/>
                  </a:lnTo>
                  <a:lnTo>
                    <a:pt x="571228" y="1028700"/>
                  </a:lnTo>
                  <a:lnTo>
                    <a:pt x="585081" y="1028700"/>
                  </a:lnTo>
                  <a:lnTo>
                    <a:pt x="590798" y="1003300"/>
                  </a:lnTo>
                  <a:lnTo>
                    <a:pt x="846937" y="1003300"/>
                  </a:lnTo>
                  <a:lnTo>
                    <a:pt x="849324" y="990600"/>
                  </a:lnTo>
                  <a:lnTo>
                    <a:pt x="911145" y="990600"/>
                  </a:lnTo>
                  <a:lnTo>
                    <a:pt x="921643" y="977917"/>
                  </a:lnTo>
                  <a:lnTo>
                    <a:pt x="948989" y="977917"/>
                  </a:lnTo>
                  <a:lnTo>
                    <a:pt x="947280" y="965200"/>
                  </a:lnTo>
                  <a:lnTo>
                    <a:pt x="965227" y="965200"/>
                  </a:lnTo>
                  <a:lnTo>
                    <a:pt x="963708" y="952500"/>
                  </a:lnTo>
                  <a:lnTo>
                    <a:pt x="1040460" y="952500"/>
                  </a:lnTo>
                  <a:lnTo>
                    <a:pt x="1042952" y="939800"/>
                  </a:lnTo>
                  <a:lnTo>
                    <a:pt x="1048460" y="939800"/>
                  </a:lnTo>
                  <a:lnTo>
                    <a:pt x="1051130" y="927100"/>
                  </a:lnTo>
                  <a:lnTo>
                    <a:pt x="1072009" y="927100"/>
                  </a:lnTo>
                  <a:lnTo>
                    <a:pt x="1074030" y="914400"/>
                  </a:lnTo>
                  <a:lnTo>
                    <a:pt x="1028963" y="914400"/>
                  </a:lnTo>
                  <a:lnTo>
                    <a:pt x="1025382" y="901700"/>
                  </a:lnTo>
                  <a:lnTo>
                    <a:pt x="1022879" y="901700"/>
                  </a:lnTo>
                  <a:lnTo>
                    <a:pt x="1017958" y="889000"/>
                  </a:lnTo>
                  <a:lnTo>
                    <a:pt x="1014764" y="889000"/>
                  </a:lnTo>
                  <a:lnTo>
                    <a:pt x="1016534" y="876300"/>
                  </a:lnTo>
                  <a:lnTo>
                    <a:pt x="1053632" y="876300"/>
                  </a:lnTo>
                  <a:lnTo>
                    <a:pt x="1054543" y="863600"/>
                  </a:lnTo>
                  <a:lnTo>
                    <a:pt x="1054563" y="863329"/>
                  </a:lnTo>
                  <a:lnTo>
                    <a:pt x="1049685" y="850900"/>
                  </a:lnTo>
                  <a:lnTo>
                    <a:pt x="1048219" y="850900"/>
                  </a:lnTo>
                  <a:lnTo>
                    <a:pt x="1044837" y="838200"/>
                  </a:lnTo>
                  <a:lnTo>
                    <a:pt x="1039235" y="838200"/>
                  </a:lnTo>
                  <a:lnTo>
                    <a:pt x="1042072" y="825500"/>
                  </a:lnTo>
                  <a:lnTo>
                    <a:pt x="1038701" y="825500"/>
                  </a:lnTo>
                  <a:lnTo>
                    <a:pt x="1034900" y="812800"/>
                  </a:lnTo>
                  <a:lnTo>
                    <a:pt x="1026921" y="812800"/>
                  </a:lnTo>
                  <a:lnTo>
                    <a:pt x="1025267" y="800100"/>
                  </a:lnTo>
                  <a:lnTo>
                    <a:pt x="973624" y="800100"/>
                  </a:lnTo>
                  <a:lnTo>
                    <a:pt x="964902" y="787400"/>
                  </a:lnTo>
                  <a:lnTo>
                    <a:pt x="955091" y="774700"/>
                  </a:lnTo>
                  <a:lnTo>
                    <a:pt x="943908" y="762000"/>
                  </a:lnTo>
                  <a:lnTo>
                    <a:pt x="942882" y="762000"/>
                  </a:lnTo>
                  <a:lnTo>
                    <a:pt x="944704" y="749300"/>
                  </a:lnTo>
                  <a:lnTo>
                    <a:pt x="45747" y="749300"/>
                  </a:lnTo>
                  <a:lnTo>
                    <a:pt x="35108" y="723900"/>
                  </a:lnTo>
                  <a:lnTo>
                    <a:pt x="30983" y="711200"/>
                  </a:lnTo>
                  <a:close/>
                </a:path>
                <a:path w="1074420" h="1498600">
                  <a:moveTo>
                    <a:pt x="206601" y="1333500"/>
                  </a:moveTo>
                  <a:lnTo>
                    <a:pt x="197973" y="1333500"/>
                  </a:lnTo>
                  <a:lnTo>
                    <a:pt x="195868" y="1346200"/>
                  </a:lnTo>
                  <a:lnTo>
                    <a:pt x="199522" y="1346200"/>
                  </a:lnTo>
                  <a:lnTo>
                    <a:pt x="206601" y="1333500"/>
                  </a:lnTo>
                  <a:close/>
                </a:path>
                <a:path w="1074420" h="1498600">
                  <a:moveTo>
                    <a:pt x="314252" y="1282700"/>
                  </a:moveTo>
                  <a:lnTo>
                    <a:pt x="309802" y="1282700"/>
                  </a:lnTo>
                  <a:lnTo>
                    <a:pt x="312723" y="1295400"/>
                  </a:lnTo>
                  <a:lnTo>
                    <a:pt x="314252" y="1282700"/>
                  </a:lnTo>
                  <a:close/>
                </a:path>
                <a:path w="1074420" h="1498600">
                  <a:moveTo>
                    <a:pt x="275387" y="1270178"/>
                  </a:moveTo>
                  <a:lnTo>
                    <a:pt x="269269" y="1282700"/>
                  </a:lnTo>
                  <a:lnTo>
                    <a:pt x="274169" y="1282700"/>
                  </a:lnTo>
                  <a:lnTo>
                    <a:pt x="275387" y="1270178"/>
                  </a:lnTo>
                  <a:close/>
                </a:path>
                <a:path w="1074420" h="1498600">
                  <a:moveTo>
                    <a:pt x="326115" y="1270000"/>
                  </a:moveTo>
                  <a:lnTo>
                    <a:pt x="306912" y="1270000"/>
                  </a:lnTo>
                  <a:lnTo>
                    <a:pt x="309477" y="1282700"/>
                  </a:lnTo>
                  <a:lnTo>
                    <a:pt x="323916" y="1282700"/>
                  </a:lnTo>
                  <a:lnTo>
                    <a:pt x="326084" y="1270178"/>
                  </a:lnTo>
                  <a:lnTo>
                    <a:pt x="326115" y="1270000"/>
                  </a:lnTo>
                  <a:close/>
                </a:path>
                <a:path w="1074420" h="1498600">
                  <a:moveTo>
                    <a:pt x="279436" y="1244600"/>
                  </a:moveTo>
                  <a:lnTo>
                    <a:pt x="278263" y="1244600"/>
                  </a:lnTo>
                  <a:lnTo>
                    <a:pt x="265227" y="1270000"/>
                  </a:lnTo>
                  <a:lnTo>
                    <a:pt x="272201" y="1270000"/>
                  </a:lnTo>
                  <a:lnTo>
                    <a:pt x="273447" y="1257300"/>
                  </a:lnTo>
                  <a:lnTo>
                    <a:pt x="275122" y="1257300"/>
                  </a:lnTo>
                  <a:lnTo>
                    <a:pt x="279436" y="1244600"/>
                  </a:lnTo>
                  <a:close/>
                </a:path>
                <a:path w="1074420" h="1498600">
                  <a:moveTo>
                    <a:pt x="301613" y="1244600"/>
                  </a:moveTo>
                  <a:lnTo>
                    <a:pt x="287886" y="1244600"/>
                  </a:lnTo>
                  <a:lnTo>
                    <a:pt x="275475" y="1270000"/>
                  </a:lnTo>
                  <a:lnTo>
                    <a:pt x="280483" y="1270000"/>
                  </a:lnTo>
                  <a:lnTo>
                    <a:pt x="291886" y="1257300"/>
                  </a:lnTo>
                  <a:lnTo>
                    <a:pt x="301299" y="1257300"/>
                  </a:lnTo>
                  <a:lnTo>
                    <a:pt x="301613" y="1244600"/>
                  </a:lnTo>
                  <a:close/>
                </a:path>
                <a:path w="1074420" h="1498600">
                  <a:moveTo>
                    <a:pt x="321183" y="1231900"/>
                  </a:moveTo>
                  <a:lnTo>
                    <a:pt x="305833" y="1231900"/>
                  </a:lnTo>
                  <a:lnTo>
                    <a:pt x="304975" y="1244600"/>
                  </a:lnTo>
                  <a:lnTo>
                    <a:pt x="310514" y="1244600"/>
                  </a:lnTo>
                  <a:lnTo>
                    <a:pt x="309906" y="1257300"/>
                  </a:lnTo>
                  <a:lnTo>
                    <a:pt x="306545" y="1257300"/>
                  </a:lnTo>
                  <a:lnTo>
                    <a:pt x="305425" y="1270000"/>
                  </a:lnTo>
                  <a:lnTo>
                    <a:pt x="325550" y="1270000"/>
                  </a:lnTo>
                  <a:lnTo>
                    <a:pt x="323340" y="1257300"/>
                  </a:lnTo>
                  <a:lnTo>
                    <a:pt x="321278" y="1244600"/>
                  </a:lnTo>
                  <a:lnTo>
                    <a:pt x="321183" y="1231900"/>
                  </a:lnTo>
                  <a:close/>
                </a:path>
                <a:path w="1074420" h="1498600">
                  <a:moveTo>
                    <a:pt x="345978" y="1244600"/>
                  </a:moveTo>
                  <a:lnTo>
                    <a:pt x="339591" y="1244600"/>
                  </a:lnTo>
                  <a:lnTo>
                    <a:pt x="335801" y="1257300"/>
                  </a:lnTo>
                  <a:lnTo>
                    <a:pt x="329906" y="1257300"/>
                  </a:lnTo>
                  <a:lnTo>
                    <a:pt x="332021" y="1270000"/>
                  </a:lnTo>
                  <a:lnTo>
                    <a:pt x="339319" y="1270000"/>
                  </a:lnTo>
                  <a:lnTo>
                    <a:pt x="345978" y="1244600"/>
                  </a:lnTo>
                  <a:close/>
                </a:path>
                <a:path w="1074420" h="1498600">
                  <a:moveTo>
                    <a:pt x="340083" y="1231900"/>
                  </a:moveTo>
                  <a:lnTo>
                    <a:pt x="327267" y="1231900"/>
                  </a:lnTo>
                  <a:lnTo>
                    <a:pt x="328325" y="1257300"/>
                  </a:lnTo>
                  <a:lnTo>
                    <a:pt x="335801" y="1257300"/>
                  </a:lnTo>
                  <a:lnTo>
                    <a:pt x="338450" y="1244600"/>
                  </a:lnTo>
                  <a:lnTo>
                    <a:pt x="340586" y="1244600"/>
                  </a:lnTo>
                  <a:lnTo>
                    <a:pt x="340083" y="1231900"/>
                  </a:lnTo>
                  <a:close/>
                </a:path>
                <a:path w="1074420" h="1498600">
                  <a:moveTo>
                    <a:pt x="339591" y="1244600"/>
                  </a:moveTo>
                  <a:lnTo>
                    <a:pt x="338450" y="1244600"/>
                  </a:lnTo>
                  <a:lnTo>
                    <a:pt x="335801" y="1257300"/>
                  </a:lnTo>
                  <a:lnTo>
                    <a:pt x="339591" y="1244600"/>
                  </a:lnTo>
                  <a:close/>
                </a:path>
                <a:path w="1074420" h="1498600">
                  <a:moveTo>
                    <a:pt x="381244" y="1244600"/>
                  </a:moveTo>
                  <a:lnTo>
                    <a:pt x="376313" y="1244600"/>
                  </a:lnTo>
                  <a:lnTo>
                    <a:pt x="375684" y="1257300"/>
                  </a:lnTo>
                  <a:lnTo>
                    <a:pt x="379663" y="1257300"/>
                  </a:lnTo>
                  <a:lnTo>
                    <a:pt x="381244" y="1244600"/>
                  </a:lnTo>
                  <a:close/>
                </a:path>
                <a:path w="1074420" h="1498600">
                  <a:moveTo>
                    <a:pt x="294315" y="1231900"/>
                  </a:moveTo>
                  <a:lnTo>
                    <a:pt x="270766" y="1231900"/>
                  </a:lnTo>
                  <a:lnTo>
                    <a:pt x="268316" y="1244600"/>
                  </a:lnTo>
                  <a:lnTo>
                    <a:pt x="297373" y="1244600"/>
                  </a:lnTo>
                  <a:lnTo>
                    <a:pt x="294315" y="1231900"/>
                  </a:lnTo>
                  <a:close/>
                </a:path>
                <a:path w="1074420" h="1498600">
                  <a:moveTo>
                    <a:pt x="379203" y="1231900"/>
                  </a:moveTo>
                  <a:lnTo>
                    <a:pt x="356962" y="1231900"/>
                  </a:lnTo>
                  <a:lnTo>
                    <a:pt x="359716" y="1244600"/>
                  </a:lnTo>
                  <a:lnTo>
                    <a:pt x="380899" y="1244600"/>
                  </a:lnTo>
                  <a:lnTo>
                    <a:pt x="379203" y="1231900"/>
                  </a:lnTo>
                  <a:close/>
                </a:path>
                <a:path w="1074420" h="1498600">
                  <a:moveTo>
                    <a:pt x="389108" y="1231900"/>
                  </a:moveTo>
                  <a:lnTo>
                    <a:pt x="383339" y="1231900"/>
                  </a:lnTo>
                  <a:lnTo>
                    <a:pt x="387318" y="1244600"/>
                  </a:lnTo>
                  <a:lnTo>
                    <a:pt x="388804" y="1244600"/>
                  </a:lnTo>
                  <a:lnTo>
                    <a:pt x="389108" y="1231900"/>
                  </a:lnTo>
                  <a:close/>
                </a:path>
                <a:path w="1074420" h="1498600">
                  <a:moveTo>
                    <a:pt x="429233" y="1181100"/>
                  </a:moveTo>
                  <a:lnTo>
                    <a:pt x="394092" y="1181100"/>
                  </a:lnTo>
                  <a:lnTo>
                    <a:pt x="395370" y="1193800"/>
                  </a:lnTo>
                  <a:lnTo>
                    <a:pt x="386878" y="1206500"/>
                  </a:lnTo>
                  <a:lnTo>
                    <a:pt x="384951" y="1206500"/>
                  </a:lnTo>
                  <a:lnTo>
                    <a:pt x="387265" y="1219200"/>
                  </a:lnTo>
                  <a:lnTo>
                    <a:pt x="392878" y="1219200"/>
                  </a:lnTo>
                  <a:lnTo>
                    <a:pt x="393809" y="1231900"/>
                  </a:lnTo>
                  <a:lnTo>
                    <a:pt x="395977" y="1231900"/>
                  </a:lnTo>
                  <a:lnTo>
                    <a:pt x="397747" y="1244600"/>
                  </a:lnTo>
                  <a:lnTo>
                    <a:pt x="403076" y="1244600"/>
                  </a:lnTo>
                  <a:lnTo>
                    <a:pt x="407348" y="1231900"/>
                  </a:lnTo>
                  <a:lnTo>
                    <a:pt x="416489" y="1206500"/>
                  </a:lnTo>
                  <a:lnTo>
                    <a:pt x="418500" y="1193800"/>
                  </a:lnTo>
                  <a:lnTo>
                    <a:pt x="430803" y="1193800"/>
                  </a:lnTo>
                  <a:lnTo>
                    <a:pt x="429233" y="1181100"/>
                  </a:lnTo>
                  <a:close/>
                </a:path>
                <a:path w="1074420" h="1498600">
                  <a:moveTo>
                    <a:pt x="361339" y="1181100"/>
                  </a:moveTo>
                  <a:lnTo>
                    <a:pt x="322576" y="1181100"/>
                  </a:lnTo>
                  <a:lnTo>
                    <a:pt x="321613" y="1193800"/>
                  </a:lnTo>
                  <a:lnTo>
                    <a:pt x="322409" y="1206500"/>
                  </a:lnTo>
                  <a:lnTo>
                    <a:pt x="323854" y="1206500"/>
                  </a:lnTo>
                  <a:lnTo>
                    <a:pt x="324000" y="1219200"/>
                  </a:lnTo>
                  <a:lnTo>
                    <a:pt x="323812" y="1219200"/>
                  </a:lnTo>
                  <a:lnTo>
                    <a:pt x="324555" y="1231900"/>
                  </a:lnTo>
                  <a:lnTo>
                    <a:pt x="333099" y="1231900"/>
                  </a:lnTo>
                  <a:lnTo>
                    <a:pt x="335780" y="1219200"/>
                  </a:lnTo>
                  <a:lnTo>
                    <a:pt x="361339" y="1181100"/>
                  </a:lnTo>
                  <a:close/>
                </a:path>
                <a:path w="1074420" h="1498600">
                  <a:moveTo>
                    <a:pt x="378721" y="1219200"/>
                  </a:moveTo>
                  <a:lnTo>
                    <a:pt x="362240" y="1219200"/>
                  </a:lnTo>
                  <a:lnTo>
                    <a:pt x="356575" y="1231900"/>
                  </a:lnTo>
                  <a:lnTo>
                    <a:pt x="378166" y="1231900"/>
                  </a:lnTo>
                  <a:lnTo>
                    <a:pt x="378721" y="1219200"/>
                  </a:lnTo>
                  <a:close/>
                </a:path>
                <a:path w="1074420" h="1498600">
                  <a:moveTo>
                    <a:pt x="391276" y="1219200"/>
                  </a:moveTo>
                  <a:lnTo>
                    <a:pt x="385684" y="1219200"/>
                  </a:lnTo>
                  <a:lnTo>
                    <a:pt x="384574" y="1231900"/>
                  </a:lnTo>
                  <a:lnTo>
                    <a:pt x="389694" y="1231900"/>
                  </a:lnTo>
                  <a:lnTo>
                    <a:pt x="391276" y="1219200"/>
                  </a:lnTo>
                  <a:close/>
                </a:path>
                <a:path w="1074420" h="1498600">
                  <a:moveTo>
                    <a:pt x="380585" y="1206500"/>
                  </a:moveTo>
                  <a:lnTo>
                    <a:pt x="364460" y="1206500"/>
                  </a:lnTo>
                  <a:lnTo>
                    <a:pt x="367339" y="1219200"/>
                  </a:lnTo>
                  <a:lnTo>
                    <a:pt x="379883" y="1219200"/>
                  </a:lnTo>
                  <a:lnTo>
                    <a:pt x="380585" y="1206500"/>
                  </a:lnTo>
                  <a:close/>
                </a:path>
                <a:path w="1074420" h="1498600">
                  <a:moveTo>
                    <a:pt x="482456" y="1193800"/>
                  </a:moveTo>
                  <a:lnTo>
                    <a:pt x="474927" y="1193800"/>
                  </a:lnTo>
                  <a:lnTo>
                    <a:pt x="466320" y="1206500"/>
                  </a:lnTo>
                  <a:lnTo>
                    <a:pt x="465210" y="1219200"/>
                  </a:lnTo>
                  <a:lnTo>
                    <a:pt x="474927" y="1219200"/>
                  </a:lnTo>
                  <a:lnTo>
                    <a:pt x="484487" y="1206500"/>
                  </a:lnTo>
                  <a:lnTo>
                    <a:pt x="481440" y="1206500"/>
                  </a:lnTo>
                  <a:lnTo>
                    <a:pt x="482456" y="1193800"/>
                  </a:lnTo>
                  <a:close/>
                </a:path>
                <a:path w="1074420" h="1498600">
                  <a:moveTo>
                    <a:pt x="315582" y="1193800"/>
                  </a:moveTo>
                  <a:lnTo>
                    <a:pt x="310409" y="1206500"/>
                  </a:lnTo>
                  <a:lnTo>
                    <a:pt x="318775" y="1206500"/>
                  </a:lnTo>
                  <a:lnTo>
                    <a:pt x="315582" y="1193800"/>
                  </a:lnTo>
                  <a:close/>
                </a:path>
                <a:path w="1074420" h="1498600">
                  <a:moveTo>
                    <a:pt x="391202" y="1181100"/>
                  </a:moveTo>
                  <a:lnTo>
                    <a:pt x="366847" y="1181100"/>
                  </a:lnTo>
                  <a:lnTo>
                    <a:pt x="361842" y="1193800"/>
                  </a:lnTo>
                  <a:lnTo>
                    <a:pt x="360994" y="1206500"/>
                  </a:lnTo>
                  <a:lnTo>
                    <a:pt x="381119" y="1206500"/>
                  </a:lnTo>
                  <a:lnTo>
                    <a:pt x="384721" y="1193800"/>
                  </a:lnTo>
                  <a:lnTo>
                    <a:pt x="388679" y="1193800"/>
                  </a:lnTo>
                  <a:lnTo>
                    <a:pt x="391202" y="1181100"/>
                  </a:lnTo>
                  <a:close/>
                </a:path>
                <a:path w="1074420" h="1498600">
                  <a:moveTo>
                    <a:pt x="448363" y="1193800"/>
                  </a:moveTo>
                  <a:lnTo>
                    <a:pt x="441829" y="1193800"/>
                  </a:lnTo>
                  <a:lnTo>
                    <a:pt x="437505" y="1206500"/>
                  </a:lnTo>
                  <a:lnTo>
                    <a:pt x="441630" y="1206500"/>
                  </a:lnTo>
                  <a:lnTo>
                    <a:pt x="448363" y="1193800"/>
                  </a:lnTo>
                  <a:close/>
                </a:path>
                <a:path w="1074420" h="1498600">
                  <a:moveTo>
                    <a:pt x="472477" y="1193800"/>
                  </a:moveTo>
                  <a:lnTo>
                    <a:pt x="455012" y="1193800"/>
                  </a:lnTo>
                  <a:lnTo>
                    <a:pt x="451818" y="1206500"/>
                  </a:lnTo>
                  <a:lnTo>
                    <a:pt x="455797" y="1206500"/>
                  </a:lnTo>
                  <a:lnTo>
                    <a:pt x="472477" y="1193800"/>
                  </a:lnTo>
                  <a:close/>
                </a:path>
                <a:path w="1074420" h="1498600">
                  <a:moveTo>
                    <a:pt x="502455" y="1181100"/>
                  </a:moveTo>
                  <a:lnTo>
                    <a:pt x="442468" y="1181100"/>
                  </a:lnTo>
                  <a:lnTo>
                    <a:pt x="443525" y="1193800"/>
                  </a:lnTo>
                  <a:lnTo>
                    <a:pt x="501230" y="1193800"/>
                  </a:lnTo>
                  <a:lnTo>
                    <a:pt x="502455" y="1181100"/>
                  </a:lnTo>
                  <a:close/>
                </a:path>
                <a:path w="1074420" h="1498600">
                  <a:moveTo>
                    <a:pt x="439578" y="1168400"/>
                  </a:moveTo>
                  <a:lnTo>
                    <a:pt x="330660" y="1168400"/>
                  </a:lnTo>
                  <a:lnTo>
                    <a:pt x="325225" y="1181100"/>
                  </a:lnTo>
                  <a:lnTo>
                    <a:pt x="438164" y="1181100"/>
                  </a:lnTo>
                  <a:lnTo>
                    <a:pt x="439578" y="1168400"/>
                  </a:lnTo>
                  <a:close/>
                </a:path>
                <a:path w="1074420" h="1498600">
                  <a:moveTo>
                    <a:pt x="516120" y="1168400"/>
                  </a:moveTo>
                  <a:lnTo>
                    <a:pt x="444091" y="1168400"/>
                  </a:lnTo>
                  <a:lnTo>
                    <a:pt x="442667" y="1181100"/>
                  </a:lnTo>
                  <a:lnTo>
                    <a:pt x="511628" y="1181100"/>
                  </a:lnTo>
                  <a:lnTo>
                    <a:pt x="516120" y="1168400"/>
                  </a:lnTo>
                  <a:close/>
                </a:path>
                <a:path w="1074420" h="1498600">
                  <a:moveTo>
                    <a:pt x="596023" y="1168400"/>
                  </a:moveTo>
                  <a:lnTo>
                    <a:pt x="573186" y="1168400"/>
                  </a:lnTo>
                  <a:lnTo>
                    <a:pt x="570767" y="1181100"/>
                  </a:lnTo>
                  <a:lnTo>
                    <a:pt x="592809" y="1181100"/>
                  </a:lnTo>
                  <a:lnTo>
                    <a:pt x="596023" y="1168400"/>
                  </a:lnTo>
                  <a:close/>
                </a:path>
                <a:path w="1074420" h="1498600">
                  <a:moveTo>
                    <a:pt x="522099" y="1155700"/>
                  </a:moveTo>
                  <a:lnTo>
                    <a:pt x="513209" y="1168400"/>
                  </a:lnTo>
                  <a:lnTo>
                    <a:pt x="518874" y="1168400"/>
                  </a:lnTo>
                  <a:lnTo>
                    <a:pt x="522099" y="1155700"/>
                  </a:lnTo>
                  <a:close/>
                </a:path>
                <a:path w="1074420" h="1498600">
                  <a:moveTo>
                    <a:pt x="576704" y="1155700"/>
                  </a:moveTo>
                  <a:lnTo>
                    <a:pt x="560349" y="1155700"/>
                  </a:lnTo>
                  <a:lnTo>
                    <a:pt x="566401" y="1168400"/>
                  </a:lnTo>
                  <a:lnTo>
                    <a:pt x="582202" y="1168400"/>
                  </a:lnTo>
                  <a:lnTo>
                    <a:pt x="576704" y="1155700"/>
                  </a:lnTo>
                  <a:close/>
                </a:path>
                <a:path w="1074420" h="1498600">
                  <a:moveTo>
                    <a:pt x="636996" y="1130300"/>
                  </a:moveTo>
                  <a:lnTo>
                    <a:pt x="611332" y="1130300"/>
                  </a:lnTo>
                  <a:lnTo>
                    <a:pt x="612190" y="1143000"/>
                  </a:lnTo>
                  <a:lnTo>
                    <a:pt x="626462" y="1143000"/>
                  </a:lnTo>
                  <a:lnTo>
                    <a:pt x="636996" y="1130300"/>
                  </a:lnTo>
                  <a:close/>
                </a:path>
                <a:path w="1074420" h="1498600">
                  <a:moveTo>
                    <a:pt x="637907" y="1117600"/>
                  </a:moveTo>
                  <a:lnTo>
                    <a:pt x="610368" y="1117600"/>
                  </a:lnTo>
                  <a:lnTo>
                    <a:pt x="613080" y="1130300"/>
                  </a:lnTo>
                  <a:lnTo>
                    <a:pt x="631300" y="1130300"/>
                  </a:lnTo>
                  <a:lnTo>
                    <a:pt x="637907" y="1117600"/>
                  </a:lnTo>
                  <a:close/>
                </a:path>
                <a:path w="1074420" h="1498600">
                  <a:moveTo>
                    <a:pt x="637488" y="1104900"/>
                  </a:moveTo>
                  <a:lnTo>
                    <a:pt x="618159" y="1104900"/>
                  </a:lnTo>
                  <a:lnTo>
                    <a:pt x="617813" y="1117600"/>
                  </a:lnTo>
                  <a:lnTo>
                    <a:pt x="639163" y="1117600"/>
                  </a:lnTo>
                  <a:lnTo>
                    <a:pt x="637488" y="1104900"/>
                  </a:lnTo>
                  <a:close/>
                </a:path>
                <a:path w="1074420" h="1498600">
                  <a:moveTo>
                    <a:pt x="664587" y="1092200"/>
                  </a:moveTo>
                  <a:lnTo>
                    <a:pt x="635017" y="1092200"/>
                  </a:lnTo>
                  <a:lnTo>
                    <a:pt x="658859" y="1117600"/>
                  </a:lnTo>
                  <a:lnTo>
                    <a:pt x="666461" y="1104900"/>
                  </a:lnTo>
                  <a:lnTo>
                    <a:pt x="663979" y="1104900"/>
                  </a:lnTo>
                  <a:lnTo>
                    <a:pt x="664587" y="1092200"/>
                  </a:lnTo>
                  <a:close/>
                </a:path>
                <a:path w="1074420" h="1498600">
                  <a:moveTo>
                    <a:pt x="724019" y="1104900"/>
                  </a:moveTo>
                  <a:lnTo>
                    <a:pt x="701633" y="1104900"/>
                  </a:lnTo>
                  <a:lnTo>
                    <a:pt x="704627" y="1117600"/>
                  </a:lnTo>
                  <a:lnTo>
                    <a:pt x="720470" y="1117600"/>
                  </a:lnTo>
                  <a:lnTo>
                    <a:pt x="724019" y="1104900"/>
                  </a:lnTo>
                  <a:close/>
                </a:path>
                <a:path w="1074420" h="1498600">
                  <a:moveTo>
                    <a:pt x="717747" y="1092200"/>
                  </a:moveTo>
                  <a:lnTo>
                    <a:pt x="695099" y="1092200"/>
                  </a:lnTo>
                  <a:lnTo>
                    <a:pt x="694292" y="1104900"/>
                  </a:lnTo>
                  <a:lnTo>
                    <a:pt x="720438" y="1104900"/>
                  </a:lnTo>
                  <a:lnTo>
                    <a:pt x="717747" y="1092200"/>
                  </a:lnTo>
                  <a:close/>
                </a:path>
                <a:path w="1074420" h="1498600">
                  <a:moveTo>
                    <a:pt x="654597" y="1079500"/>
                  </a:moveTo>
                  <a:lnTo>
                    <a:pt x="609164" y="1079500"/>
                  </a:lnTo>
                  <a:lnTo>
                    <a:pt x="616347" y="1092200"/>
                  </a:lnTo>
                  <a:lnTo>
                    <a:pt x="655519" y="1092200"/>
                  </a:lnTo>
                  <a:lnTo>
                    <a:pt x="654597" y="1079500"/>
                  </a:lnTo>
                  <a:close/>
                </a:path>
                <a:path w="1074420" h="1498600">
                  <a:moveTo>
                    <a:pt x="739118" y="1054100"/>
                  </a:moveTo>
                  <a:lnTo>
                    <a:pt x="706774" y="1054100"/>
                  </a:lnTo>
                  <a:lnTo>
                    <a:pt x="705821" y="1066800"/>
                  </a:lnTo>
                  <a:lnTo>
                    <a:pt x="694387" y="1066800"/>
                  </a:lnTo>
                  <a:lnTo>
                    <a:pt x="689225" y="1079500"/>
                  </a:lnTo>
                  <a:lnTo>
                    <a:pt x="687790" y="1092200"/>
                  </a:lnTo>
                  <a:lnTo>
                    <a:pt x="750008" y="1092200"/>
                  </a:lnTo>
                  <a:lnTo>
                    <a:pt x="756008" y="1079500"/>
                  </a:lnTo>
                  <a:lnTo>
                    <a:pt x="753903" y="1079500"/>
                  </a:lnTo>
                  <a:lnTo>
                    <a:pt x="739118" y="1054100"/>
                  </a:lnTo>
                  <a:close/>
                </a:path>
                <a:path w="1074420" h="1498600">
                  <a:moveTo>
                    <a:pt x="659655" y="1066800"/>
                  </a:moveTo>
                  <a:lnTo>
                    <a:pt x="588128" y="1066800"/>
                  </a:lnTo>
                  <a:lnTo>
                    <a:pt x="585490" y="1079500"/>
                  </a:lnTo>
                  <a:lnTo>
                    <a:pt x="655613" y="1079500"/>
                  </a:lnTo>
                  <a:lnTo>
                    <a:pt x="659655" y="1066800"/>
                  </a:lnTo>
                  <a:close/>
                </a:path>
                <a:path w="1074420" h="1498600">
                  <a:moveTo>
                    <a:pt x="797609" y="1066800"/>
                  </a:moveTo>
                  <a:lnTo>
                    <a:pt x="783337" y="1066800"/>
                  </a:lnTo>
                  <a:lnTo>
                    <a:pt x="782478" y="1079500"/>
                  </a:lnTo>
                  <a:lnTo>
                    <a:pt x="789515" y="1079500"/>
                  </a:lnTo>
                  <a:lnTo>
                    <a:pt x="797609" y="1066800"/>
                  </a:lnTo>
                  <a:close/>
                </a:path>
                <a:path w="1074420" h="1498600">
                  <a:moveTo>
                    <a:pt x="654388" y="1054100"/>
                  </a:moveTo>
                  <a:lnTo>
                    <a:pt x="602232" y="1054100"/>
                  </a:lnTo>
                  <a:lnTo>
                    <a:pt x="603782" y="1066800"/>
                  </a:lnTo>
                  <a:lnTo>
                    <a:pt x="657131" y="1066800"/>
                  </a:lnTo>
                  <a:lnTo>
                    <a:pt x="654388" y="1054100"/>
                  </a:lnTo>
                  <a:close/>
                </a:path>
                <a:path w="1074420" h="1498600">
                  <a:moveTo>
                    <a:pt x="681487" y="1041400"/>
                  </a:moveTo>
                  <a:lnTo>
                    <a:pt x="675256" y="1041400"/>
                  </a:lnTo>
                  <a:lnTo>
                    <a:pt x="676398" y="1054100"/>
                  </a:lnTo>
                  <a:lnTo>
                    <a:pt x="676890" y="1054100"/>
                  </a:lnTo>
                  <a:lnTo>
                    <a:pt x="676785" y="1066800"/>
                  </a:lnTo>
                  <a:lnTo>
                    <a:pt x="680377" y="1066800"/>
                  </a:lnTo>
                  <a:lnTo>
                    <a:pt x="682743" y="1054100"/>
                  </a:lnTo>
                  <a:lnTo>
                    <a:pt x="681487" y="1041400"/>
                  </a:lnTo>
                  <a:close/>
                </a:path>
                <a:path w="1074420" h="1498600">
                  <a:moveTo>
                    <a:pt x="807357" y="1041400"/>
                  </a:moveTo>
                  <a:lnTo>
                    <a:pt x="773568" y="1041400"/>
                  </a:lnTo>
                  <a:lnTo>
                    <a:pt x="774646" y="1054100"/>
                  </a:lnTo>
                  <a:lnTo>
                    <a:pt x="777253" y="1066800"/>
                  </a:lnTo>
                  <a:lnTo>
                    <a:pt x="798928" y="1066800"/>
                  </a:lnTo>
                  <a:lnTo>
                    <a:pt x="801525" y="1054100"/>
                  </a:lnTo>
                  <a:lnTo>
                    <a:pt x="809996" y="1054100"/>
                  </a:lnTo>
                  <a:lnTo>
                    <a:pt x="807357" y="1041400"/>
                  </a:lnTo>
                  <a:close/>
                </a:path>
                <a:path w="1074420" h="1498600">
                  <a:moveTo>
                    <a:pt x="810551" y="1054100"/>
                  </a:moveTo>
                  <a:lnTo>
                    <a:pt x="801525" y="1054100"/>
                  </a:lnTo>
                  <a:lnTo>
                    <a:pt x="803043" y="1066800"/>
                  </a:lnTo>
                  <a:lnTo>
                    <a:pt x="809671" y="1066800"/>
                  </a:lnTo>
                  <a:lnTo>
                    <a:pt x="810551" y="1054100"/>
                  </a:lnTo>
                  <a:close/>
                </a:path>
                <a:path w="1074420" h="1498600">
                  <a:moveTo>
                    <a:pt x="601091" y="1041400"/>
                  </a:moveTo>
                  <a:lnTo>
                    <a:pt x="590149" y="1041400"/>
                  </a:lnTo>
                  <a:lnTo>
                    <a:pt x="588139" y="1054100"/>
                  </a:lnTo>
                  <a:lnTo>
                    <a:pt x="595877" y="1054100"/>
                  </a:lnTo>
                  <a:lnTo>
                    <a:pt x="601091" y="1041400"/>
                  </a:lnTo>
                  <a:close/>
                </a:path>
                <a:path w="1074420" h="1498600">
                  <a:moveTo>
                    <a:pt x="675256" y="1041400"/>
                  </a:moveTo>
                  <a:lnTo>
                    <a:pt x="613740" y="1041400"/>
                  </a:lnTo>
                  <a:lnTo>
                    <a:pt x="618494" y="1054100"/>
                  </a:lnTo>
                  <a:lnTo>
                    <a:pt x="669906" y="1054100"/>
                  </a:lnTo>
                  <a:lnTo>
                    <a:pt x="675256" y="1041400"/>
                  </a:lnTo>
                  <a:close/>
                </a:path>
                <a:path w="1074420" h="1498600">
                  <a:moveTo>
                    <a:pt x="709706" y="1028700"/>
                  </a:moveTo>
                  <a:lnTo>
                    <a:pt x="691654" y="1028700"/>
                  </a:lnTo>
                  <a:lnTo>
                    <a:pt x="690554" y="1054100"/>
                  </a:lnTo>
                  <a:lnTo>
                    <a:pt x="701057" y="1054100"/>
                  </a:lnTo>
                  <a:lnTo>
                    <a:pt x="707821" y="1041400"/>
                  </a:lnTo>
                  <a:lnTo>
                    <a:pt x="709706" y="1028700"/>
                  </a:lnTo>
                  <a:close/>
                </a:path>
                <a:path w="1074420" h="1498600">
                  <a:moveTo>
                    <a:pt x="730930" y="1041400"/>
                  </a:moveTo>
                  <a:lnTo>
                    <a:pt x="719883" y="1041400"/>
                  </a:lnTo>
                  <a:lnTo>
                    <a:pt x="709559" y="1054100"/>
                  </a:lnTo>
                  <a:lnTo>
                    <a:pt x="738490" y="1054100"/>
                  </a:lnTo>
                  <a:lnTo>
                    <a:pt x="730930" y="1041400"/>
                  </a:lnTo>
                  <a:close/>
                </a:path>
                <a:path w="1074420" h="1498600">
                  <a:moveTo>
                    <a:pt x="825419" y="1028700"/>
                  </a:moveTo>
                  <a:lnTo>
                    <a:pt x="811985" y="1028700"/>
                  </a:lnTo>
                  <a:lnTo>
                    <a:pt x="812551" y="1041400"/>
                  </a:lnTo>
                  <a:lnTo>
                    <a:pt x="813022" y="1054100"/>
                  </a:lnTo>
                  <a:lnTo>
                    <a:pt x="820529" y="1054100"/>
                  </a:lnTo>
                  <a:lnTo>
                    <a:pt x="819828" y="1041400"/>
                  </a:lnTo>
                  <a:lnTo>
                    <a:pt x="822257" y="1041400"/>
                  </a:lnTo>
                  <a:lnTo>
                    <a:pt x="825419" y="1028700"/>
                  </a:lnTo>
                  <a:close/>
                </a:path>
                <a:path w="1074420" h="1498600">
                  <a:moveTo>
                    <a:pt x="832864" y="1028700"/>
                  </a:moveTo>
                  <a:lnTo>
                    <a:pt x="829346" y="1028700"/>
                  </a:lnTo>
                  <a:lnTo>
                    <a:pt x="825681" y="1041400"/>
                  </a:lnTo>
                  <a:lnTo>
                    <a:pt x="823419" y="1041400"/>
                  </a:lnTo>
                  <a:lnTo>
                    <a:pt x="823912" y="1054100"/>
                  </a:lnTo>
                  <a:lnTo>
                    <a:pt x="829733" y="1054100"/>
                  </a:lnTo>
                  <a:lnTo>
                    <a:pt x="833817" y="1041400"/>
                  </a:lnTo>
                  <a:lnTo>
                    <a:pt x="832864" y="1028700"/>
                  </a:lnTo>
                  <a:close/>
                </a:path>
                <a:path w="1074420" h="1498600">
                  <a:moveTo>
                    <a:pt x="585615" y="1028700"/>
                  </a:moveTo>
                  <a:lnTo>
                    <a:pt x="579741" y="1028700"/>
                  </a:lnTo>
                  <a:lnTo>
                    <a:pt x="577081" y="1041400"/>
                  </a:lnTo>
                  <a:lnTo>
                    <a:pt x="580191" y="1041400"/>
                  </a:lnTo>
                  <a:lnTo>
                    <a:pt x="585615" y="1028700"/>
                  </a:lnTo>
                  <a:close/>
                </a:path>
                <a:path w="1074420" h="1498600">
                  <a:moveTo>
                    <a:pt x="677235" y="1028700"/>
                  </a:moveTo>
                  <a:lnTo>
                    <a:pt x="597814" y="1028700"/>
                  </a:lnTo>
                  <a:lnTo>
                    <a:pt x="596159" y="1041400"/>
                  </a:lnTo>
                  <a:lnTo>
                    <a:pt x="682125" y="1041400"/>
                  </a:lnTo>
                  <a:lnTo>
                    <a:pt x="677235" y="1028700"/>
                  </a:lnTo>
                  <a:close/>
                </a:path>
                <a:path w="1074420" h="1498600">
                  <a:moveTo>
                    <a:pt x="727684" y="1028700"/>
                  </a:moveTo>
                  <a:lnTo>
                    <a:pt x="709706" y="1028700"/>
                  </a:lnTo>
                  <a:lnTo>
                    <a:pt x="714062" y="1041400"/>
                  </a:lnTo>
                  <a:lnTo>
                    <a:pt x="729045" y="1041400"/>
                  </a:lnTo>
                  <a:lnTo>
                    <a:pt x="727684" y="1028700"/>
                  </a:lnTo>
                  <a:close/>
                </a:path>
                <a:path w="1074420" h="1498600">
                  <a:moveTo>
                    <a:pt x="842476" y="1016000"/>
                  </a:moveTo>
                  <a:lnTo>
                    <a:pt x="752699" y="1016000"/>
                  </a:lnTo>
                  <a:lnTo>
                    <a:pt x="753977" y="1041400"/>
                  </a:lnTo>
                  <a:lnTo>
                    <a:pt x="761400" y="1041400"/>
                  </a:lnTo>
                  <a:lnTo>
                    <a:pt x="760427" y="1028700"/>
                  </a:lnTo>
                  <a:lnTo>
                    <a:pt x="843723" y="1028700"/>
                  </a:lnTo>
                  <a:lnTo>
                    <a:pt x="842476" y="1016000"/>
                  </a:lnTo>
                  <a:close/>
                </a:path>
                <a:path w="1074420" h="1498600">
                  <a:moveTo>
                    <a:pt x="799211" y="1028700"/>
                  </a:moveTo>
                  <a:lnTo>
                    <a:pt x="773913" y="1028700"/>
                  </a:lnTo>
                  <a:lnTo>
                    <a:pt x="774939" y="1041400"/>
                  </a:lnTo>
                  <a:lnTo>
                    <a:pt x="795965" y="1041400"/>
                  </a:lnTo>
                  <a:lnTo>
                    <a:pt x="799211" y="1028700"/>
                  </a:lnTo>
                  <a:close/>
                </a:path>
                <a:path w="1074420" h="1498600">
                  <a:moveTo>
                    <a:pt x="807347" y="1028700"/>
                  </a:moveTo>
                  <a:lnTo>
                    <a:pt x="799211" y="1028700"/>
                  </a:lnTo>
                  <a:lnTo>
                    <a:pt x="803787" y="1041400"/>
                  </a:lnTo>
                  <a:lnTo>
                    <a:pt x="806300" y="1041400"/>
                  </a:lnTo>
                  <a:lnTo>
                    <a:pt x="807347" y="1028700"/>
                  </a:lnTo>
                  <a:close/>
                </a:path>
                <a:path w="1074420" h="1498600">
                  <a:moveTo>
                    <a:pt x="838403" y="1003300"/>
                  </a:moveTo>
                  <a:lnTo>
                    <a:pt x="608002" y="1003300"/>
                  </a:lnTo>
                  <a:lnTo>
                    <a:pt x="599479" y="1028700"/>
                  </a:lnTo>
                  <a:lnTo>
                    <a:pt x="729171" y="1028700"/>
                  </a:lnTo>
                  <a:lnTo>
                    <a:pt x="720878" y="1016000"/>
                  </a:lnTo>
                  <a:lnTo>
                    <a:pt x="836738" y="1016000"/>
                  </a:lnTo>
                  <a:lnTo>
                    <a:pt x="838403" y="1003300"/>
                  </a:lnTo>
                  <a:close/>
                </a:path>
                <a:path w="1074420" h="1498600">
                  <a:moveTo>
                    <a:pt x="750490" y="1016000"/>
                  </a:moveTo>
                  <a:lnTo>
                    <a:pt x="735244" y="1016000"/>
                  </a:lnTo>
                  <a:lnTo>
                    <a:pt x="736563" y="1028700"/>
                  </a:lnTo>
                  <a:lnTo>
                    <a:pt x="746186" y="1028700"/>
                  </a:lnTo>
                  <a:lnTo>
                    <a:pt x="750490" y="1016000"/>
                  </a:lnTo>
                  <a:close/>
                </a:path>
                <a:path w="1074420" h="1498600">
                  <a:moveTo>
                    <a:pt x="918506" y="990600"/>
                  </a:moveTo>
                  <a:lnTo>
                    <a:pt x="872287" y="990600"/>
                  </a:lnTo>
                  <a:lnTo>
                    <a:pt x="869073" y="1016000"/>
                  </a:lnTo>
                  <a:lnTo>
                    <a:pt x="872099" y="1016000"/>
                  </a:lnTo>
                  <a:lnTo>
                    <a:pt x="875240" y="1028700"/>
                  </a:lnTo>
                  <a:lnTo>
                    <a:pt x="878863" y="1028700"/>
                  </a:lnTo>
                  <a:lnTo>
                    <a:pt x="887323" y="1003300"/>
                  </a:lnTo>
                  <a:lnTo>
                    <a:pt x="917930" y="1003300"/>
                  </a:lnTo>
                  <a:lnTo>
                    <a:pt x="918506" y="990600"/>
                  </a:lnTo>
                  <a:close/>
                </a:path>
                <a:path w="1074420" h="1498600">
                  <a:moveTo>
                    <a:pt x="868497" y="990600"/>
                  </a:moveTo>
                  <a:lnTo>
                    <a:pt x="862256" y="990600"/>
                  </a:lnTo>
                  <a:lnTo>
                    <a:pt x="860329" y="1003300"/>
                  </a:lnTo>
                  <a:lnTo>
                    <a:pt x="857481" y="1003300"/>
                  </a:lnTo>
                  <a:lnTo>
                    <a:pt x="856309" y="1016000"/>
                  </a:lnTo>
                  <a:lnTo>
                    <a:pt x="860256" y="1016000"/>
                  </a:lnTo>
                  <a:lnTo>
                    <a:pt x="868497" y="990600"/>
                  </a:lnTo>
                  <a:close/>
                </a:path>
                <a:path w="1074420" h="1498600">
                  <a:moveTo>
                    <a:pt x="915982" y="1003300"/>
                  </a:moveTo>
                  <a:lnTo>
                    <a:pt x="898716" y="1003300"/>
                  </a:lnTo>
                  <a:lnTo>
                    <a:pt x="899187" y="1016000"/>
                  </a:lnTo>
                  <a:lnTo>
                    <a:pt x="916956" y="1016000"/>
                  </a:lnTo>
                  <a:lnTo>
                    <a:pt x="915982" y="1003300"/>
                  </a:lnTo>
                  <a:close/>
                </a:path>
                <a:path w="1074420" h="1498600">
                  <a:moveTo>
                    <a:pt x="856780" y="990600"/>
                  </a:moveTo>
                  <a:lnTo>
                    <a:pt x="852099" y="990600"/>
                  </a:lnTo>
                  <a:lnTo>
                    <a:pt x="854759" y="1003300"/>
                  </a:lnTo>
                  <a:lnTo>
                    <a:pt x="856780" y="990600"/>
                  </a:lnTo>
                  <a:close/>
                </a:path>
                <a:path w="1074420" h="1498600">
                  <a:moveTo>
                    <a:pt x="948725" y="977917"/>
                  </a:moveTo>
                  <a:lnTo>
                    <a:pt x="936105" y="977917"/>
                  </a:lnTo>
                  <a:lnTo>
                    <a:pt x="934338" y="990600"/>
                  </a:lnTo>
                  <a:lnTo>
                    <a:pt x="948976" y="990600"/>
                  </a:lnTo>
                  <a:lnTo>
                    <a:pt x="948725" y="977917"/>
                  </a:lnTo>
                  <a:close/>
                </a:path>
                <a:path w="1074420" h="1498600">
                  <a:moveTo>
                    <a:pt x="969802" y="965200"/>
                  </a:moveTo>
                  <a:lnTo>
                    <a:pt x="953290" y="965200"/>
                  </a:lnTo>
                  <a:lnTo>
                    <a:pt x="955231" y="977272"/>
                  </a:lnTo>
                  <a:lnTo>
                    <a:pt x="955333" y="977917"/>
                  </a:lnTo>
                  <a:lnTo>
                    <a:pt x="956243" y="990600"/>
                  </a:lnTo>
                  <a:lnTo>
                    <a:pt x="962557" y="990600"/>
                  </a:lnTo>
                  <a:lnTo>
                    <a:pt x="967204" y="977272"/>
                  </a:lnTo>
                  <a:lnTo>
                    <a:pt x="969802" y="965200"/>
                  </a:lnTo>
                  <a:close/>
                </a:path>
                <a:path w="1074420" h="1498600">
                  <a:moveTo>
                    <a:pt x="1016272" y="965200"/>
                  </a:moveTo>
                  <a:lnTo>
                    <a:pt x="981739" y="965200"/>
                  </a:lnTo>
                  <a:lnTo>
                    <a:pt x="986489" y="977917"/>
                  </a:lnTo>
                  <a:lnTo>
                    <a:pt x="1013955" y="977917"/>
                  </a:lnTo>
                  <a:lnTo>
                    <a:pt x="1016272" y="965200"/>
                  </a:lnTo>
                  <a:close/>
                </a:path>
                <a:path w="1074420" h="1498600">
                  <a:moveTo>
                    <a:pt x="972923" y="952500"/>
                  </a:moveTo>
                  <a:lnTo>
                    <a:pt x="963708" y="952500"/>
                  </a:lnTo>
                  <a:lnTo>
                    <a:pt x="966190" y="965200"/>
                  </a:lnTo>
                  <a:lnTo>
                    <a:pt x="976399" y="965200"/>
                  </a:lnTo>
                  <a:lnTo>
                    <a:pt x="972923" y="952500"/>
                  </a:lnTo>
                  <a:close/>
                </a:path>
                <a:path w="1074420" h="1498600">
                  <a:moveTo>
                    <a:pt x="1037926" y="952500"/>
                  </a:moveTo>
                  <a:lnTo>
                    <a:pt x="985079" y="952500"/>
                  </a:lnTo>
                  <a:lnTo>
                    <a:pt x="985865" y="965200"/>
                  </a:lnTo>
                  <a:lnTo>
                    <a:pt x="1023204" y="965200"/>
                  </a:lnTo>
                  <a:lnTo>
                    <a:pt x="1037926" y="952500"/>
                  </a:lnTo>
                  <a:close/>
                </a:path>
                <a:path w="1074420" h="1498600">
                  <a:moveTo>
                    <a:pt x="1062690" y="927100"/>
                  </a:moveTo>
                  <a:lnTo>
                    <a:pt x="1051130" y="927100"/>
                  </a:lnTo>
                  <a:lnTo>
                    <a:pt x="1056690" y="939800"/>
                  </a:lnTo>
                  <a:lnTo>
                    <a:pt x="1059297" y="939800"/>
                  </a:lnTo>
                  <a:lnTo>
                    <a:pt x="1062690" y="927100"/>
                  </a:lnTo>
                  <a:close/>
                </a:path>
                <a:path w="1074420" h="1498600">
                  <a:moveTo>
                    <a:pt x="1050512" y="901700"/>
                  </a:moveTo>
                  <a:lnTo>
                    <a:pt x="1030303" y="901700"/>
                  </a:lnTo>
                  <a:lnTo>
                    <a:pt x="1029486" y="914400"/>
                  </a:lnTo>
                  <a:lnTo>
                    <a:pt x="1050564" y="914400"/>
                  </a:lnTo>
                  <a:lnTo>
                    <a:pt x="1050512" y="901700"/>
                  </a:lnTo>
                  <a:close/>
                </a:path>
                <a:path w="1074420" h="1498600">
                  <a:moveTo>
                    <a:pt x="1059517" y="889000"/>
                  </a:moveTo>
                  <a:lnTo>
                    <a:pt x="1052575" y="889000"/>
                  </a:lnTo>
                  <a:lnTo>
                    <a:pt x="1057088" y="901700"/>
                  </a:lnTo>
                  <a:lnTo>
                    <a:pt x="1056533" y="914400"/>
                  </a:lnTo>
                  <a:lnTo>
                    <a:pt x="1073255" y="914400"/>
                  </a:lnTo>
                  <a:lnTo>
                    <a:pt x="1069977" y="901700"/>
                  </a:lnTo>
                  <a:lnTo>
                    <a:pt x="1064878" y="901700"/>
                  </a:lnTo>
                  <a:lnTo>
                    <a:pt x="1059517" y="889000"/>
                  </a:lnTo>
                  <a:close/>
                </a:path>
                <a:path w="1074420" h="1498600">
                  <a:moveTo>
                    <a:pt x="1044900" y="889000"/>
                  </a:moveTo>
                  <a:lnTo>
                    <a:pt x="1039895" y="889000"/>
                  </a:lnTo>
                  <a:lnTo>
                    <a:pt x="1041277" y="901700"/>
                  </a:lnTo>
                  <a:lnTo>
                    <a:pt x="1048282" y="901700"/>
                  </a:lnTo>
                  <a:lnTo>
                    <a:pt x="1044900" y="889000"/>
                  </a:lnTo>
                  <a:close/>
                </a:path>
                <a:path w="1074420" h="1498600">
                  <a:moveTo>
                    <a:pt x="1038429" y="876300"/>
                  </a:moveTo>
                  <a:lnTo>
                    <a:pt x="1019654" y="876300"/>
                  </a:lnTo>
                  <a:lnTo>
                    <a:pt x="1028481" y="889000"/>
                  </a:lnTo>
                  <a:lnTo>
                    <a:pt x="1038596" y="889000"/>
                  </a:lnTo>
                  <a:lnTo>
                    <a:pt x="1038429" y="876300"/>
                  </a:lnTo>
                  <a:close/>
                </a:path>
                <a:path w="1074420" h="1498600">
                  <a:moveTo>
                    <a:pt x="1009560" y="787400"/>
                  </a:moveTo>
                  <a:lnTo>
                    <a:pt x="994336" y="787400"/>
                  </a:lnTo>
                  <a:lnTo>
                    <a:pt x="993676" y="800100"/>
                  </a:lnTo>
                  <a:lnTo>
                    <a:pt x="1013958" y="800100"/>
                  </a:lnTo>
                  <a:lnTo>
                    <a:pt x="1009560" y="787400"/>
                  </a:lnTo>
                  <a:close/>
                </a:path>
                <a:path w="1074420" h="1498600">
                  <a:moveTo>
                    <a:pt x="938966" y="685800"/>
                  </a:moveTo>
                  <a:lnTo>
                    <a:pt x="114980" y="685800"/>
                  </a:lnTo>
                  <a:lnTo>
                    <a:pt x="117106" y="698500"/>
                  </a:lnTo>
                  <a:lnTo>
                    <a:pt x="66730" y="698500"/>
                  </a:lnTo>
                  <a:lnTo>
                    <a:pt x="65924" y="711200"/>
                  </a:lnTo>
                  <a:lnTo>
                    <a:pt x="66113" y="723900"/>
                  </a:lnTo>
                  <a:lnTo>
                    <a:pt x="65212" y="723900"/>
                  </a:lnTo>
                  <a:lnTo>
                    <a:pt x="63160" y="736600"/>
                  </a:lnTo>
                  <a:lnTo>
                    <a:pt x="55076" y="736600"/>
                  </a:lnTo>
                  <a:lnTo>
                    <a:pt x="55202" y="749300"/>
                  </a:lnTo>
                  <a:lnTo>
                    <a:pt x="947300" y="749300"/>
                  </a:lnTo>
                  <a:lnTo>
                    <a:pt x="953824" y="736600"/>
                  </a:lnTo>
                  <a:lnTo>
                    <a:pt x="955363" y="723900"/>
                  </a:lnTo>
                  <a:lnTo>
                    <a:pt x="941636" y="698500"/>
                  </a:lnTo>
                  <a:lnTo>
                    <a:pt x="938966" y="685800"/>
                  </a:lnTo>
                  <a:close/>
                </a:path>
                <a:path w="1074420" h="1498600">
                  <a:moveTo>
                    <a:pt x="88311" y="685800"/>
                  </a:moveTo>
                  <a:lnTo>
                    <a:pt x="72437" y="685800"/>
                  </a:lnTo>
                  <a:lnTo>
                    <a:pt x="68887" y="698500"/>
                  </a:lnTo>
                  <a:lnTo>
                    <a:pt x="96918" y="698500"/>
                  </a:lnTo>
                  <a:lnTo>
                    <a:pt x="88311" y="685800"/>
                  </a:lnTo>
                  <a:close/>
                </a:path>
                <a:path w="1074420" h="1498600">
                  <a:moveTo>
                    <a:pt x="952149" y="673100"/>
                  </a:moveTo>
                  <a:lnTo>
                    <a:pt x="100520" y="673100"/>
                  </a:lnTo>
                  <a:lnTo>
                    <a:pt x="110446" y="685800"/>
                  </a:lnTo>
                  <a:lnTo>
                    <a:pt x="945678" y="685800"/>
                  </a:lnTo>
                  <a:lnTo>
                    <a:pt x="952149" y="673100"/>
                  </a:lnTo>
                  <a:close/>
                </a:path>
                <a:path w="1074420" h="1498600">
                  <a:moveTo>
                    <a:pt x="859649" y="609600"/>
                  </a:moveTo>
                  <a:lnTo>
                    <a:pt x="133880" y="609600"/>
                  </a:lnTo>
                  <a:lnTo>
                    <a:pt x="107462" y="635000"/>
                  </a:lnTo>
                  <a:lnTo>
                    <a:pt x="95285" y="660400"/>
                  </a:lnTo>
                  <a:lnTo>
                    <a:pt x="94625" y="673100"/>
                  </a:lnTo>
                  <a:lnTo>
                    <a:pt x="956452" y="673100"/>
                  </a:lnTo>
                  <a:lnTo>
                    <a:pt x="957750" y="660400"/>
                  </a:lnTo>
                  <a:lnTo>
                    <a:pt x="955384" y="647700"/>
                  </a:lnTo>
                  <a:lnTo>
                    <a:pt x="909637" y="647700"/>
                  </a:lnTo>
                  <a:lnTo>
                    <a:pt x="895993" y="635000"/>
                  </a:lnTo>
                  <a:lnTo>
                    <a:pt x="888088" y="635000"/>
                  </a:lnTo>
                  <a:lnTo>
                    <a:pt x="884444" y="622300"/>
                  </a:lnTo>
                  <a:lnTo>
                    <a:pt x="863450" y="622300"/>
                  </a:lnTo>
                  <a:lnTo>
                    <a:pt x="859649" y="609600"/>
                  </a:lnTo>
                  <a:close/>
                </a:path>
                <a:path w="1074420" h="1498600">
                  <a:moveTo>
                    <a:pt x="858570" y="584200"/>
                  </a:moveTo>
                  <a:lnTo>
                    <a:pt x="182287" y="584200"/>
                  </a:lnTo>
                  <a:lnTo>
                    <a:pt x="178842" y="596900"/>
                  </a:lnTo>
                  <a:lnTo>
                    <a:pt x="161628" y="596900"/>
                  </a:lnTo>
                  <a:lnTo>
                    <a:pt x="153586" y="609600"/>
                  </a:lnTo>
                  <a:lnTo>
                    <a:pt x="858057" y="609600"/>
                  </a:lnTo>
                  <a:lnTo>
                    <a:pt x="857146" y="596900"/>
                  </a:lnTo>
                  <a:lnTo>
                    <a:pt x="858570" y="584200"/>
                  </a:lnTo>
                  <a:close/>
                </a:path>
                <a:path w="1074420" h="1498600">
                  <a:moveTo>
                    <a:pt x="865512" y="571500"/>
                  </a:moveTo>
                  <a:lnTo>
                    <a:pt x="183565" y="571500"/>
                  </a:lnTo>
                  <a:lnTo>
                    <a:pt x="183701" y="584200"/>
                  </a:lnTo>
                  <a:lnTo>
                    <a:pt x="861827" y="584200"/>
                  </a:lnTo>
                  <a:lnTo>
                    <a:pt x="865512" y="571500"/>
                  </a:lnTo>
                  <a:close/>
                </a:path>
                <a:path w="1074420" h="1498600">
                  <a:moveTo>
                    <a:pt x="862392" y="558800"/>
                  </a:moveTo>
                  <a:lnTo>
                    <a:pt x="181083" y="558800"/>
                  </a:lnTo>
                  <a:lnTo>
                    <a:pt x="180476" y="571500"/>
                  </a:lnTo>
                  <a:lnTo>
                    <a:pt x="866612" y="571500"/>
                  </a:lnTo>
                  <a:lnTo>
                    <a:pt x="862392" y="558800"/>
                  </a:lnTo>
                  <a:close/>
                </a:path>
                <a:path w="1074420" h="1498600">
                  <a:moveTo>
                    <a:pt x="505565" y="0"/>
                  </a:moveTo>
                  <a:lnTo>
                    <a:pt x="498204" y="0"/>
                  </a:lnTo>
                  <a:lnTo>
                    <a:pt x="493827" y="12700"/>
                  </a:lnTo>
                  <a:lnTo>
                    <a:pt x="469870" y="38100"/>
                  </a:lnTo>
                  <a:lnTo>
                    <a:pt x="446206" y="63500"/>
                  </a:lnTo>
                  <a:lnTo>
                    <a:pt x="422238" y="101600"/>
                  </a:lnTo>
                  <a:lnTo>
                    <a:pt x="398061" y="127000"/>
                  </a:lnTo>
                  <a:lnTo>
                    <a:pt x="374093" y="165100"/>
                  </a:lnTo>
                  <a:lnTo>
                    <a:pt x="350177" y="190500"/>
                  </a:lnTo>
                  <a:lnTo>
                    <a:pt x="325958" y="215900"/>
                  </a:lnTo>
                  <a:lnTo>
                    <a:pt x="301781" y="254000"/>
                  </a:lnTo>
                  <a:lnTo>
                    <a:pt x="297184" y="254000"/>
                  </a:lnTo>
                  <a:lnTo>
                    <a:pt x="292577" y="266700"/>
                  </a:lnTo>
                  <a:lnTo>
                    <a:pt x="289593" y="292100"/>
                  </a:lnTo>
                  <a:lnTo>
                    <a:pt x="284054" y="317500"/>
                  </a:lnTo>
                  <a:lnTo>
                    <a:pt x="280242" y="342900"/>
                  </a:lnTo>
                  <a:lnTo>
                    <a:pt x="276703" y="355600"/>
                  </a:lnTo>
                  <a:lnTo>
                    <a:pt x="255971" y="368300"/>
                  </a:lnTo>
                  <a:lnTo>
                    <a:pt x="246432" y="368300"/>
                  </a:lnTo>
                  <a:lnTo>
                    <a:pt x="244128" y="381000"/>
                  </a:lnTo>
                  <a:lnTo>
                    <a:pt x="243154" y="393700"/>
                  </a:lnTo>
                  <a:lnTo>
                    <a:pt x="233406" y="393700"/>
                  </a:lnTo>
                  <a:lnTo>
                    <a:pt x="228411" y="406400"/>
                  </a:lnTo>
                  <a:lnTo>
                    <a:pt x="220830" y="419100"/>
                  </a:lnTo>
                  <a:lnTo>
                    <a:pt x="219783" y="431800"/>
                  </a:lnTo>
                  <a:lnTo>
                    <a:pt x="225197" y="431800"/>
                  </a:lnTo>
                  <a:lnTo>
                    <a:pt x="228527" y="444500"/>
                  </a:lnTo>
                  <a:lnTo>
                    <a:pt x="229542" y="444500"/>
                  </a:lnTo>
                  <a:lnTo>
                    <a:pt x="227898" y="457200"/>
                  </a:lnTo>
                  <a:lnTo>
                    <a:pt x="223951" y="457200"/>
                  </a:lnTo>
                  <a:lnTo>
                    <a:pt x="214349" y="469900"/>
                  </a:lnTo>
                  <a:lnTo>
                    <a:pt x="215113" y="469900"/>
                  </a:lnTo>
                  <a:lnTo>
                    <a:pt x="215804" y="482600"/>
                  </a:lnTo>
                  <a:lnTo>
                    <a:pt x="212401" y="482600"/>
                  </a:lnTo>
                  <a:lnTo>
                    <a:pt x="209019" y="495300"/>
                  </a:lnTo>
                  <a:lnTo>
                    <a:pt x="211920" y="508000"/>
                  </a:lnTo>
                  <a:lnTo>
                    <a:pt x="224139" y="508000"/>
                  </a:lnTo>
                  <a:lnTo>
                    <a:pt x="222192" y="520700"/>
                  </a:lnTo>
                  <a:lnTo>
                    <a:pt x="216506" y="533400"/>
                  </a:lnTo>
                  <a:lnTo>
                    <a:pt x="208569" y="546100"/>
                  </a:lnTo>
                  <a:lnTo>
                    <a:pt x="187941" y="558800"/>
                  </a:lnTo>
                  <a:lnTo>
                    <a:pt x="860863" y="558800"/>
                  </a:lnTo>
                  <a:lnTo>
                    <a:pt x="863806" y="546100"/>
                  </a:lnTo>
                  <a:lnTo>
                    <a:pt x="868685" y="546100"/>
                  </a:lnTo>
                  <a:lnTo>
                    <a:pt x="871690" y="533400"/>
                  </a:lnTo>
                  <a:lnTo>
                    <a:pt x="865366" y="533400"/>
                  </a:lnTo>
                  <a:lnTo>
                    <a:pt x="865052" y="520700"/>
                  </a:lnTo>
                  <a:lnTo>
                    <a:pt x="864964" y="508000"/>
                  </a:lnTo>
                  <a:lnTo>
                    <a:pt x="864877" y="495300"/>
                  </a:lnTo>
                  <a:lnTo>
                    <a:pt x="864811" y="381000"/>
                  </a:lnTo>
                  <a:lnTo>
                    <a:pt x="864738" y="368300"/>
                  </a:lnTo>
                  <a:lnTo>
                    <a:pt x="864664" y="355600"/>
                  </a:lnTo>
                  <a:lnTo>
                    <a:pt x="864549" y="152400"/>
                  </a:lnTo>
                  <a:lnTo>
                    <a:pt x="863816" y="139700"/>
                  </a:lnTo>
                  <a:lnTo>
                    <a:pt x="852036" y="139700"/>
                  </a:lnTo>
                  <a:lnTo>
                    <a:pt x="848047" y="127000"/>
                  </a:lnTo>
                  <a:lnTo>
                    <a:pt x="840874" y="114300"/>
                  </a:lnTo>
                  <a:lnTo>
                    <a:pt x="829744" y="114300"/>
                  </a:lnTo>
                  <a:lnTo>
                    <a:pt x="828100" y="101600"/>
                  </a:lnTo>
                  <a:lnTo>
                    <a:pt x="583867" y="101600"/>
                  </a:lnTo>
                  <a:lnTo>
                    <a:pt x="550108" y="76200"/>
                  </a:lnTo>
                  <a:lnTo>
                    <a:pt x="545878" y="63500"/>
                  </a:lnTo>
                  <a:lnTo>
                    <a:pt x="544109" y="63500"/>
                  </a:lnTo>
                  <a:lnTo>
                    <a:pt x="544255" y="50800"/>
                  </a:lnTo>
                  <a:lnTo>
                    <a:pt x="547595" y="25400"/>
                  </a:lnTo>
                  <a:lnTo>
                    <a:pt x="547878" y="12700"/>
                  </a:lnTo>
                  <a:lnTo>
                    <a:pt x="544088" y="12700"/>
                  </a:lnTo>
                  <a:lnTo>
                    <a:pt x="505565" y="0"/>
                  </a:lnTo>
                  <a:close/>
                </a:path>
                <a:path w="1074420" h="1498600">
                  <a:moveTo>
                    <a:pt x="790070" y="63500"/>
                  </a:moveTo>
                  <a:lnTo>
                    <a:pt x="666566" y="63500"/>
                  </a:lnTo>
                  <a:lnTo>
                    <a:pt x="660597" y="76200"/>
                  </a:lnTo>
                  <a:lnTo>
                    <a:pt x="621028" y="76200"/>
                  </a:lnTo>
                  <a:lnTo>
                    <a:pt x="588118" y="101600"/>
                  </a:lnTo>
                  <a:lnTo>
                    <a:pt x="825021" y="101600"/>
                  </a:lnTo>
                  <a:lnTo>
                    <a:pt x="817221" y="88900"/>
                  </a:lnTo>
                  <a:lnTo>
                    <a:pt x="805619" y="76200"/>
                  </a:lnTo>
                  <a:lnTo>
                    <a:pt x="790070" y="63500"/>
                  </a:lnTo>
                  <a:close/>
                </a:path>
                <a:path w="1074420" h="1498600">
                  <a:moveTo>
                    <a:pt x="769002" y="50800"/>
                  </a:moveTo>
                  <a:lnTo>
                    <a:pt x="717831" y="50800"/>
                  </a:lnTo>
                  <a:lnTo>
                    <a:pt x="718229" y="63500"/>
                  </a:lnTo>
                  <a:lnTo>
                    <a:pt x="776122" y="63500"/>
                  </a:lnTo>
                  <a:lnTo>
                    <a:pt x="769002" y="50800"/>
                  </a:lnTo>
                  <a:close/>
                </a:path>
                <a:path w="1074420" h="1498600">
                  <a:moveTo>
                    <a:pt x="753327" y="38100"/>
                  </a:moveTo>
                  <a:lnTo>
                    <a:pt x="727579" y="38100"/>
                  </a:lnTo>
                  <a:lnTo>
                    <a:pt x="718522" y="50800"/>
                  </a:lnTo>
                  <a:lnTo>
                    <a:pt x="765756" y="50800"/>
                  </a:lnTo>
                  <a:lnTo>
                    <a:pt x="753327" y="38100"/>
                  </a:lnTo>
                  <a:close/>
                </a:path>
              </a:pathLst>
            </a:custGeom>
            <a:solidFill>
              <a:srgbClr val="0F9FDA"/>
            </a:solidFill>
          </p:spPr>
          <p:txBody>
            <a:bodyPr wrap="square" lIns="0" tIns="0" rIns="0" bIns="0" rtlCol="0"/>
            <a:lstStyle/>
            <a:p>
              <a:pPr defTabSz="554492"/>
              <a:endParaRPr sz="1092" kern="0">
                <a:solidFill>
                  <a:sysClr val="windowText" lastClr="000000"/>
                </a:solidFill>
              </a:endParaRPr>
            </a:p>
          </p:txBody>
        </p:sp>
        <p:sp>
          <p:nvSpPr>
            <p:cNvPr id="127" name="object 127"/>
            <p:cNvSpPr/>
            <p:nvPr/>
          </p:nvSpPr>
          <p:spPr>
            <a:xfrm>
              <a:off x="1658099" y="9390678"/>
              <a:ext cx="431800" cy="333375"/>
            </a:xfrm>
            <a:custGeom>
              <a:avLst/>
              <a:gdLst/>
              <a:ahLst/>
              <a:cxnLst/>
              <a:rect l="l" t="t" r="r" b="b"/>
              <a:pathLst>
                <a:path w="431800" h="333375">
                  <a:moveTo>
                    <a:pt x="220789" y="235940"/>
                  </a:moveTo>
                  <a:lnTo>
                    <a:pt x="212572" y="196456"/>
                  </a:lnTo>
                  <a:lnTo>
                    <a:pt x="173050" y="160655"/>
                  </a:lnTo>
                  <a:lnTo>
                    <a:pt x="173050" y="159753"/>
                  </a:lnTo>
                  <a:lnTo>
                    <a:pt x="190017" y="148450"/>
                  </a:lnTo>
                  <a:lnTo>
                    <a:pt x="200710" y="134035"/>
                  </a:lnTo>
                  <a:lnTo>
                    <a:pt x="201396" y="133121"/>
                  </a:lnTo>
                  <a:lnTo>
                    <a:pt x="207784" y="113652"/>
                  </a:lnTo>
                  <a:lnTo>
                    <a:pt x="209778" y="89966"/>
                  </a:lnTo>
                  <a:lnTo>
                    <a:pt x="207048" y="72986"/>
                  </a:lnTo>
                  <a:lnTo>
                    <a:pt x="204127" y="54813"/>
                  </a:lnTo>
                  <a:lnTo>
                    <a:pt x="185966" y="26225"/>
                  </a:lnTo>
                  <a:lnTo>
                    <a:pt x="153416" y="7023"/>
                  </a:lnTo>
                  <a:lnTo>
                    <a:pt x="132194" y="3975"/>
                  </a:lnTo>
                  <a:lnTo>
                    <a:pt x="132194" y="229501"/>
                  </a:lnTo>
                  <a:lnTo>
                    <a:pt x="131318" y="245249"/>
                  </a:lnTo>
                  <a:lnTo>
                    <a:pt x="128231" y="255270"/>
                  </a:lnTo>
                  <a:lnTo>
                    <a:pt x="122313" y="260553"/>
                  </a:lnTo>
                  <a:lnTo>
                    <a:pt x="112915" y="262102"/>
                  </a:lnTo>
                  <a:lnTo>
                    <a:pt x="87668" y="262102"/>
                  </a:lnTo>
                  <a:lnTo>
                    <a:pt x="87668" y="196456"/>
                  </a:lnTo>
                  <a:lnTo>
                    <a:pt x="112915" y="196456"/>
                  </a:lnTo>
                  <a:lnTo>
                    <a:pt x="122707" y="197497"/>
                  </a:lnTo>
                  <a:lnTo>
                    <a:pt x="128574" y="201968"/>
                  </a:lnTo>
                  <a:lnTo>
                    <a:pt x="131445" y="211950"/>
                  </a:lnTo>
                  <a:lnTo>
                    <a:pt x="132194" y="229501"/>
                  </a:lnTo>
                  <a:lnTo>
                    <a:pt x="132194" y="3975"/>
                  </a:lnTo>
                  <a:lnTo>
                    <a:pt x="128054" y="3378"/>
                  </a:lnTo>
                  <a:lnTo>
                    <a:pt x="128054" y="101904"/>
                  </a:lnTo>
                  <a:lnTo>
                    <a:pt x="127165" y="116801"/>
                  </a:lnTo>
                  <a:lnTo>
                    <a:pt x="124040" y="126746"/>
                  </a:lnTo>
                  <a:lnTo>
                    <a:pt x="117995" y="132308"/>
                  </a:lnTo>
                  <a:lnTo>
                    <a:pt x="108331" y="134035"/>
                  </a:lnTo>
                  <a:lnTo>
                    <a:pt x="87668" y="134035"/>
                  </a:lnTo>
                  <a:lnTo>
                    <a:pt x="87668" y="72986"/>
                  </a:lnTo>
                  <a:lnTo>
                    <a:pt x="108331" y="72986"/>
                  </a:lnTo>
                  <a:lnTo>
                    <a:pt x="117995" y="74091"/>
                  </a:lnTo>
                  <a:lnTo>
                    <a:pt x="124040" y="78320"/>
                  </a:lnTo>
                  <a:lnTo>
                    <a:pt x="127165" y="87122"/>
                  </a:lnTo>
                  <a:lnTo>
                    <a:pt x="128054" y="101904"/>
                  </a:lnTo>
                  <a:lnTo>
                    <a:pt x="128054" y="3378"/>
                  </a:lnTo>
                  <a:lnTo>
                    <a:pt x="104660" y="0"/>
                  </a:lnTo>
                  <a:lnTo>
                    <a:pt x="0" y="0"/>
                  </a:lnTo>
                  <a:lnTo>
                    <a:pt x="0" y="332790"/>
                  </a:lnTo>
                  <a:lnTo>
                    <a:pt x="117970" y="332790"/>
                  </a:lnTo>
                  <a:lnTo>
                    <a:pt x="167919" y="325729"/>
                  </a:lnTo>
                  <a:lnTo>
                    <a:pt x="199504" y="305879"/>
                  </a:lnTo>
                  <a:lnTo>
                    <a:pt x="216014" y="275272"/>
                  </a:lnTo>
                  <a:lnTo>
                    <a:pt x="217614" y="262102"/>
                  </a:lnTo>
                  <a:lnTo>
                    <a:pt x="220789" y="235940"/>
                  </a:lnTo>
                  <a:close/>
                </a:path>
                <a:path w="431800" h="333375">
                  <a:moveTo>
                    <a:pt x="431469" y="259092"/>
                  </a:moveTo>
                  <a:lnTo>
                    <a:pt x="335076" y="259092"/>
                  </a:lnTo>
                  <a:lnTo>
                    <a:pt x="335076" y="195592"/>
                  </a:lnTo>
                  <a:lnTo>
                    <a:pt x="401180" y="195592"/>
                  </a:lnTo>
                  <a:lnTo>
                    <a:pt x="401180" y="129552"/>
                  </a:lnTo>
                  <a:lnTo>
                    <a:pt x="335076" y="129552"/>
                  </a:lnTo>
                  <a:lnTo>
                    <a:pt x="335076" y="74942"/>
                  </a:lnTo>
                  <a:lnTo>
                    <a:pt x="428713" y="74942"/>
                  </a:lnTo>
                  <a:lnTo>
                    <a:pt x="428713" y="12"/>
                  </a:lnTo>
                  <a:lnTo>
                    <a:pt x="245110" y="12"/>
                  </a:lnTo>
                  <a:lnTo>
                    <a:pt x="245110" y="74942"/>
                  </a:lnTo>
                  <a:lnTo>
                    <a:pt x="245110" y="129552"/>
                  </a:lnTo>
                  <a:lnTo>
                    <a:pt x="245110" y="195592"/>
                  </a:lnTo>
                  <a:lnTo>
                    <a:pt x="245110" y="259092"/>
                  </a:lnTo>
                  <a:lnTo>
                    <a:pt x="245110" y="332752"/>
                  </a:lnTo>
                  <a:lnTo>
                    <a:pt x="431469" y="332752"/>
                  </a:lnTo>
                  <a:lnTo>
                    <a:pt x="431469" y="259092"/>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pic>
          <p:nvPicPr>
            <p:cNvPr id="128" name="object 128"/>
            <p:cNvPicPr/>
            <p:nvPr/>
          </p:nvPicPr>
          <p:blipFill>
            <a:blip r:embed="rId33" cstate="print"/>
            <a:stretch>
              <a:fillRect/>
            </a:stretch>
          </p:blipFill>
          <p:spPr>
            <a:xfrm>
              <a:off x="1658113" y="9752358"/>
              <a:ext cx="277049" cy="101603"/>
            </a:xfrm>
            <a:prstGeom prst="rect">
              <a:avLst/>
            </a:prstGeom>
          </p:spPr>
        </p:pic>
        <p:pic>
          <p:nvPicPr>
            <p:cNvPr id="129" name="object 129"/>
            <p:cNvPicPr/>
            <p:nvPr/>
          </p:nvPicPr>
          <p:blipFill>
            <a:blip r:embed="rId34" cstate="print"/>
            <a:stretch>
              <a:fillRect/>
            </a:stretch>
          </p:blipFill>
          <p:spPr>
            <a:xfrm>
              <a:off x="1954482" y="9750959"/>
              <a:ext cx="135095" cy="104300"/>
            </a:xfrm>
            <a:prstGeom prst="rect">
              <a:avLst/>
            </a:prstGeom>
          </p:spPr>
        </p:pic>
        <p:sp>
          <p:nvSpPr>
            <p:cNvPr id="130" name="object 130"/>
            <p:cNvSpPr/>
            <p:nvPr/>
          </p:nvSpPr>
          <p:spPr>
            <a:xfrm>
              <a:off x="1658099" y="9882777"/>
              <a:ext cx="431800" cy="335915"/>
            </a:xfrm>
            <a:custGeom>
              <a:avLst/>
              <a:gdLst/>
              <a:ahLst/>
              <a:cxnLst/>
              <a:rect l="l" t="t" r="r" b="b"/>
              <a:pathLst>
                <a:path w="431800" h="335915">
                  <a:moveTo>
                    <a:pt x="187655" y="260350"/>
                  </a:moveTo>
                  <a:lnTo>
                    <a:pt x="90589" y="260350"/>
                  </a:lnTo>
                  <a:lnTo>
                    <a:pt x="90589" y="196850"/>
                  </a:lnTo>
                  <a:lnTo>
                    <a:pt x="157149" y="196850"/>
                  </a:lnTo>
                  <a:lnTo>
                    <a:pt x="157149" y="130810"/>
                  </a:lnTo>
                  <a:lnTo>
                    <a:pt x="90589" y="130810"/>
                  </a:lnTo>
                  <a:lnTo>
                    <a:pt x="90589" y="76200"/>
                  </a:lnTo>
                  <a:lnTo>
                    <a:pt x="184873" y="76200"/>
                  </a:lnTo>
                  <a:lnTo>
                    <a:pt x="184873" y="0"/>
                  </a:lnTo>
                  <a:lnTo>
                    <a:pt x="0" y="0"/>
                  </a:lnTo>
                  <a:lnTo>
                    <a:pt x="0" y="76200"/>
                  </a:lnTo>
                  <a:lnTo>
                    <a:pt x="0" y="130810"/>
                  </a:lnTo>
                  <a:lnTo>
                    <a:pt x="0" y="196850"/>
                  </a:lnTo>
                  <a:lnTo>
                    <a:pt x="0" y="260350"/>
                  </a:lnTo>
                  <a:lnTo>
                    <a:pt x="0" y="335280"/>
                  </a:lnTo>
                  <a:lnTo>
                    <a:pt x="187655" y="335280"/>
                  </a:lnTo>
                  <a:lnTo>
                    <a:pt x="187655" y="260350"/>
                  </a:lnTo>
                  <a:close/>
                </a:path>
                <a:path w="431800" h="335915">
                  <a:moveTo>
                    <a:pt x="431469" y="177"/>
                  </a:moveTo>
                  <a:lnTo>
                    <a:pt x="236207" y="177"/>
                  </a:lnTo>
                  <a:lnTo>
                    <a:pt x="236207" y="75107"/>
                  </a:lnTo>
                  <a:lnTo>
                    <a:pt x="288772" y="75107"/>
                  </a:lnTo>
                  <a:lnTo>
                    <a:pt x="288772" y="260527"/>
                  </a:lnTo>
                  <a:lnTo>
                    <a:pt x="236207" y="260527"/>
                  </a:lnTo>
                  <a:lnTo>
                    <a:pt x="236207" y="335457"/>
                  </a:lnTo>
                  <a:lnTo>
                    <a:pt x="431469" y="335457"/>
                  </a:lnTo>
                  <a:lnTo>
                    <a:pt x="431469" y="260527"/>
                  </a:lnTo>
                  <a:lnTo>
                    <a:pt x="378904" y="260527"/>
                  </a:lnTo>
                  <a:lnTo>
                    <a:pt x="378904" y="75107"/>
                  </a:lnTo>
                  <a:lnTo>
                    <a:pt x="431469" y="75107"/>
                  </a:lnTo>
                  <a:lnTo>
                    <a:pt x="431469" y="177"/>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grpSp>
      <p:grpSp>
        <p:nvGrpSpPr>
          <p:cNvPr id="131" name="object 131">
            <a:extLst>
              <a:ext uri="{C183D7F6-B498-43B3-948B-1728B52AA6E4}">
                <adec:decorative xmlns:adec="http://schemas.microsoft.com/office/drawing/2017/decorative" val="1"/>
              </a:ext>
            </a:extLst>
          </p:cNvPr>
          <p:cNvGrpSpPr/>
          <p:nvPr/>
        </p:nvGrpSpPr>
        <p:grpSpPr>
          <a:xfrm>
            <a:off x="1872905" y="5681266"/>
            <a:ext cx="753956" cy="753956"/>
            <a:chOff x="3087853" y="9368828"/>
            <a:chExt cx="1243330" cy="1243330"/>
          </a:xfrm>
        </p:grpSpPr>
        <p:sp>
          <p:nvSpPr>
            <p:cNvPr id="132" name="object 132"/>
            <p:cNvSpPr/>
            <p:nvPr/>
          </p:nvSpPr>
          <p:spPr>
            <a:xfrm>
              <a:off x="3087853" y="9368828"/>
              <a:ext cx="1243330" cy="1243330"/>
            </a:xfrm>
            <a:custGeom>
              <a:avLst/>
              <a:gdLst/>
              <a:ahLst/>
              <a:cxnLst/>
              <a:rect l="l" t="t" r="r" b="b"/>
              <a:pathLst>
                <a:path w="1243329" h="1243329">
                  <a:moveTo>
                    <a:pt x="914582" y="1037590"/>
                  </a:moveTo>
                  <a:lnTo>
                    <a:pt x="42158" y="1037590"/>
                  </a:lnTo>
                  <a:lnTo>
                    <a:pt x="50472" y="1045210"/>
                  </a:lnTo>
                  <a:lnTo>
                    <a:pt x="55069" y="1046480"/>
                  </a:lnTo>
                  <a:lnTo>
                    <a:pt x="57896" y="1047750"/>
                  </a:lnTo>
                  <a:lnTo>
                    <a:pt x="57791" y="1056640"/>
                  </a:lnTo>
                  <a:lnTo>
                    <a:pt x="57694" y="1065530"/>
                  </a:lnTo>
                  <a:lnTo>
                    <a:pt x="57569" y="1082040"/>
                  </a:lnTo>
                  <a:lnTo>
                    <a:pt x="57461" y="1102360"/>
                  </a:lnTo>
                  <a:lnTo>
                    <a:pt x="57338" y="1125220"/>
                  </a:lnTo>
                  <a:lnTo>
                    <a:pt x="57229" y="1145540"/>
                  </a:lnTo>
                  <a:lnTo>
                    <a:pt x="57107" y="1168400"/>
                  </a:lnTo>
                  <a:lnTo>
                    <a:pt x="57045" y="1179830"/>
                  </a:lnTo>
                  <a:lnTo>
                    <a:pt x="56964" y="1240790"/>
                  </a:lnTo>
                  <a:lnTo>
                    <a:pt x="110334" y="1242060"/>
                  </a:lnTo>
                  <a:lnTo>
                    <a:pt x="163464" y="1242060"/>
                  </a:lnTo>
                  <a:lnTo>
                    <a:pt x="270204" y="1243330"/>
                  </a:lnTo>
                  <a:lnTo>
                    <a:pt x="696746" y="1243330"/>
                  </a:lnTo>
                  <a:lnTo>
                    <a:pt x="909996" y="1240790"/>
                  </a:lnTo>
                  <a:lnTo>
                    <a:pt x="914247" y="1240790"/>
                  </a:lnTo>
                  <a:lnTo>
                    <a:pt x="915430" y="1203960"/>
                  </a:lnTo>
                  <a:lnTo>
                    <a:pt x="917839" y="1198880"/>
                  </a:lnTo>
                  <a:lnTo>
                    <a:pt x="923566" y="1196340"/>
                  </a:lnTo>
                  <a:lnTo>
                    <a:pt x="929807" y="1195070"/>
                  </a:lnTo>
                  <a:lnTo>
                    <a:pt x="933660" y="1192530"/>
                  </a:lnTo>
                  <a:lnTo>
                    <a:pt x="935430" y="1186180"/>
                  </a:lnTo>
                  <a:lnTo>
                    <a:pt x="934508" y="1179830"/>
                  </a:lnTo>
                  <a:lnTo>
                    <a:pt x="931084" y="1168400"/>
                  </a:lnTo>
                  <a:lnTo>
                    <a:pt x="930707" y="1150620"/>
                  </a:lnTo>
                  <a:lnTo>
                    <a:pt x="928885" y="1145540"/>
                  </a:lnTo>
                  <a:lnTo>
                    <a:pt x="924823" y="1143000"/>
                  </a:lnTo>
                  <a:lnTo>
                    <a:pt x="915807" y="1139190"/>
                  </a:lnTo>
                  <a:lnTo>
                    <a:pt x="912415" y="1139190"/>
                  </a:lnTo>
                  <a:lnTo>
                    <a:pt x="908132" y="1132840"/>
                  </a:lnTo>
                  <a:lnTo>
                    <a:pt x="911294" y="1125220"/>
                  </a:lnTo>
                  <a:lnTo>
                    <a:pt x="922331" y="1109980"/>
                  </a:lnTo>
                  <a:lnTo>
                    <a:pt x="923838" y="1102360"/>
                  </a:lnTo>
                  <a:lnTo>
                    <a:pt x="924550" y="1092200"/>
                  </a:lnTo>
                  <a:lnTo>
                    <a:pt x="924184" y="1082040"/>
                  </a:lnTo>
                  <a:lnTo>
                    <a:pt x="923817" y="1075690"/>
                  </a:lnTo>
                  <a:lnTo>
                    <a:pt x="913692" y="1065530"/>
                  </a:lnTo>
                  <a:lnTo>
                    <a:pt x="907682" y="1060450"/>
                  </a:lnTo>
                  <a:lnTo>
                    <a:pt x="902227" y="1059180"/>
                  </a:lnTo>
                  <a:lnTo>
                    <a:pt x="897378" y="1056640"/>
                  </a:lnTo>
                  <a:lnTo>
                    <a:pt x="892761" y="1050290"/>
                  </a:lnTo>
                  <a:lnTo>
                    <a:pt x="891316" y="1045210"/>
                  </a:lnTo>
                  <a:lnTo>
                    <a:pt x="895975" y="1042670"/>
                  </a:lnTo>
                  <a:lnTo>
                    <a:pt x="903106" y="1042670"/>
                  </a:lnTo>
                  <a:lnTo>
                    <a:pt x="909588" y="1040130"/>
                  </a:lnTo>
                  <a:lnTo>
                    <a:pt x="914582" y="1037590"/>
                  </a:lnTo>
                  <a:close/>
                </a:path>
                <a:path w="1243329" h="1243329">
                  <a:moveTo>
                    <a:pt x="915886" y="1033780"/>
                  </a:moveTo>
                  <a:lnTo>
                    <a:pt x="14693" y="1033780"/>
                  </a:lnTo>
                  <a:lnTo>
                    <a:pt x="24641" y="1040130"/>
                  </a:lnTo>
                  <a:lnTo>
                    <a:pt x="30347" y="1041400"/>
                  </a:lnTo>
                  <a:lnTo>
                    <a:pt x="36693" y="1041400"/>
                  </a:lnTo>
                  <a:lnTo>
                    <a:pt x="42158" y="1037590"/>
                  </a:lnTo>
                  <a:lnTo>
                    <a:pt x="914582" y="1037590"/>
                  </a:lnTo>
                  <a:lnTo>
                    <a:pt x="915886" y="1033780"/>
                  </a:lnTo>
                  <a:close/>
                </a:path>
                <a:path w="1243329" h="1243329">
                  <a:moveTo>
                    <a:pt x="0" y="2540"/>
                  </a:moveTo>
                  <a:lnTo>
                    <a:pt x="0" y="1038860"/>
                  </a:lnTo>
                  <a:lnTo>
                    <a:pt x="2107" y="1040130"/>
                  </a:lnTo>
                  <a:lnTo>
                    <a:pt x="6432" y="1038860"/>
                  </a:lnTo>
                  <a:lnTo>
                    <a:pt x="10358" y="1035050"/>
                  </a:lnTo>
                  <a:lnTo>
                    <a:pt x="14693" y="1033780"/>
                  </a:lnTo>
                  <a:lnTo>
                    <a:pt x="915886" y="1033780"/>
                  </a:lnTo>
                  <a:lnTo>
                    <a:pt x="917189" y="1029970"/>
                  </a:lnTo>
                  <a:lnTo>
                    <a:pt x="915954" y="1021080"/>
                  </a:lnTo>
                  <a:lnTo>
                    <a:pt x="911242" y="1016000"/>
                  </a:lnTo>
                  <a:lnTo>
                    <a:pt x="898918" y="1010920"/>
                  </a:lnTo>
                  <a:lnTo>
                    <a:pt x="892991" y="1004570"/>
                  </a:lnTo>
                  <a:lnTo>
                    <a:pt x="893745" y="1000760"/>
                  </a:lnTo>
                  <a:lnTo>
                    <a:pt x="898143" y="998220"/>
                  </a:lnTo>
                  <a:lnTo>
                    <a:pt x="903692" y="994410"/>
                  </a:lnTo>
                  <a:lnTo>
                    <a:pt x="915106" y="979170"/>
                  </a:lnTo>
                  <a:lnTo>
                    <a:pt x="917650" y="976630"/>
                  </a:lnTo>
                  <a:lnTo>
                    <a:pt x="919577" y="975360"/>
                  </a:lnTo>
                  <a:lnTo>
                    <a:pt x="925566" y="969010"/>
                  </a:lnTo>
                  <a:lnTo>
                    <a:pt x="928613" y="966470"/>
                  </a:lnTo>
                  <a:lnTo>
                    <a:pt x="931838" y="965200"/>
                  </a:lnTo>
                  <a:lnTo>
                    <a:pt x="939796" y="965200"/>
                  </a:lnTo>
                  <a:lnTo>
                    <a:pt x="942822" y="963930"/>
                  </a:lnTo>
                  <a:lnTo>
                    <a:pt x="946508" y="956310"/>
                  </a:lnTo>
                  <a:lnTo>
                    <a:pt x="944592" y="949960"/>
                  </a:lnTo>
                  <a:lnTo>
                    <a:pt x="941220" y="943610"/>
                  </a:lnTo>
                  <a:lnTo>
                    <a:pt x="939147" y="932180"/>
                  </a:lnTo>
                  <a:lnTo>
                    <a:pt x="944759" y="923290"/>
                  </a:lnTo>
                  <a:lnTo>
                    <a:pt x="948770" y="915670"/>
                  </a:lnTo>
                  <a:lnTo>
                    <a:pt x="943838" y="905510"/>
                  </a:lnTo>
                  <a:lnTo>
                    <a:pt x="939754" y="902970"/>
                  </a:lnTo>
                  <a:lnTo>
                    <a:pt x="935901" y="901700"/>
                  </a:lnTo>
                  <a:lnTo>
                    <a:pt x="932896" y="899160"/>
                  </a:lnTo>
                  <a:lnTo>
                    <a:pt x="931660" y="894080"/>
                  </a:lnTo>
                  <a:lnTo>
                    <a:pt x="934205" y="891540"/>
                  </a:lnTo>
                  <a:lnTo>
                    <a:pt x="949817" y="887730"/>
                  </a:lnTo>
                  <a:lnTo>
                    <a:pt x="966235" y="878840"/>
                  </a:lnTo>
                  <a:lnTo>
                    <a:pt x="972915" y="877570"/>
                  </a:lnTo>
                  <a:lnTo>
                    <a:pt x="985700" y="877570"/>
                  </a:lnTo>
                  <a:lnTo>
                    <a:pt x="990381" y="873760"/>
                  </a:lnTo>
                  <a:lnTo>
                    <a:pt x="994245" y="867410"/>
                  </a:lnTo>
                  <a:lnTo>
                    <a:pt x="993313" y="854710"/>
                  </a:lnTo>
                  <a:lnTo>
                    <a:pt x="971774" y="844550"/>
                  </a:lnTo>
                  <a:lnTo>
                    <a:pt x="971408" y="834390"/>
                  </a:lnTo>
                  <a:lnTo>
                    <a:pt x="975093" y="830580"/>
                  </a:lnTo>
                  <a:lnTo>
                    <a:pt x="989763" y="821690"/>
                  </a:lnTo>
                  <a:lnTo>
                    <a:pt x="994381" y="819150"/>
                  </a:lnTo>
                  <a:lnTo>
                    <a:pt x="998004" y="816610"/>
                  </a:lnTo>
                  <a:lnTo>
                    <a:pt x="1009019" y="789940"/>
                  </a:lnTo>
                  <a:lnTo>
                    <a:pt x="1010213" y="788670"/>
                  </a:lnTo>
                  <a:lnTo>
                    <a:pt x="1012108" y="787400"/>
                  </a:lnTo>
                  <a:lnTo>
                    <a:pt x="1025375" y="787400"/>
                  </a:lnTo>
                  <a:lnTo>
                    <a:pt x="1026066" y="784860"/>
                  </a:lnTo>
                  <a:lnTo>
                    <a:pt x="1029950" y="778510"/>
                  </a:lnTo>
                  <a:lnTo>
                    <a:pt x="1030935" y="774700"/>
                  </a:lnTo>
                  <a:lnTo>
                    <a:pt x="1030453" y="770890"/>
                  </a:lnTo>
                  <a:lnTo>
                    <a:pt x="1027720" y="764540"/>
                  </a:lnTo>
                  <a:lnTo>
                    <a:pt x="1026484" y="759460"/>
                  </a:lnTo>
                  <a:lnTo>
                    <a:pt x="1026558" y="758190"/>
                  </a:lnTo>
                  <a:lnTo>
                    <a:pt x="1026631" y="756920"/>
                  </a:lnTo>
                  <a:lnTo>
                    <a:pt x="1026704" y="755650"/>
                  </a:lnTo>
                  <a:lnTo>
                    <a:pt x="1027888" y="754380"/>
                  </a:lnTo>
                  <a:lnTo>
                    <a:pt x="1056180" y="754380"/>
                  </a:lnTo>
                  <a:lnTo>
                    <a:pt x="1066892" y="748030"/>
                  </a:lnTo>
                  <a:lnTo>
                    <a:pt x="1076368" y="737870"/>
                  </a:lnTo>
                  <a:lnTo>
                    <a:pt x="1078378" y="727710"/>
                  </a:lnTo>
                  <a:lnTo>
                    <a:pt x="1078169" y="715010"/>
                  </a:lnTo>
                  <a:lnTo>
                    <a:pt x="1080724" y="684530"/>
                  </a:lnTo>
                  <a:lnTo>
                    <a:pt x="1074933" y="660400"/>
                  </a:lnTo>
                  <a:lnTo>
                    <a:pt x="1077268" y="645160"/>
                  </a:lnTo>
                  <a:lnTo>
                    <a:pt x="1082137" y="632460"/>
                  </a:lnTo>
                  <a:lnTo>
                    <a:pt x="1086043" y="626110"/>
                  </a:lnTo>
                  <a:lnTo>
                    <a:pt x="1089833" y="624840"/>
                  </a:lnTo>
                  <a:lnTo>
                    <a:pt x="1109054" y="624840"/>
                  </a:lnTo>
                  <a:lnTo>
                    <a:pt x="1110786" y="622300"/>
                  </a:lnTo>
                  <a:lnTo>
                    <a:pt x="1114859" y="618490"/>
                  </a:lnTo>
                  <a:lnTo>
                    <a:pt x="1113445" y="612140"/>
                  </a:lnTo>
                  <a:lnTo>
                    <a:pt x="1109917" y="604520"/>
                  </a:lnTo>
                  <a:lnTo>
                    <a:pt x="1108461" y="598170"/>
                  </a:lnTo>
                  <a:lnTo>
                    <a:pt x="1111697" y="594360"/>
                  </a:lnTo>
                  <a:lnTo>
                    <a:pt x="1144062" y="580390"/>
                  </a:lnTo>
                  <a:lnTo>
                    <a:pt x="1157674" y="571500"/>
                  </a:lnTo>
                  <a:lnTo>
                    <a:pt x="1167224" y="558800"/>
                  </a:lnTo>
                  <a:lnTo>
                    <a:pt x="1167433" y="543560"/>
                  </a:lnTo>
                  <a:lnTo>
                    <a:pt x="1158124" y="533400"/>
                  </a:lnTo>
                  <a:lnTo>
                    <a:pt x="1154826" y="527050"/>
                  </a:lnTo>
                  <a:lnTo>
                    <a:pt x="1157905" y="524510"/>
                  </a:lnTo>
                  <a:lnTo>
                    <a:pt x="1163527" y="523240"/>
                  </a:lnTo>
                  <a:lnTo>
                    <a:pt x="1170323" y="520700"/>
                  </a:lnTo>
                  <a:lnTo>
                    <a:pt x="1190333" y="491490"/>
                  </a:lnTo>
                  <a:lnTo>
                    <a:pt x="1193129" y="485140"/>
                  </a:lnTo>
                  <a:lnTo>
                    <a:pt x="1215007" y="485140"/>
                  </a:lnTo>
                  <a:lnTo>
                    <a:pt x="1220060" y="477520"/>
                  </a:lnTo>
                  <a:lnTo>
                    <a:pt x="1219976" y="463550"/>
                  </a:lnTo>
                  <a:lnTo>
                    <a:pt x="1216751" y="448310"/>
                  </a:lnTo>
                  <a:lnTo>
                    <a:pt x="1210500" y="431800"/>
                  </a:lnTo>
                  <a:lnTo>
                    <a:pt x="1209128" y="424180"/>
                  </a:lnTo>
                  <a:lnTo>
                    <a:pt x="1208374" y="407670"/>
                  </a:lnTo>
                  <a:lnTo>
                    <a:pt x="1209463" y="400050"/>
                  </a:lnTo>
                  <a:lnTo>
                    <a:pt x="1213013" y="393700"/>
                  </a:lnTo>
                  <a:lnTo>
                    <a:pt x="1228217" y="381000"/>
                  </a:lnTo>
                  <a:lnTo>
                    <a:pt x="1232531" y="375920"/>
                  </a:lnTo>
                  <a:lnTo>
                    <a:pt x="1235829" y="369570"/>
                  </a:lnTo>
                  <a:lnTo>
                    <a:pt x="1237295" y="363220"/>
                  </a:lnTo>
                  <a:lnTo>
                    <a:pt x="1237117" y="354330"/>
                  </a:lnTo>
                  <a:lnTo>
                    <a:pt x="1238311" y="349250"/>
                  </a:lnTo>
                  <a:lnTo>
                    <a:pt x="1241734" y="345440"/>
                  </a:lnTo>
                  <a:lnTo>
                    <a:pt x="1243197" y="344170"/>
                  </a:lnTo>
                  <a:lnTo>
                    <a:pt x="1243197" y="182880"/>
                  </a:lnTo>
                  <a:lnTo>
                    <a:pt x="1128481" y="182880"/>
                  </a:lnTo>
                  <a:lnTo>
                    <a:pt x="1128063" y="180340"/>
                  </a:lnTo>
                  <a:lnTo>
                    <a:pt x="1127895" y="179070"/>
                  </a:lnTo>
                  <a:lnTo>
                    <a:pt x="1128932" y="175260"/>
                  </a:lnTo>
                  <a:lnTo>
                    <a:pt x="1138732" y="156210"/>
                  </a:lnTo>
                  <a:lnTo>
                    <a:pt x="1141340" y="152400"/>
                  </a:lnTo>
                  <a:lnTo>
                    <a:pt x="1145905" y="144780"/>
                  </a:lnTo>
                  <a:lnTo>
                    <a:pt x="1160931" y="133350"/>
                  </a:lnTo>
                  <a:lnTo>
                    <a:pt x="1162564" y="132080"/>
                  </a:lnTo>
                  <a:lnTo>
                    <a:pt x="1165328" y="129540"/>
                  </a:lnTo>
                  <a:lnTo>
                    <a:pt x="1167119" y="127000"/>
                  </a:lnTo>
                  <a:lnTo>
                    <a:pt x="1167789" y="124460"/>
                  </a:lnTo>
                  <a:lnTo>
                    <a:pt x="1167915" y="123190"/>
                  </a:lnTo>
                  <a:lnTo>
                    <a:pt x="1168386" y="120650"/>
                  </a:lnTo>
                  <a:lnTo>
                    <a:pt x="1168784" y="118110"/>
                  </a:lnTo>
                  <a:lnTo>
                    <a:pt x="1169433" y="116840"/>
                  </a:lnTo>
                  <a:lnTo>
                    <a:pt x="1170595" y="114300"/>
                  </a:lnTo>
                  <a:lnTo>
                    <a:pt x="1171726" y="113030"/>
                  </a:lnTo>
                  <a:lnTo>
                    <a:pt x="1174501" y="111760"/>
                  </a:lnTo>
                  <a:lnTo>
                    <a:pt x="1175862" y="110490"/>
                  </a:lnTo>
                  <a:lnTo>
                    <a:pt x="1197307" y="99060"/>
                  </a:lnTo>
                  <a:lnTo>
                    <a:pt x="1198217" y="97790"/>
                  </a:lnTo>
                  <a:lnTo>
                    <a:pt x="1198867" y="95250"/>
                  </a:lnTo>
                  <a:lnTo>
                    <a:pt x="1199882" y="88900"/>
                  </a:lnTo>
                  <a:lnTo>
                    <a:pt x="1200238" y="87630"/>
                  </a:lnTo>
                  <a:lnTo>
                    <a:pt x="1201390" y="86360"/>
                  </a:lnTo>
                  <a:lnTo>
                    <a:pt x="1202772" y="85090"/>
                  </a:lnTo>
                  <a:lnTo>
                    <a:pt x="1209851" y="82550"/>
                  </a:lnTo>
                  <a:lnTo>
                    <a:pt x="1211495" y="81280"/>
                  </a:lnTo>
                  <a:lnTo>
                    <a:pt x="1212877" y="80010"/>
                  </a:lnTo>
                  <a:lnTo>
                    <a:pt x="1213756" y="78740"/>
                  </a:lnTo>
                  <a:lnTo>
                    <a:pt x="1214919" y="77470"/>
                  </a:lnTo>
                  <a:lnTo>
                    <a:pt x="1215547" y="76200"/>
                  </a:lnTo>
                  <a:lnTo>
                    <a:pt x="1216206" y="74930"/>
                  </a:lnTo>
                  <a:lnTo>
                    <a:pt x="1216594" y="72390"/>
                  </a:lnTo>
                  <a:lnTo>
                    <a:pt x="1215044" y="59690"/>
                  </a:lnTo>
                  <a:lnTo>
                    <a:pt x="1215191" y="58420"/>
                  </a:lnTo>
                  <a:lnTo>
                    <a:pt x="1216824" y="49530"/>
                  </a:lnTo>
                  <a:lnTo>
                    <a:pt x="1217117" y="45720"/>
                  </a:lnTo>
                  <a:lnTo>
                    <a:pt x="1201401" y="30480"/>
                  </a:lnTo>
                  <a:lnTo>
                    <a:pt x="1200416" y="30480"/>
                  </a:lnTo>
                  <a:lnTo>
                    <a:pt x="1199474" y="27940"/>
                  </a:lnTo>
                  <a:lnTo>
                    <a:pt x="1198678" y="24130"/>
                  </a:lnTo>
                  <a:lnTo>
                    <a:pt x="1198259" y="19050"/>
                  </a:lnTo>
                  <a:lnTo>
                    <a:pt x="1197411" y="16510"/>
                  </a:lnTo>
                  <a:lnTo>
                    <a:pt x="1196406" y="15240"/>
                  </a:lnTo>
                  <a:lnTo>
                    <a:pt x="1194888" y="13970"/>
                  </a:lnTo>
                  <a:lnTo>
                    <a:pt x="1193642" y="12700"/>
                  </a:lnTo>
                  <a:lnTo>
                    <a:pt x="1192930" y="11430"/>
                  </a:lnTo>
                  <a:lnTo>
                    <a:pt x="1190996" y="6350"/>
                  </a:lnTo>
                  <a:lnTo>
                    <a:pt x="380431" y="6350"/>
                  </a:lnTo>
                  <a:lnTo>
                    <a:pt x="65739" y="3810"/>
                  </a:lnTo>
                  <a:lnTo>
                    <a:pt x="0" y="2540"/>
                  </a:lnTo>
                  <a:close/>
                </a:path>
                <a:path w="1243329" h="1243329">
                  <a:moveTo>
                    <a:pt x="1025375" y="787400"/>
                  </a:moveTo>
                  <a:lnTo>
                    <a:pt x="1016139" y="787400"/>
                  </a:lnTo>
                  <a:lnTo>
                    <a:pt x="1021008" y="789940"/>
                  </a:lnTo>
                  <a:lnTo>
                    <a:pt x="1023877" y="789940"/>
                  </a:lnTo>
                  <a:lnTo>
                    <a:pt x="1025029" y="788670"/>
                  </a:lnTo>
                  <a:lnTo>
                    <a:pt x="1025375" y="787400"/>
                  </a:lnTo>
                  <a:close/>
                </a:path>
                <a:path w="1243329" h="1243329">
                  <a:moveTo>
                    <a:pt x="1056180" y="754380"/>
                  </a:moveTo>
                  <a:lnTo>
                    <a:pt x="1027888" y="754380"/>
                  </a:lnTo>
                  <a:lnTo>
                    <a:pt x="1031657" y="756920"/>
                  </a:lnTo>
                  <a:lnTo>
                    <a:pt x="1033950" y="758190"/>
                  </a:lnTo>
                  <a:lnTo>
                    <a:pt x="1037364" y="758190"/>
                  </a:lnTo>
                  <a:lnTo>
                    <a:pt x="1049667" y="756920"/>
                  </a:lnTo>
                  <a:lnTo>
                    <a:pt x="1056180" y="754380"/>
                  </a:lnTo>
                  <a:close/>
                </a:path>
                <a:path w="1243329" h="1243329">
                  <a:moveTo>
                    <a:pt x="1109054" y="624840"/>
                  </a:moveTo>
                  <a:lnTo>
                    <a:pt x="1089833" y="624840"/>
                  </a:lnTo>
                  <a:lnTo>
                    <a:pt x="1095404" y="627380"/>
                  </a:lnTo>
                  <a:lnTo>
                    <a:pt x="1101990" y="627380"/>
                  </a:lnTo>
                  <a:lnTo>
                    <a:pt x="1108189" y="626110"/>
                  </a:lnTo>
                  <a:lnTo>
                    <a:pt x="1109054" y="624840"/>
                  </a:lnTo>
                  <a:close/>
                </a:path>
                <a:path w="1243329" h="1243329">
                  <a:moveTo>
                    <a:pt x="1215007" y="485140"/>
                  </a:moveTo>
                  <a:lnTo>
                    <a:pt x="1200280" y="485140"/>
                  </a:lnTo>
                  <a:lnTo>
                    <a:pt x="1208071" y="486410"/>
                  </a:lnTo>
                  <a:lnTo>
                    <a:pt x="1214165" y="486410"/>
                  </a:lnTo>
                  <a:lnTo>
                    <a:pt x="1215007" y="485140"/>
                  </a:lnTo>
                  <a:close/>
                </a:path>
                <a:path w="1243329" h="1243329">
                  <a:moveTo>
                    <a:pt x="1243197" y="177800"/>
                  </a:moveTo>
                  <a:lnTo>
                    <a:pt x="1233525" y="177800"/>
                  </a:lnTo>
                  <a:lnTo>
                    <a:pt x="1151277" y="181610"/>
                  </a:lnTo>
                  <a:lnTo>
                    <a:pt x="1130314" y="182880"/>
                  </a:lnTo>
                  <a:lnTo>
                    <a:pt x="1243197" y="182880"/>
                  </a:lnTo>
                  <a:lnTo>
                    <a:pt x="1243197" y="177800"/>
                  </a:lnTo>
                  <a:close/>
                </a:path>
                <a:path w="1243329" h="1243329">
                  <a:moveTo>
                    <a:pt x="1187422" y="0"/>
                  </a:moveTo>
                  <a:lnTo>
                    <a:pt x="1167538" y="0"/>
                  </a:lnTo>
                  <a:lnTo>
                    <a:pt x="773990" y="6350"/>
                  </a:lnTo>
                  <a:lnTo>
                    <a:pt x="1190996" y="6350"/>
                  </a:lnTo>
                  <a:lnTo>
                    <a:pt x="1190029" y="3810"/>
                  </a:lnTo>
                  <a:lnTo>
                    <a:pt x="1188364" y="1270"/>
                  </a:lnTo>
                  <a:lnTo>
                    <a:pt x="1187422" y="0"/>
                  </a:lnTo>
                  <a:close/>
                </a:path>
              </a:pathLst>
            </a:custGeom>
            <a:solidFill>
              <a:srgbClr val="0F9FDA"/>
            </a:solidFill>
          </p:spPr>
          <p:txBody>
            <a:bodyPr wrap="square" lIns="0" tIns="0" rIns="0" bIns="0" rtlCol="0"/>
            <a:lstStyle/>
            <a:p>
              <a:pPr defTabSz="554492"/>
              <a:endParaRPr sz="1092" kern="0">
                <a:solidFill>
                  <a:sysClr val="windowText" lastClr="000000"/>
                </a:solidFill>
              </a:endParaRPr>
            </a:p>
          </p:txBody>
        </p:sp>
        <p:sp>
          <p:nvSpPr>
            <p:cNvPr id="133" name="object 133"/>
            <p:cNvSpPr/>
            <p:nvPr/>
          </p:nvSpPr>
          <p:spPr>
            <a:xfrm>
              <a:off x="3405276" y="9507416"/>
              <a:ext cx="503555" cy="388620"/>
            </a:xfrm>
            <a:custGeom>
              <a:avLst/>
              <a:gdLst/>
              <a:ahLst/>
              <a:cxnLst/>
              <a:rect l="l" t="t" r="r" b="b"/>
              <a:pathLst>
                <a:path w="503554" h="388620">
                  <a:moveTo>
                    <a:pt x="257619" y="275297"/>
                  </a:moveTo>
                  <a:lnTo>
                    <a:pt x="248043" y="229247"/>
                  </a:lnTo>
                  <a:lnTo>
                    <a:pt x="201917" y="187452"/>
                  </a:lnTo>
                  <a:lnTo>
                    <a:pt x="201917" y="186385"/>
                  </a:lnTo>
                  <a:lnTo>
                    <a:pt x="234213" y="156387"/>
                  </a:lnTo>
                  <a:lnTo>
                    <a:pt x="244779" y="104978"/>
                  </a:lnTo>
                  <a:lnTo>
                    <a:pt x="241592" y="85153"/>
                  </a:lnTo>
                  <a:lnTo>
                    <a:pt x="238188" y="63944"/>
                  </a:lnTo>
                  <a:lnTo>
                    <a:pt x="216992" y="30594"/>
                  </a:lnTo>
                  <a:lnTo>
                    <a:pt x="179019" y="8191"/>
                  </a:lnTo>
                  <a:lnTo>
                    <a:pt x="154254" y="4635"/>
                  </a:lnTo>
                  <a:lnTo>
                    <a:pt x="154254" y="267804"/>
                  </a:lnTo>
                  <a:lnTo>
                    <a:pt x="153225" y="286169"/>
                  </a:lnTo>
                  <a:lnTo>
                    <a:pt x="149631" y="297865"/>
                  </a:lnTo>
                  <a:lnTo>
                    <a:pt x="142722" y="304038"/>
                  </a:lnTo>
                  <a:lnTo>
                    <a:pt x="131749" y="305828"/>
                  </a:lnTo>
                  <a:lnTo>
                    <a:pt x="102298" y="305828"/>
                  </a:lnTo>
                  <a:lnTo>
                    <a:pt x="102298" y="229247"/>
                  </a:lnTo>
                  <a:lnTo>
                    <a:pt x="131749" y="229247"/>
                  </a:lnTo>
                  <a:lnTo>
                    <a:pt x="143179" y="230454"/>
                  </a:lnTo>
                  <a:lnTo>
                    <a:pt x="150037" y="235673"/>
                  </a:lnTo>
                  <a:lnTo>
                    <a:pt x="153377" y="247319"/>
                  </a:lnTo>
                  <a:lnTo>
                    <a:pt x="154254" y="267804"/>
                  </a:lnTo>
                  <a:lnTo>
                    <a:pt x="154254" y="4635"/>
                  </a:lnTo>
                  <a:lnTo>
                    <a:pt x="149428" y="3937"/>
                  </a:lnTo>
                  <a:lnTo>
                    <a:pt x="149428" y="118910"/>
                  </a:lnTo>
                  <a:lnTo>
                    <a:pt x="148386" y="136283"/>
                  </a:lnTo>
                  <a:lnTo>
                    <a:pt x="144741" y="147891"/>
                  </a:lnTo>
                  <a:lnTo>
                    <a:pt x="137680" y="154368"/>
                  </a:lnTo>
                  <a:lnTo>
                    <a:pt x="126403" y="156387"/>
                  </a:lnTo>
                  <a:lnTo>
                    <a:pt x="102298" y="156387"/>
                  </a:lnTo>
                  <a:lnTo>
                    <a:pt x="102298" y="85153"/>
                  </a:lnTo>
                  <a:lnTo>
                    <a:pt x="126403" y="85153"/>
                  </a:lnTo>
                  <a:lnTo>
                    <a:pt x="137680" y="86436"/>
                  </a:lnTo>
                  <a:lnTo>
                    <a:pt x="144741" y="91389"/>
                  </a:lnTo>
                  <a:lnTo>
                    <a:pt x="148386" y="101650"/>
                  </a:lnTo>
                  <a:lnTo>
                    <a:pt x="149428" y="118910"/>
                  </a:lnTo>
                  <a:lnTo>
                    <a:pt x="149428" y="3937"/>
                  </a:lnTo>
                  <a:lnTo>
                    <a:pt x="122123" y="0"/>
                  </a:lnTo>
                  <a:lnTo>
                    <a:pt x="0" y="0"/>
                  </a:lnTo>
                  <a:lnTo>
                    <a:pt x="0" y="388315"/>
                  </a:lnTo>
                  <a:lnTo>
                    <a:pt x="137655" y="388315"/>
                  </a:lnTo>
                  <a:lnTo>
                    <a:pt x="195935" y="380072"/>
                  </a:lnTo>
                  <a:lnTo>
                    <a:pt x="232791" y="356920"/>
                  </a:lnTo>
                  <a:lnTo>
                    <a:pt x="252056" y="321208"/>
                  </a:lnTo>
                  <a:lnTo>
                    <a:pt x="253923" y="305828"/>
                  </a:lnTo>
                  <a:lnTo>
                    <a:pt x="257619" y="275297"/>
                  </a:lnTo>
                  <a:close/>
                </a:path>
                <a:path w="503554" h="388620">
                  <a:moveTo>
                    <a:pt x="503466" y="302260"/>
                  </a:moveTo>
                  <a:lnTo>
                    <a:pt x="390994" y="302260"/>
                  </a:lnTo>
                  <a:lnTo>
                    <a:pt x="390994" y="227330"/>
                  </a:lnTo>
                  <a:lnTo>
                    <a:pt x="468122" y="227330"/>
                  </a:lnTo>
                  <a:lnTo>
                    <a:pt x="468122" y="151130"/>
                  </a:lnTo>
                  <a:lnTo>
                    <a:pt x="390994" y="151130"/>
                  </a:lnTo>
                  <a:lnTo>
                    <a:pt x="390994" y="87630"/>
                  </a:lnTo>
                  <a:lnTo>
                    <a:pt x="500253" y="87630"/>
                  </a:lnTo>
                  <a:lnTo>
                    <a:pt x="500253" y="0"/>
                  </a:lnTo>
                  <a:lnTo>
                    <a:pt x="286016" y="0"/>
                  </a:lnTo>
                  <a:lnTo>
                    <a:pt x="286016" y="87630"/>
                  </a:lnTo>
                  <a:lnTo>
                    <a:pt x="286016" y="151130"/>
                  </a:lnTo>
                  <a:lnTo>
                    <a:pt x="286016" y="227330"/>
                  </a:lnTo>
                  <a:lnTo>
                    <a:pt x="286016" y="302260"/>
                  </a:lnTo>
                  <a:lnTo>
                    <a:pt x="286016" y="388620"/>
                  </a:lnTo>
                  <a:lnTo>
                    <a:pt x="503466" y="388620"/>
                  </a:lnTo>
                  <a:lnTo>
                    <a:pt x="503466" y="302260"/>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pic>
          <p:nvPicPr>
            <p:cNvPr id="134" name="object 134"/>
            <p:cNvPicPr/>
            <p:nvPr/>
          </p:nvPicPr>
          <p:blipFill>
            <a:blip r:embed="rId35" cstate="print"/>
            <a:stretch>
              <a:fillRect/>
            </a:stretch>
          </p:blipFill>
          <p:spPr>
            <a:xfrm>
              <a:off x="3405280" y="9929445"/>
              <a:ext cx="323289" cy="118437"/>
            </a:xfrm>
            <a:prstGeom prst="rect">
              <a:avLst/>
            </a:prstGeom>
          </p:spPr>
        </p:pic>
        <p:pic>
          <p:nvPicPr>
            <p:cNvPr id="135" name="object 135"/>
            <p:cNvPicPr/>
            <p:nvPr/>
          </p:nvPicPr>
          <p:blipFill>
            <a:blip r:embed="rId36" cstate="print"/>
            <a:stretch>
              <a:fillRect/>
            </a:stretch>
          </p:blipFill>
          <p:spPr>
            <a:xfrm>
              <a:off x="3751114" y="9927819"/>
              <a:ext cx="157639" cy="121692"/>
            </a:xfrm>
            <a:prstGeom prst="rect">
              <a:avLst/>
            </a:prstGeom>
          </p:spPr>
        </p:pic>
        <p:sp>
          <p:nvSpPr>
            <p:cNvPr id="136" name="object 136"/>
            <p:cNvSpPr/>
            <p:nvPr/>
          </p:nvSpPr>
          <p:spPr>
            <a:xfrm>
              <a:off x="3405276" y="10081622"/>
              <a:ext cx="503555" cy="391795"/>
            </a:xfrm>
            <a:custGeom>
              <a:avLst/>
              <a:gdLst/>
              <a:ahLst/>
              <a:cxnLst/>
              <a:rect l="l" t="t" r="r" b="b"/>
              <a:pathLst>
                <a:path w="503554" h="391795">
                  <a:moveTo>
                    <a:pt x="218960" y="304800"/>
                  </a:moveTo>
                  <a:lnTo>
                    <a:pt x="105714" y="304800"/>
                  </a:lnTo>
                  <a:lnTo>
                    <a:pt x="105714" y="228600"/>
                  </a:lnTo>
                  <a:lnTo>
                    <a:pt x="183375" y="228600"/>
                  </a:lnTo>
                  <a:lnTo>
                    <a:pt x="183375" y="152400"/>
                  </a:lnTo>
                  <a:lnTo>
                    <a:pt x="105714" y="152400"/>
                  </a:lnTo>
                  <a:lnTo>
                    <a:pt x="105714" y="88900"/>
                  </a:lnTo>
                  <a:lnTo>
                    <a:pt x="215722" y="88900"/>
                  </a:lnTo>
                  <a:lnTo>
                    <a:pt x="215722" y="0"/>
                  </a:lnTo>
                  <a:lnTo>
                    <a:pt x="0" y="0"/>
                  </a:lnTo>
                  <a:lnTo>
                    <a:pt x="0" y="88900"/>
                  </a:lnTo>
                  <a:lnTo>
                    <a:pt x="0" y="152400"/>
                  </a:lnTo>
                  <a:lnTo>
                    <a:pt x="0" y="228600"/>
                  </a:lnTo>
                  <a:lnTo>
                    <a:pt x="0" y="304800"/>
                  </a:lnTo>
                  <a:lnTo>
                    <a:pt x="0" y="391160"/>
                  </a:lnTo>
                  <a:lnTo>
                    <a:pt x="218960" y="391160"/>
                  </a:lnTo>
                  <a:lnTo>
                    <a:pt x="218960" y="304800"/>
                  </a:lnTo>
                  <a:close/>
                </a:path>
                <a:path w="503554" h="391795">
                  <a:moveTo>
                    <a:pt x="503466" y="12"/>
                  </a:moveTo>
                  <a:lnTo>
                    <a:pt x="275615" y="12"/>
                  </a:lnTo>
                  <a:lnTo>
                    <a:pt x="275615" y="87642"/>
                  </a:lnTo>
                  <a:lnTo>
                    <a:pt x="336969" y="87642"/>
                  </a:lnTo>
                  <a:lnTo>
                    <a:pt x="336969" y="303542"/>
                  </a:lnTo>
                  <a:lnTo>
                    <a:pt x="275615" y="303542"/>
                  </a:lnTo>
                  <a:lnTo>
                    <a:pt x="275615" y="391172"/>
                  </a:lnTo>
                  <a:lnTo>
                    <a:pt x="503466" y="391172"/>
                  </a:lnTo>
                  <a:lnTo>
                    <a:pt x="503466" y="303542"/>
                  </a:lnTo>
                  <a:lnTo>
                    <a:pt x="442125" y="303542"/>
                  </a:lnTo>
                  <a:lnTo>
                    <a:pt x="442125" y="87642"/>
                  </a:lnTo>
                  <a:lnTo>
                    <a:pt x="503466" y="87642"/>
                  </a:lnTo>
                  <a:lnTo>
                    <a:pt x="503466" y="12"/>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grpSp>
      <p:grpSp>
        <p:nvGrpSpPr>
          <p:cNvPr id="137" name="object 137">
            <a:extLst>
              <a:ext uri="{C183D7F6-B498-43B3-948B-1728B52AA6E4}">
                <adec:decorative xmlns:adec="http://schemas.microsoft.com/office/drawing/2017/decorative" val="1"/>
              </a:ext>
            </a:extLst>
          </p:cNvPr>
          <p:cNvGrpSpPr/>
          <p:nvPr/>
        </p:nvGrpSpPr>
        <p:grpSpPr>
          <a:xfrm>
            <a:off x="4068656" y="5734201"/>
            <a:ext cx="815567" cy="647679"/>
            <a:chOff x="6708810" y="9456123"/>
            <a:chExt cx="1344930" cy="1068070"/>
          </a:xfrm>
        </p:grpSpPr>
        <p:sp>
          <p:nvSpPr>
            <p:cNvPr id="138" name="object 138"/>
            <p:cNvSpPr/>
            <p:nvPr/>
          </p:nvSpPr>
          <p:spPr>
            <a:xfrm>
              <a:off x="6708810" y="9456123"/>
              <a:ext cx="1344930" cy="1068070"/>
            </a:xfrm>
            <a:custGeom>
              <a:avLst/>
              <a:gdLst/>
              <a:ahLst/>
              <a:cxnLst/>
              <a:rect l="l" t="t" r="r" b="b"/>
              <a:pathLst>
                <a:path w="1344929" h="1068070">
                  <a:moveTo>
                    <a:pt x="714681" y="1049020"/>
                  </a:moveTo>
                  <a:lnTo>
                    <a:pt x="670702" y="1049020"/>
                  </a:lnTo>
                  <a:lnTo>
                    <a:pt x="677068" y="1051560"/>
                  </a:lnTo>
                  <a:lnTo>
                    <a:pt x="688722" y="1056640"/>
                  </a:lnTo>
                  <a:lnTo>
                    <a:pt x="690617" y="1059180"/>
                  </a:lnTo>
                  <a:lnTo>
                    <a:pt x="692795" y="1062990"/>
                  </a:lnTo>
                  <a:lnTo>
                    <a:pt x="697099" y="1066800"/>
                  </a:lnTo>
                  <a:lnTo>
                    <a:pt x="702407" y="1068070"/>
                  </a:lnTo>
                  <a:lnTo>
                    <a:pt x="708418" y="1068070"/>
                  </a:lnTo>
                  <a:lnTo>
                    <a:pt x="706617" y="1064260"/>
                  </a:lnTo>
                  <a:lnTo>
                    <a:pt x="706962" y="1060450"/>
                  </a:lnTo>
                  <a:lnTo>
                    <a:pt x="708795" y="1056640"/>
                  </a:lnTo>
                  <a:lnTo>
                    <a:pt x="714681" y="1049020"/>
                  </a:lnTo>
                  <a:close/>
                </a:path>
                <a:path w="1344929" h="1068070">
                  <a:moveTo>
                    <a:pt x="714240" y="899160"/>
                  </a:moveTo>
                  <a:lnTo>
                    <a:pt x="597154" y="899160"/>
                  </a:lnTo>
                  <a:lnTo>
                    <a:pt x="603301" y="902970"/>
                  </a:lnTo>
                  <a:lnTo>
                    <a:pt x="604892" y="904240"/>
                  </a:lnTo>
                  <a:lnTo>
                    <a:pt x="605971" y="906780"/>
                  </a:lnTo>
                  <a:lnTo>
                    <a:pt x="606693" y="910590"/>
                  </a:lnTo>
                  <a:lnTo>
                    <a:pt x="608222" y="914400"/>
                  </a:lnTo>
                  <a:lnTo>
                    <a:pt x="612075" y="915670"/>
                  </a:lnTo>
                  <a:lnTo>
                    <a:pt x="616033" y="918210"/>
                  </a:lnTo>
                  <a:lnTo>
                    <a:pt x="617447" y="923290"/>
                  </a:lnTo>
                  <a:lnTo>
                    <a:pt x="617415" y="933450"/>
                  </a:lnTo>
                  <a:lnTo>
                    <a:pt x="626766" y="961390"/>
                  </a:lnTo>
                  <a:lnTo>
                    <a:pt x="631111" y="962660"/>
                  </a:lnTo>
                  <a:lnTo>
                    <a:pt x="634598" y="966470"/>
                  </a:lnTo>
                  <a:lnTo>
                    <a:pt x="636996" y="972820"/>
                  </a:lnTo>
                  <a:lnTo>
                    <a:pt x="637729" y="979170"/>
                  </a:lnTo>
                  <a:lnTo>
                    <a:pt x="637446" y="982980"/>
                  </a:lnTo>
                  <a:lnTo>
                    <a:pt x="637352" y="984250"/>
                  </a:lnTo>
                  <a:lnTo>
                    <a:pt x="635163" y="988060"/>
                  </a:lnTo>
                  <a:lnTo>
                    <a:pt x="634179" y="991870"/>
                  </a:lnTo>
                  <a:lnTo>
                    <a:pt x="633875" y="995680"/>
                  </a:lnTo>
                  <a:lnTo>
                    <a:pt x="634392" y="1002030"/>
                  </a:lnTo>
                  <a:lnTo>
                    <a:pt x="634495" y="1003300"/>
                  </a:lnTo>
                  <a:lnTo>
                    <a:pt x="634598" y="1004570"/>
                  </a:lnTo>
                  <a:lnTo>
                    <a:pt x="634012" y="1005840"/>
                  </a:lnTo>
                  <a:lnTo>
                    <a:pt x="631342" y="1012190"/>
                  </a:lnTo>
                  <a:lnTo>
                    <a:pt x="630828" y="1016000"/>
                  </a:lnTo>
                  <a:lnTo>
                    <a:pt x="631739" y="1018540"/>
                  </a:lnTo>
                  <a:lnTo>
                    <a:pt x="636975" y="1028700"/>
                  </a:lnTo>
                  <a:lnTo>
                    <a:pt x="637069" y="1029970"/>
                  </a:lnTo>
                  <a:lnTo>
                    <a:pt x="636357" y="1031240"/>
                  </a:lnTo>
                  <a:lnTo>
                    <a:pt x="636347" y="1032510"/>
                  </a:lnTo>
                  <a:lnTo>
                    <a:pt x="637247" y="1035050"/>
                  </a:lnTo>
                  <a:lnTo>
                    <a:pt x="638598" y="1036320"/>
                  </a:lnTo>
                  <a:lnTo>
                    <a:pt x="641634" y="1038860"/>
                  </a:lnTo>
                  <a:lnTo>
                    <a:pt x="643226" y="1040130"/>
                  </a:lnTo>
                  <a:lnTo>
                    <a:pt x="651592" y="1050290"/>
                  </a:lnTo>
                  <a:lnTo>
                    <a:pt x="654158" y="1051560"/>
                  </a:lnTo>
                  <a:lnTo>
                    <a:pt x="670702" y="1049020"/>
                  </a:lnTo>
                  <a:lnTo>
                    <a:pt x="714681" y="1049020"/>
                  </a:lnTo>
                  <a:lnTo>
                    <a:pt x="721548" y="1040130"/>
                  </a:lnTo>
                  <a:lnTo>
                    <a:pt x="724333" y="1033780"/>
                  </a:lnTo>
                  <a:lnTo>
                    <a:pt x="725066" y="1024890"/>
                  </a:lnTo>
                  <a:lnTo>
                    <a:pt x="726428" y="1023620"/>
                  </a:lnTo>
                  <a:lnTo>
                    <a:pt x="732815" y="1016000"/>
                  </a:lnTo>
                  <a:lnTo>
                    <a:pt x="734857" y="1012190"/>
                  </a:lnTo>
                  <a:lnTo>
                    <a:pt x="735226" y="1008380"/>
                  </a:lnTo>
                  <a:lnTo>
                    <a:pt x="735349" y="1007110"/>
                  </a:lnTo>
                  <a:lnTo>
                    <a:pt x="735447" y="1004570"/>
                  </a:lnTo>
                  <a:lnTo>
                    <a:pt x="735495" y="1003300"/>
                  </a:lnTo>
                  <a:lnTo>
                    <a:pt x="736082" y="999490"/>
                  </a:lnTo>
                  <a:lnTo>
                    <a:pt x="738344" y="995680"/>
                  </a:lnTo>
                  <a:lnTo>
                    <a:pt x="763547" y="995680"/>
                  </a:lnTo>
                  <a:lnTo>
                    <a:pt x="760982" y="991870"/>
                  </a:lnTo>
                  <a:lnTo>
                    <a:pt x="759264" y="990600"/>
                  </a:lnTo>
                  <a:lnTo>
                    <a:pt x="747935" y="990600"/>
                  </a:lnTo>
                  <a:lnTo>
                    <a:pt x="738867" y="975360"/>
                  </a:lnTo>
                  <a:lnTo>
                    <a:pt x="736469" y="972820"/>
                  </a:lnTo>
                  <a:lnTo>
                    <a:pt x="732155" y="971550"/>
                  </a:lnTo>
                  <a:lnTo>
                    <a:pt x="732113" y="966470"/>
                  </a:lnTo>
                  <a:lnTo>
                    <a:pt x="735160" y="957580"/>
                  </a:lnTo>
                  <a:lnTo>
                    <a:pt x="732291" y="949960"/>
                  </a:lnTo>
                  <a:lnTo>
                    <a:pt x="726532" y="937260"/>
                  </a:lnTo>
                  <a:lnTo>
                    <a:pt x="722501" y="925830"/>
                  </a:lnTo>
                  <a:lnTo>
                    <a:pt x="724438" y="916940"/>
                  </a:lnTo>
                  <a:lnTo>
                    <a:pt x="724522" y="915670"/>
                  </a:lnTo>
                  <a:lnTo>
                    <a:pt x="722271" y="911860"/>
                  </a:lnTo>
                  <a:lnTo>
                    <a:pt x="717883" y="901700"/>
                  </a:lnTo>
                  <a:lnTo>
                    <a:pt x="714240" y="899160"/>
                  </a:lnTo>
                  <a:close/>
                </a:path>
                <a:path w="1344929" h="1068070">
                  <a:moveTo>
                    <a:pt x="763547" y="995680"/>
                  </a:moveTo>
                  <a:lnTo>
                    <a:pt x="738344" y="995680"/>
                  </a:lnTo>
                  <a:lnTo>
                    <a:pt x="738773" y="1002030"/>
                  </a:lnTo>
                  <a:lnTo>
                    <a:pt x="738859" y="1003300"/>
                  </a:lnTo>
                  <a:lnTo>
                    <a:pt x="738945" y="1004570"/>
                  </a:lnTo>
                  <a:lnTo>
                    <a:pt x="739030" y="1005840"/>
                  </a:lnTo>
                  <a:lnTo>
                    <a:pt x="739116" y="1007110"/>
                  </a:lnTo>
                  <a:lnTo>
                    <a:pt x="739202" y="1008380"/>
                  </a:lnTo>
                  <a:lnTo>
                    <a:pt x="729956" y="1029970"/>
                  </a:lnTo>
                  <a:lnTo>
                    <a:pt x="727569" y="1042670"/>
                  </a:lnTo>
                  <a:lnTo>
                    <a:pt x="751170" y="1027430"/>
                  </a:lnTo>
                  <a:lnTo>
                    <a:pt x="760301" y="1013460"/>
                  </a:lnTo>
                  <a:lnTo>
                    <a:pt x="767620" y="1005840"/>
                  </a:lnTo>
                  <a:lnTo>
                    <a:pt x="767652" y="1002030"/>
                  </a:lnTo>
                  <a:lnTo>
                    <a:pt x="763547" y="995680"/>
                  </a:lnTo>
                  <a:close/>
                </a:path>
                <a:path w="1344929" h="1068070">
                  <a:moveTo>
                    <a:pt x="753128" y="988060"/>
                  </a:moveTo>
                  <a:lnTo>
                    <a:pt x="747935" y="990600"/>
                  </a:lnTo>
                  <a:lnTo>
                    <a:pt x="759264" y="990600"/>
                  </a:lnTo>
                  <a:lnTo>
                    <a:pt x="757547" y="989330"/>
                  </a:lnTo>
                  <a:lnTo>
                    <a:pt x="753128" y="988060"/>
                  </a:lnTo>
                  <a:close/>
                </a:path>
                <a:path w="1344929" h="1068070">
                  <a:moveTo>
                    <a:pt x="810951" y="948690"/>
                  </a:moveTo>
                  <a:lnTo>
                    <a:pt x="780154" y="948690"/>
                  </a:lnTo>
                  <a:lnTo>
                    <a:pt x="777012" y="970280"/>
                  </a:lnTo>
                  <a:lnTo>
                    <a:pt x="776950" y="979170"/>
                  </a:lnTo>
                  <a:lnTo>
                    <a:pt x="778908" y="988060"/>
                  </a:lnTo>
                  <a:lnTo>
                    <a:pt x="782018" y="989330"/>
                  </a:lnTo>
                  <a:lnTo>
                    <a:pt x="793054" y="982980"/>
                  </a:lnTo>
                  <a:lnTo>
                    <a:pt x="802729" y="982980"/>
                  </a:lnTo>
                  <a:lnTo>
                    <a:pt x="825838" y="967740"/>
                  </a:lnTo>
                  <a:lnTo>
                    <a:pt x="828885" y="962660"/>
                  </a:lnTo>
                  <a:lnTo>
                    <a:pt x="825311" y="960120"/>
                  </a:lnTo>
                  <a:lnTo>
                    <a:pt x="803881" y="960120"/>
                  </a:lnTo>
                  <a:lnTo>
                    <a:pt x="803804" y="958850"/>
                  </a:lnTo>
                  <a:lnTo>
                    <a:pt x="803727" y="957580"/>
                  </a:lnTo>
                  <a:lnTo>
                    <a:pt x="803650" y="956310"/>
                  </a:lnTo>
                  <a:lnTo>
                    <a:pt x="808299" y="951230"/>
                  </a:lnTo>
                  <a:lnTo>
                    <a:pt x="810951" y="948690"/>
                  </a:lnTo>
                  <a:close/>
                </a:path>
                <a:path w="1344929" h="1068070">
                  <a:moveTo>
                    <a:pt x="802729" y="982980"/>
                  </a:moveTo>
                  <a:lnTo>
                    <a:pt x="795106" y="982980"/>
                  </a:lnTo>
                  <a:lnTo>
                    <a:pt x="799567" y="984250"/>
                  </a:lnTo>
                  <a:lnTo>
                    <a:pt x="802729" y="982980"/>
                  </a:lnTo>
                  <a:close/>
                </a:path>
                <a:path w="1344929" h="1068070">
                  <a:moveTo>
                    <a:pt x="807483" y="908050"/>
                  </a:moveTo>
                  <a:lnTo>
                    <a:pt x="804352" y="909320"/>
                  </a:lnTo>
                  <a:lnTo>
                    <a:pt x="799075" y="910590"/>
                  </a:lnTo>
                  <a:lnTo>
                    <a:pt x="734543" y="910590"/>
                  </a:lnTo>
                  <a:lnTo>
                    <a:pt x="735317" y="913130"/>
                  </a:lnTo>
                  <a:lnTo>
                    <a:pt x="731370" y="918210"/>
                  </a:lnTo>
                  <a:lnTo>
                    <a:pt x="731445" y="919480"/>
                  </a:lnTo>
                  <a:lnTo>
                    <a:pt x="731520" y="920750"/>
                  </a:lnTo>
                  <a:lnTo>
                    <a:pt x="731595" y="922020"/>
                  </a:lnTo>
                  <a:lnTo>
                    <a:pt x="731670" y="923290"/>
                  </a:lnTo>
                  <a:lnTo>
                    <a:pt x="731745" y="924560"/>
                  </a:lnTo>
                  <a:lnTo>
                    <a:pt x="731820" y="925830"/>
                  </a:lnTo>
                  <a:lnTo>
                    <a:pt x="735527" y="938530"/>
                  </a:lnTo>
                  <a:lnTo>
                    <a:pt x="743171" y="956310"/>
                  </a:lnTo>
                  <a:lnTo>
                    <a:pt x="762772" y="974090"/>
                  </a:lnTo>
                  <a:lnTo>
                    <a:pt x="766761" y="975360"/>
                  </a:lnTo>
                  <a:lnTo>
                    <a:pt x="769672" y="975360"/>
                  </a:lnTo>
                  <a:lnTo>
                    <a:pt x="770856" y="969010"/>
                  </a:lnTo>
                  <a:lnTo>
                    <a:pt x="770091" y="965200"/>
                  </a:lnTo>
                  <a:lnTo>
                    <a:pt x="767369" y="960120"/>
                  </a:lnTo>
                  <a:lnTo>
                    <a:pt x="766500" y="957580"/>
                  </a:lnTo>
                  <a:lnTo>
                    <a:pt x="766380" y="951230"/>
                  </a:lnTo>
                  <a:lnTo>
                    <a:pt x="766261" y="944880"/>
                  </a:lnTo>
                  <a:lnTo>
                    <a:pt x="766142" y="938530"/>
                  </a:lnTo>
                  <a:lnTo>
                    <a:pt x="766070" y="934720"/>
                  </a:lnTo>
                  <a:lnTo>
                    <a:pt x="767285" y="929640"/>
                  </a:lnTo>
                  <a:lnTo>
                    <a:pt x="769693" y="925830"/>
                  </a:lnTo>
                  <a:lnTo>
                    <a:pt x="768070" y="924560"/>
                  </a:lnTo>
                  <a:lnTo>
                    <a:pt x="765013" y="924560"/>
                  </a:lnTo>
                  <a:lnTo>
                    <a:pt x="763714" y="920750"/>
                  </a:lnTo>
                  <a:lnTo>
                    <a:pt x="795916" y="920750"/>
                  </a:lnTo>
                  <a:lnTo>
                    <a:pt x="798195" y="919480"/>
                  </a:lnTo>
                  <a:lnTo>
                    <a:pt x="806111" y="918210"/>
                  </a:lnTo>
                  <a:lnTo>
                    <a:pt x="814582" y="916940"/>
                  </a:lnTo>
                  <a:lnTo>
                    <a:pt x="822372" y="916940"/>
                  </a:lnTo>
                  <a:lnTo>
                    <a:pt x="822247" y="914400"/>
                  </a:lnTo>
                  <a:lnTo>
                    <a:pt x="818393" y="913130"/>
                  </a:lnTo>
                  <a:lnTo>
                    <a:pt x="811409" y="909320"/>
                  </a:lnTo>
                  <a:lnTo>
                    <a:pt x="807483" y="908050"/>
                  </a:lnTo>
                  <a:close/>
                </a:path>
                <a:path w="1344929" h="1068070">
                  <a:moveTo>
                    <a:pt x="836634" y="937260"/>
                  </a:moveTo>
                  <a:lnTo>
                    <a:pt x="834581" y="937260"/>
                  </a:lnTo>
                  <a:lnTo>
                    <a:pt x="833398" y="941070"/>
                  </a:lnTo>
                  <a:lnTo>
                    <a:pt x="831252" y="943610"/>
                  </a:lnTo>
                  <a:lnTo>
                    <a:pt x="827074" y="947420"/>
                  </a:lnTo>
                  <a:lnTo>
                    <a:pt x="823755" y="951230"/>
                  </a:lnTo>
                  <a:lnTo>
                    <a:pt x="816697" y="955040"/>
                  </a:lnTo>
                  <a:lnTo>
                    <a:pt x="809095" y="958850"/>
                  </a:lnTo>
                  <a:lnTo>
                    <a:pt x="803881" y="960120"/>
                  </a:lnTo>
                  <a:lnTo>
                    <a:pt x="825311" y="960120"/>
                  </a:lnTo>
                  <a:lnTo>
                    <a:pt x="823524" y="958850"/>
                  </a:lnTo>
                  <a:lnTo>
                    <a:pt x="825692" y="958850"/>
                  </a:lnTo>
                  <a:lnTo>
                    <a:pt x="825702" y="956310"/>
                  </a:lnTo>
                  <a:lnTo>
                    <a:pt x="831760" y="956310"/>
                  </a:lnTo>
                  <a:lnTo>
                    <a:pt x="833911" y="952500"/>
                  </a:lnTo>
                  <a:lnTo>
                    <a:pt x="835880" y="944880"/>
                  </a:lnTo>
                  <a:lnTo>
                    <a:pt x="836257" y="941070"/>
                  </a:lnTo>
                  <a:lnTo>
                    <a:pt x="836382" y="939800"/>
                  </a:lnTo>
                  <a:lnTo>
                    <a:pt x="836508" y="938530"/>
                  </a:lnTo>
                  <a:lnTo>
                    <a:pt x="836634" y="937260"/>
                  </a:lnTo>
                  <a:close/>
                </a:path>
                <a:path w="1344929" h="1068070">
                  <a:moveTo>
                    <a:pt x="831760" y="956310"/>
                  </a:moveTo>
                  <a:lnTo>
                    <a:pt x="827472" y="956310"/>
                  </a:lnTo>
                  <a:lnTo>
                    <a:pt x="831042" y="957580"/>
                  </a:lnTo>
                  <a:lnTo>
                    <a:pt x="831760" y="956310"/>
                  </a:lnTo>
                  <a:close/>
                </a:path>
                <a:path w="1344929" h="1068070">
                  <a:moveTo>
                    <a:pt x="795916" y="920750"/>
                  </a:moveTo>
                  <a:lnTo>
                    <a:pt x="763714" y="920750"/>
                  </a:lnTo>
                  <a:lnTo>
                    <a:pt x="771306" y="922020"/>
                  </a:lnTo>
                  <a:lnTo>
                    <a:pt x="773222" y="927100"/>
                  </a:lnTo>
                  <a:lnTo>
                    <a:pt x="768552" y="951230"/>
                  </a:lnTo>
                  <a:lnTo>
                    <a:pt x="770070" y="953770"/>
                  </a:lnTo>
                  <a:lnTo>
                    <a:pt x="780154" y="948690"/>
                  </a:lnTo>
                  <a:lnTo>
                    <a:pt x="810951" y="948690"/>
                  </a:lnTo>
                  <a:lnTo>
                    <a:pt x="814928" y="944880"/>
                  </a:lnTo>
                  <a:lnTo>
                    <a:pt x="827199" y="939800"/>
                  </a:lnTo>
                  <a:lnTo>
                    <a:pt x="828414" y="933450"/>
                  </a:lnTo>
                  <a:lnTo>
                    <a:pt x="825042" y="927100"/>
                  </a:lnTo>
                  <a:lnTo>
                    <a:pt x="817786" y="924560"/>
                  </a:lnTo>
                  <a:lnTo>
                    <a:pt x="791358" y="923290"/>
                  </a:lnTo>
                  <a:lnTo>
                    <a:pt x="795916" y="920750"/>
                  </a:lnTo>
                  <a:close/>
                </a:path>
                <a:path w="1344929" h="1068070">
                  <a:moveTo>
                    <a:pt x="767672" y="923290"/>
                  </a:moveTo>
                  <a:lnTo>
                    <a:pt x="765819" y="924560"/>
                  </a:lnTo>
                  <a:lnTo>
                    <a:pt x="768070" y="924560"/>
                  </a:lnTo>
                  <a:lnTo>
                    <a:pt x="767672" y="923290"/>
                  </a:lnTo>
                  <a:close/>
                </a:path>
                <a:path w="1344929" h="1068070">
                  <a:moveTo>
                    <a:pt x="897627" y="887730"/>
                  </a:moveTo>
                  <a:lnTo>
                    <a:pt x="804048" y="887730"/>
                  </a:lnTo>
                  <a:lnTo>
                    <a:pt x="806174" y="891540"/>
                  </a:lnTo>
                  <a:lnTo>
                    <a:pt x="808352" y="894080"/>
                  </a:lnTo>
                  <a:lnTo>
                    <a:pt x="819137" y="902970"/>
                  </a:lnTo>
                  <a:lnTo>
                    <a:pt x="822812" y="904240"/>
                  </a:lnTo>
                  <a:lnTo>
                    <a:pt x="826362" y="904240"/>
                  </a:lnTo>
                  <a:lnTo>
                    <a:pt x="832068" y="905510"/>
                  </a:lnTo>
                  <a:lnTo>
                    <a:pt x="836487" y="908050"/>
                  </a:lnTo>
                  <a:lnTo>
                    <a:pt x="839084" y="910590"/>
                  </a:lnTo>
                  <a:lnTo>
                    <a:pt x="841764" y="913130"/>
                  </a:lnTo>
                  <a:lnTo>
                    <a:pt x="846717" y="914400"/>
                  </a:lnTo>
                  <a:lnTo>
                    <a:pt x="850843" y="911860"/>
                  </a:lnTo>
                  <a:lnTo>
                    <a:pt x="853104" y="906780"/>
                  </a:lnTo>
                  <a:lnTo>
                    <a:pt x="853785" y="900430"/>
                  </a:lnTo>
                  <a:lnTo>
                    <a:pt x="852832" y="895350"/>
                  </a:lnTo>
                  <a:lnTo>
                    <a:pt x="887009" y="895350"/>
                  </a:lnTo>
                  <a:lnTo>
                    <a:pt x="892035" y="891540"/>
                  </a:lnTo>
                  <a:lnTo>
                    <a:pt x="895061" y="890270"/>
                  </a:lnTo>
                  <a:lnTo>
                    <a:pt x="897627" y="887730"/>
                  </a:lnTo>
                  <a:close/>
                </a:path>
                <a:path w="1344929" h="1068070">
                  <a:moveTo>
                    <a:pt x="803410" y="896620"/>
                  </a:moveTo>
                  <a:lnTo>
                    <a:pt x="719684" y="896620"/>
                  </a:lnTo>
                  <a:lnTo>
                    <a:pt x="722281" y="899160"/>
                  </a:lnTo>
                  <a:lnTo>
                    <a:pt x="723684" y="904240"/>
                  </a:lnTo>
                  <a:lnTo>
                    <a:pt x="726344" y="908050"/>
                  </a:lnTo>
                  <a:lnTo>
                    <a:pt x="730784" y="910590"/>
                  </a:lnTo>
                  <a:lnTo>
                    <a:pt x="795651" y="910590"/>
                  </a:lnTo>
                  <a:lnTo>
                    <a:pt x="787236" y="909320"/>
                  </a:lnTo>
                  <a:lnTo>
                    <a:pt x="765180" y="909320"/>
                  </a:lnTo>
                  <a:lnTo>
                    <a:pt x="765065" y="905510"/>
                  </a:lnTo>
                  <a:lnTo>
                    <a:pt x="767358" y="901700"/>
                  </a:lnTo>
                  <a:lnTo>
                    <a:pt x="769882" y="900430"/>
                  </a:lnTo>
                  <a:lnTo>
                    <a:pt x="805347" y="900430"/>
                  </a:lnTo>
                  <a:lnTo>
                    <a:pt x="804436" y="899160"/>
                  </a:lnTo>
                  <a:lnTo>
                    <a:pt x="803410" y="896620"/>
                  </a:lnTo>
                  <a:close/>
                </a:path>
                <a:path w="1344929" h="1068070">
                  <a:moveTo>
                    <a:pt x="887009" y="895350"/>
                  </a:moveTo>
                  <a:lnTo>
                    <a:pt x="852832" y="895350"/>
                  </a:lnTo>
                  <a:lnTo>
                    <a:pt x="856822" y="897890"/>
                  </a:lnTo>
                  <a:lnTo>
                    <a:pt x="858120" y="900430"/>
                  </a:lnTo>
                  <a:lnTo>
                    <a:pt x="858227" y="901700"/>
                  </a:lnTo>
                  <a:lnTo>
                    <a:pt x="858335" y="902970"/>
                  </a:lnTo>
                  <a:lnTo>
                    <a:pt x="858442" y="904240"/>
                  </a:lnTo>
                  <a:lnTo>
                    <a:pt x="858549" y="905510"/>
                  </a:lnTo>
                  <a:lnTo>
                    <a:pt x="860340" y="908050"/>
                  </a:lnTo>
                  <a:lnTo>
                    <a:pt x="864214" y="910590"/>
                  </a:lnTo>
                  <a:lnTo>
                    <a:pt x="866381" y="910590"/>
                  </a:lnTo>
                  <a:lnTo>
                    <a:pt x="868455" y="908050"/>
                  </a:lnTo>
                  <a:lnTo>
                    <a:pt x="871931" y="906780"/>
                  </a:lnTo>
                  <a:lnTo>
                    <a:pt x="887009" y="895350"/>
                  </a:lnTo>
                  <a:close/>
                </a:path>
                <a:path w="1344929" h="1068070">
                  <a:moveTo>
                    <a:pt x="770405" y="906780"/>
                  </a:moveTo>
                  <a:lnTo>
                    <a:pt x="765180" y="909320"/>
                  </a:lnTo>
                  <a:lnTo>
                    <a:pt x="787236" y="909320"/>
                  </a:lnTo>
                  <a:lnTo>
                    <a:pt x="770405" y="906780"/>
                  </a:lnTo>
                  <a:close/>
                </a:path>
                <a:path w="1344929" h="1068070">
                  <a:moveTo>
                    <a:pt x="805347" y="900430"/>
                  </a:moveTo>
                  <a:lnTo>
                    <a:pt x="778824" y="900430"/>
                  </a:lnTo>
                  <a:lnTo>
                    <a:pt x="799221" y="902970"/>
                  </a:lnTo>
                  <a:lnTo>
                    <a:pt x="806258" y="901700"/>
                  </a:lnTo>
                  <a:lnTo>
                    <a:pt x="805347" y="900430"/>
                  </a:lnTo>
                  <a:close/>
                </a:path>
                <a:path w="1344929" h="1068070">
                  <a:moveTo>
                    <a:pt x="1156111" y="638810"/>
                  </a:moveTo>
                  <a:lnTo>
                    <a:pt x="423547" y="638810"/>
                  </a:lnTo>
                  <a:lnTo>
                    <a:pt x="426897" y="640080"/>
                  </a:lnTo>
                  <a:lnTo>
                    <a:pt x="428772" y="641350"/>
                  </a:lnTo>
                  <a:lnTo>
                    <a:pt x="428850" y="642620"/>
                  </a:lnTo>
                  <a:lnTo>
                    <a:pt x="428929" y="643890"/>
                  </a:lnTo>
                  <a:lnTo>
                    <a:pt x="425055" y="645160"/>
                  </a:lnTo>
                  <a:lnTo>
                    <a:pt x="430060" y="648970"/>
                  </a:lnTo>
                  <a:lnTo>
                    <a:pt x="432018" y="652780"/>
                  </a:lnTo>
                  <a:lnTo>
                    <a:pt x="431253" y="656590"/>
                  </a:lnTo>
                  <a:lnTo>
                    <a:pt x="427295" y="659130"/>
                  </a:lnTo>
                  <a:lnTo>
                    <a:pt x="431746" y="666750"/>
                  </a:lnTo>
                  <a:lnTo>
                    <a:pt x="436175" y="671830"/>
                  </a:lnTo>
                  <a:lnTo>
                    <a:pt x="441284" y="673100"/>
                  </a:lnTo>
                  <a:lnTo>
                    <a:pt x="447588" y="673100"/>
                  </a:lnTo>
                  <a:lnTo>
                    <a:pt x="449452" y="675640"/>
                  </a:lnTo>
                  <a:lnTo>
                    <a:pt x="451483" y="689610"/>
                  </a:lnTo>
                  <a:lnTo>
                    <a:pt x="453085" y="693420"/>
                  </a:lnTo>
                  <a:lnTo>
                    <a:pt x="463284" y="702310"/>
                  </a:lnTo>
                  <a:lnTo>
                    <a:pt x="488205" y="712470"/>
                  </a:lnTo>
                  <a:lnTo>
                    <a:pt x="499890" y="718820"/>
                  </a:lnTo>
                  <a:lnTo>
                    <a:pt x="508131" y="726440"/>
                  </a:lnTo>
                  <a:lnTo>
                    <a:pt x="512288" y="728980"/>
                  </a:lnTo>
                  <a:lnTo>
                    <a:pt x="518539" y="730250"/>
                  </a:lnTo>
                  <a:lnTo>
                    <a:pt x="522245" y="732790"/>
                  </a:lnTo>
                  <a:lnTo>
                    <a:pt x="525963" y="737870"/>
                  </a:lnTo>
                  <a:lnTo>
                    <a:pt x="528748" y="744220"/>
                  </a:lnTo>
                  <a:lnTo>
                    <a:pt x="529669" y="750570"/>
                  </a:lnTo>
                  <a:lnTo>
                    <a:pt x="527680" y="762000"/>
                  </a:lnTo>
                  <a:lnTo>
                    <a:pt x="527701" y="768350"/>
                  </a:lnTo>
                  <a:lnTo>
                    <a:pt x="549040" y="806450"/>
                  </a:lnTo>
                  <a:lnTo>
                    <a:pt x="550224" y="814070"/>
                  </a:lnTo>
                  <a:lnTo>
                    <a:pt x="550318" y="815340"/>
                  </a:lnTo>
                  <a:lnTo>
                    <a:pt x="552056" y="821690"/>
                  </a:lnTo>
                  <a:lnTo>
                    <a:pt x="554925" y="825500"/>
                  </a:lnTo>
                  <a:lnTo>
                    <a:pt x="556956" y="830580"/>
                  </a:lnTo>
                  <a:lnTo>
                    <a:pt x="556538" y="835660"/>
                  </a:lnTo>
                  <a:lnTo>
                    <a:pt x="554894" y="838200"/>
                  </a:lnTo>
                  <a:lnTo>
                    <a:pt x="554297" y="842010"/>
                  </a:lnTo>
                  <a:lnTo>
                    <a:pt x="553250" y="845820"/>
                  </a:lnTo>
                  <a:lnTo>
                    <a:pt x="554014" y="847090"/>
                  </a:lnTo>
                  <a:lnTo>
                    <a:pt x="555428" y="848360"/>
                  </a:lnTo>
                  <a:lnTo>
                    <a:pt x="557113" y="850900"/>
                  </a:lnTo>
                  <a:lnTo>
                    <a:pt x="558517" y="853440"/>
                  </a:lnTo>
                  <a:lnTo>
                    <a:pt x="559166" y="854710"/>
                  </a:lnTo>
                  <a:lnTo>
                    <a:pt x="558454" y="862330"/>
                  </a:lnTo>
                  <a:lnTo>
                    <a:pt x="556925" y="867410"/>
                  </a:lnTo>
                  <a:lnTo>
                    <a:pt x="556684" y="872490"/>
                  </a:lnTo>
                  <a:lnTo>
                    <a:pt x="582840" y="889000"/>
                  </a:lnTo>
                  <a:lnTo>
                    <a:pt x="585458" y="890270"/>
                  </a:lnTo>
                  <a:lnTo>
                    <a:pt x="587950" y="891540"/>
                  </a:lnTo>
                  <a:lnTo>
                    <a:pt x="590170" y="894080"/>
                  </a:lnTo>
                  <a:lnTo>
                    <a:pt x="594494" y="899160"/>
                  </a:lnTo>
                  <a:lnTo>
                    <a:pt x="595877" y="900430"/>
                  </a:lnTo>
                  <a:lnTo>
                    <a:pt x="597154" y="899160"/>
                  </a:lnTo>
                  <a:lnTo>
                    <a:pt x="714240" y="899160"/>
                  </a:lnTo>
                  <a:lnTo>
                    <a:pt x="714281" y="896620"/>
                  </a:lnTo>
                  <a:lnTo>
                    <a:pt x="803410" y="896620"/>
                  </a:lnTo>
                  <a:lnTo>
                    <a:pt x="802897" y="895350"/>
                  </a:lnTo>
                  <a:lnTo>
                    <a:pt x="801933" y="891540"/>
                  </a:lnTo>
                  <a:lnTo>
                    <a:pt x="801996" y="887730"/>
                  </a:lnTo>
                  <a:lnTo>
                    <a:pt x="897627" y="887730"/>
                  </a:lnTo>
                  <a:lnTo>
                    <a:pt x="899585" y="885190"/>
                  </a:lnTo>
                  <a:lnTo>
                    <a:pt x="900527" y="881380"/>
                  </a:lnTo>
                  <a:lnTo>
                    <a:pt x="900150" y="881380"/>
                  </a:lnTo>
                  <a:lnTo>
                    <a:pt x="898454" y="880110"/>
                  </a:lnTo>
                  <a:lnTo>
                    <a:pt x="884946" y="868680"/>
                  </a:lnTo>
                  <a:lnTo>
                    <a:pt x="881250" y="864870"/>
                  </a:lnTo>
                  <a:lnTo>
                    <a:pt x="885439" y="863600"/>
                  </a:lnTo>
                  <a:lnTo>
                    <a:pt x="958400" y="863600"/>
                  </a:lnTo>
                  <a:lnTo>
                    <a:pt x="956127" y="859790"/>
                  </a:lnTo>
                  <a:lnTo>
                    <a:pt x="949667" y="855980"/>
                  </a:lnTo>
                  <a:lnTo>
                    <a:pt x="949573" y="854710"/>
                  </a:lnTo>
                  <a:lnTo>
                    <a:pt x="949478" y="853440"/>
                  </a:lnTo>
                  <a:lnTo>
                    <a:pt x="952033" y="852170"/>
                  </a:lnTo>
                  <a:lnTo>
                    <a:pt x="969352" y="852170"/>
                  </a:lnTo>
                  <a:lnTo>
                    <a:pt x="972085" y="850900"/>
                  </a:lnTo>
                  <a:lnTo>
                    <a:pt x="988451" y="838200"/>
                  </a:lnTo>
                  <a:lnTo>
                    <a:pt x="992755" y="831850"/>
                  </a:lnTo>
                  <a:lnTo>
                    <a:pt x="993082" y="825500"/>
                  </a:lnTo>
                  <a:lnTo>
                    <a:pt x="993147" y="824230"/>
                  </a:lnTo>
                  <a:lnTo>
                    <a:pt x="990388" y="824230"/>
                  </a:lnTo>
                  <a:lnTo>
                    <a:pt x="986189" y="821690"/>
                  </a:lnTo>
                  <a:lnTo>
                    <a:pt x="984367" y="819150"/>
                  </a:lnTo>
                  <a:lnTo>
                    <a:pt x="981896" y="816610"/>
                  </a:lnTo>
                  <a:lnTo>
                    <a:pt x="971771" y="814070"/>
                  </a:lnTo>
                  <a:lnTo>
                    <a:pt x="967677" y="811530"/>
                  </a:lnTo>
                  <a:lnTo>
                    <a:pt x="964557" y="806450"/>
                  </a:lnTo>
                  <a:lnTo>
                    <a:pt x="963248" y="802640"/>
                  </a:lnTo>
                  <a:lnTo>
                    <a:pt x="975038" y="802640"/>
                  </a:lnTo>
                  <a:lnTo>
                    <a:pt x="974336" y="797560"/>
                  </a:lnTo>
                  <a:lnTo>
                    <a:pt x="971268" y="788670"/>
                  </a:lnTo>
                  <a:lnTo>
                    <a:pt x="970452" y="784860"/>
                  </a:lnTo>
                  <a:lnTo>
                    <a:pt x="972127" y="783590"/>
                  </a:lnTo>
                  <a:lnTo>
                    <a:pt x="983216" y="783590"/>
                  </a:lnTo>
                  <a:lnTo>
                    <a:pt x="985132" y="782320"/>
                  </a:lnTo>
                  <a:lnTo>
                    <a:pt x="1038984" y="782320"/>
                  </a:lnTo>
                  <a:lnTo>
                    <a:pt x="1041518" y="778510"/>
                  </a:lnTo>
                  <a:lnTo>
                    <a:pt x="1049140" y="775970"/>
                  </a:lnTo>
                  <a:lnTo>
                    <a:pt x="1050564" y="774700"/>
                  </a:lnTo>
                  <a:lnTo>
                    <a:pt x="1051433" y="772160"/>
                  </a:lnTo>
                  <a:lnTo>
                    <a:pt x="1052543" y="769620"/>
                  </a:lnTo>
                  <a:lnTo>
                    <a:pt x="1054753" y="768350"/>
                  </a:lnTo>
                  <a:lnTo>
                    <a:pt x="1057130" y="768350"/>
                  </a:lnTo>
                  <a:lnTo>
                    <a:pt x="1070543" y="759460"/>
                  </a:lnTo>
                  <a:lnTo>
                    <a:pt x="1065297" y="759460"/>
                  </a:lnTo>
                  <a:lnTo>
                    <a:pt x="1061789" y="754380"/>
                  </a:lnTo>
                  <a:lnTo>
                    <a:pt x="1060082" y="750570"/>
                  </a:lnTo>
                  <a:lnTo>
                    <a:pt x="1060428" y="745490"/>
                  </a:lnTo>
                  <a:lnTo>
                    <a:pt x="1067056" y="730250"/>
                  </a:lnTo>
                  <a:lnTo>
                    <a:pt x="1070522" y="726440"/>
                  </a:lnTo>
                  <a:lnTo>
                    <a:pt x="1074606" y="723900"/>
                  </a:lnTo>
                  <a:lnTo>
                    <a:pt x="1083453" y="717550"/>
                  </a:lnTo>
                  <a:lnTo>
                    <a:pt x="1088532" y="716280"/>
                  </a:lnTo>
                  <a:lnTo>
                    <a:pt x="1128518" y="716280"/>
                  </a:lnTo>
                  <a:lnTo>
                    <a:pt x="1128562" y="712470"/>
                  </a:lnTo>
                  <a:lnTo>
                    <a:pt x="1130489" y="707390"/>
                  </a:lnTo>
                  <a:lnTo>
                    <a:pt x="1135839" y="701040"/>
                  </a:lnTo>
                  <a:lnTo>
                    <a:pt x="1147933" y="695960"/>
                  </a:lnTo>
                  <a:lnTo>
                    <a:pt x="1152184" y="690880"/>
                  </a:lnTo>
                  <a:lnTo>
                    <a:pt x="1152547" y="685800"/>
                  </a:lnTo>
                  <a:lnTo>
                    <a:pt x="1152638" y="684530"/>
                  </a:lnTo>
                  <a:lnTo>
                    <a:pt x="1152729" y="683260"/>
                  </a:lnTo>
                  <a:lnTo>
                    <a:pt x="1147535" y="680720"/>
                  </a:lnTo>
                  <a:lnTo>
                    <a:pt x="1141085" y="679450"/>
                  </a:lnTo>
                  <a:lnTo>
                    <a:pt x="1137965" y="675640"/>
                  </a:lnTo>
                  <a:lnTo>
                    <a:pt x="1158666" y="675640"/>
                  </a:lnTo>
                  <a:lnTo>
                    <a:pt x="1157933" y="674370"/>
                  </a:lnTo>
                  <a:lnTo>
                    <a:pt x="1158010" y="673100"/>
                  </a:lnTo>
                  <a:lnTo>
                    <a:pt x="1158086" y="671830"/>
                  </a:lnTo>
                  <a:lnTo>
                    <a:pt x="1158163" y="670560"/>
                  </a:lnTo>
                  <a:lnTo>
                    <a:pt x="1161933" y="669290"/>
                  </a:lnTo>
                  <a:lnTo>
                    <a:pt x="1175873" y="669290"/>
                  </a:lnTo>
                  <a:lnTo>
                    <a:pt x="1178540" y="666750"/>
                  </a:lnTo>
                  <a:lnTo>
                    <a:pt x="1182037" y="664210"/>
                  </a:lnTo>
                  <a:lnTo>
                    <a:pt x="1178142" y="662940"/>
                  </a:lnTo>
                  <a:lnTo>
                    <a:pt x="1176341" y="661670"/>
                  </a:lnTo>
                  <a:lnTo>
                    <a:pt x="1174173" y="655320"/>
                  </a:lnTo>
                  <a:lnTo>
                    <a:pt x="1173252" y="651510"/>
                  </a:lnTo>
                  <a:lnTo>
                    <a:pt x="1173454" y="648970"/>
                  </a:lnTo>
                  <a:lnTo>
                    <a:pt x="1173555" y="647700"/>
                  </a:lnTo>
                  <a:lnTo>
                    <a:pt x="1172728" y="645160"/>
                  </a:lnTo>
                  <a:lnTo>
                    <a:pt x="1162927" y="642620"/>
                  </a:lnTo>
                  <a:lnTo>
                    <a:pt x="1156111" y="638810"/>
                  </a:lnTo>
                  <a:close/>
                </a:path>
                <a:path w="1344929" h="1068070">
                  <a:moveTo>
                    <a:pt x="958400" y="863600"/>
                  </a:moveTo>
                  <a:lnTo>
                    <a:pt x="885439" y="863600"/>
                  </a:lnTo>
                  <a:lnTo>
                    <a:pt x="891061" y="867410"/>
                  </a:lnTo>
                  <a:lnTo>
                    <a:pt x="900286" y="876300"/>
                  </a:lnTo>
                  <a:lnTo>
                    <a:pt x="907291" y="882650"/>
                  </a:lnTo>
                  <a:lnTo>
                    <a:pt x="911281" y="881380"/>
                  </a:lnTo>
                  <a:lnTo>
                    <a:pt x="915155" y="877570"/>
                  </a:lnTo>
                  <a:lnTo>
                    <a:pt x="921636" y="875030"/>
                  </a:lnTo>
                  <a:lnTo>
                    <a:pt x="927877" y="873760"/>
                  </a:lnTo>
                  <a:lnTo>
                    <a:pt x="940777" y="868680"/>
                  </a:lnTo>
                  <a:lnTo>
                    <a:pt x="955730" y="866140"/>
                  </a:lnTo>
                  <a:lnTo>
                    <a:pt x="958400" y="863600"/>
                  </a:lnTo>
                  <a:close/>
                </a:path>
                <a:path w="1344929" h="1068070">
                  <a:moveTo>
                    <a:pt x="969352" y="852170"/>
                  </a:moveTo>
                  <a:lnTo>
                    <a:pt x="955049" y="852170"/>
                  </a:lnTo>
                  <a:lnTo>
                    <a:pt x="962190" y="853440"/>
                  </a:lnTo>
                  <a:lnTo>
                    <a:pt x="969352" y="852170"/>
                  </a:lnTo>
                  <a:close/>
                </a:path>
                <a:path w="1344929" h="1068070">
                  <a:moveTo>
                    <a:pt x="993278" y="821690"/>
                  </a:moveTo>
                  <a:lnTo>
                    <a:pt x="991477" y="821690"/>
                  </a:lnTo>
                  <a:lnTo>
                    <a:pt x="991174" y="824230"/>
                  </a:lnTo>
                  <a:lnTo>
                    <a:pt x="993147" y="824230"/>
                  </a:lnTo>
                  <a:lnTo>
                    <a:pt x="993278" y="821690"/>
                  </a:lnTo>
                  <a:close/>
                </a:path>
                <a:path w="1344929" h="1068070">
                  <a:moveTo>
                    <a:pt x="1038984" y="782320"/>
                  </a:moveTo>
                  <a:lnTo>
                    <a:pt x="985132" y="782320"/>
                  </a:lnTo>
                  <a:lnTo>
                    <a:pt x="990357" y="787400"/>
                  </a:lnTo>
                  <a:lnTo>
                    <a:pt x="984189" y="796290"/>
                  </a:lnTo>
                  <a:lnTo>
                    <a:pt x="981854" y="801370"/>
                  </a:lnTo>
                  <a:lnTo>
                    <a:pt x="983792" y="803910"/>
                  </a:lnTo>
                  <a:lnTo>
                    <a:pt x="988922" y="805180"/>
                  </a:lnTo>
                  <a:lnTo>
                    <a:pt x="992126" y="808990"/>
                  </a:lnTo>
                  <a:lnTo>
                    <a:pt x="994828" y="812800"/>
                  </a:lnTo>
                  <a:lnTo>
                    <a:pt x="997864" y="815340"/>
                  </a:lnTo>
                  <a:lnTo>
                    <a:pt x="1004178" y="812800"/>
                  </a:lnTo>
                  <a:lnTo>
                    <a:pt x="1012649" y="808990"/>
                  </a:lnTo>
                  <a:lnTo>
                    <a:pt x="1027780" y="800100"/>
                  </a:lnTo>
                  <a:lnTo>
                    <a:pt x="1032240" y="793750"/>
                  </a:lnTo>
                  <a:lnTo>
                    <a:pt x="1036450" y="786130"/>
                  </a:lnTo>
                  <a:lnTo>
                    <a:pt x="1038984" y="782320"/>
                  </a:lnTo>
                  <a:close/>
                </a:path>
                <a:path w="1344929" h="1068070">
                  <a:moveTo>
                    <a:pt x="975038" y="802640"/>
                  </a:moveTo>
                  <a:lnTo>
                    <a:pt x="963248" y="802640"/>
                  </a:lnTo>
                  <a:lnTo>
                    <a:pt x="971289" y="807720"/>
                  </a:lnTo>
                  <a:lnTo>
                    <a:pt x="974127" y="807720"/>
                  </a:lnTo>
                  <a:lnTo>
                    <a:pt x="975038" y="802640"/>
                  </a:lnTo>
                  <a:close/>
                </a:path>
                <a:path w="1344929" h="1068070">
                  <a:moveTo>
                    <a:pt x="983216" y="783590"/>
                  </a:moveTo>
                  <a:lnTo>
                    <a:pt x="972127" y="783590"/>
                  </a:lnTo>
                  <a:lnTo>
                    <a:pt x="982315" y="789940"/>
                  </a:lnTo>
                  <a:lnTo>
                    <a:pt x="981729" y="788670"/>
                  </a:lnTo>
                  <a:lnTo>
                    <a:pt x="982095" y="786130"/>
                  </a:lnTo>
                  <a:lnTo>
                    <a:pt x="983216" y="783590"/>
                  </a:lnTo>
                  <a:close/>
                </a:path>
                <a:path w="1344929" h="1068070">
                  <a:moveTo>
                    <a:pt x="1074490" y="751840"/>
                  </a:moveTo>
                  <a:lnTo>
                    <a:pt x="1071579" y="753110"/>
                  </a:lnTo>
                  <a:lnTo>
                    <a:pt x="1068805" y="754380"/>
                  </a:lnTo>
                  <a:lnTo>
                    <a:pt x="1066742" y="756920"/>
                  </a:lnTo>
                  <a:lnTo>
                    <a:pt x="1065297" y="759460"/>
                  </a:lnTo>
                  <a:lnTo>
                    <a:pt x="1070543" y="759460"/>
                  </a:lnTo>
                  <a:lnTo>
                    <a:pt x="1072721" y="756920"/>
                  </a:lnTo>
                  <a:lnTo>
                    <a:pt x="1074490" y="751840"/>
                  </a:lnTo>
                  <a:close/>
                </a:path>
                <a:path w="1344929" h="1068070">
                  <a:moveTo>
                    <a:pt x="1128518" y="716280"/>
                  </a:moveTo>
                  <a:lnTo>
                    <a:pt x="1088532" y="716280"/>
                  </a:lnTo>
                  <a:lnTo>
                    <a:pt x="1090982" y="720090"/>
                  </a:lnTo>
                  <a:lnTo>
                    <a:pt x="1091851" y="722630"/>
                  </a:lnTo>
                  <a:lnTo>
                    <a:pt x="1095956" y="728980"/>
                  </a:lnTo>
                  <a:lnTo>
                    <a:pt x="1097202" y="732790"/>
                  </a:lnTo>
                  <a:lnTo>
                    <a:pt x="1101191" y="728980"/>
                  </a:lnTo>
                  <a:lnTo>
                    <a:pt x="1106636" y="726440"/>
                  </a:lnTo>
                  <a:lnTo>
                    <a:pt x="1113034" y="725170"/>
                  </a:lnTo>
                  <a:lnTo>
                    <a:pt x="1119452" y="725170"/>
                  </a:lnTo>
                  <a:lnTo>
                    <a:pt x="1126583" y="722630"/>
                  </a:lnTo>
                  <a:lnTo>
                    <a:pt x="1128489" y="718820"/>
                  </a:lnTo>
                  <a:lnTo>
                    <a:pt x="1128518" y="716280"/>
                  </a:lnTo>
                  <a:close/>
                </a:path>
                <a:path w="1344929" h="1068070">
                  <a:moveTo>
                    <a:pt x="1140446" y="706120"/>
                  </a:moveTo>
                  <a:lnTo>
                    <a:pt x="1140028" y="706120"/>
                  </a:lnTo>
                  <a:lnTo>
                    <a:pt x="1135745" y="708660"/>
                  </a:lnTo>
                  <a:lnTo>
                    <a:pt x="1132991" y="713740"/>
                  </a:lnTo>
                  <a:lnTo>
                    <a:pt x="1132053" y="718820"/>
                  </a:lnTo>
                  <a:lnTo>
                    <a:pt x="1132091" y="726440"/>
                  </a:lnTo>
                  <a:lnTo>
                    <a:pt x="1134143" y="726440"/>
                  </a:lnTo>
                  <a:lnTo>
                    <a:pt x="1139200" y="712470"/>
                  </a:lnTo>
                  <a:lnTo>
                    <a:pt x="1139232" y="707390"/>
                  </a:lnTo>
                  <a:lnTo>
                    <a:pt x="1140614" y="707390"/>
                  </a:lnTo>
                  <a:lnTo>
                    <a:pt x="1140446" y="706120"/>
                  </a:lnTo>
                  <a:close/>
                </a:path>
                <a:path w="1344929" h="1068070">
                  <a:moveTo>
                    <a:pt x="1158666" y="675640"/>
                  </a:moveTo>
                  <a:lnTo>
                    <a:pt x="1143734" y="675640"/>
                  </a:lnTo>
                  <a:lnTo>
                    <a:pt x="1150404" y="676910"/>
                  </a:lnTo>
                  <a:lnTo>
                    <a:pt x="1155514" y="680720"/>
                  </a:lnTo>
                  <a:lnTo>
                    <a:pt x="1157713" y="685800"/>
                  </a:lnTo>
                  <a:lnTo>
                    <a:pt x="1159587" y="685800"/>
                  </a:lnTo>
                  <a:lnTo>
                    <a:pt x="1160729" y="684530"/>
                  </a:lnTo>
                  <a:lnTo>
                    <a:pt x="1162194" y="683260"/>
                  </a:lnTo>
                  <a:lnTo>
                    <a:pt x="1163231" y="680720"/>
                  </a:lnTo>
                  <a:lnTo>
                    <a:pt x="1160132" y="678180"/>
                  </a:lnTo>
                  <a:lnTo>
                    <a:pt x="1158666" y="675640"/>
                  </a:lnTo>
                  <a:close/>
                </a:path>
                <a:path w="1344929" h="1068070">
                  <a:moveTo>
                    <a:pt x="1175873" y="669290"/>
                  </a:moveTo>
                  <a:lnTo>
                    <a:pt x="1161933" y="669290"/>
                  </a:lnTo>
                  <a:lnTo>
                    <a:pt x="1164299" y="670560"/>
                  </a:lnTo>
                  <a:lnTo>
                    <a:pt x="1166739" y="676910"/>
                  </a:lnTo>
                  <a:lnTo>
                    <a:pt x="1169168" y="678180"/>
                  </a:lnTo>
                  <a:lnTo>
                    <a:pt x="1171262" y="673100"/>
                  </a:lnTo>
                  <a:lnTo>
                    <a:pt x="1174540" y="670560"/>
                  </a:lnTo>
                  <a:lnTo>
                    <a:pt x="1175873" y="669290"/>
                  </a:lnTo>
                  <a:close/>
                </a:path>
                <a:path w="1344929" h="1068070">
                  <a:moveTo>
                    <a:pt x="1197368" y="579120"/>
                  </a:moveTo>
                  <a:lnTo>
                    <a:pt x="1177000" y="579120"/>
                  </a:lnTo>
                  <a:lnTo>
                    <a:pt x="1176958" y="580390"/>
                  </a:lnTo>
                  <a:lnTo>
                    <a:pt x="1173953" y="584200"/>
                  </a:lnTo>
                  <a:lnTo>
                    <a:pt x="1164268" y="596900"/>
                  </a:lnTo>
                  <a:lnTo>
                    <a:pt x="1157326" y="612140"/>
                  </a:lnTo>
                  <a:lnTo>
                    <a:pt x="1155399" y="619760"/>
                  </a:lnTo>
                  <a:lnTo>
                    <a:pt x="1156394" y="623570"/>
                  </a:lnTo>
                  <a:lnTo>
                    <a:pt x="1168090" y="623570"/>
                  </a:lnTo>
                  <a:lnTo>
                    <a:pt x="1171870" y="624840"/>
                  </a:lnTo>
                  <a:lnTo>
                    <a:pt x="1174990" y="629920"/>
                  </a:lnTo>
                  <a:lnTo>
                    <a:pt x="1176613" y="636270"/>
                  </a:lnTo>
                  <a:lnTo>
                    <a:pt x="1177314" y="647700"/>
                  </a:lnTo>
                  <a:lnTo>
                    <a:pt x="1179953" y="652780"/>
                  </a:lnTo>
                  <a:lnTo>
                    <a:pt x="1181723" y="652780"/>
                  </a:lnTo>
                  <a:lnTo>
                    <a:pt x="1181667" y="651510"/>
                  </a:lnTo>
                  <a:lnTo>
                    <a:pt x="1181555" y="648970"/>
                  </a:lnTo>
                  <a:lnTo>
                    <a:pt x="1181499" y="647700"/>
                  </a:lnTo>
                  <a:lnTo>
                    <a:pt x="1181388" y="645160"/>
                  </a:lnTo>
                  <a:lnTo>
                    <a:pt x="1187325" y="604520"/>
                  </a:lnTo>
                  <a:lnTo>
                    <a:pt x="1189408" y="601980"/>
                  </a:lnTo>
                  <a:lnTo>
                    <a:pt x="1187188" y="599440"/>
                  </a:lnTo>
                  <a:lnTo>
                    <a:pt x="1193136" y="585470"/>
                  </a:lnTo>
                  <a:lnTo>
                    <a:pt x="1197368" y="579120"/>
                  </a:lnTo>
                  <a:close/>
                </a:path>
                <a:path w="1344929" h="1068070">
                  <a:moveTo>
                    <a:pt x="1114651" y="205740"/>
                  </a:moveTo>
                  <a:lnTo>
                    <a:pt x="52323" y="205740"/>
                  </a:lnTo>
                  <a:lnTo>
                    <a:pt x="52647" y="210820"/>
                  </a:lnTo>
                  <a:lnTo>
                    <a:pt x="54815" y="214630"/>
                  </a:lnTo>
                  <a:lnTo>
                    <a:pt x="65087" y="220980"/>
                  </a:lnTo>
                  <a:lnTo>
                    <a:pt x="71275" y="228600"/>
                  </a:lnTo>
                  <a:lnTo>
                    <a:pt x="77065" y="232410"/>
                  </a:lnTo>
                  <a:lnTo>
                    <a:pt x="81735" y="240030"/>
                  </a:lnTo>
                  <a:lnTo>
                    <a:pt x="86018" y="245110"/>
                  </a:lnTo>
                  <a:lnTo>
                    <a:pt x="95148" y="250190"/>
                  </a:lnTo>
                  <a:lnTo>
                    <a:pt x="127451" y="250190"/>
                  </a:lnTo>
                  <a:lnTo>
                    <a:pt x="139315" y="256540"/>
                  </a:lnTo>
                  <a:lnTo>
                    <a:pt x="142309" y="265430"/>
                  </a:lnTo>
                  <a:lnTo>
                    <a:pt x="143733" y="275590"/>
                  </a:lnTo>
                  <a:lnTo>
                    <a:pt x="147660" y="285750"/>
                  </a:lnTo>
                  <a:lnTo>
                    <a:pt x="150267" y="289560"/>
                  </a:lnTo>
                  <a:lnTo>
                    <a:pt x="166413" y="313690"/>
                  </a:lnTo>
                  <a:lnTo>
                    <a:pt x="168801" y="321310"/>
                  </a:lnTo>
                  <a:lnTo>
                    <a:pt x="174151" y="350520"/>
                  </a:lnTo>
                  <a:lnTo>
                    <a:pt x="175753" y="354330"/>
                  </a:lnTo>
                  <a:lnTo>
                    <a:pt x="177795" y="356870"/>
                  </a:lnTo>
                  <a:lnTo>
                    <a:pt x="182434" y="361950"/>
                  </a:lnTo>
                  <a:lnTo>
                    <a:pt x="188894" y="364490"/>
                  </a:lnTo>
                  <a:lnTo>
                    <a:pt x="192454" y="368300"/>
                  </a:lnTo>
                  <a:lnTo>
                    <a:pt x="195690" y="372110"/>
                  </a:lnTo>
                  <a:lnTo>
                    <a:pt x="198014" y="375920"/>
                  </a:lnTo>
                  <a:lnTo>
                    <a:pt x="201177" y="384810"/>
                  </a:lnTo>
                  <a:lnTo>
                    <a:pt x="203512" y="389890"/>
                  </a:lnTo>
                  <a:lnTo>
                    <a:pt x="210087" y="392430"/>
                  </a:lnTo>
                  <a:lnTo>
                    <a:pt x="212579" y="396240"/>
                  </a:lnTo>
                  <a:lnTo>
                    <a:pt x="215490" y="406400"/>
                  </a:lnTo>
                  <a:lnTo>
                    <a:pt x="218590" y="414020"/>
                  </a:lnTo>
                  <a:lnTo>
                    <a:pt x="220883" y="422910"/>
                  </a:lnTo>
                  <a:lnTo>
                    <a:pt x="224370" y="426720"/>
                  </a:lnTo>
                  <a:lnTo>
                    <a:pt x="228956" y="427990"/>
                  </a:lnTo>
                  <a:lnTo>
                    <a:pt x="234526" y="427990"/>
                  </a:lnTo>
                  <a:lnTo>
                    <a:pt x="239165" y="433070"/>
                  </a:lnTo>
                  <a:lnTo>
                    <a:pt x="243940" y="439420"/>
                  </a:lnTo>
                  <a:lnTo>
                    <a:pt x="250704" y="447040"/>
                  </a:lnTo>
                  <a:lnTo>
                    <a:pt x="259489" y="453390"/>
                  </a:lnTo>
                  <a:lnTo>
                    <a:pt x="268494" y="457200"/>
                  </a:lnTo>
                  <a:lnTo>
                    <a:pt x="279405" y="463550"/>
                  </a:lnTo>
                  <a:lnTo>
                    <a:pt x="291383" y="473710"/>
                  </a:lnTo>
                  <a:lnTo>
                    <a:pt x="305278" y="486410"/>
                  </a:lnTo>
                  <a:lnTo>
                    <a:pt x="313048" y="495300"/>
                  </a:lnTo>
                  <a:lnTo>
                    <a:pt x="316629" y="510540"/>
                  </a:lnTo>
                  <a:lnTo>
                    <a:pt x="321236" y="516890"/>
                  </a:lnTo>
                  <a:lnTo>
                    <a:pt x="346387" y="547370"/>
                  </a:lnTo>
                  <a:lnTo>
                    <a:pt x="359748" y="551180"/>
                  </a:lnTo>
                  <a:lnTo>
                    <a:pt x="365402" y="553720"/>
                  </a:lnTo>
                  <a:lnTo>
                    <a:pt x="371329" y="558800"/>
                  </a:lnTo>
                  <a:lnTo>
                    <a:pt x="383527" y="574040"/>
                  </a:lnTo>
                  <a:lnTo>
                    <a:pt x="389297" y="579120"/>
                  </a:lnTo>
                  <a:lnTo>
                    <a:pt x="400888" y="586740"/>
                  </a:lnTo>
                  <a:lnTo>
                    <a:pt x="405066" y="593090"/>
                  </a:lnTo>
                  <a:lnTo>
                    <a:pt x="402951" y="599440"/>
                  </a:lnTo>
                  <a:lnTo>
                    <a:pt x="404469" y="601980"/>
                  </a:lnTo>
                  <a:lnTo>
                    <a:pt x="407024" y="607060"/>
                  </a:lnTo>
                  <a:lnTo>
                    <a:pt x="402584" y="607060"/>
                  </a:lnTo>
                  <a:lnTo>
                    <a:pt x="401966" y="609600"/>
                  </a:lnTo>
                  <a:lnTo>
                    <a:pt x="405275" y="618490"/>
                  </a:lnTo>
                  <a:lnTo>
                    <a:pt x="401401" y="621030"/>
                  </a:lnTo>
                  <a:lnTo>
                    <a:pt x="403453" y="624840"/>
                  </a:lnTo>
                  <a:lnTo>
                    <a:pt x="415568" y="640080"/>
                  </a:lnTo>
                  <a:lnTo>
                    <a:pt x="418029" y="641350"/>
                  </a:lnTo>
                  <a:lnTo>
                    <a:pt x="419023" y="640080"/>
                  </a:lnTo>
                  <a:lnTo>
                    <a:pt x="420531" y="638810"/>
                  </a:lnTo>
                  <a:lnTo>
                    <a:pt x="1156111" y="638810"/>
                  </a:lnTo>
                  <a:lnTo>
                    <a:pt x="1150258" y="633730"/>
                  </a:lnTo>
                  <a:lnTo>
                    <a:pt x="1147682" y="627380"/>
                  </a:lnTo>
                  <a:lnTo>
                    <a:pt x="1148136" y="621030"/>
                  </a:lnTo>
                  <a:lnTo>
                    <a:pt x="1148226" y="619760"/>
                  </a:lnTo>
                  <a:lnTo>
                    <a:pt x="1150320" y="613410"/>
                  </a:lnTo>
                  <a:lnTo>
                    <a:pt x="1153137" y="605790"/>
                  </a:lnTo>
                  <a:lnTo>
                    <a:pt x="1165315" y="588010"/>
                  </a:lnTo>
                  <a:lnTo>
                    <a:pt x="1170707" y="581660"/>
                  </a:lnTo>
                  <a:lnTo>
                    <a:pt x="1177000" y="579120"/>
                  </a:lnTo>
                  <a:lnTo>
                    <a:pt x="1197368" y="579120"/>
                  </a:lnTo>
                  <a:lnTo>
                    <a:pt x="1220224" y="544830"/>
                  </a:lnTo>
                  <a:lnTo>
                    <a:pt x="1245155" y="506730"/>
                  </a:lnTo>
                  <a:lnTo>
                    <a:pt x="1292201" y="458470"/>
                  </a:lnTo>
                  <a:lnTo>
                    <a:pt x="1332922" y="434340"/>
                  </a:lnTo>
                  <a:lnTo>
                    <a:pt x="1344514" y="433070"/>
                  </a:lnTo>
                  <a:lnTo>
                    <a:pt x="1343435" y="429260"/>
                  </a:lnTo>
                  <a:lnTo>
                    <a:pt x="1341718" y="427990"/>
                  </a:lnTo>
                  <a:lnTo>
                    <a:pt x="1339383" y="426720"/>
                  </a:lnTo>
                  <a:lnTo>
                    <a:pt x="1336660" y="425450"/>
                  </a:lnTo>
                  <a:lnTo>
                    <a:pt x="1336744" y="424180"/>
                  </a:lnTo>
                  <a:lnTo>
                    <a:pt x="1343948" y="421640"/>
                  </a:lnTo>
                  <a:lnTo>
                    <a:pt x="1324828" y="402590"/>
                  </a:lnTo>
                  <a:lnTo>
                    <a:pt x="1305708" y="384810"/>
                  </a:lnTo>
                  <a:lnTo>
                    <a:pt x="1286295" y="367030"/>
                  </a:lnTo>
                  <a:lnTo>
                    <a:pt x="1247951" y="331470"/>
                  </a:lnTo>
                  <a:lnTo>
                    <a:pt x="1229082" y="313690"/>
                  </a:lnTo>
                  <a:lnTo>
                    <a:pt x="1171660" y="260350"/>
                  </a:lnTo>
                  <a:lnTo>
                    <a:pt x="1133661" y="223520"/>
                  </a:lnTo>
                  <a:lnTo>
                    <a:pt x="1114651" y="205740"/>
                  </a:lnTo>
                  <a:close/>
                </a:path>
                <a:path w="1344929" h="1068070">
                  <a:moveTo>
                    <a:pt x="161555" y="45720"/>
                  </a:moveTo>
                  <a:lnTo>
                    <a:pt x="152592" y="48260"/>
                  </a:lnTo>
                  <a:lnTo>
                    <a:pt x="71631" y="74930"/>
                  </a:lnTo>
                  <a:lnTo>
                    <a:pt x="66521" y="74930"/>
                  </a:lnTo>
                  <a:lnTo>
                    <a:pt x="66699" y="76200"/>
                  </a:lnTo>
                  <a:lnTo>
                    <a:pt x="66462" y="78740"/>
                  </a:lnTo>
                  <a:lnTo>
                    <a:pt x="66343" y="80010"/>
                  </a:lnTo>
                  <a:lnTo>
                    <a:pt x="64720" y="83820"/>
                  </a:lnTo>
                  <a:lnTo>
                    <a:pt x="62396" y="87630"/>
                  </a:lnTo>
                  <a:lnTo>
                    <a:pt x="59150" y="90170"/>
                  </a:lnTo>
                  <a:lnTo>
                    <a:pt x="51736" y="92710"/>
                  </a:lnTo>
                  <a:lnTo>
                    <a:pt x="48134" y="95250"/>
                  </a:lnTo>
                  <a:lnTo>
                    <a:pt x="36972" y="102870"/>
                  </a:lnTo>
                  <a:lnTo>
                    <a:pt x="33915" y="106680"/>
                  </a:lnTo>
                  <a:lnTo>
                    <a:pt x="31391" y="111760"/>
                  </a:lnTo>
                  <a:lnTo>
                    <a:pt x="27287" y="121920"/>
                  </a:lnTo>
                  <a:lnTo>
                    <a:pt x="24522" y="127000"/>
                  </a:lnTo>
                  <a:lnTo>
                    <a:pt x="20994" y="130810"/>
                  </a:lnTo>
                  <a:lnTo>
                    <a:pt x="16795" y="133350"/>
                  </a:lnTo>
                  <a:lnTo>
                    <a:pt x="12983" y="135890"/>
                  </a:lnTo>
                  <a:lnTo>
                    <a:pt x="10753" y="140970"/>
                  </a:lnTo>
                  <a:lnTo>
                    <a:pt x="9716" y="143510"/>
                  </a:lnTo>
                  <a:lnTo>
                    <a:pt x="9088" y="146050"/>
                  </a:lnTo>
                  <a:lnTo>
                    <a:pt x="8931" y="148590"/>
                  </a:lnTo>
                  <a:lnTo>
                    <a:pt x="8523" y="151130"/>
                  </a:lnTo>
                  <a:lnTo>
                    <a:pt x="7329" y="153670"/>
                  </a:lnTo>
                  <a:lnTo>
                    <a:pt x="2649" y="160020"/>
                  </a:lnTo>
                  <a:lnTo>
                    <a:pt x="0" y="173990"/>
                  </a:lnTo>
                  <a:lnTo>
                    <a:pt x="8816" y="186690"/>
                  </a:lnTo>
                  <a:lnTo>
                    <a:pt x="34260" y="203200"/>
                  </a:lnTo>
                  <a:lnTo>
                    <a:pt x="43443" y="207010"/>
                  </a:lnTo>
                  <a:lnTo>
                    <a:pt x="50333" y="205740"/>
                  </a:lnTo>
                  <a:lnTo>
                    <a:pt x="1114651" y="205740"/>
                  </a:lnTo>
                  <a:lnTo>
                    <a:pt x="1039005" y="134620"/>
                  </a:lnTo>
                  <a:lnTo>
                    <a:pt x="1029675" y="125730"/>
                  </a:lnTo>
                  <a:lnTo>
                    <a:pt x="1026858" y="124460"/>
                  </a:lnTo>
                  <a:lnTo>
                    <a:pt x="714889" y="124460"/>
                  </a:lnTo>
                  <a:lnTo>
                    <a:pt x="713381" y="121920"/>
                  </a:lnTo>
                  <a:lnTo>
                    <a:pt x="712679" y="120650"/>
                  </a:lnTo>
                  <a:lnTo>
                    <a:pt x="712690" y="82550"/>
                  </a:lnTo>
                  <a:lnTo>
                    <a:pt x="712491" y="81280"/>
                  </a:lnTo>
                  <a:lnTo>
                    <a:pt x="711266" y="78740"/>
                  </a:lnTo>
                  <a:lnTo>
                    <a:pt x="698931" y="63500"/>
                  </a:lnTo>
                  <a:lnTo>
                    <a:pt x="689337" y="50800"/>
                  </a:lnTo>
                  <a:lnTo>
                    <a:pt x="165911" y="50800"/>
                  </a:lnTo>
                  <a:lnTo>
                    <a:pt x="163764" y="49530"/>
                  </a:lnTo>
                  <a:lnTo>
                    <a:pt x="162665" y="48260"/>
                  </a:lnTo>
                  <a:lnTo>
                    <a:pt x="161555" y="45720"/>
                  </a:lnTo>
                  <a:close/>
                </a:path>
                <a:path w="1344929" h="1068070">
                  <a:moveTo>
                    <a:pt x="1015613" y="121920"/>
                  </a:moveTo>
                  <a:lnTo>
                    <a:pt x="1002189" y="121920"/>
                  </a:lnTo>
                  <a:lnTo>
                    <a:pt x="993247" y="123190"/>
                  </a:lnTo>
                  <a:lnTo>
                    <a:pt x="892642" y="123190"/>
                  </a:lnTo>
                  <a:lnTo>
                    <a:pt x="840822" y="124460"/>
                  </a:lnTo>
                  <a:lnTo>
                    <a:pt x="1026858" y="124460"/>
                  </a:lnTo>
                  <a:lnTo>
                    <a:pt x="1024042" y="123190"/>
                  </a:lnTo>
                  <a:lnTo>
                    <a:pt x="1015613" y="121920"/>
                  </a:lnTo>
                  <a:close/>
                </a:path>
                <a:path w="1344929" h="1068070">
                  <a:moveTo>
                    <a:pt x="640200" y="19050"/>
                  </a:moveTo>
                  <a:lnTo>
                    <a:pt x="235982" y="19050"/>
                  </a:lnTo>
                  <a:lnTo>
                    <a:pt x="233888" y="20320"/>
                  </a:lnTo>
                  <a:lnTo>
                    <a:pt x="221878" y="20320"/>
                  </a:lnTo>
                  <a:lnTo>
                    <a:pt x="207690" y="25400"/>
                  </a:lnTo>
                  <a:lnTo>
                    <a:pt x="198381" y="30480"/>
                  </a:lnTo>
                  <a:lnTo>
                    <a:pt x="195931" y="31750"/>
                  </a:lnTo>
                  <a:lnTo>
                    <a:pt x="187973" y="31750"/>
                  </a:lnTo>
                  <a:lnTo>
                    <a:pt x="186224" y="33020"/>
                  </a:lnTo>
                  <a:lnTo>
                    <a:pt x="185439" y="35560"/>
                  </a:lnTo>
                  <a:lnTo>
                    <a:pt x="184381" y="39370"/>
                  </a:lnTo>
                  <a:lnTo>
                    <a:pt x="182277" y="40640"/>
                  </a:lnTo>
                  <a:lnTo>
                    <a:pt x="179418" y="43180"/>
                  </a:lnTo>
                  <a:lnTo>
                    <a:pt x="172811" y="46990"/>
                  </a:lnTo>
                  <a:lnTo>
                    <a:pt x="169712" y="48260"/>
                  </a:lnTo>
                  <a:lnTo>
                    <a:pt x="167230" y="49530"/>
                  </a:lnTo>
                  <a:lnTo>
                    <a:pt x="165911" y="50800"/>
                  </a:lnTo>
                  <a:lnTo>
                    <a:pt x="689337" y="50800"/>
                  </a:lnTo>
                  <a:lnTo>
                    <a:pt x="686459" y="46990"/>
                  </a:lnTo>
                  <a:lnTo>
                    <a:pt x="642378" y="46990"/>
                  </a:lnTo>
                  <a:lnTo>
                    <a:pt x="640587" y="45720"/>
                  </a:lnTo>
                  <a:lnTo>
                    <a:pt x="639530" y="44450"/>
                  </a:lnTo>
                  <a:lnTo>
                    <a:pt x="638514" y="43180"/>
                  </a:lnTo>
                  <a:lnTo>
                    <a:pt x="638001" y="40640"/>
                  </a:lnTo>
                  <a:lnTo>
                    <a:pt x="637687" y="39370"/>
                  </a:lnTo>
                  <a:lnTo>
                    <a:pt x="638095" y="36830"/>
                  </a:lnTo>
                  <a:lnTo>
                    <a:pt x="638566" y="35560"/>
                  </a:lnTo>
                  <a:lnTo>
                    <a:pt x="641299" y="29210"/>
                  </a:lnTo>
                  <a:lnTo>
                    <a:pt x="642053" y="27940"/>
                  </a:lnTo>
                  <a:lnTo>
                    <a:pt x="642116" y="24130"/>
                  </a:lnTo>
                  <a:lnTo>
                    <a:pt x="641593" y="21590"/>
                  </a:lnTo>
                  <a:lnTo>
                    <a:pt x="641038" y="20320"/>
                  </a:lnTo>
                  <a:lnTo>
                    <a:pt x="640200" y="19050"/>
                  </a:lnTo>
                  <a:close/>
                </a:path>
                <a:path w="1344929" h="1068070">
                  <a:moveTo>
                    <a:pt x="671958" y="29210"/>
                  </a:moveTo>
                  <a:lnTo>
                    <a:pt x="669759" y="29210"/>
                  </a:lnTo>
                  <a:lnTo>
                    <a:pt x="668094" y="30480"/>
                  </a:lnTo>
                  <a:lnTo>
                    <a:pt x="645551" y="46990"/>
                  </a:lnTo>
                  <a:lnTo>
                    <a:pt x="686459" y="46990"/>
                  </a:lnTo>
                  <a:lnTo>
                    <a:pt x="683581" y="43180"/>
                  </a:lnTo>
                  <a:lnTo>
                    <a:pt x="672838" y="30480"/>
                  </a:lnTo>
                  <a:lnTo>
                    <a:pt x="671958" y="29210"/>
                  </a:lnTo>
                  <a:close/>
                </a:path>
                <a:path w="1344929" h="1068070">
                  <a:moveTo>
                    <a:pt x="632137" y="15240"/>
                  </a:moveTo>
                  <a:lnTo>
                    <a:pt x="240652" y="15240"/>
                  </a:lnTo>
                  <a:lnTo>
                    <a:pt x="238589" y="17780"/>
                  </a:lnTo>
                  <a:lnTo>
                    <a:pt x="237364" y="19050"/>
                  </a:lnTo>
                  <a:lnTo>
                    <a:pt x="639111" y="19050"/>
                  </a:lnTo>
                  <a:lnTo>
                    <a:pt x="637771" y="17780"/>
                  </a:lnTo>
                  <a:lnTo>
                    <a:pt x="635614" y="16510"/>
                  </a:lnTo>
                  <a:lnTo>
                    <a:pt x="632137" y="15240"/>
                  </a:lnTo>
                  <a:close/>
                </a:path>
                <a:path w="1344929" h="1068070">
                  <a:moveTo>
                    <a:pt x="268546" y="0"/>
                  </a:moveTo>
                  <a:lnTo>
                    <a:pt x="266777" y="0"/>
                  </a:lnTo>
                  <a:lnTo>
                    <a:pt x="264641" y="1270"/>
                  </a:lnTo>
                  <a:lnTo>
                    <a:pt x="260693" y="3810"/>
                  </a:lnTo>
                  <a:lnTo>
                    <a:pt x="258913" y="5080"/>
                  </a:lnTo>
                  <a:lnTo>
                    <a:pt x="257625" y="7620"/>
                  </a:lnTo>
                  <a:lnTo>
                    <a:pt x="256096" y="12700"/>
                  </a:lnTo>
                  <a:lnTo>
                    <a:pt x="254641" y="13970"/>
                  </a:lnTo>
                  <a:lnTo>
                    <a:pt x="252473" y="15240"/>
                  </a:lnTo>
                  <a:lnTo>
                    <a:pt x="600568" y="15240"/>
                  </a:lnTo>
                  <a:lnTo>
                    <a:pt x="583123" y="13970"/>
                  </a:lnTo>
                  <a:lnTo>
                    <a:pt x="562673" y="13970"/>
                  </a:lnTo>
                  <a:lnTo>
                    <a:pt x="540213" y="12700"/>
                  </a:lnTo>
                  <a:lnTo>
                    <a:pt x="516214" y="12700"/>
                  </a:lnTo>
                  <a:lnTo>
                    <a:pt x="490979" y="11430"/>
                  </a:lnTo>
                  <a:lnTo>
                    <a:pt x="440447" y="10160"/>
                  </a:lnTo>
                  <a:lnTo>
                    <a:pt x="392741" y="7620"/>
                  </a:lnTo>
                  <a:lnTo>
                    <a:pt x="371590" y="7620"/>
                  </a:lnTo>
                  <a:lnTo>
                    <a:pt x="352910" y="6350"/>
                  </a:lnTo>
                  <a:lnTo>
                    <a:pt x="273290" y="6350"/>
                  </a:lnTo>
                  <a:lnTo>
                    <a:pt x="272379" y="5080"/>
                  </a:lnTo>
                  <a:lnTo>
                    <a:pt x="270274" y="2540"/>
                  </a:lnTo>
                  <a:lnTo>
                    <a:pt x="269677" y="1270"/>
                  </a:lnTo>
                  <a:lnTo>
                    <a:pt x="268546" y="0"/>
                  </a:lnTo>
                  <a:close/>
                </a:path>
                <a:path w="1344929" h="1068070">
                  <a:moveTo>
                    <a:pt x="295394" y="3810"/>
                  </a:moveTo>
                  <a:lnTo>
                    <a:pt x="274494" y="6350"/>
                  </a:lnTo>
                  <a:lnTo>
                    <a:pt x="337288" y="6350"/>
                  </a:lnTo>
                  <a:lnTo>
                    <a:pt x="325414" y="5080"/>
                  </a:lnTo>
                  <a:lnTo>
                    <a:pt x="315309" y="5080"/>
                  </a:lnTo>
                  <a:lnTo>
                    <a:pt x="295394" y="3810"/>
                  </a:lnTo>
                  <a:close/>
                </a:path>
              </a:pathLst>
            </a:custGeom>
            <a:solidFill>
              <a:srgbClr val="0F9FDA"/>
            </a:solidFill>
          </p:spPr>
          <p:txBody>
            <a:bodyPr wrap="square" lIns="0" tIns="0" rIns="0" bIns="0" rtlCol="0"/>
            <a:lstStyle/>
            <a:p>
              <a:pPr defTabSz="554492"/>
              <a:endParaRPr sz="1092" kern="0">
                <a:solidFill>
                  <a:sysClr val="windowText" lastClr="000000"/>
                </a:solidFill>
              </a:endParaRPr>
            </a:p>
          </p:txBody>
        </p:sp>
        <p:pic>
          <p:nvPicPr>
            <p:cNvPr id="139" name="object 139"/>
            <p:cNvPicPr/>
            <p:nvPr/>
          </p:nvPicPr>
          <p:blipFill>
            <a:blip r:embed="rId37" cstate="print"/>
            <a:stretch>
              <a:fillRect/>
            </a:stretch>
          </p:blipFill>
          <p:spPr>
            <a:xfrm>
              <a:off x="7286298" y="9619853"/>
              <a:ext cx="311317" cy="240113"/>
            </a:xfrm>
            <a:prstGeom prst="rect">
              <a:avLst/>
            </a:prstGeom>
          </p:spPr>
        </p:pic>
        <p:pic>
          <p:nvPicPr>
            <p:cNvPr id="140" name="object 140"/>
            <p:cNvPicPr/>
            <p:nvPr/>
          </p:nvPicPr>
          <p:blipFill>
            <a:blip r:embed="rId38" cstate="print"/>
            <a:stretch>
              <a:fillRect/>
            </a:stretch>
          </p:blipFill>
          <p:spPr>
            <a:xfrm>
              <a:off x="7286294" y="9879809"/>
              <a:ext cx="311318" cy="75254"/>
            </a:xfrm>
            <a:prstGeom prst="rect">
              <a:avLst/>
            </a:prstGeom>
          </p:spPr>
        </p:pic>
        <p:sp>
          <p:nvSpPr>
            <p:cNvPr id="141" name="object 141"/>
            <p:cNvSpPr/>
            <p:nvPr/>
          </p:nvSpPr>
          <p:spPr>
            <a:xfrm>
              <a:off x="7286282" y="9974497"/>
              <a:ext cx="311785" cy="242570"/>
            </a:xfrm>
            <a:custGeom>
              <a:avLst/>
              <a:gdLst/>
              <a:ahLst/>
              <a:cxnLst/>
              <a:rect l="l" t="t" r="r" b="b"/>
              <a:pathLst>
                <a:path w="311784" h="242570">
                  <a:moveTo>
                    <a:pt x="135407" y="188379"/>
                  </a:moveTo>
                  <a:lnTo>
                    <a:pt x="65366" y="188379"/>
                  </a:lnTo>
                  <a:lnTo>
                    <a:pt x="65366" y="142659"/>
                  </a:lnTo>
                  <a:lnTo>
                    <a:pt x="113398" y="142659"/>
                  </a:lnTo>
                  <a:lnTo>
                    <a:pt x="113398" y="94399"/>
                  </a:lnTo>
                  <a:lnTo>
                    <a:pt x="65366" y="94399"/>
                  </a:lnTo>
                  <a:lnTo>
                    <a:pt x="65366" y="55029"/>
                  </a:lnTo>
                  <a:lnTo>
                    <a:pt x="133400" y="55029"/>
                  </a:lnTo>
                  <a:lnTo>
                    <a:pt x="133400" y="419"/>
                  </a:lnTo>
                  <a:lnTo>
                    <a:pt x="0" y="419"/>
                  </a:lnTo>
                  <a:lnTo>
                    <a:pt x="0" y="55029"/>
                  </a:lnTo>
                  <a:lnTo>
                    <a:pt x="0" y="94399"/>
                  </a:lnTo>
                  <a:lnTo>
                    <a:pt x="0" y="142659"/>
                  </a:lnTo>
                  <a:lnTo>
                    <a:pt x="0" y="188379"/>
                  </a:lnTo>
                  <a:lnTo>
                    <a:pt x="0" y="241719"/>
                  </a:lnTo>
                  <a:lnTo>
                    <a:pt x="135407" y="241719"/>
                  </a:lnTo>
                  <a:lnTo>
                    <a:pt x="135407" y="188379"/>
                  </a:lnTo>
                  <a:close/>
                </a:path>
                <a:path w="311784" h="242570">
                  <a:moveTo>
                    <a:pt x="311327" y="0"/>
                  </a:moveTo>
                  <a:lnTo>
                    <a:pt x="170434" y="0"/>
                  </a:lnTo>
                  <a:lnTo>
                    <a:pt x="170434" y="54610"/>
                  </a:lnTo>
                  <a:lnTo>
                    <a:pt x="208368" y="54610"/>
                  </a:lnTo>
                  <a:lnTo>
                    <a:pt x="208368" y="187960"/>
                  </a:lnTo>
                  <a:lnTo>
                    <a:pt x="170434" y="187960"/>
                  </a:lnTo>
                  <a:lnTo>
                    <a:pt x="170434" y="242570"/>
                  </a:lnTo>
                  <a:lnTo>
                    <a:pt x="311327" y="242570"/>
                  </a:lnTo>
                  <a:lnTo>
                    <a:pt x="311327" y="187960"/>
                  </a:lnTo>
                  <a:lnTo>
                    <a:pt x="273392" y="187960"/>
                  </a:lnTo>
                  <a:lnTo>
                    <a:pt x="273392" y="54610"/>
                  </a:lnTo>
                  <a:lnTo>
                    <a:pt x="311327" y="54610"/>
                  </a:lnTo>
                  <a:lnTo>
                    <a:pt x="311327" y="0"/>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grpSp>
      <p:grpSp>
        <p:nvGrpSpPr>
          <p:cNvPr id="142" name="object 142">
            <a:extLst>
              <a:ext uri="{C183D7F6-B498-43B3-948B-1728B52AA6E4}">
                <adec:decorative xmlns:adec="http://schemas.microsoft.com/office/drawing/2017/decorative" val="1"/>
              </a:ext>
            </a:extLst>
          </p:cNvPr>
          <p:cNvGrpSpPr/>
          <p:nvPr/>
        </p:nvGrpSpPr>
        <p:grpSpPr>
          <a:xfrm>
            <a:off x="2985472" y="5602388"/>
            <a:ext cx="869861" cy="910293"/>
            <a:chOff x="4922558" y="9238753"/>
            <a:chExt cx="1434465" cy="1501140"/>
          </a:xfrm>
        </p:grpSpPr>
        <p:sp>
          <p:nvSpPr>
            <p:cNvPr id="143" name="object 143"/>
            <p:cNvSpPr/>
            <p:nvPr/>
          </p:nvSpPr>
          <p:spPr>
            <a:xfrm>
              <a:off x="4922558" y="9238753"/>
              <a:ext cx="1434465" cy="1501140"/>
            </a:xfrm>
            <a:custGeom>
              <a:avLst/>
              <a:gdLst/>
              <a:ahLst/>
              <a:cxnLst/>
              <a:rect l="l" t="t" r="r" b="b"/>
              <a:pathLst>
                <a:path w="1434464" h="1501140">
                  <a:moveTo>
                    <a:pt x="382867" y="0"/>
                  </a:moveTo>
                  <a:lnTo>
                    <a:pt x="383852" y="65275"/>
                  </a:lnTo>
                  <a:lnTo>
                    <a:pt x="384030" y="89766"/>
                  </a:lnTo>
                  <a:lnTo>
                    <a:pt x="383747" y="92363"/>
                  </a:lnTo>
                  <a:lnTo>
                    <a:pt x="382511" y="93871"/>
                  </a:lnTo>
                  <a:lnTo>
                    <a:pt x="380909" y="94614"/>
                  </a:lnTo>
                  <a:lnTo>
                    <a:pt x="217595" y="95724"/>
                  </a:lnTo>
                  <a:lnTo>
                    <a:pt x="54375" y="95431"/>
                  </a:lnTo>
                  <a:lnTo>
                    <a:pt x="607" y="95033"/>
                  </a:lnTo>
                  <a:lnTo>
                    <a:pt x="0" y="101159"/>
                  </a:lnTo>
                  <a:lnTo>
                    <a:pt x="1444" y="105337"/>
                  </a:lnTo>
                  <a:lnTo>
                    <a:pt x="3329" y="109158"/>
                  </a:lnTo>
                  <a:lnTo>
                    <a:pt x="4827" y="117514"/>
                  </a:lnTo>
                  <a:lnTo>
                    <a:pt x="7957" y="124352"/>
                  </a:lnTo>
                  <a:lnTo>
                    <a:pt x="9245" y="133074"/>
                  </a:lnTo>
                  <a:lnTo>
                    <a:pt x="14711" y="146707"/>
                  </a:lnTo>
                  <a:lnTo>
                    <a:pt x="15968" y="156424"/>
                  </a:lnTo>
                  <a:lnTo>
                    <a:pt x="17601" y="160612"/>
                  </a:lnTo>
                  <a:lnTo>
                    <a:pt x="21852" y="169282"/>
                  </a:lnTo>
                  <a:lnTo>
                    <a:pt x="23266" y="181366"/>
                  </a:lnTo>
                  <a:lnTo>
                    <a:pt x="19360" y="190936"/>
                  </a:lnTo>
                  <a:lnTo>
                    <a:pt x="14324" y="200046"/>
                  </a:lnTo>
                  <a:lnTo>
                    <a:pt x="12586" y="210663"/>
                  </a:lnTo>
                  <a:lnTo>
                    <a:pt x="16837" y="225228"/>
                  </a:lnTo>
                  <a:lnTo>
                    <a:pt x="17758" y="233165"/>
                  </a:lnTo>
                  <a:lnTo>
                    <a:pt x="18805" y="237343"/>
                  </a:lnTo>
                  <a:lnTo>
                    <a:pt x="18711" y="240118"/>
                  </a:lnTo>
                  <a:lnTo>
                    <a:pt x="17831" y="242851"/>
                  </a:lnTo>
                  <a:lnTo>
                    <a:pt x="15517" y="247311"/>
                  </a:lnTo>
                  <a:lnTo>
                    <a:pt x="14617" y="250463"/>
                  </a:lnTo>
                  <a:lnTo>
                    <a:pt x="17821" y="266965"/>
                  </a:lnTo>
                  <a:lnTo>
                    <a:pt x="19119" y="270557"/>
                  </a:lnTo>
                  <a:lnTo>
                    <a:pt x="19978" y="274546"/>
                  </a:lnTo>
                  <a:lnTo>
                    <a:pt x="16983" y="292032"/>
                  </a:lnTo>
                  <a:lnTo>
                    <a:pt x="17036" y="302503"/>
                  </a:lnTo>
                  <a:lnTo>
                    <a:pt x="18334" y="312032"/>
                  </a:lnTo>
                  <a:lnTo>
                    <a:pt x="21392" y="321037"/>
                  </a:lnTo>
                  <a:lnTo>
                    <a:pt x="29444" y="339884"/>
                  </a:lnTo>
                  <a:lnTo>
                    <a:pt x="31506" y="349245"/>
                  </a:lnTo>
                  <a:lnTo>
                    <a:pt x="34375" y="357821"/>
                  </a:lnTo>
                  <a:lnTo>
                    <a:pt x="40888" y="364952"/>
                  </a:lnTo>
                  <a:lnTo>
                    <a:pt x="38124" y="371014"/>
                  </a:lnTo>
                  <a:lnTo>
                    <a:pt x="38721" y="376752"/>
                  </a:lnTo>
                  <a:lnTo>
                    <a:pt x="43433" y="389160"/>
                  </a:lnTo>
                  <a:lnTo>
                    <a:pt x="43380" y="390762"/>
                  </a:lnTo>
                  <a:lnTo>
                    <a:pt x="42344" y="392480"/>
                  </a:lnTo>
                  <a:lnTo>
                    <a:pt x="42700" y="393694"/>
                  </a:lnTo>
                  <a:lnTo>
                    <a:pt x="43276" y="394113"/>
                  </a:lnTo>
                  <a:lnTo>
                    <a:pt x="44061" y="394333"/>
                  </a:lnTo>
                  <a:lnTo>
                    <a:pt x="45370" y="396354"/>
                  </a:lnTo>
                  <a:lnTo>
                    <a:pt x="49935" y="401432"/>
                  </a:lnTo>
                  <a:lnTo>
                    <a:pt x="51213" y="404636"/>
                  </a:lnTo>
                  <a:lnTo>
                    <a:pt x="53474" y="413599"/>
                  </a:lnTo>
                  <a:lnTo>
                    <a:pt x="56061" y="418835"/>
                  </a:lnTo>
                  <a:lnTo>
                    <a:pt x="58542" y="422667"/>
                  </a:lnTo>
                  <a:lnTo>
                    <a:pt x="60563" y="427076"/>
                  </a:lnTo>
                  <a:lnTo>
                    <a:pt x="61642" y="436206"/>
                  </a:lnTo>
                  <a:lnTo>
                    <a:pt x="63778" y="443201"/>
                  </a:lnTo>
                  <a:lnTo>
                    <a:pt x="66856" y="445473"/>
                  </a:lnTo>
                  <a:lnTo>
                    <a:pt x="67610" y="446687"/>
                  </a:lnTo>
                  <a:lnTo>
                    <a:pt x="67746" y="448468"/>
                  </a:lnTo>
                  <a:lnTo>
                    <a:pt x="67306" y="449829"/>
                  </a:lnTo>
                  <a:lnTo>
                    <a:pt x="66479" y="451012"/>
                  </a:lnTo>
                  <a:lnTo>
                    <a:pt x="66249" y="451986"/>
                  </a:lnTo>
                  <a:lnTo>
                    <a:pt x="66437" y="458101"/>
                  </a:lnTo>
                  <a:lnTo>
                    <a:pt x="66081" y="463043"/>
                  </a:lnTo>
                  <a:lnTo>
                    <a:pt x="66322" y="467587"/>
                  </a:lnTo>
                  <a:lnTo>
                    <a:pt x="68154" y="471797"/>
                  </a:lnTo>
                  <a:lnTo>
                    <a:pt x="68228" y="475545"/>
                  </a:lnTo>
                  <a:lnTo>
                    <a:pt x="65034" y="488498"/>
                  </a:lnTo>
                  <a:lnTo>
                    <a:pt x="64867" y="493628"/>
                  </a:lnTo>
                  <a:lnTo>
                    <a:pt x="69223" y="498916"/>
                  </a:lnTo>
                  <a:lnTo>
                    <a:pt x="69924" y="501534"/>
                  </a:lnTo>
                  <a:lnTo>
                    <a:pt x="68458" y="533879"/>
                  </a:lnTo>
                  <a:lnTo>
                    <a:pt x="69065" y="539638"/>
                  </a:lnTo>
                  <a:lnTo>
                    <a:pt x="71809" y="551972"/>
                  </a:lnTo>
                  <a:lnTo>
                    <a:pt x="72416" y="557323"/>
                  </a:lnTo>
                  <a:lnTo>
                    <a:pt x="72154" y="559291"/>
                  </a:lnTo>
                  <a:lnTo>
                    <a:pt x="70814" y="563993"/>
                  </a:lnTo>
                  <a:lnTo>
                    <a:pt x="70919" y="566977"/>
                  </a:lnTo>
                  <a:lnTo>
                    <a:pt x="73526" y="577521"/>
                  </a:lnTo>
                  <a:lnTo>
                    <a:pt x="73756" y="582463"/>
                  </a:lnTo>
                  <a:lnTo>
                    <a:pt x="72207" y="599217"/>
                  </a:lnTo>
                  <a:lnTo>
                    <a:pt x="72688" y="602588"/>
                  </a:lnTo>
                  <a:lnTo>
                    <a:pt x="73599" y="604986"/>
                  </a:lnTo>
                  <a:lnTo>
                    <a:pt x="76070" y="608840"/>
                  </a:lnTo>
                  <a:lnTo>
                    <a:pt x="76751" y="612232"/>
                  </a:lnTo>
                  <a:lnTo>
                    <a:pt x="76688" y="614211"/>
                  </a:lnTo>
                  <a:lnTo>
                    <a:pt x="75892" y="614180"/>
                  </a:lnTo>
                  <a:lnTo>
                    <a:pt x="77055" y="614808"/>
                  </a:lnTo>
                  <a:lnTo>
                    <a:pt x="79212" y="615468"/>
                  </a:lnTo>
                  <a:lnTo>
                    <a:pt x="81138" y="616714"/>
                  </a:lnTo>
                  <a:lnTo>
                    <a:pt x="83285" y="617384"/>
                  </a:lnTo>
                  <a:lnTo>
                    <a:pt x="84437" y="618410"/>
                  </a:lnTo>
                  <a:lnTo>
                    <a:pt x="85170" y="620012"/>
                  </a:lnTo>
                  <a:lnTo>
                    <a:pt x="84939" y="621185"/>
                  </a:lnTo>
                  <a:lnTo>
                    <a:pt x="84301" y="622347"/>
                  </a:lnTo>
                  <a:lnTo>
                    <a:pt x="83180" y="626452"/>
                  </a:lnTo>
                  <a:lnTo>
                    <a:pt x="80510" y="629917"/>
                  </a:lnTo>
                  <a:lnTo>
                    <a:pt x="79830" y="632483"/>
                  </a:lnTo>
                  <a:lnTo>
                    <a:pt x="80133" y="641195"/>
                  </a:lnTo>
                  <a:lnTo>
                    <a:pt x="79840" y="643948"/>
                  </a:lnTo>
                  <a:lnTo>
                    <a:pt x="77474" y="649781"/>
                  </a:lnTo>
                  <a:lnTo>
                    <a:pt x="76992" y="652357"/>
                  </a:lnTo>
                  <a:lnTo>
                    <a:pt x="77641" y="656534"/>
                  </a:lnTo>
                  <a:lnTo>
                    <a:pt x="80311" y="665299"/>
                  </a:lnTo>
                  <a:lnTo>
                    <a:pt x="80908" y="671047"/>
                  </a:lnTo>
                  <a:lnTo>
                    <a:pt x="80133" y="676754"/>
                  </a:lnTo>
                  <a:lnTo>
                    <a:pt x="77861" y="685581"/>
                  </a:lnTo>
                  <a:lnTo>
                    <a:pt x="78280" y="691120"/>
                  </a:lnTo>
                  <a:lnTo>
                    <a:pt x="80123" y="694753"/>
                  </a:lnTo>
                  <a:lnTo>
                    <a:pt x="86175" y="702669"/>
                  </a:lnTo>
                  <a:lnTo>
                    <a:pt x="87390" y="707643"/>
                  </a:lnTo>
                  <a:lnTo>
                    <a:pt x="88458" y="717161"/>
                  </a:lnTo>
                  <a:lnTo>
                    <a:pt x="88677" y="722522"/>
                  </a:lnTo>
                  <a:lnTo>
                    <a:pt x="87316" y="727799"/>
                  </a:lnTo>
                  <a:lnTo>
                    <a:pt x="88437" y="729611"/>
                  </a:lnTo>
                  <a:lnTo>
                    <a:pt x="91484" y="732867"/>
                  </a:lnTo>
                  <a:lnTo>
                    <a:pt x="92646" y="734888"/>
                  </a:lnTo>
                  <a:lnTo>
                    <a:pt x="92970" y="736867"/>
                  </a:lnTo>
                  <a:lnTo>
                    <a:pt x="92897" y="739056"/>
                  </a:lnTo>
                  <a:lnTo>
                    <a:pt x="93211" y="741631"/>
                  </a:lnTo>
                  <a:lnTo>
                    <a:pt x="94499" y="744459"/>
                  </a:lnTo>
                  <a:lnTo>
                    <a:pt x="105577" y="761212"/>
                  </a:lnTo>
                  <a:lnTo>
                    <a:pt x="112059" y="768154"/>
                  </a:lnTo>
                  <a:lnTo>
                    <a:pt x="114907" y="772594"/>
                  </a:lnTo>
                  <a:lnTo>
                    <a:pt x="116111" y="777955"/>
                  </a:lnTo>
                  <a:lnTo>
                    <a:pt x="115556" y="794551"/>
                  </a:lnTo>
                  <a:lnTo>
                    <a:pt x="115985" y="799692"/>
                  </a:lnTo>
                  <a:lnTo>
                    <a:pt x="117389" y="804677"/>
                  </a:lnTo>
                  <a:lnTo>
                    <a:pt x="121902" y="811566"/>
                  </a:lnTo>
                  <a:lnTo>
                    <a:pt x="121839" y="813346"/>
                  </a:lnTo>
                  <a:lnTo>
                    <a:pt x="121388" y="815305"/>
                  </a:lnTo>
                  <a:lnTo>
                    <a:pt x="121284" y="818257"/>
                  </a:lnTo>
                  <a:lnTo>
                    <a:pt x="122027" y="819671"/>
                  </a:lnTo>
                  <a:lnTo>
                    <a:pt x="123284" y="829220"/>
                  </a:lnTo>
                  <a:lnTo>
                    <a:pt x="123189" y="832351"/>
                  </a:lnTo>
                  <a:lnTo>
                    <a:pt x="121954" y="839628"/>
                  </a:lnTo>
                  <a:lnTo>
                    <a:pt x="119598" y="845272"/>
                  </a:lnTo>
                  <a:lnTo>
                    <a:pt x="119587" y="851429"/>
                  </a:lnTo>
                  <a:lnTo>
                    <a:pt x="123294" y="870486"/>
                  </a:lnTo>
                  <a:lnTo>
                    <a:pt x="122216" y="873250"/>
                  </a:lnTo>
                  <a:lnTo>
                    <a:pt x="121399" y="874193"/>
                  </a:lnTo>
                  <a:lnTo>
                    <a:pt x="120331" y="876727"/>
                  </a:lnTo>
                  <a:lnTo>
                    <a:pt x="118624" y="892475"/>
                  </a:lnTo>
                  <a:lnTo>
                    <a:pt x="117294" y="896778"/>
                  </a:lnTo>
                  <a:lnTo>
                    <a:pt x="113326" y="903585"/>
                  </a:lnTo>
                  <a:lnTo>
                    <a:pt x="107535" y="916223"/>
                  </a:lnTo>
                  <a:lnTo>
                    <a:pt x="105263" y="919312"/>
                  </a:lnTo>
                  <a:lnTo>
                    <a:pt x="103420" y="921218"/>
                  </a:lnTo>
                  <a:lnTo>
                    <a:pt x="98164" y="925207"/>
                  </a:lnTo>
                  <a:lnTo>
                    <a:pt x="84070" y="932652"/>
                  </a:lnTo>
                  <a:lnTo>
                    <a:pt x="82039" y="934338"/>
                  </a:lnTo>
                  <a:lnTo>
                    <a:pt x="77735" y="939144"/>
                  </a:lnTo>
                  <a:lnTo>
                    <a:pt x="70270" y="944055"/>
                  </a:lnTo>
                  <a:lnTo>
                    <a:pt x="68647" y="945374"/>
                  </a:lnTo>
                  <a:lnTo>
                    <a:pt x="67212" y="946913"/>
                  </a:lnTo>
                  <a:lnTo>
                    <a:pt x="64668" y="952347"/>
                  </a:lnTo>
                  <a:lnTo>
                    <a:pt x="63893" y="957845"/>
                  </a:lnTo>
                  <a:lnTo>
                    <a:pt x="69003" y="964368"/>
                  </a:lnTo>
                  <a:lnTo>
                    <a:pt x="78531" y="974745"/>
                  </a:lnTo>
                  <a:lnTo>
                    <a:pt x="82280" y="980587"/>
                  </a:lnTo>
                  <a:lnTo>
                    <a:pt x="89295" y="996252"/>
                  </a:lnTo>
                  <a:lnTo>
                    <a:pt x="93578" y="1003938"/>
                  </a:lnTo>
                  <a:lnTo>
                    <a:pt x="97609" y="1007204"/>
                  </a:lnTo>
                  <a:lnTo>
                    <a:pt x="112980" y="1008901"/>
                  </a:lnTo>
                  <a:lnTo>
                    <a:pt x="121190" y="1011361"/>
                  </a:lnTo>
                  <a:lnTo>
                    <a:pt x="126781" y="1015288"/>
                  </a:lnTo>
                  <a:lnTo>
                    <a:pt x="128907" y="1017529"/>
                  </a:lnTo>
                  <a:lnTo>
                    <a:pt x="133524" y="1021235"/>
                  </a:lnTo>
                  <a:lnTo>
                    <a:pt x="135440" y="1023099"/>
                  </a:lnTo>
                  <a:lnTo>
                    <a:pt x="141932" y="1035361"/>
                  </a:lnTo>
                  <a:lnTo>
                    <a:pt x="142896" y="1036188"/>
                  </a:lnTo>
                  <a:lnTo>
                    <a:pt x="142739" y="1159503"/>
                  </a:lnTo>
                  <a:lnTo>
                    <a:pt x="142875" y="1216224"/>
                  </a:lnTo>
                  <a:lnTo>
                    <a:pt x="142424" y="1443683"/>
                  </a:lnTo>
                  <a:lnTo>
                    <a:pt x="142508" y="1500624"/>
                  </a:lnTo>
                  <a:lnTo>
                    <a:pt x="271384" y="1500362"/>
                  </a:lnTo>
                  <a:lnTo>
                    <a:pt x="400479" y="1499525"/>
                  </a:lnTo>
                  <a:lnTo>
                    <a:pt x="529366" y="1497650"/>
                  </a:lnTo>
                  <a:lnTo>
                    <a:pt x="658315" y="1495221"/>
                  </a:lnTo>
                  <a:lnTo>
                    <a:pt x="851785" y="1489986"/>
                  </a:lnTo>
                  <a:lnTo>
                    <a:pt x="980598" y="1485556"/>
                  </a:lnTo>
                  <a:lnTo>
                    <a:pt x="1109442" y="1480352"/>
                  </a:lnTo>
                  <a:lnTo>
                    <a:pt x="1173974" y="1477337"/>
                  </a:lnTo>
                  <a:lnTo>
                    <a:pt x="1175084" y="1467913"/>
                  </a:lnTo>
                  <a:lnTo>
                    <a:pt x="1174602" y="1464541"/>
                  </a:lnTo>
                  <a:lnTo>
                    <a:pt x="1173000" y="1457955"/>
                  </a:lnTo>
                  <a:lnTo>
                    <a:pt x="1172728" y="1454395"/>
                  </a:lnTo>
                  <a:lnTo>
                    <a:pt x="1173199" y="1446301"/>
                  </a:lnTo>
                  <a:lnTo>
                    <a:pt x="1173095" y="1443537"/>
                  </a:lnTo>
                  <a:lnTo>
                    <a:pt x="1171147" y="1436762"/>
                  </a:lnTo>
                  <a:lnTo>
                    <a:pt x="1171021" y="1434354"/>
                  </a:lnTo>
                  <a:lnTo>
                    <a:pt x="1172885" y="1420208"/>
                  </a:lnTo>
                  <a:lnTo>
                    <a:pt x="1172644" y="1415276"/>
                  </a:lnTo>
                  <a:lnTo>
                    <a:pt x="1171629" y="1410281"/>
                  </a:lnTo>
                  <a:lnTo>
                    <a:pt x="1170917" y="1407873"/>
                  </a:lnTo>
                  <a:lnTo>
                    <a:pt x="1169597" y="1406051"/>
                  </a:lnTo>
                  <a:lnTo>
                    <a:pt x="1166739" y="1402993"/>
                  </a:lnTo>
                  <a:lnTo>
                    <a:pt x="1165618" y="1401182"/>
                  </a:lnTo>
                  <a:lnTo>
                    <a:pt x="1164697" y="1399182"/>
                  </a:lnTo>
                  <a:lnTo>
                    <a:pt x="1164173" y="1396994"/>
                  </a:lnTo>
                  <a:lnTo>
                    <a:pt x="1164111" y="1387109"/>
                  </a:lnTo>
                  <a:lnTo>
                    <a:pt x="1163713" y="1381162"/>
                  </a:lnTo>
                  <a:lnTo>
                    <a:pt x="1146708" y="1363393"/>
                  </a:lnTo>
                  <a:lnTo>
                    <a:pt x="1145054" y="1359979"/>
                  </a:lnTo>
                  <a:lnTo>
                    <a:pt x="1140289" y="1354691"/>
                  </a:lnTo>
                  <a:lnTo>
                    <a:pt x="1138834" y="1351079"/>
                  </a:lnTo>
                  <a:lnTo>
                    <a:pt x="1137766" y="1347508"/>
                  </a:lnTo>
                  <a:lnTo>
                    <a:pt x="1136824" y="1346074"/>
                  </a:lnTo>
                  <a:lnTo>
                    <a:pt x="1135483" y="1344828"/>
                  </a:lnTo>
                  <a:lnTo>
                    <a:pt x="1133117" y="1343760"/>
                  </a:lnTo>
                  <a:lnTo>
                    <a:pt x="1125829" y="1343519"/>
                  </a:lnTo>
                  <a:lnTo>
                    <a:pt x="1124070" y="1343069"/>
                  </a:lnTo>
                  <a:lnTo>
                    <a:pt x="1122709" y="1342451"/>
                  </a:lnTo>
                  <a:lnTo>
                    <a:pt x="1111107" y="1334158"/>
                  </a:lnTo>
                  <a:lnTo>
                    <a:pt x="1109934" y="1333729"/>
                  </a:lnTo>
                  <a:lnTo>
                    <a:pt x="1090972" y="1334472"/>
                  </a:lnTo>
                  <a:lnTo>
                    <a:pt x="1088375" y="1333990"/>
                  </a:lnTo>
                  <a:lnTo>
                    <a:pt x="1086050" y="1332734"/>
                  </a:lnTo>
                  <a:lnTo>
                    <a:pt x="1062376" y="1313949"/>
                  </a:lnTo>
                  <a:lnTo>
                    <a:pt x="1054585" y="1310933"/>
                  </a:lnTo>
                  <a:lnTo>
                    <a:pt x="1050596" y="1306064"/>
                  </a:lnTo>
                  <a:lnTo>
                    <a:pt x="1034691" y="1279060"/>
                  </a:lnTo>
                  <a:lnTo>
                    <a:pt x="1026795" y="1267113"/>
                  </a:lnTo>
                  <a:lnTo>
                    <a:pt x="995781" y="1242182"/>
                  </a:lnTo>
                  <a:lnTo>
                    <a:pt x="985237" y="1238873"/>
                  </a:lnTo>
                  <a:lnTo>
                    <a:pt x="962222" y="1235910"/>
                  </a:lnTo>
                  <a:lnTo>
                    <a:pt x="959457" y="1234831"/>
                  </a:lnTo>
                  <a:lnTo>
                    <a:pt x="957353" y="1232800"/>
                  </a:lnTo>
                  <a:lnTo>
                    <a:pt x="955667" y="1229973"/>
                  </a:lnTo>
                  <a:lnTo>
                    <a:pt x="950117" y="1218926"/>
                  </a:lnTo>
                  <a:lnTo>
                    <a:pt x="944222" y="1212392"/>
                  </a:lnTo>
                  <a:lnTo>
                    <a:pt x="937437" y="1207429"/>
                  </a:lnTo>
                  <a:lnTo>
                    <a:pt x="930411" y="1205209"/>
                  </a:lnTo>
                  <a:lnTo>
                    <a:pt x="899920" y="1201450"/>
                  </a:lnTo>
                  <a:lnTo>
                    <a:pt x="891156" y="1196602"/>
                  </a:lnTo>
                  <a:lnTo>
                    <a:pt x="890224" y="1195188"/>
                  </a:lnTo>
                  <a:lnTo>
                    <a:pt x="889313" y="1192790"/>
                  </a:lnTo>
                  <a:lnTo>
                    <a:pt x="888004" y="1190581"/>
                  </a:lnTo>
                  <a:lnTo>
                    <a:pt x="884329" y="1188466"/>
                  </a:lnTo>
                  <a:lnTo>
                    <a:pt x="870319" y="1175555"/>
                  </a:lnTo>
                  <a:lnTo>
                    <a:pt x="857921" y="1168634"/>
                  </a:lnTo>
                  <a:lnTo>
                    <a:pt x="852539" y="1164289"/>
                  </a:lnTo>
                  <a:lnTo>
                    <a:pt x="860183" y="1147954"/>
                  </a:lnTo>
                  <a:lnTo>
                    <a:pt x="861209" y="1140886"/>
                  </a:lnTo>
                  <a:lnTo>
                    <a:pt x="860916" y="1137682"/>
                  </a:lnTo>
                  <a:lnTo>
                    <a:pt x="859607" y="1129546"/>
                  </a:lnTo>
                  <a:lnTo>
                    <a:pt x="860088" y="1126803"/>
                  </a:lnTo>
                  <a:lnTo>
                    <a:pt x="862612" y="1122332"/>
                  </a:lnTo>
                  <a:lnTo>
                    <a:pt x="863261" y="1120573"/>
                  </a:lnTo>
                  <a:lnTo>
                    <a:pt x="862047" y="1109662"/>
                  </a:lnTo>
                  <a:lnTo>
                    <a:pt x="859848" y="1098720"/>
                  </a:lnTo>
                  <a:lnTo>
                    <a:pt x="854853" y="1087286"/>
                  </a:lnTo>
                  <a:lnTo>
                    <a:pt x="853261" y="1081705"/>
                  </a:lnTo>
                  <a:lnTo>
                    <a:pt x="855963" y="1079035"/>
                  </a:lnTo>
                  <a:lnTo>
                    <a:pt x="859764" y="1077569"/>
                  </a:lnTo>
                  <a:lnTo>
                    <a:pt x="862245" y="1073914"/>
                  </a:lnTo>
                  <a:lnTo>
                    <a:pt x="863198" y="1068805"/>
                  </a:lnTo>
                  <a:lnTo>
                    <a:pt x="862800" y="1063046"/>
                  </a:lnTo>
                  <a:lnTo>
                    <a:pt x="859136" y="1054617"/>
                  </a:lnTo>
                  <a:lnTo>
                    <a:pt x="858204" y="1053203"/>
                  </a:lnTo>
                  <a:lnTo>
                    <a:pt x="858497" y="1050240"/>
                  </a:lnTo>
                  <a:lnTo>
                    <a:pt x="859659" y="1044753"/>
                  </a:lnTo>
                  <a:lnTo>
                    <a:pt x="859450" y="1033287"/>
                  </a:lnTo>
                  <a:lnTo>
                    <a:pt x="860005" y="1028544"/>
                  </a:lnTo>
                  <a:lnTo>
                    <a:pt x="861523" y="1024272"/>
                  </a:lnTo>
                  <a:lnTo>
                    <a:pt x="864204" y="1020995"/>
                  </a:lnTo>
                  <a:lnTo>
                    <a:pt x="867041" y="1018523"/>
                  </a:lnTo>
                  <a:lnTo>
                    <a:pt x="869512" y="1015445"/>
                  </a:lnTo>
                  <a:lnTo>
                    <a:pt x="871449" y="1004817"/>
                  </a:lnTo>
                  <a:lnTo>
                    <a:pt x="876873" y="995728"/>
                  </a:lnTo>
                  <a:lnTo>
                    <a:pt x="877418" y="991205"/>
                  </a:lnTo>
                  <a:lnTo>
                    <a:pt x="876402" y="986242"/>
                  </a:lnTo>
                  <a:lnTo>
                    <a:pt x="873565" y="982357"/>
                  </a:lnTo>
                  <a:lnTo>
                    <a:pt x="869942" y="978881"/>
                  </a:lnTo>
                  <a:lnTo>
                    <a:pt x="866518" y="974828"/>
                  </a:lnTo>
                  <a:lnTo>
                    <a:pt x="864863" y="971226"/>
                  </a:lnTo>
                  <a:lnTo>
                    <a:pt x="861638" y="961405"/>
                  </a:lnTo>
                  <a:lnTo>
                    <a:pt x="859397" y="957583"/>
                  </a:lnTo>
                  <a:lnTo>
                    <a:pt x="851942" y="955164"/>
                  </a:lnTo>
                  <a:lnTo>
                    <a:pt x="842068" y="955625"/>
                  </a:lnTo>
                  <a:lnTo>
                    <a:pt x="833796" y="953970"/>
                  </a:lnTo>
                  <a:lnTo>
                    <a:pt x="829744" y="945133"/>
                  </a:lnTo>
                  <a:lnTo>
                    <a:pt x="830592" y="925615"/>
                  </a:lnTo>
                  <a:lnTo>
                    <a:pt x="831136" y="921270"/>
                  </a:lnTo>
                  <a:lnTo>
                    <a:pt x="832812" y="918170"/>
                  </a:lnTo>
                  <a:lnTo>
                    <a:pt x="848968" y="902307"/>
                  </a:lnTo>
                  <a:lnTo>
                    <a:pt x="854152" y="894559"/>
                  </a:lnTo>
                  <a:lnTo>
                    <a:pt x="874790" y="862643"/>
                  </a:lnTo>
                  <a:lnTo>
                    <a:pt x="885103" y="856068"/>
                  </a:lnTo>
                  <a:lnTo>
                    <a:pt x="890056" y="855240"/>
                  </a:lnTo>
                  <a:lnTo>
                    <a:pt x="891470" y="854309"/>
                  </a:lnTo>
                  <a:lnTo>
                    <a:pt x="892496" y="853136"/>
                  </a:lnTo>
                  <a:lnTo>
                    <a:pt x="894810" y="848874"/>
                  </a:lnTo>
                  <a:lnTo>
                    <a:pt x="896653" y="846958"/>
                  </a:lnTo>
                  <a:lnTo>
                    <a:pt x="898066" y="845817"/>
                  </a:lnTo>
                  <a:lnTo>
                    <a:pt x="899867" y="845094"/>
                  </a:lnTo>
                  <a:lnTo>
                    <a:pt x="907804" y="844770"/>
                  </a:lnTo>
                  <a:lnTo>
                    <a:pt x="910621" y="843283"/>
                  </a:lnTo>
                  <a:lnTo>
                    <a:pt x="914600" y="836487"/>
                  </a:lnTo>
                  <a:lnTo>
                    <a:pt x="917438" y="834016"/>
                  </a:lnTo>
                  <a:lnTo>
                    <a:pt x="920788" y="834131"/>
                  </a:lnTo>
                  <a:lnTo>
                    <a:pt x="925699" y="834885"/>
                  </a:lnTo>
                  <a:lnTo>
                    <a:pt x="930076" y="835032"/>
                  </a:lnTo>
                  <a:lnTo>
                    <a:pt x="931929" y="832707"/>
                  </a:lnTo>
                  <a:lnTo>
                    <a:pt x="932631" y="829178"/>
                  </a:lnTo>
                  <a:lnTo>
                    <a:pt x="934526" y="825692"/>
                  </a:lnTo>
                  <a:lnTo>
                    <a:pt x="936987" y="822812"/>
                  </a:lnTo>
                  <a:lnTo>
                    <a:pt x="939416" y="820917"/>
                  </a:lnTo>
                  <a:lnTo>
                    <a:pt x="942997" y="820048"/>
                  </a:lnTo>
                  <a:lnTo>
                    <a:pt x="942882" y="811734"/>
                  </a:lnTo>
                  <a:lnTo>
                    <a:pt x="942610" y="807964"/>
                  </a:lnTo>
                  <a:lnTo>
                    <a:pt x="938023" y="672827"/>
                  </a:lnTo>
                  <a:lnTo>
                    <a:pt x="938453" y="671853"/>
                  </a:lnTo>
                  <a:lnTo>
                    <a:pt x="941960" y="672963"/>
                  </a:lnTo>
                  <a:lnTo>
                    <a:pt x="945510" y="673078"/>
                  </a:lnTo>
                  <a:lnTo>
                    <a:pt x="954808" y="660545"/>
                  </a:lnTo>
                  <a:lnTo>
                    <a:pt x="955447" y="659184"/>
                  </a:lnTo>
                  <a:lnTo>
                    <a:pt x="956264" y="658021"/>
                  </a:lnTo>
                  <a:lnTo>
                    <a:pt x="957080" y="657257"/>
                  </a:lnTo>
                  <a:lnTo>
                    <a:pt x="958326" y="656692"/>
                  </a:lnTo>
                  <a:lnTo>
                    <a:pt x="961311" y="655812"/>
                  </a:lnTo>
                  <a:lnTo>
                    <a:pt x="962326" y="655048"/>
                  </a:lnTo>
                  <a:lnTo>
                    <a:pt x="962954" y="654084"/>
                  </a:lnTo>
                  <a:lnTo>
                    <a:pt x="964473" y="649791"/>
                  </a:lnTo>
                  <a:lnTo>
                    <a:pt x="965740" y="647268"/>
                  </a:lnTo>
                  <a:lnTo>
                    <a:pt x="968776" y="645006"/>
                  </a:lnTo>
                  <a:lnTo>
                    <a:pt x="971384" y="643907"/>
                  </a:lnTo>
                  <a:lnTo>
                    <a:pt x="970630" y="642682"/>
                  </a:lnTo>
                  <a:lnTo>
                    <a:pt x="974054" y="634483"/>
                  </a:lnTo>
                  <a:lnTo>
                    <a:pt x="982650" y="626483"/>
                  </a:lnTo>
                  <a:lnTo>
                    <a:pt x="999592" y="615394"/>
                  </a:lnTo>
                  <a:lnTo>
                    <a:pt x="1010607" y="605677"/>
                  </a:lnTo>
                  <a:lnTo>
                    <a:pt x="1017592" y="603143"/>
                  </a:lnTo>
                  <a:lnTo>
                    <a:pt x="1028942" y="595196"/>
                  </a:lnTo>
                  <a:lnTo>
                    <a:pt x="1038596" y="583877"/>
                  </a:lnTo>
                  <a:lnTo>
                    <a:pt x="1044805" y="580924"/>
                  </a:lnTo>
                  <a:lnTo>
                    <a:pt x="1055381" y="572778"/>
                  </a:lnTo>
                  <a:lnTo>
                    <a:pt x="1056418" y="571207"/>
                  </a:lnTo>
                  <a:lnTo>
                    <a:pt x="1058114" y="567323"/>
                  </a:lnTo>
                  <a:lnTo>
                    <a:pt x="1059150" y="565972"/>
                  </a:lnTo>
                  <a:lnTo>
                    <a:pt x="1060962" y="564851"/>
                  </a:lnTo>
                  <a:lnTo>
                    <a:pt x="1063569" y="563752"/>
                  </a:lnTo>
                  <a:lnTo>
                    <a:pt x="1065789" y="562244"/>
                  </a:lnTo>
                  <a:lnTo>
                    <a:pt x="1066669" y="559323"/>
                  </a:lnTo>
                  <a:lnTo>
                    <a:pt x="1068553" y="556223"/>
                  </a:lnTo>
                  <a:lnTo>
                    <a:pt x="1081851" y="549135"/>
                  </a:lnTo>
                  <a:lnTo>
                    <a:pt x="1171891" y="450530"/>
                  </a:lnTo>
                  <a:lnTo>
                    <a:pt x="1183513" y="445002"/>
                  </a:lnTo>
                  <a:lnTo>
                    <a:pt x="1211931" y="417285"/>
                  </a:lnTo>
                  <a:lnTo>
                    <a:pt x="1259459" y="390605"/>
                  </a:lnTo>
                  <a:lnTo>
                    <a:pt x="1284850" y="381569"/>
                  </a:lnTo>
                  <a:lnTo>
                    <a:pt x="1294180" y="379883"/>
                  </a:lnTo>
                  <a:lnTo>
                    <a:pt x="1297374" y="378805"/>
                  </a:lnTo>
                  <a:lnTo>
                    <a:pt x="1304881" y="373925"/>
                  </a:lnTo>
                  <a:lnTo>
                    <a:pt x="1342241" y="360742"/>
                  </a:lnTo>
                  <a:lnTo>
                    <a:pt x="1404847" y="326838"/>
                  </a:lnTo>
                  <a:lnTo>
                    <a:pt x="1408093" y="323990"/>
                  </a:lnTo>
                  <a:lnTo>
                    <a:pt x="1413684" y="317246"/>
                  </a:lnTo>
                  <a:lnTo>
                    <a:pt x="1418710" y="314451"/>
                  </a:lnTo>
                  <a:lnTo>
                    <a:pt x="1421632" y="309624"/>
                  </a:lnTo>
                  <a:lnTo>
                    <a:pt x="1423841" y="308315"/>
                  </a:lnTo>
                  <a:lnTo>
                    <a:pt x="1429516" y="309885"/>
                  </a:lnTo>
                  <a:lnTo>
                    <a:pt x="1432469" y="309980"/>
                  </a:lnTo>
                  <a:lnTo>
                    <a:pt x="1434134" y="308461"/>
                  </a:lnTo>
                  <a:lnTo>
                    <a:pt x="1431736" y="308378"/>
                  </a:lnTo>
                  <a:lnTo>
                    <a:pt x="1419778" y="306189"/>
                  </a:lnTo>
                  <a:lnTo>
                    <a:pt x="1415632" y="306241"/>
                  </a:lnTo>
                  <a:lnTo>
                    <a:pt x="1409213" y="308022"/>
                  </a:lnTo>
                  <a:lnTo>
                    <a:pt x="1407067" y="307561"/>
                  </a:lnTo>
                  <a:lnTo>
                    <a:pt x="1402784" y="305823"/>
                  </a:lnTo>
                  <a:lnTo>
                    <a:pt x="1399643" y="305121"/>
                  </a:lnTo>
                  <a:lnTo>
                    <a:pt x="1396282" y="305404"/>
                  </a:lnTo>
                  <a:lnTo>
                    <a:pt x="1392104" y="306472"/>
                  </a:lnTo>
                  <a:lnTo>
                    <a:pt x="1373842" y="314545"/>
                  </a:lnTo>
                  <a:lnTo>
                    <a:pt x="1370492" y="314440"/>
                  </a:lnTo>
                  <a:lnTo>
                    <a:pt x="1358984" y="309320"/>
                  </a:lnTo>
                  <a:lnTo>
                    <a:pt x="1356094" y="307247"/>
                  </a:lnTo>
                  <a:lnTo>
                    <a:pt x="1353424" y="304577"/>
                  </a:lnTo>
                  <a:lnTo>
                    <a:pt x="1342629" y="289792"/>
                  </a:lnTo>
                  <a:lnTo>
                    <a:pt x="1340147" y="287342"/>
                  </a:lnTo>
                  <a:lnTo>
                    <a:pt x="1331174" y="284284"/>
                  </a:lnTo>
                  <a:lnTo>
                    <a:pt x="1320273" y="284514"/>
                  </a:lnTo>
                  <a:lnTo>
                    <a:pt x="1266013" y="294158"/>
                  </a:lnTo>
                  <a:lnTo>
                    <a:pt x="1264642" y="293928"/>
                  </a:lnTo>
                  <a:lnTo>
                    <a:pt x="1263490" y="293111"/>
                  </a:lnTo>
                  <a:lnTo>
                    <a:pt x="1262108" y="292860"/>
                  </a:lnTo>
                  <a:lnTo>
                    <a:pt x="1260118" y="293394"/>
                  </a:lnTo>
                  <a:lnTo>
                    <a:pt x="1254663" y="296168"/>
                  </a:lnTo>
                  <a:lnTo>
                    <a:pt x="1252684" y="296493"/>
                  </a:lnTo>
                  <a:lnTo>
                    <a:pt x="1248778" y="295362"/>
                  </a:lnTo>
                  <a:lnTo>
                    <a:pt x="1246475" y="293132"/>
                  </a:lnTo>
                  <a:lnTo>
                    <a:pt x="1243962" y="291666"/>
                  </a:lnTo>
                  <a:lnTo>
                    <a:pt x="1239407" y="292106"/>
                  </a:lnTo>
                  <a:lnTo>
                    <a:pt x="1222800" y="297875"/>
                  </a:lnTo>
                  <a:lnTo>
                    <a:pt x="1213512" y="298346"/>
                  </a:lnTo>
                  <a:lnTo>
                    <a:pt x="1206696" y="294577"/>
                  </a:lnTo>
                  <a:lnTo>
                    <a:pt x="1204465" y="290556"/>
                  </a:lnTo>
                  <a:lnTo>
                    <a:pt x="1202937" y="282986"/>
                  </a:lnTo>
                  <a:lnTo>
                    <a:pt x="1200884" y="279562"/>
                  </a:lnTo>
                  <a:lnTo>
                    <a:pt x="1198769" y="277918"/>
                  </a:lnTo>
                  <a:lnTo>
                    <a:pt x="1196822" y="277038"/>
                  </a:lnTo>
                  <a:lnTo>
                    <a:pt x="1195084" y="275803"/>
                  </a:lnTo>
                  <a:lnTo>
                    <a:pt x="1193618" y="272599"/>
                  </a:lnTo>
                  <a:lnTo>
                    <a:pt x="1193691" y="270410"/>
                  </a:lnTo>
                  <a:lnTo>
                    <a:pt x="1195565" y="267311"/>
                  </a:lnTo>
                  <a:lnTo>
                    <a:pt x="1195052" y="264923"/>
                  </a:lnTo>
                  <a:lnTo>
                    <a:pt x="1188613" y="261562"/>
                  </a:lnTo>
                  <a:lnTo>
                    <a:pt x="1179471" y="263824"/>
                  </a:lnTo>
                  <a:lnTo>
                    <a:pt x="1163933" y="273007"/>
                  </a:lnTo>
                  <a:lnTo>
                    <a:pt x="1160299" y="275436"/>
                  </a:lnTo>
                  <a:lnTo>
                    <a:pt x="1152477" y="279342"/>
                  </a:lnTo>
                  <a:lnTo>
                    <a:pt x="1128384" y="296514"/>
                  </a:lnTo>
                  <a:lnTo>
                    <a:pt x="1122206" y="303226"/>
                  </a:lnTo>
                  <a:lnTo>
                    <a:pt x="1115149" y="307927"/>
                  </a:lnTo>
                  <a:lnTo>
                    <a:pt x="1098647" y="310535"/>
                  </a:lnTo>
                  <a:lnTo>
                    <a:pt x="1087003" y="316482"/>
                  </a:lnTo>
                  <a:lnTo>
                    <a:pt x="1083684" y="315582"/>
                  </a:lnTo>
                  <a:lnTo>
                    <a:pt x="1079998" y="313508"/>
                  </a:lnTo>
                  <a:lnTo>
                    <a:pt x="1075852" y="312566"/>
                  </a:lnTo>
                  <a:lnTo>
                    <a:pt x="1059412" y="314576"/>
                  </a:lnTo>
                  <a:lnTo>
                    <a:pt x="1057025" y="313728"/>
                  </a:lnTo>
                  <a:lnTo>
                    <a:pt x="1057297" y="311550"/>
                  </a:lnTo>
                  <a:lnTo>
                    <a:pt x="1058208" y="309016"/>
                  </a:lnTo>
                  <a:lnTo>
                    <a:pt x="1057904" y="306419"/>
                  </a:lnTo>
                  <a:lnTo>
                    <a:pt x="1056145" y="304587"/>
                  </a:lnTo>
                  <a:lnTo>
                    <a:pt x="1054784" y="304147"/>
                  </a:lnTo>
                  <a:lnTo>
                    <a:pt x="1050826" y="304608"/>
                  </a:lnTo>
                  <a:lnTo>
                    <a:pt x="1036868" y="302964"/>
                  </a:lnTo>
                  <a:lnTo>
                    <a:pt x="1032209" y="299655"/>
                  </a:lnTo>
                  <a:lnTo>
                    <a:pt x="1035779" y="293038"/>
                  </a:lnTo>
                  <a:lnTo>
                    <a:pt x="1029518" y="285530"/>
                  </a:lnTo>
                  <a:lnTo>
                    <a:pt x="1026251" y="282839"/>
                  </a:lnTo>
                  <a:lnTo>
                    <a:pt x="1022178" y="280933"/>
                  </a:lnTo>
                  <a:lnTo>
                    <a:pt x="1005801" y="279593"/>
                  </a:lnTo>
                  <a:lnTo>
                    <a:pt x="985886" y="272232"/>
                  </a:lnTo>
                  <a:lnTo>
                    <a:pt x="971394" y="251186"/>
                  </a:lnTo>
                  <a:lnTo>
                    <a:pt x="968766" y="245961"/>
                  </a:lnTo>
                  <a:lnTo>
                    <a:pt x="963541" y="243018"/>
                  </a:lnTo>
                  <a:lnTo>
                    <a:pt x="947719" y="242914"/>
                  </a:lnTo>
                  <a:lnTo>
                    <a:pt x="928275" y="246191"/>
                  </a:lnTo>
                  <a:lnTo>
                    <a:pt x="924212" y="248442"/>
                  </a:lnTo>
                  <a:lnTo>
                    <a:pt x="920296" y="253636"/>
                  </a:lnTo>
                  <a:lnTo>
                    <a:pt x="920914" y="258808"/>
                  </a:lnTo>
                  <a:lnTo>
                    <a:pt x="922715" y="264012"/>
                  </a:lnTo>
                  <a:lnTo>
                    <a:pt x="923134" y="269164"/>
                  </a:lnTo>
                  <a:lnTo>
                    <a:pt x="920872" y="271845"/>
                  </a:lnTo>
                  <a:lnTo>
                    <a:pt x="916443" y="274462"/>
                  </a:lnTo>
                  <a:lnTo>
                    <a:pt x="911647" y="276274"/>
                  </a:lnTo>
                  <a:lnTo>
                    <a:pt x="908286" y="276557"/>
                  </a:lnTo>
                  <a:lnTo>
                    <a:pt x="905804" y="274106"/>
                  </a:lnTo>
                  <a:lnTo>
                    <a:pt x="899072" y="261814"/>
                  </a:lnTo>
                  <a:lnTo>
                    <a:pt x="892611" y="254295"/>
                  </a:lnTo>
                  <a:lnTo>
                    <a:pt x="890381" y="250076"/>
                  </a:lnTo>
                  <a:lnTo>
                    <a:pt x="889397" y="244107"/>
                  </a:lnTo>
                  <a:lnTo>
                    <a:pt x="888946" y="233814"/>
                  </a:lnTo>
                  <a:lnTo>
                    <a:pt x="887501" y="229814"/>
                  </a:lnTo>
                  <a:lnTo>
                    <a:pt x="884140" y="224181"/>
                  </a:lnTo>
                  <a:lnTo>
                    <a:pt x="877292" y="221176"/>
                  </a:lnTo>
                  <a:lnTo>
                    <a:pt x="869209" y="221302"/>
                  </a:lnTo>
                  <a:lnTo>
                    <a:pt x="853094" y="223940"/>
                  </a:lnTo>
                  <a:lnTo>
                    <a:pt x="844267" y="222474"/>
                  </a:lnTo>
                  <a:lnTo>
                    <a:pt x="841429" y="218820"/>
                  </a:lnTo>
                  <a:lnTo>
                    <a:pt x="842812" y="212925"/>
                  </a:lnTo>
                  <a:lnTo>
                    <a:pt x="846225" y="211051"/>
                  </a:lnTo>
                  <a:lnTo>
                    <a:pt x="854581" y="208967"/>
                  </a:lnTo>
                  <a:lnTo>
                    <a:pt x="858183" y="207501"/>
                  </a:lnTo>
                  <a:lnTo>
                    <a:pt x="857335" y="203334"/>
                  </a:lnTo>
                  <a:lnTo>
                    <a:pt x="853921" y="199062"/>
                  </a:lnTo>
                  <a:lnTo>
                    <a:pt x="839377" y="196423"/>
                  </a:lnTo>
                  <a:lnTo>
                    <a:pt x="809566" y="189690"/>
                  </a:lnTo>
                  <a:lnTo>
                    <a:pt x="795975" y="181921"/>
                  </a:lnTo>
                  <a:lnTo>
                    <a:pt x="791483" y="180591"/>
                  </a:lnTo>
                  <a:lnTo>
                    <a:pt x="739579" y="178863"/>
                  </a:lnTo>
                  <a:lnTo>
                    <a:pt x="715716" y="183397"/>
                  </a:lnTo>
                  <a:lnTo>
                    <a:pt x="709894" y="186381"/>
                  </a:lnTo>
                  <a:lnTo>
                    <a:pt x="703674" y="188130"/>
                  </a:lnTo>
                  <a:lnTo>
                    <a:pt x="703392" y="190915"/>
                  </a:lnTo>
                  <a:lnTo>
                    <a:pt x="703664" y="194465"/>
                  </a:lnTo>
                  <a:lnTo>
                    <a:pt x="702355" y="198381"/>
                  </a:lnTo>
                  <a:lnTo>
                    <a:pt x="696502" y="202328"/>
                  </a:lnTo>
                  <a:lnTo>
                    <a:pt x="682607" y="203648"/>
                  </a:lnTo>
                  <a:lnTo>
                    <a:pt x="676387" y="206810"/>
                  </a:lnTo>
                  <a:lnTo>
                    <a:pt x="673267" y="205700"/>
                  </a:lnTo>
                  <a:lnTo>
                    <a:pt x="647236" y="209983"/>
                  </a:lnTo>
                  <a:lnTo>
                    <a:pt x="643121" y="209239"/>
                  </a:lnTo>
                  <a:lnTo>
                    <a:pt x="637163" y="203323"/>
                  </a:lnTo>
                  <a:lnTo>
                    <a:pt x="631855" y="184957"/>
                  </a:lnTo>
                  <a:lnTo>
                    <a:pt x="624515" y="180371"/>
                  </a:lnTo>
                  <a:lnTo>
                    <a:pt x="557794" y="177764"/>
                  </a:lnTo>
                  <a:lnTo>
                    <a:pt x="554286" y="176465"/>
                  </a:lnTo>
                  <a:lnTo>
                    <a:pt x="553941" y="175073"/>
                  </a:lnTo>
                  <a:lnTo>
                    <a:pt x="553281" y="169921"/>
                  </a:lnTo>
                  <a:lnTo>
                    <a:pt x="552747" y="168099"/>
                  </a:lnTo>
                  <a:lnTo>
                    <a:pt x="551428" y="166288"/>
                  </a:lnTo>
                  <a:lnTo>
                    <a:pt x="549711" y="164665"/>
                  </a:lnTo>
                  <a:lnTo>
                    <a:pt x="546213" y="162759"/>
                  </a:lnTo>
                  <a:lnTo>
                    <a:pt x="542674" y="162445"/>
                  </a:lnTo>
                  <a:lnTo>
                    <a:pt x="511534" y="166340"/>
                  </a:lnTo>
                  <a:lnTo>
                    <a:pt x="504026" y="165502"/>
                  </a:lnTo>
                  <a:lnTo>
                    <a:pt x="469765" y="144414"/>
                  </a:lnTo>
                  <a:lnTo>
                    <a:pt x="467483" y="136016"/>
                  </a:lnTo>
                  <a:lnTo>
                    <a:pt x="467650" y="113096"/>
                  </a:lnTo>
                  <a:lnTo>
                    <a:pt x="451808" y="60207"/>
                  </a:lnTo>
                  <a:lnTo>
                    <a:pt x="449609" y="55212"/>
                  </a:lnTo>
                  <a:lnTo>
                    <a:pt x="448206" y="50029"/>
                  </a:lnTo>
                  <a:lnTo>
                    <a:pt x="448960" y="38972"/>
                  </a:lnTo>
                  <a:lnTo>
                    <a:pt x="448132" y="34208"/>
                  </a:lnTo>
                  <a:lnTo>
                    <a:pt x="446300" y="28815"/>
                  </a:lnTo>
                  <a:lnTo>
                    <a:pt x="444677" y="18460"/>
                  </a:lnTo>
                  <a:lnTo>
                    <a:pt x="442436" y="14449"/>
                  </a:lnTo>
                  <a:lnTo>
                    <a:pt x="439358" y="12177"/>
                  </a:lnTo>
                  <a:lnTo>
                    <a:pt x="426363" y="5434"/>
                  </a:lnTo>
                  <a:lnTo>
                    <a:pt x="415756" y="2869"/>
                  </a:lnTo>
                  <a:lnTo>
                    <a:pt x="393590" y="3748"/>
                  </a:lnTo>
                  <a:lnTo>
                    <a:pt x="382867" y="0"/>
                  </a:lnTo>
                  <a:close/>
                </a:path>
              </a:pathLst>
            </a:custGeom>
            <a:solidFill>
              <a:srgbClr val="0F9FDA"/>
            </a:solidFill>
          </p:spPr>
          <p:txBody>
            <a:bodyPr wrap="square" lIns="0" tIns="0" rIns="0" bIns="0" rtlCol="0"/>
            <a:lstStyle/>
            <a:p>
              <a:pPr defTabSz="554492"/>
              <a:endParaRPr sz="1092" kern="0">
                <a:solidFill>
                  <a:sysClr val="windowText" lastClr="000000"/>
                </a:solidFill>
              </a:endParaRPr>
            </a:p>
          </p:txBody>
        </p:sp>
        <p:sp>
          <p:nvSpPr>
            <p:cNvPr id="144" name="object 144"/>
            <p:cNvSpPr/>
            <p:nvPr/>
          </p:nvSpPr>
          <p:spPr>
            <a:xfrm>
              <a:off x="5230482" y="9642277"/>
              <a:ext cx="471805" cy="363855"/>
            </a:xfrm>
            <a:custGeom>
              <a:avLst/>
              <a:gdLst/>
              <a:ahLst/>
              <a:cxnLst/>
              <a:rect l="l" t="t" r="r" b="b"/>
              <a:pathLst>
                <a:path w="471804" h="363854">
                  <a:moveTo>
                    <a:pt x="241122" y="257670"/>
                  </a:moveTo>
                  <a:lnTo>
                    <a:pt x="232156" y="214566"/>
                  </a:lnTo>
                  <a:lnTo>
                    <a:pt x="188988" y="175463"/>
                  </a:lnTo>
                  <a:lnTo>
                    <a:pt x="188988" y="174459"/>
                  </a:lnTo>
                  <a:lnTo>
                    <a:pt x="219202" y="146392"/>
                  </a:lnTo>
                  <a:lnTo>
                    <a:pt x="229095" y="98259"/>
                  </a:lnTo>
                  <a:lnTo>
                    <a:pt x="226110" y="79717"/>
                  </a:lnTo>
                  <a:lnTo>
                    <a:pt x="222923" y="59855"/>
                  </a:lnTo>
                  <a:lnTo>
                    <a:pt x="203085" y="28638"/>
                  </a:lnTo>
                  <a:lnTo>
                    <a:pt x="167551" y="7670"/>
                  </a:lnTo>
                  <a:lnTo>
                    <a:pt x="144373" y="4343"/>
                  </a:lnTo>
                  <a:lnTo>
                    <a:pt x="144373" y="250659"/>
                  </a:lnTo>
                  <a:lnTo>
                    <a:pt x="143408" y="267843"/>
                  </a:lnTo>
                  <a:lnTo>
                    <a:pt x="140055" y="278790"/>
                  </a:lnTo>
                  <a:lnTo>
                    <a:pt x="133591" y="284568"/>
                  </a:lnTo>
                  <a:lnTo>
                    <a:pt x="123317" y="286245"/>
                  </a:lnTo>
                  <a:lnTo>
                    <a:pt x="95745" y="286245"/>
                  </a:lnTo>
                  <a:lnTo>
                    <a:pt x="95745" y="214566"/>
                  </a:lnTo>
                  <a:lnTo>
                    <a:pt x="123317" y="214566"/>
                  </a:lnTo>
                  <a:lnTo>
                    <a:pt x="134010" y="215696"/>
                  </a:lnTo>
                  <a:lnTo>
                    <a:pt x="140423" y="220573"/>
                  </a:lnTo>
                  <a:lnTo>
                    <a:pt x="143548" y="231482"/>
                  </a:lnTo>
                  <a:lnTo>
                    <a:pt x="144373" y="250659"/>
                  </a:lnTo>
                  <a:lnTo>
                    <a:pt x="144373" y="4343"/>
                  </a:lnTo>
                  <a:lnTo>
                    <a:pt x="139865" y="3695"/>
                  </a:lnTo>
                  <a:lnTo>
                    <a:pt x="139865" y="111302"/>
                  </a:lnTo>
                  <a:lnTo>
                    <a:pt x="138887" y="127558"/>
                  </a:lnTo>
                  <a:lnTo>
                    <a:pt x="135470" y="138430"/>
                  </a:lnTo>
                  <a:lnTo>
                    <a:pt x="128866" y="144500"/>
                  </a:lnTo>
                  <a:lnTo>
                    <a:pt x="118300" y="146392"/>
                  </a:lnTo>
                  <a:lnTo>
                    <a:pt x="95745" y="146392"/>
                  </a:lnTo>
                  <a:lnTo>
                    <a:pt x="95745" y="79717"/>
                  </a:lnTo>
                  <a:lnTo>
                    <a:pt x="118300" y="79717"/>
                  </a:lnTo>
                  <a:lnTo>
                    <a:pt x="128866" y="80911"/>
                  </a:lnTo>
                  <a:lnTo>
                    <a:pt x="135470" y="85547"/>
                  </a:lnTo>
                  <a:lnTo>
                    <a:pt x="138887" y="95148"/>
                  </a:lnTo>
                  <a:lnTo>
                    <a:pt x="139865" y="111302"/>
                  </a:lnTo>
                  <a:lnTo>
                    <a:pt x="139865" y="3695"/>
                  </a:lnTo>
                  <a:lnTo>
                    <a:pt x="114287" y="0"/>
                  </a:lnTo>
                  <a:lnTo>
                    <a:pt x="0" y="0"/>
                  </a:lnTo>
                  <a:lnTo>
                    <a:pt x="0" y="363448"/>
                  </a:lnTo>
                  <a:lnTo>
                    <a:pt x="128828" y="363448"/>
                  </a:lnTo>
                  <a:lnTo>
                    <a:pt x="183388" y="355727"/>
                  </a:lnTo>
                  <a:lnTo>
                    <a:pt x="217881" y="334060"/>
                  </a:lnTo>
                  <a:lnTo>
                    <a:pt x="235915" y="300634"/>
                  </a:lnTo>
                  <a:lnTo>
                    <a:pt x="237655" y="286245"/>
                  </a:lnTo>
                  <a:lnTo>
                    <a:pt x="241122" y="257670"/>
                  </a:lnTo>
                  <a:close/>
                </a:path>
                <a:path w="471804" h="363854">
                  <a:moveTo>
                    <a:pt x="471208" y="283222"/>
                  </a:moveTo>
                  <a:lnTo>
                    <a:pt x="365950" y="283222"/>
                  </a:lnTo>
                  <a:lnTo>
                    <a:pt x="365950" y="213372"/>
                  </a:lnTo>
                  <a:lnTo>
                    <a:pt x="438137" y="213372"/>
                  </a:lnTo>
                  <a:lnTo>
                    <a:pt x="438137" y="140982"/>
                  </a:lnTo>
                  <a:lnTo>
                    <a:pt x="365950" y="140982"/>
                  </a:lnTo>
                  <a:lnTo>
                    <a:pt x="365950" y="82562"/>
                  </a:lnTo>
                  <a:lnTo>
                    <a:pt x="468210" y="82562"/>
                  </a:lnTo>
                  <a:lnTo>
                    <a:pt x="468210" y="12"/>
                  </a:lnTo>
                  <a:lnTo>
                    <a:pt x="267690" y="12"/>
                  </a:lnTo>
                  <a:lnTo>
                    <a:pt x="267690" y="82562"/>
                  </a:lnTo>
                  <a:lnTo>
                    <a:pt x="267690" y="140982"/>
                  </a:lnTo>
                  <a:lnTo>
                    <a:pt x="267690" y="213372"/>
                  </a:lnTo>
                  <a:lnTo>
                    <a:pt x="267690" y="283222"/>
                  </a:lnTo>
                  <a:lnTo>
                    <a:pt x="267690" y="363232"/>
                  </a:lnTo>
                  <a:lnTo>
                    <a:pt x="471208" y="363232"/>
                  </a:lnTo>
                  <a:lnTo>
                    <a:pt x="471208" y="283222"/>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pic>
          <p:nvPicPr>
            <p:cNvPr id="145" name="object 145"/>
            <p:cNvPicPr/>
            <p:nvPr/>
          </p:nvPicPr>
          <p:blipFill>
            <a:blip r:embed="rId39" cstate="print"/>
            <a:stretch>
              <a:fillRect/>
            </a:stretch>
          </p:blipFill>
          <p:spPr>
            <a:xfrm>
              <a:off x="5230487" y="10037274"/>
              <a:ext cx="302577" cy="110850"/>
            </a:xfrm>
            <a:prstGeom prst="rect">
              <a:avLst/>
            </a:prstGeom>
          </p:spPr>
        </p:pic>
        <p:pic>
          <p:nvPicPr>
            <p:cNvPr id="146" name="object 146"/>
            <p:cNvPicPr/>
            <p:nvPr/>
          </p:nvPicPr>
          <p:blipFill>
            <a:blip r:embed="rId40" cstate="print"/>
            <a:stretch>
              <a:fillRect/>
            </a:stretch>
          </p:blipFill>
          <p:spPr>
            <a:xfrm>
              <a:off x="5554166" y="10035746"/>
              <a:ext cx="147537" cy="113902"/>
            </a:xfrm>
            <a:prstGeom prst="rect">
              <a:avLst/>
            </a:prstGeom>
          </p:spPr>
        </p:pic>
        <p:sp>
          <p:nvSpPr>
            <p:cNvPr id="147" name="object 147"/>
            <p:cNvSpPr/>
            <p:nvPr/>
          </p:nvSpPr>
          <p:spPr>
            <a:xfrm>
              <a:off x="5230482" y="10179183"/>
              <a:ext cx="471805" cy="367030"/>
            </a:xfrm>
            <a:custGeom>
              <a:avLst/>
              <a:gdLst/>
              <a:ahLst/>
              <a:cxnLst/>
              <a:rect l="l" t="t" r="r" b="b"/>
              <a:pathLst>
                <a:path w="471804" h="367029">
                  <a:moveTo>
                    <a:pt x="204927" y="285000"/>
                  </a:moveTo>
                  <a:lnTo>
                    <a:pt x="98933" y="285000"/>
                  </a:lnTo>
                  <a:lnTo>
                    <a:pt x="98933" y="215150"/>
                  </a:lnTo>
                  <a:lnTo>
                    <a:pt x="171627" y="215150"/>
                  </a:lnTo>
                  <a:lnTo>
                    <a:pt x="171627" y="142760"/>
                  </a:lnTo>
                  <a:lnTo>
                    <a:pt x="98933" y="142760"/>
                  </a:lnTo>
                  <a:lnTo>
                    <a:pt x="98933" y="83070"/>
                  </a:lnTo>
                  <a:lnTo>
                    <a:pt x="201904" y="83070"/>
                  </a:lnTo>
                  <a:lnTo>
                    <a:pt x="201904" y="520"/>
                  </a:lnTo>
                  <a:lnTo>
                    <a:pt x="0" y="520"/>
                  </a:lnTo>
                  <a:lnTo>
                    <a:pt x="0" y="83070"/>
                  </a:lnTo>
                  <a:lnTo>
                    <a:pt x="0" y="142760"/>
                  </a:lnTo>
                  <a:lnTo>
                    <a:pt x="0" y="215150"/>
                  </a:lnTo>
                  <a:lnTo>
                    <a:pt x="0" y="285000"/>
                  </a:lnTo>
                  <a:lnTo>
                    <a:pt x="0" y="366280"/>
                  </a:lnTo>
                  <a:lnTo>
                    <a:pt x="204927" y="366280"/>
                  </a:lnTo>
                  <a:lnTo>
                    <a:pt x="204927" y="285000"/>
                  </a:lnTo>
                  <a:close/>
                </a:path>
                <a:path w="471804" h="367029">
                  <a:moveTo>
                    <a:pt x="471220" y="0"/>
                  </a:moveTo>
                  <a:lnTo>
                    <a:pt x="257949" y="0"/>
                  </a:lnTo>
                  <a:lnTo>
                    <a:pt x="257949" y="82550"/>
                  </a:lnTo>
                  <a:lnTo>
                    <a:pt x="315366" y="82550"/>
                  </a:lnTo>
                  <a:lnTo>
                    <a:pt x="315366" y="284480"/>
                  </a:lnTo>
                  <a:lnTo>
                    <a:pt x="257949" y="284480"/>
                  </a:lnTo>
                  <a:lnTo>
                    <a:pt x="257949" y="367030"/>
                  </a:lnTo>
                  <a:lnTo>
                    <a:pt x="471220" y="367030"/>
                  </a:lnTo>
                  <a:lnTo>
                    <a:pt x="471220" y="284480"/>
                  </a:lnTo>
                  <a:lnTo>
                    <a:pt x="413791" y="284480"/>
                  </a:lnTo>
                  <a:lnTo>
                    <a:pt x="413791" y="82550"/>
                  </a:lnTo>
                  <a:lnTo>
                    <a:pt x="471220" y="82550"/>
                  </a:lnTo>
                  <a:lnTo>
                    <a:pt x="471220" y="0"/>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grpSp>
      <p:grpSp>
        <p:nvGrpSpPr>
          <p:cNvPr id="148" name="object 148">
            <a:extLst>
              <a:ext uri="{C183D7F6-B498-43B3-948B-1728B52AA6E4}">
                <adec:decorative xmlns:adec="http://schemas.microsoft.com/office/drawing/2017/decorative" val="1"/>
              </a:ext>
            </a:extLst>
          </p:cNvPr>
          <p:cNvGrpSpPr/>
          <p:nvPr/>
        </p:nvGrpSpPr>
        <p:grpSpPr>
          <a:xfrm>
            <a:off x="5120553" y="5863076"/>
            <a:ext cx="910293" cy="388915"/>
            <a:chOff x="8443466" y="9668647"/>
            <a:chExt cx="1501140" cy="641350"/>
          </a:xfrm>
        </p:grpSpPr>
        <p:sp>
          <p:nvSpPr>
            <p:cNvPr id="149" name="object 149"/>
            <p:cNvSpPr/>
            <p:nvPr/>
          </p:nvSpPr>
          <p:spPr>
            <a:xfrm>
              <a:off x="8443466" y="9668647"/>
              <a:ext cx="1501140" cy="641350"/>
            </a:xfrm>
            <a:custGeom>
              <a:avLst/>
              <a:gdLst/>
              <a:ahLst/>
              <a:cxnLst/>
              <a:rect l="l" t="t" r="r" b="b"/>
              <a:pathLst>
                <a:path w="1501140" h="641350">
                  <a:moveTo>
                    <a:pt x="872423" y="640080"/>
                  </a:moveTo>
                  <a:lnTo>
                    <a:pt x="363632" y="640080"/>
                  </a:lnTo>
                  <a:lnTo>
                    <a:pt x="364941" y="641350"/>
                  </a:lnTo>
                  <a:lnTo>
                    <a:pt x="777923" y="641350"/>
                  </a:lnTo>
                  <a:lnTo>
                    <a:pt x="872423" y="640080"/>
                  </a:lnTo>
                  <a:close/>
                </a:path>
                <a:path w="1501140" h="641350">
                  <a:moveTo>
                    <a:pt x="315896" y="635000"/>
                  </a:moveTo>
                  <a:lnTo>
                    <a:pt x="37496" y="635000"/>
                  </a:lnTo>
                  <a:lnTo>
                    <a:pt x="75013" y="636270"/>
                  </a:lnTo>
                  <a:lnTo>
                    <a:pt x="93756" y="636270"/>
                  </a:lnTo>
                  <a:lnTo>
                    <a:pt x="187638" y="638810"/>
                  </a:lnTo>
                  <a:lnTo>
                    <a:pt x="243825" y="638810"/>
                  </a:lnTo>
                  <a:lnTo>
                    <a:pt x="262599" y="640080"/>
                  </a:lnTo>
                  <a:lnTo>
                    <a:pt x="308943" y="640080"/>
                  </a:lnTo>
                  <a:lnTo>
                    <a:pt x="310377" y="638810"/>
                  </a:lnTo>
                  <a:lnTo>
                    <a:pt x="314315" y="636270"/>
                  </a:lnTo>
                  <a:lnTo>
                    <a:pt x="315896" y="635000"/>
                  </a:lnTo>
                  <a:close/>
                </a:path>
                <a:path w="1501140" h="641350">
                  <a:moveTo>
                    <a:pt x="307456" y="430530"/>
                  </a:moveTo>
                  <a:lnTo>
                    <a:pt x="297446" y="439420"/>
                  </a:lnTo>
                  <a:lnTo>
                    <a:pt x="282012" y="452120"/>
                  </a:lnTo>
                  <a:lnTo>
                    <a:pt x="238223" y="487680"/>
                  </a:lnTo>
                  <a:lnTo>
                    <a:pt x="233888" y="491490"/>
                  </a:lnTo>
                  <a:lnTo>
                    <a:pt x="187638" y="513080"/>
                  </a:lnTo>
                  <a:lnTo>
                    <a:pt x="173889" y="525780"/>
                  </a:lnTo>
                  <a:lnTo>
                    <a:pt x="174486" y="529590"/>
                  </a:lnTo>
                  <a:lnTo>
                    <a:pt x="174546" y="530860"/>
                  </a:lnTo>
                  <a:lnTo>
                    <a:pt x="154602" y="548640"/>
                  </a:lnTo>
                  <a:lnTo>
                    <a:pt x="150183" y="551180"/>
                  </a:lnTo>
                  <a:lnTo>
                    <a:pt x="148351" y="553720"/>
                  </a:lnTo>
                  <a:lnTo>
                    <a:pt x="147367" y="554990"/>
                  </a:lnTo>
                  <a:lnTo>
                    <a:pt x="147492" y="562610"/>
                  </a:lnTo>
                  <a:lnTo>
                    <a:pt x="147105" y="566420"/>
                  </a:lnTo>
                  <a:lnTo>
                    <a:pt x="146906" y="566420"/>
                  </a:lnTo>
                  <a:lnTo>
                    <a:pt x="146393" y="567690"/>
                  </a:lnTo>
                  <a:lnTo>
                    <a:pt x="119745" y="580390"/>
                  </a:lnTo>
                  <a:lnTo>
                    <a:pt x="110802" y="580390"/>
                  </a:lnTo>
                  <a:lnTo>
                    <a:pt x="109839" y="581660"/>
                  </a:lnTo>
                  <a:lnTo>
                    <a:pt x="106185" y="585470"/>
                  </a:lnTo>
                  <a:lnTo>
                    <a:pt x="102625" y="591820"/>
                  </a:lnTo>
                  <a:lnTo>
                    <a:pt x="101452" y="594360"/>
                  </a:lnTo>
                  <a:lnTo>
                    <a:pt x="99222" y="596900"/>
                  </a:lnTo>
                  <a:lnTo>
                    <a:pt x="98750" y="596900"/>
                  </a:lnTo>
                  <a:lnTo>
                    <a:pt x="98614" y="598170"/>
                  </a:lnTo>
                  <a:lnTo>
                    <a:pt x="98939" y="600710"/>
                  </a:lnTo>
                  <a:lnTo>
                    <a:pt x="98907" y="601980"/>
                  </a:lnTo>
                  <a:lnTo>
                    <a:pt x="98583" y="601980"/>
                  </a:lnTo>
                  <a:lnTo>
                    <a:pt x="97431" y="603250"/>
                  </a:lnTo>
                  <a:lnTo>
                    <a:pt x="95965" y="604520"/>
                  </a:lnTo>
                  <a:lnTo>
                    <a:pt x="77536" y="607060"/>
                  </a:lnTo>
                  <a:lnTo>
                    <a:pt x="58909" y="612140"/>
                  </a:lnTo>
                  <a:lnTo>
                    <a:pt x="51715" y="615950"/>
                  </a:lnTo>
                  <a:lnTo>
                    <a:pt x="49370" y="618490"/>
                  </a:lnTo>
                  <a:lnTo>
                    <a:pt x="48061" y="618490"/>
                  </a:lnTo>
                  <a:lnTo>
                    <a:pt x="46103" y="619760"/>
                  </a:lnTo>
                  <a:lnTo>
                    <a:pt x="28742" y="621030"/>
                  </a:lnTo>
                  <a:lnTo>
                    <a:pt x="12826" y="626110"/>
                  </a:lnTo>
                  <a:lnTo>
                    <a:pt x="11633" y="626110"/>
                  </a:lnTo>
                  <a:lnTo>
                    <a:pt x="7978" y="628650"/>
                  </a:lnTo>
                  <a:lnTo>
                    <a:pt x="0" y="635000"/>
                  </a:lnTo>
                  <a:lnTo>
                    <a:pt x="317414" y="635000"/>
                  </a:lnTo>
                  <a:lnTo>
                    <a:pt x="329770" y="636270"/>
                  </a:lnTo>
                  <a:lnTo>
                    <a:pt x="344942" y="636270"/>
                  </a:lnTo>
                  <a:lnTo>
                    <a:pt x="361810" y="637540"/>
                  </a:lnTo>
                  <a:lnTo>
                    <a:pt x="362899" y="640080"/>
                  </a:lnTo>
                  <a:lnTo>
                    <a:pt x="903752" y="640080"/>
                  </a:lnTo>
                  <a:lnTo>
                    <a:pt x="1061140" y="636270"/>
                  </a:lnTo>
                  <a:lnTo>
                    <a:pt x="1092521" y="635000"/>
                  </a:lnTo>
                  <a:lnTo>
                    <a:pt x="1218381" y="632460"/>
                  </a:lnTo>
                  <a:lnTo>
                    <a:pt x="1375675" y="626110"/>
                  </a:lnTo>
                  <a:lnTo>
                    <a:pt x="1374994" y="624840"/>
                  </a:lnTo>
                  <a:lnTo>
                    <a:pt x="1374104" y="622300"/>
                  </a:lnTo>
                  <a:lnTo>
                    <a:pt x="1373235" y="621030"/>
                  </a:lnTo>
                  <a:lnTo>
                    <a:pt x="1373130" y="619760"/>
                  </a:lnTo>
                  <a:lnTo>
                    <a:pt x="1373026" y="618490"/>
                  </a:lnTo>
                  <a:lnTo>
                    <a:pt x="1372921" y="617220"/>
                  </a:lnTo>
                  <a:lnTo>
                    <a:pt x="1385758" y="617220"/>
                  </a:lnTo>
                  <a:lnTo>
                    <a:pt x="1385099" y="613410"/>
                  </a:lnTo>
                  <a:lnTo>
                    <a:pt x="1386207" y="594360"/>
                  </a:lnTo>
                  <a:lnTo>
                    <a:pt x="1386281" y="593090"/>
                  </a:lnTo>
                  <a:lnTo>
                    <a:pt x="1386355" y="591820"/>
                  </a:lnTo>
                  <a:lnTo>
                    <a:pt x="1386428" y="590550"/>
                  </a:lnTo>
                  <a:lnTo>
                    <a:pt x="1387161" y="588010"/>
                  </a:lnTo>
                  <a:lnTo>
                    <a:pt x="1394179" y="588010"/>
                  </a:lnTo>
                  <a:lnTo>
                    <a:pt x="1386449" y="568960"/>
                  </a:lnTo>
                  <a:lnTo>
                    <a:pt x="1384959" y="562610"/>
                  </a:lnTo>
                  <a:lnTo>
                    <a:pt x="1325844" y="562610"/>
                  </a:lnTo>
                  <a:lnTo>
                    <a:pt x="1322870" y="561340"/>
                  </a:lnTo>
                  <a:lnTo>
                    <a:pt x="1283992" y="561340"/>
                  </a:lnTo>
                  <a:lnTo>
                    <a:pt x="1283887" y="560070"/>
                  </a:lnTo>
                  <a:lnTo>
                    <a:pt x="1283782" y="558800"/>
                  </a:lnTo>
                  <a:lnTo>
                    <a:pt x="1288798" y="554990"/>
                  </a:lnTo>
                  <a:lnTo>
                    <a:pt x="1291091" y="552450"/>
                  </a:lnTo>
                  <a:lnTo>
                    <a:pt x="1292128" y="551180"/>
                  </a:lnTo>
                  <a:lnTo>
                    <a:pt x="1290934" y="547370"/>
                  </a:lnTo>
                  <a:lnTo>
                    <a:pt x="1289175" y="544830"/>
                  </a:lnTo>
                  <a:lnTo>
                    <a:pt x="1288714" y="543560"/>
                  </a:lnTo>
                  <a:lnTo>
                    <a:pt x="1291604" y="541020"/>
                  </a:lnTo>
                  <a:lnTo>
                    <a:pt x="1291688" y="539750"/>
                  </a:lnTo>
                  <a:lnTo>
                    <a:pt x="1280358" y="533400"/>
                  </a:lnTo>
                  <a:lnTo>
                    <a:pt x="1277856" y="532130"/>
                  </a:lnTo>
                  <a:lnTo>
                    <a:pt x="1276474" y="530860"/>
                  </a:lnTo>
                  <a:lnTo>
                    <a:pt x="1275060" y="530860"/>
                  </a:lnTo>
                  <a:lnTo>
                    <a:pt x="1272558" y="529590"/>
                  </a:lnTo>
                  <a:lnTo>
                    <a:pt x="1271531" y="529590"/>
                  </a:lnTo>
                  <a:lnTo>
                    <a:pt x="1271751" y="528320"/>
                  </a:lnTo>
                  <a:lnTo>
                    <a:pt x="1272149" y="527050"/>
                  </a:lnTo>
                  <a:lnTo>
                    <a:pt x="1273898" y="525780"/>
                  </a:lnTo>
                  <a:lnTo>
                    <a:pt x="1273793" y="524510"/>
                  </a:lnTo>
                  <a:lnTo>
                    <a:pt x="1262935" y="521970"/>
                  </a:lnTo>
                  <a:lnTo>
                    <a:pt x="1260003" y="520700"/>
                  </a:lnTo>
                  <a:lnTo>
                    <a:pt x="1258684" y="518160"/>
                  </a:lnTo>
                  <a:lnTo>
                    <a:pt x="1258151" y="508000"/>
                  </a:lnTo>
                  <a:lnTo>
                    <a:pt x="1258084" y="506730"/>
                  </a:lnTo>
                  <a:lnTo>
                    <a:pt x="1258017" y="505460"/>
                  </a:lnTo>
                  <a:lnTo>
                    <a:pt x="375412" y="505460"/>
                  </a:lnTo>
                  <a:lnTo>
                    <a:pt x="364470" y="504190"/>
                  </a:lnTo>
                  <a:lnTo>
                    <a:pt x="362407" y="502920"/>
                  </a:lnTo>
                  <a:lnTo>
                    <a:pt x="357926" y="500380"/>
                  </a:lnTo>
                  <a:lnTo>
                    <a:pt x="351601" y="496570"/>
                  </a:lnTo>
                  <a:lnTo>
                    <a:pt x="350701" y="496570"/>
                  </a:lnTo>
                  <a:lnTo>
                    <a:pt x="349256" y="494030"/>
                  </a:lnTo>
                  <a:lnTo>
                    <a:pt x="346848" y="491490"/>
                  </a:lnTo>
                  <a:lnTo>
                    <a:pt x="345444" y="488950"/>
                  </a:lnTo>
                  <a:lnTo>
                    <a:pt x="344376" y="488950"/>
                  </a:lnTo>
                  <a:lnTo>
                    <a:pt x="343455" y="487680"/>
                  </a:lnTo>
                  <a:lnTo>
                    <a:pt x="335570" y="487680"/>
                  </a:lnTo>
                  <a:lnTo>
                    <a:pt x="333225" y="486410"/>
                  </a:lnTo>
                  <a:lnTo>
                    <a:pt x="332597" y="486410"/>
                  </a:lnTo>
                  <a:lnTo>
                    <a:pt x="330450" y="485140"/>
                  </a:lnTo>
                  <a:lnTo>
                    <a:pt x="328880" y="483870"/>
                  </a:lnTo>
                  <a:lnTo>
                    <a:pt x="328335" y="482600"/>
                  </a:lnTo>
                  <a:lnTo>
                    <a:pt x="327822" y="482600"/>
                  </a:lnTo>
                  <a:lnTo>
                    <a:pt x="326168" y="477520"/>
                  </a:lnTo>
                  <a:lnTo>
                    <a:pt x="325655" y="477520"/>
                  </a:lnTo>
                  <a:lnTo>
                    <a:pt x="324974" y="476250"/>
                  </a:lnTo>
                  <a:lnTo>
                    <a:pt x="323372" y="474980"/>
                  </a:lnTo>
                  <a:lnTo>
                    <a:pt x="314786" y="468630"/>
                  </a:lnTo>
                  <a:lnTo>
                    <a:pt x="314084" y="467360"/>
                  </a:lnTo>
                  <a:lnTo>
                    <a:pt x="313571" y="467360"/>
                  </a:lnTo>
                  <a:lnTo>
                    <a:pt x="313079" y="466090"/>
                  </a:lnTo>
                  <a:lnTo>
                    <a:pt x="312985" y="463550"/>
                  </a:lnTo>
                  <a:lnTo>
                    <a:pt x="313728" y="458470"/>
                  </a:lnTo>
                  <a:lnTo>
                    <a:pt x="313781" y="455930"/>
                  </a:lnTo>
                  <a:lnTo>
                    <a:pt x="313487" y="454660"/>
                  </a:lnTo>
                  <a:lnTo>
                    <a:pt x="312817" y="452120"/>
                  </a:lnTo>
                  <a:lnTo>
                    <a:pt x="312273" y="452120"/>
                  </a:lnTo>
                  <a:lnTo>
                    <a:pt x="311540" y="450850"/>
                  </a:lnTo>
                  <a:lnTo>
                    <a:pt x="305184" y="447040"/>
                  </a:lnTo>
                  <a:lnTo>
                    <a:pt x="304482" y="445770"/>
                  </a:lnTo>
                  <a:lnTo>
                    <a:pt x="304126" y="445770"/>
                  </a:lnTo>
                  <a:lnTo>
                    <a:pt x="304137" y="444500"/>
                  </a:lnTo>
                  <a:lnTo>
                    <a:pt x="304650" y="443230"/>
                  </a:lnTo>
                  <a:lnTo>
                    <a:pt x="305111" y="441960"/>
                  </a:lnTo>
                  <a:lnTo>
                    <a:pt x="309561" y="439420"/>
                  </a:lnTo>
                  <a:lnTo>
                    <a:pt x="309802" y="438150"/>
                  </a:lnTo>
                  <a:lnTo>
                    <a:pt x="309969" y="438150"/>
                  </a:lnTo>
                  <a:lnTo>
                    <a:pt x="310325" y="436880"/>
                  </a:lnTo>
                  <a:lnTo>
                    <a:pt x="310220" y="435610"/>
                  </a:lnTo>
                  <a:lnTo>
                    <a:pt x="310063" y="434340"/>
                  </a:lnTo>
                  <a:lnTo>
                    <a:pt x="309571" y="433070"/>
                  </a:lnTo>
                  <a:lnTo>
                    <a:pt x="309027" y="431800"/>
                  </a:lnTo>
                  <a:lnTo>
                    <a:pt x="307456" y="430530"/>
                  </a:lnTo>
                  <a:close/>
                </a:path>
                <a:path w="1501140" h="641350">
                  <a:moveTo>
                    <a:pt x="1385758" y="617220"/>
                  </a:moveTo>
                  <a:lnTo>
                    <a:pt x="1372921" y="617220"/>
                  </a:lnTo>
                  <a:lnTo>
                    <a:pt x="1379047" y="626110"/>
                  </a:lnTo>
                  <a:lnTo>
                    <a:pt x="1387350" y="626110"/>
                  </a:lnTo>
                  <a:lnTo>
                    <a:pt x="1387078" y="624840"/>
                  </a:lnTo>
                  <a:lnTo>
                    <a:pt x="1385758" y="617220"/>
                  </a:lnTo>
                  <a:close/>
                </a:path>
                <a:path w="1501140" h="641350">
                  <a:moveTo>
                    <a:pt x="1396481" y="619760"/>
                  </a:moveTo>
                  <a:lnTo>
                    <a:pt x="1393371" y="621030"/>
                  </a:lnTo>
                  <a:lnTo>
                    <a:pt x="1390512" y="623570"/>
                  </a:lnTo>
                  <a:lnTo>
                    <a:pt x="1391779" y="624840"/>
                  </a:lnTo>
                  <a:lnTo>
                    <a:pt x="1391727" y="626110"/>
                  </a:lnTo>
                  <a:lnTo>
                    <a:pt x="1394617" y="626110"/>
                  </a:lnTo>
                  <a:lnTo>
                    <a:pt x="1397821" y="624840"/>
                  </a:lnTo>
                  <a:lnTo>
                    <a:pt x="1396481" y="619760"/>
                  </a:lnTo>
                  <a:close/>
                </a:path>
                <a:path w="1501140" h="641350">
                  <a:moveTo>
                    <a:pt x="1394179" y="588010"/>
                  </a:moveTo>
                  <a:lnTo>
                    <a:pt x="1389182" y="588010"/>
                  </a:lnTo>
                  <a:lnTo>
                    <a:pt x="1391297" y="589280"/>
                  </a:lnTo>
                  <a:lnTo>
                    <a:pt x="1392606" y="590550"/>
                  </a:lnTo>
                  <a:lnTo>
                    <a:pt x="1393873" y="593090"/>
                  </a:lnTo>
                  <a:lnTo>
                    <a:pt x="1398460" y="608330"/>
                  </a:lnTo>
                  <a:lnTo>
                    <a:pt x="1399381" y="609600"/>
                  </a:lnTo>
                  <a:lnTo>
                    <a:pt x="1401601" y="613410"/>
                  </a:lnTo>
                  <a:lnTo>
                    <a:pt x="1402501" y="614680"/>
                  </a:lnTo>
                  <a:lnTo>
                    <a:pt x="1402554" y="617220"/>
                  </a:lnTo>
                  <a:lnTo>
                    <a:pt x="1401967" y="619760"/>
                  </a:lnTo>
                  <a:lnTo>
                    <a:pt x="1401884" y="622300"/>
                  </a:lnTo>
                  <a:lnTo>
                    <a:pt x="1402941" y="624840"/>
                  </a:lnTo>
                  <a:lnTo>
                    <a:pt x="1407841" y="624840"/>
                  </a:lnTo>
                  <a:lnTo>
                    <a:pt x="1405517" y="615950"/>
                  </a:lnTo>
                  <a:lnTo>
                    <a:pt x="1394179" y="588010"/>
                  </a:lnTo>
                  <a:close/>
                </a:path>
                <a:path w="1501140" h="641350">
                  <a:moveTo>
                    <a:pt x="1329603" y="537210"/>
                  </a:moveTo>
                  <a:lnTo>
                    <a:pt x="1323509" y="538480"/>
                  </a:lnTo>
                  <a:lnTo>
                    <a:pt x="1319865" y="542290"/>
                  </a:lnTo>
                  <a:lnTo>
                    <a:pt x="1320462" y="546100"/>
                  </a:lnTo>
                  <a:lnTo>
                    <a:pt x="1322472" y="547370"/>
                  </a:lnTo>
                  <a:lnTo>
                    <a:pt x="1323446" y="548640"/>
                  </a:lnTo>
                  <a:lnTo>
                    <a:pt x="1321101" y="552450"/>
                  </a:lnTo>
                  <a:lnTo>
                    <a:pt x="1320692" y="554990"/>
                  </a:lnTo>
                  <a:lnTo>
                    <a:pt x="1325844" y="562610"/>
                  </a:lnTo>
                  <a:lnTo>
                    <a:pt x="1384959" y="562610"/>
                  </a:lnTo>
                  <a:lnTo>
                    <a:pt x="1381978" y="549910"/>
                  </a:lnTo>
                  <a:lnTo>
                    <a:pt x="1379293" y="546100"/>
                  </a:lnTo>
                  <a:lnTo>
                    <a:pt x="1363434" y="546100"/>
                  </a:lnTo>
                  <a:lnTo>
                    <a:pt x="1356115" y="543560"/>
                  </a:lnTo>
                  <a:lnTo>
                    <a:pt x="1346943" y="543560"/>
                  </a:lnTo>
                  <a:lnTo>
                    <a:pt x="1329603" y="537210"/>
                  </a:lnTo>
                  <a:close/>
                </a:path>
                <a:path w="1501140" h="641350">
                  <a:moveTo>
                    <a:pt x="1309289" y="551180"/>
                  </a:moveTo>
                  <a:lnTo>
                    <a:pt x="1304263" y="551180"/>
                  </a:lnTo>
                  <a:lnTo>
                    <a:pt x="1299520" y="552450"/>
                  </a:lnTo>
                  <a:lnTo>
                    <a:pt x="1295761" y="554990"/>
                  </a:lnTo>
                  <a:lnTo>
                    <a:pt x="1292410" y="557530"/>
                  </a:lnTo>
                  <a:lnTo>
                    <a:pt x="1288641" y="560070"/>
                  </a:lnTo>
                  <a:lnTo>
                    <a:pt x="1283992" y="561340"/>
                  </a:lnTo>
                  <a:lnTo>
                    <a:pt x="1322870" y="561340"/>
                  </a:lnTo>
                  <a:lnTo>
                    <a:pt x="1319802" y="560070"/>
                  </a:lnTo>
                  <a:lnTo>
                    <a:pt x="1317844" y="557530"/>
                  </a:lnTo>
                  <a:lnTo>
                    <a:pt x="1318127" y="554990"/>
                  </a:lnTo>
                  <a:lnTo>
                    <a:pt x="1314127" y="552450"/>
                  </a:lnTo>
                  <a:lnTo>
                    <a:pt x="1309289" y="551180"/>
                  </a:lnTo>
                  <a:close/>
                </a:path>
                <a:path w="1501140" h="641350">
                  <a:moveTo>
                    <a:pt x="1378397" y="544830"/>
                  </a:moveTo>
                  <a:lnTo>
                    <a:pt x="1374041" y="544830"/>
                  </a:lnTo>
                  <a:lnTo>
                    <a:pt x="1369193" y="546100"/>
                  </a:lnTo>
                  <a:lnTo>
                    <a:pt x="1379293" y="546100"/>
                  </a:lnTo>
                  <a:lnTo>
                    <a:pt x="1378397" y="544830"/>
                  </a:lnTo>
                  <a:close/>
                </a:path>
                <a:path w="1501140" h="641350">
                  <a:moveTo>
                    <a:pt x="1305091" y="477520"/>
                  </a:moveTo>
                  <a:lnTo>
                    <a:pt x="1301908" y="477520"/>
                  </a:lnTo>
                  <a:lnTo>
                    <a:pt x="1294358" y="480060"/>
                  </a:lnTo>
                  <a:lnTo>
                    <a:pt x="1256872" y="480060"/>
                  </a:lnTo>
                  <a:lnTo>
                    <a:pt x="1260778" y="482600"/>
                  </a:lnTo>
                  <a:lnTo>
                    <a:pt x="1263846" y="487680"/>
                  </a:lnTo>
                  <a:lnTo>
                    <a:pt x="1265375" y="492760"/>
                  </a:lnTo>
                  <a:lnTo>
                    <a:pt x="1263971" y="499110"/>
                  </a:lnTo>
                  <a:lnTo>
                    <a:pt x="1265218" y="500380"/>
                  </a:lnTo>
                  <a:lnTo>
                    <a:pt x="1267584" y="504190"/>
                  </a:lnTo>
                  <a:lnTo>
                    <a:pt x="1271333" y="508000"/>
                  </a:lnTo>
                  <a:lnTo>
                    <a:pt x="1275374" y="510540"/>
                  </a:lnTo>
                  <a:lnTo>
                    <a:pt x="1278620" y="510540"/>
                  </a:lnTo>
                  <a:lnTo>
                    <a:pt x="1295049" y="523240"/>
                  </a:lnTo>
                  <a:lnTo>
                    <a:pt x="1297374" y="527050"/>
                  </a:lnTo>
                  <a:lnTo>
                    <a:pt x="1299782" y="534670"/>
                  </a:lnTo>
                  <a:lnTo>
                    <a:pt x="1302337" y="535940"/>
                  </a:lnTo>
                  <a:lnTo>
                    <a:pt x="1305143" y="534670"/>
                  </a:lnTo>
                  <a:lnTo>
                    <a:pt x="1309939" y="529590"/>
                  </a:lnTo>
                  <a:lnTo>
                    <a:pt x="1312399" y="528320"/>
                  </a:lnTo>
                  <a:lnTo>
                    <a:pt x="1315530" y="527050"/>
                  </a:lnTo>
                  <a:lnTo>
                    <a:pt x="1319959" y="527050"/>
                  </a:lnTo>
                  <a:lnTo>
                    <a:pt x="1323205" y="525780"/>
                  </a:lnTo>
                  <a:lnTo>
                    <a:pt x="1325498" y="521970"/>
                  </a:lnTo>
                  <a:lnTo>
                    <a:pt x="1326765" y="518160"/>
                  </a:lnTo>
                  <a:lnTo>
                    <a:pt x="1327373" y="513080"/>
                  </a:lnTo>
                  <a:lnTo>
                    <a:pt x="1326987" y="508000"/>
                  </a:lnTo>
                  <a:lnTo>
                    <a:pt x="1317698" y="508000"/>
                  </a:lnTo>
                  <a:lnTo>
                    <a:pt x="1314703" y="506730"/>
                  </a:lnTo>
                  <a:lnTo>
                    <a:pt x="1316870" y="504190"/>
                  </a:lnTo>
                  <a:lnTo>
                    <a:pt x="1320870" y="500380"/>
                  </a:lnTo>
                  <a:lnTo>
                    <a:pt x="1322881" y="500380"/>
                  </a:lnTo>
                  <a:lnTo>
                    <a:pt x="1321582" y="496570"/>
                  </a:lnTo>
                  <a:lnTo>
                    <a:pt x="1317917" y="494030"/>
                  </a:lnTo>
                  <a:lnTo>
                    <a:pt x="1316144" y="492760"/>
                  </a:lnTo>
                  <a:lnTo>
                    <a:pt x="1310033" y="492760"/>
                  </a:lnTo>
                  <a:lnTo>
                    <a:pt x="1307834" y="490220"/>
                  </a:lnTo>
                  <a:lnTo>
                    <a:pt x="1306504" y="487680"/>
                  </a:lnTo>
                  <a:lnTo>
                    <a:pt x="1306494" y="483870"/>
                  </a:lnTo>
                  <a:lnTo>
                    <a:pt x="1306902" y="481330"/>
                  </a:lnTo>
                  <a:lnTo>
                    <a:pt x="1307310" y="480060"/>
                  </a:lnTo>
                  <a:lnTo>
                    <a:pt x="1305091" y="477520"/>
                  </a:lnTo>
                  <a:close/>
                </a:path>
                <a:path w="1501140" h="641350">
                  <a:moveTo>
                    <a:pt x="1324943" y="505460"/>
                  </a:moveTo>
                  <a:lnTo>
                    <a:pt x="1317698" y="508000"/>
                  </a:lnTo>
                  <a:lnTo>
                    <a:pt x="1326987" y="508000"/>
                  </a:lnTo>
                  <a:lnTo>
                    <a:pt x="1326891" y="506730"/>
                  </a:lnTo>
                  <a:lnTo>
                    <a:pt x="1324943" y="505460"/>
                  </a:lnTo>
                  <a:close/>
                </a:path>
                <a:path w="1501140" h="641350">
                  <a:moveTo>
                    <a:pt x="437724" y="492760"/>
                  </a:moveTo>
                  <a:lnTo>
                    <a:pt x="391527" y="492760"/>
                  </a:lnTo>
                  <a:lnTo>
                    <a:pt x="382271" y="502920"/>
                  </a:lnTo>
                  <a:lnTo>
                    <a:pt x="380941" y="504190"/>
                  </a:lnTo>
                  <a:lnTo>
                    <a:pt x="379653" y="504190"/>
                  </a:lnTo>
                  <a:lnTo>
                    <a:pt x="375412" y="505460"/>
                  </a:lnTo>
                  <a:lnTo>
                    <a:pt x="1258017" y="505460"/>
                  </a:lnTo>
                  <a:lnTo>
                    <a:pt x="1257951" y="504190"/>
                  </a:lnTo>
                  <a:lnTo>
                    <a:pt x="1256141" y="496570"/>
                  </a:lnTo>
                  <a:lnTo>
                    <a:pt x="439295" y="496570"/>
                  </a:lnTo>
                  <a:lnTo>
                    <a:pt x="438866" y="495300"/>
                  </a:lnTo>
                  <a:lnTo>
                    <a:pt x="437724" y="492760"/>
                  </a:lnTo>
                  <a:close/>
                </a:path>
                <a:path w="1501140" h="641350">
                  <a:moveTo>
                    <a:pt x="516748" y="457200"/>
                  </a:moveTo>
                  <a:lnTo>
                    <a:pt x="503419" y="457200"/>
                  </a:lnTo>
                  <a:lnTo>
                    <a:pt x="502434" y="458470"/>
                  </a:lnTo>
                  <a:lnTo>
                    <a:pt x="501722" y="459740"/>
                  </a:lnTo>
                  <a:lnTo>
                    <a:pt x="500989" y="462280"/>
                  </a:lnTo>
                  <a:lnTo>
                    <a:pt x="500927" y="464820"/>
                  </a:lnTo>
                  <a:lnTo>
                    <a:pt x="501220" y="466090"/>
                  </a:lnTo>
                  <a:lnTo>
                    <a:pt x="503953" y="469900"/>
                  </a:lnTo>
                  <a:lnTo>
                    <a:pt x="504089" y="471170"/>
                  </a:lnTo>
                  <a:lnTo>
                    <a:pt x="503817" y="473710"/>
                  </a:lnTo>
                  <a:lnTo>
                    <a:pt x="501712" y="476250"/>
                  </a:lnTo>
                  <a:lnTo>
                    <a:pt x="500864" y="477520"/>
                  </a:lnTo>
                  <a:lnTo>
                    <a:pt x="489126" y="485140"/>
                  </a:lnTo>
                  <a:lnTo>
                    <a:pt x="474666" y="485140"/>
                  </a:lnTo>
                  <a:lnTo>
                    <a:pt x="456268" y="487680"/>
                  </a:lnTo>
                  <a:lnTo>
                    <a:pt x="441693" y="495300"/>
                  </a:lnTo>
                  <a:lnTo>
                    <a:pt x="439756" y="496570"/>
                  </a:lnTo>
                  <a:lnTo>
                    <a:pt x="1242998" y="496570"/>
                  </a:lnTo>
                  <a:lnTo>
                    <a:pt x="1239690" y="495300"/>
                  </a:lnTo>
                  <a:lnTo>
                    <a:pt x="1233386" y="487680"/>
                  </a:lnTo>
                  <a:lnTo>
                    <a:pt x="1214339" y="487680"/>
                  </a:lnTo>
                  <a:lnTo>
                    <a:pt x="1210863" y="486410"/>
                  </a:lnTo>
                  <a:lnTo>
                    <a:pt x="1203942" y="481330"/>
                  </a:lnTo>
                  <a:lnTo>
                    <a:pt x="1199858" y="481330"/>
                  </a:lnTo>
                  <a:lnTo>
                    <a:pt x="1198340" y="478790"/>
                  </a:lnTo>
                  <a:lnTo>
                    <a:pt x="1197398" y="474980"/>
                  </a:lnTo>
                  <a:lnTo>
                    <a:pt x="1182948" y="474980"/>
                  </a:lnTo>
                  <a:lnTo>
                    <a:pt x="1181314" y="473710"/>
                  </a:lnTo>
                  <a:lnTo>
                    <a:pt x="1179817" y="472440"/>
                  </a:lnTo>
                  <a:lnTo>
                    <a:pt x="1178843" y="471170"/>
                  </a:lnTo>
                  <a:lnTo>
                    <a:pt x="1163441" y="471170"/>
                  </a:lnTo>
                  <a:lnTo>
                    <a:pt x="1155608" y="468630"/>
                  </a:lnTo>
                  <a:lnTo>
                    <a:pt x="1149734" y="468630"/>
                  </a:lnTo>
                  <a:lnTo>
                    <a:pt x="1149001" y="467360"/>
                  </a:lnTo>
                  <a:lnTo>
                    <a:pt x="1147242" y="467360"/>
                  </a:lnTo>
                  <a:lnTo>
                    <a:pt x="1145357" y="466090"/>
                  </a:lnTo>
                  <a:lnTo>
                    <a:pt x="1145022" y="464820"/>
                  </a:lnTo>
                  <a:lnTo>
                    <a:pt x="523806" y="464820"/>
                  </a:lnTo>
                  <a:lnTo>
                    <a:pt x="523460" y="463550"/>
                  </a:lnTo>
                  <a:lnTo>
                    <a:pt x="522916" y="462280"/>
                  </a:lnTo>
                  <a:lnTo>
                    <a:pt x="521397" y="462280"/>
                  </a:lnTo>
                  <a:lnTo>
                    <a:pt x="518162" y="461010"/>
                  </a:lnTo>
                  <a:lnTo>
                    <a:pt x="517397" y="461010"/>
                  </a:lnTo>
                  <a:lnTo>
                    <a:pt x="517020" y="459740"/>
                  </a:lnTo>
                  <a:lnTo>
                    <a:pt x="516989" y="458470"/>
                  </a:lnTo>
                  <a:lnTo>
                    <a:pt x="516748" y="457200"/>
                  </a:lnTo>
                  <a:close/>
                </a:path>
                <a:path w="1501140" h="641350">
                  <a:moveTo>
                    <a:pt x="1253605" y="488950"/>
                  </a:moveTo>
                  <a:lnTo>
                    <a:pt x="1251239" y="490220"/>
                  </a:lnTo>
                  <a:lnTo>
                    <a:pt x="1246485" y="496570"/>
                  </a:lnTo>
                  <a:lnTo>
                    <a:pt x="1256141" y="496570"/>
                  </a:lnTo>
                  <a:lnTo>
                    <a:pt x="1254935" y="491490"/>
                  </a:lnTo>
                  <a:lnTo>
                    <a:pt x="1253605" y="488950"/>
                  </a:lnTo>
                  <a:close/>
                </a:path>
                <a:path w="1501140" h="641350">
                  <a:moveTo>
                    <a:pt x="1399411" y="454660"/>
                  </a:moveTo>
                  <a:lnTo>
                    <a:pt x="1373633" y="454660"/>
                  </a:lnTo>
                  <a:lnTo>
                    <a:pt x="1376052" y="455930"/>
                  </a:lnTo>
                  <a:lnTo>
                    <a:pt x="1373225" y="458470"/>
                  </a:lnTo>
                  <a:lnTo>
                    <a:pt x="1370638" y="463550"/>
                  </a:lnTo>
                  <a:lnTo>
                    <a:pt x="1370607" y="468630"/>
                  </a:lnTo>
                  <a:lnTo>
                    <a:pt x="1374523" y="472440"/>
                  </a:lnTo>
                  <a:lnTo>
                    <a:pt x="1374628" y="473710"/>
                  </a:lnTo>
                  <a:lnTo>
                    <a:pt x="1373769" y="477520"/>
                  </a:lnTo>
                  <a:lnTo>
                    <a:pt x="1378680" y="483870"/>
                  </a:lnTo>
                  <a:lnTo>
                    <a:pt x="1381465" y="492760"/>
                  </a:lnTo>
                  <a:lnTo>
                    <a:pt x="1383905" y="495300"/>
                  </a:lnTo>
                  <a:lnTo>
                    <a:pt x="1386659" y="494030"/>
                  </a:lnTo>
                  <a:lnTo>
                    <a:pt x="1388732" y="490220"/>
                  </a:lnTo>
                  <a:lnTo>
                    <a:pt x="1389067" y="487680"/>
                  </a:lnTo>
                  <a:lnTo>
                    <a:pt x="1389151" y="486410"/>
                  </a:lnTo>
                  <a:lnTo>
                    <a:pt x="1389235" y="485140"/>
                  </a:lnTo>
                  <a:lnTo>
                    <a:pt x="1389318" y="483870"/>
                  </a:lnTo>
                  <a:lnTo>
                    <a:pt x="1389402" y="482600"/>
                  </a:lnTo>
                  <a:lnTo>
                    <a:pt x="1389486" y="481330"/>
                  </a:lnTo>
                  <a:lnTo>
                    <a:pt x="1389570" y="480060"/>
                  </a:lnTo>
                  <a:lnTo>
                    <a:pt x="1390292" y="477520"/>
                  </a:lnTo>
                  <a:lnTo>
                    <a:pt x="1391873" y="476250"/>
                  </a:lnTo>
                  <a:lnTo>
                    <a:pt x="1393559" y="474980"/>
                  </a:lnTo>
                  <a:lnTo>
                    <a:pt x="1397168" y="474980"/>
                  </a:lnTo>
                  <a:lnTo>
                    <a:pt x="1398187" y="472440"/>
                  </a:lnTo>
                  <a:lnTo>
                    <a:pt x="1399077" y="467360"/>
                  </a:lnTo>
                  <a:lnTo>
                    <a:pt x="1399177" y="463550"/>
                  </a:lnTo>
                  <a:lnTo>
                    <a:pt x="1399278" y="459740"/>
                  </a:lnTo>
                  <a:lnTo>
                    <a:pt x="1399378" y="455930"/>
                  </a:lnTo>
                  <a:lnTo>
                    <a:pt x="1399411" y="454660"/>
                  </a:lnTo>
                  <a:close/>
                </a:path>
                <a:path w="1501140" h="641350">
                  <a:moveTo>
                    <a:pt x="420353" y="477520"/>
                  </a:moveTo>
                  <a:lnTo>
                    <a:pt x="412437" y="477520"/>
                  </a:lnTo>
                  <a:lnTo>
                    <a:pt x="411945" y="478790"/>
                  </a:lnTo>
                  <a:lnTo>
                    <a:pt x="410647" y="482600"/>
                  </a:lnTo>
                  <a:lnTo>
                    <a:pt x="409893" y="483870"/>
                  </a:lnTo>
                  <a:lnTo>
                    <a:pt x="408898" y="486410"/>
                  </a:lnTo>
                  <a:lnTo>
                    <a:pt x="406762" y="488950"/>
                  </a:lnTo>
                  <a:lnTo>
                    <a:pt x="405244" y="490220"/>
                  </a:lnTo>
                  <a:lnTo>
                    <a:pt x="403956" y="490220"/>
                  </a:lnTo>
                  <a:lnTo>
                    <a:pt x="396940" y="491490"/>
                  </a:lnTo>
                  <a:lnTo>
                    <a:pt x="394145" y="491490"/>
                  </a:lnTo>
                  <a:lnTo>
                    <a:pt x="392668" y="492760"/>
                  </a:lnTo>
                  <a:lnTo>
                    <a:pt x="437379" y="492760"/>
                  </a:lnTo>
                  <a:lnTo>
                    <a:pt x="435180" y="490220"/>
                  </a:lnTo>
                  <a:lnTo>
                    <a:pt x="425746" y="485140"/>
                  </a:lnTo>
                  <a:lnTo>
                    <a:pt x="425013" y="483870"/>
                  </a:lnTo>
                  <a:lnTo>
                    <a:pt x="423882" y="482600"/>
                  </a:lnTo>
                  <a:lnTo>
                    <a:pt x="420353" y="477520"/>
                  </a:lnTo>
                  <a:close/>
                </a:path>
                <a:path w="1501140" h="641350">
                  <a:moveTo>
                    <a:pt x="1312598" y="490220"/>
                  </a:moveTo>
                  <a:lnTo>
                    <a:pt x="1311991" y="492760"/>
                  </a:lnTo>
                  <a:lnTo>
                    <a:pt x="1316144" y="492760"/>
                  </a:lnTo>
                  <a:lnTo>
                    <a:pt x="1312598" y="490220"/>
                  </a:lnTo>
                  <a:close/>
                </a:path>
                <a:path w="1501140" h="641350">
                  <a:moveTo>
                    <a:pt x="1256872" y="480060"/>
                  </a:moveTo>
                  <a:lnTo>
                    <a:pt x="1235501" y="480060"/>
                  </a:lnTo>
                  <a:lnTo>
                    <a:pt x="1236883" y="481330"/>
                  </a:lnTo>
                  <a:lnTo>
                    <a:pt x="1237951" y="483870"/>
                  </a:lnTo>
                  <a:lnTo>
                    <a:pt x="1238569" y="485140"/>
                  </a:lnTo>
                  <a:lnTo>
                    <a:pt x="1239459" y="487680"/>
                  </a:lnTo>
                  <a:lnTo>
                    <a:pt x="1241281" y="488950"/>
                  </a:lnTo>
                  <a:lnTo>
                    <a:pt x="1242161" y="487680"/>
                  </a:lnTo>
                  <a:lnTo>
                    <a:pt x="1242705" y="485140"/>
                  </a:lnTo>
                  <a:lnTo>
                    <a:pt x="1243627" y="483870"/>
                  </a:lnTo>
                  <a:lnTo>
                    <a:pt x="1247009" y="482600"/>
                  </a:lnTo>
                  <a:lnTo>
                    <a:pt x="1254380" y="481330"/>
                  </a:lnTo>
                  <a:lnTo>
                    <a:pt x="1256872" y="480060"/>
                  </a:lnTo>
                  <a:close/>
                </a:path>
                <a:path w="1501140" h="641350">
                  <a:moveTo>
                    <a:pt x="1230915" y="486410"/>
                  </a:moveTo>
                  <a:lnTo>
                    <a:pt x="1214339" y="487680"/>
                  </a:lnTo>
                  <a:lnTo>
                    <a:pt x="1233386" y="487680"/>
                  </a:lnTo>
                  <a:lnTo>
                    <a:pt x="1230915" y="486410"/>
                  </a:lnTo>
                  <a:close/>
                </a:path>
                <a:path w="1501140" h="641350">
                  <a:moveTo>
                    <a:pt x="1397168" y="474980"/>
                  </a:moveTo>
                  <a:lnTo>
                    <a:pt x="1394271" y="474980"/>
                  </a:lnTo>
                  <a:lnTo>
                    <a:pt x="1394203" y="477520"/>
                  </a:lnTo>
                  <a:lnTo>
                    <a:pt x="1394101" y="481330"/>
                  </a:lnTo>
                  <a:lnTo>
                    <a:pt x="1393999" y="485140"/>
                  </a:lnTo>
                  <a:lnTo>
                    <a:pt x="1395402" y="487680"/>
                  </a:lnTo>
                  <a:lnTo>
                    <a:pt x="1399653" y="485140"/>
                  </a:lnTo>
                  <a:lnTo>
                    <a:pt x="1398543" y="482600"/>
                  </a:lnTo>
                  <a:lnTo>
                    <a:pt x="1397528" y="477520"/>
                  </a:lnTo>
                  <a:lnTo>
                    <a:pt x="1396659" y="476250"/>
                  </a:lnTo>
                  <a:lnTo>
                    <a:pt x="1397168" y="474980"/>
                  </a:lnTo>
                  <a:close/>
                </a:path>
                <a:path w="1501140" h="641350">
                  <a:moveTo>
                    <a:pt x="484226" y="482600"/>
                  </a:moveTo>
                  <a:lnTo>
                    <a:pt x="481210" y="482600"/>
                  </a:lnTo>
                  <a:lnTo>
                    <a:pt x="476247" y="485140"/>
                  </a:lnTo>
                  <a:lnTo>
                    <a:pt x="486917" y="485140"/>
                  </a:lnTo>
                  <a:lnTo>
                    <a:pt x="484226" y="482600"/>
                  </a:lnTo>
                  <a:close/>
                </a:path>
                <a:path w="1501140" h="641350">
                  <a:moveTo>
                    <a:pt x="1265384" y="461010"/>
                  </a:moveTo>
                  <a:lnTo>
                    <a:pt x="1219407" y="461010"/>
                  </a:lnTo>
                  <a:lnTo>
                    <a:pt x="1220245" y="466090"/>
                  </a:lnTo>
                  <a:lnTo>
                    <a:pt x="1220235" y="471170"/>
                  </a:lnTo>
                  <a:lnTo>
                    <a:pt x="1220716" y="474980"/>
                  </a:lnTo>
                  <a:lnTo>
                    <a:pt x="1223104" y="476250"/>
                  </a:lnTo>
                  <a:lnTo>
                    <a:pt x="1225690" y="477520"/>
                  </a:lnTo>
                  <a:lnTo>
                    <a:pt x="1232433" y="480060"/>
                  </a:lnTo>
                  <a:lnTo>
                    <a:pt x="1294358" y="480060"/>
                  </a:lnTo>
                  <a:lnTo>
                    <a:pt x="1290641" y="478790"/>
                  </a:lnTo>
                  <a:lnTo>
                    <a:pt x="1286233" y="477520"/>
                  </a:lnTo>
                  <a:lnTo>
                    <a:pt x="1278756" y="472440"/>
                  </a:lnTo>
                  <a:lnTo>
                    <a:pt x="1266600" y="462280"/>
                  </a:lnTo>
                  <a:lnTo>
                    <a:pt x="1265384" y="461010"/>
                  </a:lnTo>
                  <a:close/>
                </a:path>
                <a:path w="1501140" h="641350">
                  <a:moveTo>
                    <a:pt x="1262952" y="458470"/>
                  </a:moveTo>
                  <a:lnTo>
                    <a:pt x="1149378" y="458470"/>
                  </a:lnTo>
                  <a:lnTo>
                    <a:pt x="1152310" y="462280"/>
                  </a:lnTo>
                  <a:lnTo>
                    <a:pt x="1193691" y="462280"/>
                  </a:lnTo>
                  <a:lnTo>
                    <a:pt x="1196120" y="463550"/>
                  </a:lnTo>
                  <a:lnTo>
                    <a:pt x="1197691" y="464820"/>
                  </a:lnTo>
                  <a:lnTo>
                    <a:pt x="1203167" y="473710"/>
                  </a:lnTo>
                  <a:lnTo>
                    <a:pt x="1205041" y="477520"/>
                  </a:lnTo>
                  <a:lnTo>
                    <a:pt x="1207345" y="478790"/>
                  </a:lnTo>
                  <a:lnTo>
                    <a:pt x="1211481" y="478790"/>
                  </a:lnTo>
                  <a:lnTo>
                    <a:pt x="1214800" y="476250"/>
                  </a:lnTo>
                  <a:lnTo>
                    <a:pt x="1216685" y="473710"/>
                  </a:lnTo>
                  <a:lnTo>
                    <a:pt x="1217397" y="471170"/>
                  </a:lnTo>
                  <a:lnTo>
                    <a:pt x="1217313" y="469900"/>
                  </a:lnTo>
                  <a:lnTo>
                    <a:pt x="1217229" y="468630"/>
                  </a:lnTo>
                  <a:lnTo>
                    <a:pt x="1217146" y="467360"/>
                  </a:lnTo>
                  <a:lnTo>
                    <a:pt x="1217062" y="466090"/>
                  </a:lnTo>
                  <a:lnTo>
                    <a:pt x="1217617" y="463550"/>
                  </a:lnTo>
                  <a:lnTo>
                    <a:pt x="1219407" y="461010"/>
                  </a:lnTo>
                  <a:lnTo>
                    <a:pt x="1265384" y="461010"/>
                  </a:lnTo>
                  <a:lnTo>
                    <a:pt x="1262952" y="458470"/>
                  </a:lnTo>
                  <a:close/>
                </a:path>
                <a:path w="1501140" h="641350">
                  <a:moveTo>
                    <a:pt x="418584" y="476250"/>
                  </a:moveTo>
                  <a:lnTo>
                    <a:pt x="414751" y="476250"/>
                  </a:lnTo>
                  <a:lnTo>
                    <a:pt x="413254" y="477520"/>
                  </a:lnTo>
                  <a:lnTo>
                    <a:pt x="419641" y="477520"/>
                  </a:lnTo>
                  <a:lnTo>
                    <a:pt x="418584" y="476250"/>
                  </a:lnTo>
                  <a:close/>
                </a:path>
                <a:path w="1501140" h="641350">
                  <a:moveTo>
                    <a:pt x="1191639" y="468630"/>
                  </a:moveTo>
                  <a:lnTo>
                    <a:pt x="1190141" y="469900"/>
                  </a:lnTo>
                  <a:lnTo>
                    <a:pt x="1184990" y="474980"/>
                  </a:lnTo>
                  <a:lnTo>
                    <a:pt x="1197398" y="474980"/>
                  </a:lnTo>
                  <a:lnTo>
                    <a:pt x="1195586" y="469900"/>
                  </a:lnTo>
                  <a:lnTo>
                    <a:pt x="1191639" y="468630"/>
                  </a:lnTo>
                  <a:close/>
                </a:path>
                <a:path w="1501140" h="641350">
                  <a:moveTo>
                    <a:pt x="1411674" y="457200"/>
                  </a:moveTo>
                  <a:lnTo>
                    <a:pt x="1410449" y="457200"/>
                  </a:lnTo>
                  <a:lnTo>
                    <a:pt x="1409098" y="461010"/>
                  </a:lnTo>
                  <a:lnTo>
                    <a:pt x="1408459" y="466090"/>
                  </a:lnTo>
                  <a:lnTo>
                    <a:pt x="1407203" y="469900"/>
                  </a:lnTo>
                  <a:lnTo>
                    <a:pt x="1403925" y="472440"/>
                  </a:lnTo>
                  <a:lnTo>
                    <a:pt x="1402596" y="472440"/>
                  </a:lnTo>
                  <a:lnTo>
                    <a:pt x="1402669" y="473710"/>
                  </a:lnTo>
                  <a:lnTo>
                    <a:pt x="1408721" y="473710"/>
                  </a:lnTo>
                  <a:lnTo>
                    <a:pt x="1411307" y="469900"/>
                  </a:lnTo>
                  <a:lnTo>
                    <a:pt x="1412093" y="464820"/>
                  </a:lnTo>
                  <a:lnTo>
                    <a:pt x="1412023" y="463550"/>
                  </a:lnTo>
                  <a:lnTo>
                    <a:pt x="1411953" y="462280"/>
                  </a:lnTo>
                  <a:lnTo>
                    <a:pt x="1411883" y="461010"/>
                  </a:lnTo>
                  <a:lnTo>
                    <a:pt x="1411813" y="459740"/>
                  </a:lnTo>
                  <a:lnTo>
                    <a:pt x="1411744" y="458470"/>
                  </a:lnTo>
                  <a:lnTo>
                    <a:pt x="1411674" y="457200"/>
                  </a:lnTo>
                  <a:close/>
                </a:path>
                <a:path w="1501140" h="641350">
                  <a:moveTo>
                    <a:pt x="1193691" y="462280"/>
                  </a:moveTo>
                  <a:lnTo>
                    <a:pt x="1179513" y="462280"/>
                  </a:lnTo>
                  <a:lnTo>
                    <a:pt x="1181419" y="464820"/>
                  </a:lnTo>
                  <a:lnTo>
                    <a:pt x="1182016" y="466090"/>
                  </a:lnTo>
                  <a:lnTo>
                    <a:pt x="1183429" y="468630"/>
                  </a:lnTo>
                  <a:lnTo>
                    <a:pt x="1184885" y="471170"/>
                  </a:lnTo>
                  <a:lnTo>
                    <a:pt x="1185408" y="469900"/>
                  </a:lnTo>
                  <a:lnTo>
                    <a:pt x="1186497" y="468630"/>
                  </a:lnTo>
                  <a:lnTo>
                    <a:pt x="1191848" y="463550"/>
                  </a:lnTo>
                  <a:lnTo>
                    <a:pt x="1193691" y="462280"/>
                  </a:lnTo>
                  <a:close/>
                </a:path>
                <a:path w="1501140" h="641350">
                  <a:moveTo>
                    <a:pt x="1307237" y="414020"/>
                  </a:moveTo>
                  <a:lnTo>
                    <a:pt x="1231533" y="414020"/>
                  </a:lnTo>
                  <a:lnTo>
                    <a:pt x="1240977" y="422910"/>
                  </a:lnTo>
                  <a:lnTo>
                    <a:pt x="1246726" y="431800"/>
                  </a:lnTo>
                  <a:lnTo>
                    <a:pt x="1250464" y="436880"/>
                  </a:lnTo>
                  <a:lnTo>
                    <a:pt x="1254516" y="439420"/>
                  </a:lnTo>
                  <a:lnTo>
                    <a:pt x="1257396" y="440690"/>
                  </a:lnTo>
                  <a:lnTo>
                    <a:pt x="1268977" y="457200"/>
                  </a:lnTo>
                  <a:lnTo>
                    <a:pt x="1270306" y="458470"/>
                  </a:lnTo>
                  <a:lnTo>
                    <a:pt x="1272589" y="459740"/>
                  </a:lnTo>
                  <a:lnTo>
                    <a:pt x="1274327" y="459740"/>
                  </a:lnTo>
                  <a:lnTo>
                    <a:pt x="1276170" y="462280"/>
                  </a:lnTo>
                  <a:lnTo>
                    <a:pt x="1281447" y="464820"/>
                  </a:lnTo>
                  <a:lnTo>
                    <a:pt x="1288505" y="469900"/>
                  </a:lnTo>
                  <a:lnTo>
                    <a:pt x="1292013" y="471170"/>
                  </a:lnTo>
                  <a:lnTo>
                    <a:pt x="1306117" y="466090"/>
                  </a:lnTo>
                  <a:lnTo>
                    <a:pt x="1306860" y="464820"/>
                  </a:lnTo>
                  <a:lnTo>
                    <a:pt x="1305834" y="462280"/>
                  </a:lnTo>
                  <a:lnTo>
                    <a:pt x="1304159" y="459740"/>
                  </a:lnTo>
                  <a:lnTo>
                    <a:pt x="1302567" y="458470"/>
                  </a:lnTo>
                  <a:lnTo>
                    <a:pt x="1295279" y="458470"/>
                  </a:lnTo>
                  <a:lnTo>
                    <a:pt x="1295175" y="457200"/>
                  </a:lnTo>
                  <a:lnTo>
                    <a:pt x="1300274" y="454660"/>
                  </a:lnTo>
                  <a:lnTo>
                    <a:pt x="1301038" y="454660"/>
                  </a:lnTo>
                  <a:lnTo>
                    <a:pt x="1300714" y="452120"/>
                  </a:lnTo>
                  <a:lnTo>
                    <a:pt x="1299688" y="450850"/>
                  </a:lnTo>
                  <a:lnTo>
                    <a:pt x="1298379" y="450850"/>
                  </a:lnTo>
                  <a:lnTo>
                    <a:pt x="1293405" y="447040"/>
                  </a:lnTo>
                  <a:lnTo>
                    <a:pt x="1292536" y="445770"/>
                  </a:lnTo>
                  <a:lnTo>
                    <a:pt x="1293279" y="443230"/>
                  </a:lnTo>
                  <a:lnTo>
                    <a:pt x="1294861" y="441960"/>
                  </a:lnTo>
                  <a:lnTo>
                    <a:pt x="1300196" y="441960"/>
                  </a:lnTo>
                  <a:lnTo>
                    <a:pt x="1299845" y="440690"/>
                  </a:lnTo>
                  <a:lnTo>
                    <a:pt x="1299007" y="439420"/>
                  </a:lnTo>
                  <a:lnTo>
                    <a:pt x="1297593" y="438150"/>
                  </a:lnTo>
                  <a:lnTo>
                    <a:pt x="1295499" y="436880"/>
                  </a:lnTo>
                  <a:lnTo>
                    <a:pt x="1297604" y="431800"/>
                  </a:lnTo>
                  <a:lnTo>
                    <a:pt x="1329582" y="431800"/>
                  </a:lnTo>
                  <a:lnTo>
                    <a:pt x="1327875" y="427990"/>
                  </a:lnTo>
                  <a:lnTo>
                    <a:pt x="1323792" y="427990"/>
                  </a:lnTo>
                  <a:lnTo>
                    <a:pt x="1321970" y="426720"/>
                  </a:lnTo>
                  <a:lnTo>
                    <a:pt x="1321865" y="424180"/>
                  </a:lnTo>
                  <a:lnTo>
                    <a:pt x="1323488" y="421640"/>
                  </a:lnTo>
                  <a:lnTo>
                    <a:pt x="1325823" y="420370"/>
                  </a:lnTo>
                  <a:lnTo>
                    <a:pt x="1327708" y="419100"/>
                  </a:lnTo>
                  <a:lnTo>
                    <a:pt x="1317331" y="419100"/>
                  </a:lnTo>
                  <a:lnTo>
                    <a:pt x="1313394" y="417830"/>
                  </a:lnTo>
                  <a:lnTo>
                    <a:pt x="1307237" y="414020"/>
                  </a:lnTo>
                  <a:close/>
                </a:path>
                <a:path w="1501140" h="641350">
                  <a:moveTo>
                    <a:pt x="1151692" y="467360"/>
                  </a:moveTo>
                  <a:lnTo>
                    <a:pt x="1149734" y="468630"/>
                  </a:lnTo>
                  <a:lnTo>
                    <a:pt x="1155608" y="468630"/>
                  </a:lnTo>
                  <a:lnTo>
                    <a:pt x="1151692" y="467360"/>
                  </a:lnTo>
                  <a:close/>
                </a:path>
                <a:path w="1501140" h="641350">
                  <a:moveTo>
                    <a:pt x="571176" y="445770"/>
                  </a:moveTo>
                  <a:lnTo>
                    <a:pt x="563940" y="445770"/>
                  </a:lnTo>
                  <a:lnTo>
                    <a:pt x="559658" y="447040"/>
                  </a:lnTo>
                  <a:lnTo>
                    <a:pt x="543753" y="454660"/>
                  </a:lnTo>
                  <a:lnTo>
                    <a:pt x="527680" y="464820"/>
                  </a:lnTo>
                  <a:lnTo>
                    <a:pt x="1145022" y="464820"/>
                  </a:lnTo>
                  <a:lnTo>
                    <a:pt x="1144687" y="463550"/>
                  </a:lnTo>
                  <a:lnTo>
                    <a:pt x="1149378" y="458470"/>
                  </a:lnTo>
                  <a:lnTo>
                    <a:pt x="1262952" y="458470"/>
                  </a:lnTo>
                  <a:lnTo>
                    <a:pt x="1259305" y="454660"/>
                  </a:lnTo>
                  <a:lnTo>
                    <a:pt x="574579" y="454660"/>
                  </a:lnTo>
                  <a:lnTo>
                    <a:pt x="573825" y="453390"/>
                  </a:lnTo>
                  <a:lnTo>
                    <a:pt x="573092" y="453390"/>
                  </a:lnTo>
                  <a:lnTo>
                    <a:pt x="572579" y="452120"/>
                  </a:lnTo>
                  <a:lnTo>
                    <a:pt x="572254" y="450850"/>
                  </a:lnTo>
                  <a:lnTo>
                    <a:pt x="572254" y="448310"/>
                  </a:lnTo>
                  <a:lnTo>
                    <a:pt x="571888" y="447040"/>
                  </a:lnTo>
                  <a:lnTo>
                    <a:pt x="571176" y="445770"/>
                  </a:lnTo>
                  <a:close/>
                </a:path>
                <a:path w="1501140" h="641350">
                  <a:moveTo>
                    <a:pt x="1176414" y="462280"/>
                  </a:moveTo>
                  <a:lnTo>
                    <a:pt x="1163545" y="462280"/>
                  </a:lnTo>
                  <a:lnTo>
                    <a:pt x="1166781" y="464820"/>
                  </a:lnTo>
                  <a:lnTo>
                    <a:pt x="1170456" y="464820"/>
                  </a:lnTo>
                  <a:lnTo>
                    <a:pt x="1174079" y="463550"/>
                  </a:lnTo>
                  <a:lnTo>
                    <a:pt x="1176414" y="462280"/>
                  </a:lnTo>
                  <a:close/>
                </a:path>
                <a:path w="1501140" h="641350">
                  <a:moveTo>
                    <a:pt x="1300976" y="457200"/>
                  </a:moveTo>
                  <a:lnTo>
                    <a:pt x="1295279" y="458470"/>
                  </a:lnTo>
                  <a:lnTo>
                    <a:pt x="1302567" y="458470"/>
                  </a:lnTo>
                  <a:lnTo>
                    <a:pt x="1300976" y="457200"/>
                  </a:lnTo>
                  <a:close/>
                </a:path>
                <a:path w="1501140" h="641350">
                  <a:moveTo>
                    <a:pt x="1328672" y="443230"/>
                  </a:moveTo>
                  <a:lnTo>
                    <a:pt x="1314808" y="443230"/>
                  </a:lnTo>
                  <a:lnTo>
                    <a:pt x="1315394" y="447040"/>
                  </a:lnTo>
                  <a:lnTo>
                    <a:pt x="1323153" y="455930"/>
                  </a:lnTo>
                  <a:lnTo>
                    <a:pt x="1324860" y="458470"/>
                  </a:lnTo>
                  <a:lnTo>
                    <a:pt x="1325875" y="458470"/>
                  </a:lnTo>
                  <a:lnTo>
                    <a:pt x="1325988" y="455930"/>
                  </a:lnTo>
                  <a:lnTo>
                    <a:pt x="1326102" y="453390"/>
                  </a:lnTo>
                  <a:lnTo>
                    <a:pt x="1326158" y="452120"/>
                  </a:lnTo>
                  <a:lnTo>
                    <a:pt x="1328672" y="443230"/>
                  </a:lnTo>
                  <a:close/>
                </a:path>
                <a:path w="1501140" h="641350">
                  <a:moveTo>
                    <a:pt x="510497" y="455930"/>
                  </a:moveTo>
                  <a:lnTo>
                    <a:pt x="507251" y="455930"/>
                  </a:lnTo>
                  <a:lnTo>
                    <a:pt x="504749" y="457200"/>
                  </a:lnTo>
                  <a:lnTo>
                    <a:pt x="515534" y="457200"/>
                  </a:lnTo>
                  <a:lnTo>
                    <a:pt x="510497" y="455930"/>
                  </a:lnTo>
                  <a:close/>
                </a:path>
                <a:path w="1501140" h="641350">
                  <a:moveTo>
                    <a:pt x="1406020" y="431800"/>
                  </a:moveTo>
                  <a:lnTo>
                    <a:pt x="1379874" y="431800"/>
                  </a:lnTo>
                  <a:lnTo>
                    <a:pt x="1379842" y="433070"/>
                  </a:lnTo>
                  <a:lnTo>
                    <a:pt x="1378691" y="436880"/>
                  </a:lnTo>
                  <a:lnTo>
                    <a:pt x="1376890" y="439420"/>
                  </a:lnTo>
                  <a:lnTo>
                    <a:pt x="1374041" y="440690"/>
                  </a:lnTo>
                  <a:lnTo>
                    <a:pt x="1375078" y="443230"/>
                  </a:lnTo>
                  <a:lnTo>
                    <a:pt x="1374188" y="448310"/>
                  </a:lnTo>
                  <a:lnTo>
                    <a:pt x="1371120" y="455930"/>
                  </a:lnTo>
                  <a:lnTo>
                    <a:pt x="1372764" y="454660"/>
                  </a:lnTo>
                  <a:lnTo>
                    <a:pt x="1399411" y="454660"/>
                  </a:lnTo>
                  <a:lnTo>
                    <a:pt x="1399511" y="450850"/>
                  </a:lnTo>
                  <a:lnTo>
                    <a:pt x="1399611" y="447040"/>
                  </a:lnTo>
                  <a:lnTo>
                    <a:pt x="1400051" y="444500"/>
                  </a:lnTo>
                  <a:lnTo>
                    <a:pt x="1400983" y="441960"/>
                  </a:lnTo>
                  <a:lnTo>
                    <a:pt x="1404428" y="435610"/>
                  </a:lnTo>
                  <a:lnTo>
                    <a:pt x="1405737" y="433070"/>
                  </a:lnTo>
                  <a:lnTo>
                    <a:pt x="1406020" y="431800"/>
                  </a:lnTo>
                  <a:close/>
                </a:path>
                <a:path w="1501140" h="641350">
                  <a:moveTo>
                    <a:pt x="718826" y="194310"/>
                  </a:moveTo>
                  <a:lnTo>
                    <a:pt x="717653" y="194310"/>
                  </a:lnTo>
                  <a:lnTo>
                    <a:pt x="716648" y="195580"/>
                  </a:lnTo>
                  <a:lnTo>
                    <a:pt x="715695" y="196850"/>
                  </a:lnTo>
                  <a:lnTo>
                    <a:pt x="714533" y="200660"/>
                  </a:lnTo>
                  <a:lnTo>
                    <a:pt x="714344" y="203200"/>
                  </a:lnTo>
                  <a:lnTo>
                    <a:pt x="714302" y="207010"/>
                  </a:lnTo>
                  <a:lnTo>
                    <a:pt x="713946" y="208280"/>
                  </a:lnTo>
                  <a:lnTo>
                    <a:pt x="713151" y="210820"/>
                  </a:lnTo>
                  <a:lnTo>
                    <a:pt x="710009" y="214630"/>
                  </a:lnTo>
                  <a:lnTo>
                    <a:pt x="709381" y="218440"/>
                  </a:lnTo>
                  <a:lnTo>
                    <a:pt x="709329" y="227330"/>
                  </a:lnTo>
                  <a:lnTo>
                    <a:pt x="708208" y="231140"/>
                  </a:lnTo>
                  <a:lnTo>
                    <a:pt x="705392" y="234950"/>
                  </a:lnTo>
                  <a:lnTo>
                    <a:pt x="704554" y="236220"/>
                  </a:lnTo>
                  <a:lnTo>
                    <a:pt x="702763" y="242570"/>
                  </a:lnTo>
                  <a:lnTo>
                    <a:pt x="702051" y="243840"/>
                  </a:lnTo>
                  <a:lnTo>
                    <a:pt x="700177" y="245110"/>
                  </a:lnTo>
                  <a:lnTo>
                    <a:pt x="696931" y="246380"/>
                  </a:lnTo>
                  <a:lnTo>
                    <a:pt x="696146" y="247650"/>
                  </a:lnTo>
                  <a:lnTo>
                    <a:pt x="695601" y="248920"/>
                  </a:lnTo>
                  <a:lnTo>
                    <a:pt x="694910" y="250190"/>
                  </a:lnTo>
                  <a:lnTo>
                    <a:pt x="693926" y="252730"/>
                  </a:lnTo>
                  <a:lnTo>
                    <a:pt x="692177" y="255270"/>
                  </a:lnTo>
                  <a:lnTo>
                    <a:pt x="691245" y="256540"/>
                  </a:lnTo>
                  <a:lnTo>
                    <a:pt x="691146" y="257810"/>
                  </a:lnTo>
                  <a:lnTo>
                    <a:pt x="691047" y="259080"/>
                  </a:lnTo>
                  <a:lnTo>
                    <a:pt x="691319" y="260350"/>
                  </a:lnTo>
                  <a:lnTo>
                    <a:pt x="692324" y="262890"/>
                  </a:lnTo>
                  <a:lnTo>
                    <a:pt x="692481" y="264160"/>
                  </a:lnTo>
                  <a:lnTo>
                    <a:pt x="691905" y="265430"/>
                  </a:lnTo>
                  <a:lnTo>
                    <a:pt x="691172" y="266700"/>
                  </a:lnTo>
                  <a:lnTo>
                    <a:pt x="688251" y="270510"/>
                  </a:lnTo>
                  <a:lnTo>
                    <a:pt x="684272" y="273050"/>
                  </a:lnTo>
                  <a:lnTo>
                    <a:pt x="682659" y="274320"/>
                  </a:lnTo>
                  <a:lnTo>
                    <a:pt x="678837" y="279400"/>
                  </a:lnTo>
                  <a:lnTo>
                    <a:pt x="670660" y="287020"/>
                  </a:lnTo>
                  <a:lnTo>
                    <a:pt x="670136" y="288290"/>
                  </a:lnTo>
                  <a:lnTo>
                    <a:pt x="669780" y="289560"/>
                  </a:lnTo>
                  <a:lnTo>
                    <a:pt x="669801" y="290830"/>
                  </a:lnTo>
                  <a:lnTo>
                    <a:pt x="670293" y="293370"/>
                  </a:lnTo>
                  <a:lnTo>
                    <a:pt x="670042" y="294640"/>
                  </a:lnTo>
                  <a:lnTo>
                    <a:pt x="666262" y="307340"/>
                  </a:lnTo>
                  <a:lnTo>
                    <a:pt x="656377" y="326390"/>
                  </a:lnTo>
                  <a:lnTo>
                    <a:pt x="650933" y="332740"/>
                  </a:lnTo>
                  <a:lnTo>
                    <a:pt x="633823" y="353060"/>
                  </a:lnTo>
                  <a:lnTo>
                    <a:pt x="627740" y="359410"/>
                  </a:lnTo>
                  <a:lnTo>
                    <a:pt x="620263" y="368300"/>
                  </a:lnTo>
                  <a:lnTo>
                    <a:pt x="619960" y="369570"/>
                  </a:lnTo>
                  <a:lnTo>
                    <a:pt x="618588" y="374650"/>
                  </a:lnTo>
                  <a:lnTo>
                    <a:pt x="617981" y="375920"/>
                  </a:lnTo>
                  <a:lnTo>
                    <a:pt x="606609" y="397510"/>
                  </a:lnTo>
                  <a:lnTo>
                    <a:pt x="605897" y="398780"/>
                  </a:lnTo>
                  <a:lnTo>
                    <a:pt x="606086" y="400050"/>
                  </a:lnTo>
                  <a:lnTo>
                    <a:pt x="606337" y="401320"/>
                  </a:lnTo>
                  <a:lnTo>
                    <a:pt x="606599" y="401320"/>
                  </a:lnTo>
                  <a:lnTo>
                    <a:pt x="608934" y="403860"/>
                  </a:lnTo>
                  <a:lnTo>
                    <a:pt x="610724" y="405130"/>
                  </a:lnTo>
                  <a:lnTo>
                    <a:pt x="616033" y="407670"/>
                  </a:lnTo>
                  <a:lnTo>
                    <a:pt x="616735" y="407670"/>
                  </a:lnTo>
                  <a:lnTo>
                    <a:pt x="617363" y="408940"/>
                  </a:lnTo>
                  <a:lnTo>
                    <a:pt x="617441" y="410210"/>
                  </a:lnTo>
                  <a:lnTo>
                    <a:pt x="617520" y="411480"/>
                  </a:lnTo>
                  <a:lnTo>
                    <a:pt x="617133" y="412750"/>
                  </a:lnTo>
                  <a:lnTo>
                    <a:pt x="616609" y="414020"/>
                  </a:lnTo>
                  <a:lnTo>
                    <a:pt x="611269" y="417830"/>
                  </a:lnTo>
                  <a:lnTo>
                    <a:pt x="608295" y="419100"/>
                  </a:lnTo>
                  <a:lnTo>
                    <a:pt x="607185" y="419100"/>
                  </a:lnTo>
                  <a:lnTo>
                    <a:pt x="605824" y="420370"/>
                  </a:lnTo>
                  <a:lnTo>
                    <a:pt x="603992" y="422910"/>
                  </a:lnTo>
                  <a:lnTo>
                    <a:pt x="603227" y="424180"/>
                  </a:lnTo>
                  <a:lnTo>
                    <a:pt x="602819" y="425450"/>
                  </a:lnTo>
                  <a:lnTo>
                    <a:pt x="602808" y="426720"/>
                  </a:lnTo>
                  <a:lnTo>
                    <a:pt x="602976" y="427990"/>
                  </a:lnTo>
                  <a:lnTo>
                    <a:pt x="603321" y="427990"/>
                  </a:lnTo>
                  <a:lnTo>
                    <a:pt x="604023" y="429260"/>
                  </a:lnTo>
                  <a:lnTo>
                    <a:pt x="606149" y="430530"/>
                  </a:lnTo>
                  <a:lnTo>
                    <a:pt x="606861" y="431800"/>
                  </a:lnTo>
                  <a:lnTo>
                    <a:pt x="606798" y="434340"/>
                  </a:lnTo>
                  <a:lnTo>
                    <a:pt x="606253" y="435610"/>
                  </a:lnTo>
                  <a:lnTo>
                    <a:pt x="605374" y="436880"/>
                  </a:lnTo>
                  <a:lnTo>
                    <a:pt x="583793" y="448310"/>
                  </a:lnTo>
                  <a:lnTo>
                    <a:pt x="578453" y="453390"/>
                  </a:lnTo>
                  <a:lnTo>
                    <a:pt x="577469" y="454660"/>
                  </a:lnTo>
                  <a:lnTo>
                    <a:pt x="1259305" y="454660"/>
                  </a:lnTo>
                  <a:lnTo>
                    <a:pt x="1255658" y="450850"/>
                  </a:lnTo>
                  <a:lnTo>
                    <a:pt x="1251427" y="444500"/>
                  </a:lnTo>
                  <a:lnTo>
                    <a:pt x="1248831" y="440690"/>
                  </a:lnTo>
                  <a:lnTo>
                    <a:pt x="1242977" y="436880"/>
                  </a:lnTo>
                  <a:lnTo>
                    <a:pt x="1234925" y="424180"/>
                  </a:lnTo>
                  <a:lnTo>
                    <a:pt x="1233250" y="422910"/>
                  </a:lnTo>
                  <a:lnTo>
                    <a:pt x="1231156" y="422910"/>
                  </a:lnTo>
                  <a:lnTo>
                    <a:pt x="1229439" y="421640"/>
                  </a:lnTo>
                  <a:lnTo>
                    <a:pt x="1228653" y="420370"/>
                  </a:lnTo>
                  <a:lnTo>
                    <a:pt x="1228716" y="417830"/>
                  </a:lnTo>
                  <a:lnTo>
                    <a:pt x="1229868" y="414020"/>
                  </a:lnTo>
                  <a:lnTo>
                    <a:pt x="1307237" y="414020"/>
                  </a:lnTo>
                  <a:lnTo>
                    <a:pt x="1303447" y="412750"/>
                  </a:lnTo>
                  <a:lnTo>
                    <a:pt x="1300536" y="411480"/>
                  </a:lnTo>
                  <a:lnTo>
                    <a:pt x="1300515" y="408940"/>
                  </a:lnTo>
                  <a:lnTo>
                    <a:pt x="1305206" y="407670"/>
                  </a:lnTo>
                  <a:lnTo>
                    <a:pt x="1313478" y="406400"/>
                  </a:lnTo>
                  <a:lnTo>
                    <a:pt x="1316556" y="405130"/>
                  </a:lnTo>
                  <a:lnTo>
                    <a:pt x="1319530" y="402590"/>
                  </a:lnTo>
                  <a:lnTo>
                    <a:pt x="1312158" y="400050"/>
                  </a:lnTo>
                  <a:lnTo>
                    <a:pt x="1304651" y="400050"/>
                  </a:lnTo>
                  <a:lnTo>
                    <a:pt x="1297939" y="397510"/>
                  </a:lnTo>
                  <a:lnTo>
                    <a:pt x="1294379" y="392430"/>
                  </a:lnTo>
                  <a:lnTo>
                    <a:pt x="1287133" y="392430"/>
                  </a:lnTo>
                  <a:lnTo>
                    <a:pt x="1276201" y="391160"/>
                  </a:lnTo>
                  <a:lnTo>
                    <a:pt x="1265877" y="375920"/>
                  </a:lnTo>
                  <a:lnTo>
                    <a:pt x="1265605" y="375920"/>
                  </a:lnTo>
                  <a:lnTo>
                    <a:pt x="1248119" y="360680"/>
                  </a:lnTo>
                  <a:lnTo>
                    <a:pt x="1247899" y="360680"/>
                  </a:lnTo>
                  <a:lnTo>
                    <a:pt x="1247982" y="359410"/>
                  </a:lnTo>
                  <a:lnTo>
                    <a:pt x="1248066" y="358140"/>
                  </a:lnTo>
                  <a:lnTo>
                    <a:pt x="1247857" y="356870"/>
                  </a:lnTo>
                  <a:lnTo>
                    <a:pt x="1245679" y="356870"/>
                  </a:lnTo>
                  <a:lnTo>
                    <a:pt x="1243585" y="355600"/>
                  </a:lnTo>
                  <a:lnTo>
                    <a:pt x="1239396" y="354330"/>
                  </a:lnTo>
                  <a:lnTo>
                    <a:pt x="1236852" y="350520"/>
                  </a:lnTo>
                  <a:lnTo>
                    <a:pt x="1235920" y="349250"/>
                  </a:lnTo>
                  <a:lnTo>
                    <a:pt x="1234349" y="347980"/>
                  </a:lnTo>
                  <a:lnTo>
                    <a:pt x="1229878" y="340360"/>
                  </a:lnTo>
                  <a:lnTo>
                    <a:pt x="1228936" y="339090"/>
                  </a:lnTo>
                  <a:lnTo>
                    <a:pt x="1228287" y="334010"/>
                  </a:lnTo>
                  <a:lnTo>
                    <a:pt x="1226936" y="332740"/>
                  </a:lnTo>
                  <a:lnTo>
                    <a:pt x="1221198" y="330200"/>
                  </a:lnTo>
                  <a:lnTo>
                    <a:pt x="1218884" y="328930"/>
                  </a:lnTo>
                  <a:lnTo>
                    <a:pt x="1216088" y="326390"/>
                  </a:lnTo>
                  <a:lnTo>
                    <a:pt x="1213533" y="323850"/>
                  </a:lnTo>
                  <a:lnTo>
                    <a:pt x="1211669" y="318770"/>
                  </a:lnTo>
                  <a:lnTo>
                    <a:pt x="1209858" y="318770"/>
                  </a:lnTo>
                  <a:lnTo>
                    <a:pt x="1201628" y="299720"/>
                  </a:lnTo>
                  <a:lnTo>
                    <a:pt x="1200843" y="298450"/>
                  </a:lnTo>
                  <a:lnTo>
                    <a:pt x="1197398" y="295910"/>
                  </a:lnTo>
                  <a:lnTo>
                    <a:pt x="1196581" y="294640"/>
                  </a:lnTo>
                  <a:lnTo>
                    <a:pt x="1194570" y="292100"/>
                  </a:lnTo>
                  <a:lnTo>
                    <a:pt x="1181890" y="289560"/>
                  </a:lnTo>
                  <a:lnTo>
                    <a:pt x="1180131" y="288290"/>
                  </a:lnTo>
                  <a:lnTo>
                    <a:pt x="1178906" y="285750"/>
                  </a:lnTo>
                  <a:lnTo>
                    <a:pt x="1178100" y="284480"/>
                  </a:lnTo>
                  <a:lnTo>
                    <a:pt x="1178006" y="283210"/>
                  </a:lnTo>
                  <a:lnTo>
                    <a:pt x="1177911" y="281940"/>
                  </a:lnTo>
                  <a:lnTo>
                    <a:pt x="1177534" y="280670"/>
                  </a:lnTo>
                  <a:lnTo>
                    <a:pt x="1167681" y="280670"/>
                  </a:lnTo>
                  <a:lnTo>
                    <a:pt x="1164529" y="279400"/>
                  </a:lnTo>
                  <a:lnTo>
                    <a:pt x="1163095" y="276860"/>
                  </a:lnTo>
                  <a:lnTo>
                    <a:pt x="1164488" y="274320"/>
                  </a:lnTo>
                  <a:lnTo>
                    <a:pt x="1228528" y="274320"/>
                  </a:lnTo>
                  <a:lnTo>
                    <a:pt x="1227156" y="273050"/>
                  </a:lnTo>
                  <a:lnTo>
                    <a:pt x="1220025" y="273050"/>
                  </a:lnTo>
                  <a:lnTo>
                    <a:pt x="1212957" y="271780"/>
                  </a:lnTo>
                  <a:lnTo>
                    <a:pt x="1204036" y="269240"/>
                  </a:lnTo>
                  <a:lnTo>
                    <a:pt x="1197042" y="265430"/>
                  </a:lnTo>
                  <a:lnTo>
                    <a:pt x="1194455" y="260350"/>
                  </a:lnTo>
                  <a:lnTo>
                    <a:pt x="1195220" y="257810"/>
                  </a:lnTo>
                  <a:lnTo>
                    <a:pt x="1195115" y="256540"/>
                  </a:lnTo>
                  <a:lnTo>
                    <a:pt x="1195010" y="255270"/>
                  </a:lnTo>
                  <a:lnTo>
                    <a:pt x="1193628" y="254000"/>
                  </a:lnTo>
                  <a:lnTo>
                    <a:pt x="1191942" y="252730"/>
                  </a:lnTo>
                  <a:lnTo>
                    <a:pt x="1190225" y="252730"/>
                  </a:lnTo>
                  <a:lnTo>
                    <a:pt x="1188874" y="251460"/>
                  </a:lnTo>
                  <a:lnTo>
                    <a:pt x="1180644" y="242570"/>
                  </a:lnTo>
                  <a:lnTo>
                    <a:pt x="1179691" y="242570"/>
                  </a:lnTo>
                  <a:lnTo>
                    <a:pt x="1178068" y="241300"/>
                  </a:lnTo>
                  <a:lnTo>
                    <a:pt x="1176948" y="240030"/>
                  </a:lnTo>
                  <a:lnTo>
                    <a:pt x="1141085" y="240030"/>
                  </a:lnTo>
                  <a:lnTo>
                    <a:pt x="1133525" y="237490"/>
                  </a:lnTo>
                  <a:lnTo>
                    <a:pt x="1125201" y="237490"/>
                  </a:lnTo>
                  <a:lnTo>
                    <a:pt x="1125128" y="234950"/>
                  </a:lnTo>
                  <a:lnTo>
                    <a:pt x="1132939" y="234950"/>
                  </a:lnTo>
                  <a:lnTo>
                    <a:pt x="1134761" y="233680"/>
                  </a:lnTo>
                  <a:lnTo>
                    <a:pt x="1134384" y="232410"/>
                  </a:lnTo>
                  <a:lnTo>
                    <a:pt x="1133258" y="231140"/>
                  </a:lnTo>
                  <a:lnTo>
                    <a:pt x="780510" y="231140"/>
                  </a:lnTo>
                  <a:lnTo>
                    <a:pt x="779169" y="229870"/>
                  </a:lnTo>
                  <a:lnTo>
                    <a:pt x="768133" y="227330"/>
                  </a:lnTo>
                  <a:lnTo>
                    <a:pt x="758866" y="224790"/>
                  </a:lnTo>
                  <a:lnTo>
                    <a:pt x="742417" y="219710"/>
                  </a:lnTo>
                  <a:lnTo>
                    <a:pt x="741956" y="218440"/>
                  </a:lnTo>
                  <a:lnTo>
                    <a:pt x="741652" y="218440"/>
                  </a:lnTo>
                  <a:lnTo>
                    <a:pt x="742584" y="215900"/>
                  </a:lnTo>
                  <a:lnTo>
                    <a:pt x="742720" y="215900"/>
                  </a:lnTo>
                  <a:lnTo>
                    <a:pt x="742731" y="214630"/>
                  </a:lnTo>
                  <a:lnTo>
                    <a:pt x="742239" y="213360"/>
                  </a:lnTo>
                  <a:lnTo>
                    <a:pt x="735192" y="200660"/>
                  </a:lnTo>
                  <a:lnTo>
                    <a:pt x="734647" y="200660"/>
                  </a:lnTo>
                  <a:lnTo>
                    <a:pt x="734050" y="199390"/>
                  </a:lnTo>
                  <a:lnTo>
                    <a:pt x="733590" y="199390"/>
                  </a:lnTo>
                  <a:lnTo>
                    <a:pt x="718826" y="194310"/>
                  </a:lnTo>
                  <a:close/>
                </a:path>
                <a:path w="1501140" h="641350">
                  <a:moveTo>
                    <a:pt x="1329582" y="431800"/>
                  </a:moveTo>
                  <a:lnTo>
                    <a:pt x="1297604" y="431800"/>
                  </a:lnTo>
                  <a:lnTo>
                    <a:pt x="1300997" y="434340"/>
                  </a:lnTo>
                  <a:lnTo>
                    <a:pt x="1306944" y="444500"/>
                  </a:lnTo>
                  <a:lnTo>
                    <a:pt x="1310148" y="444500"/>
                  </a:lnTo>
                  <a:lnTo>
                    <a:pt x="1312713" y="443230"/>
                  </a:lnTo>
                  <a:lnTo>
                    <a:pt x="1328672" y="443230"/>
                  </a:lnTo>
                  <a:lnTo>
                    <a:pt x="1329750" y="439420"/>
                  </a:lnTo>
                  <a:lnTo>
                    <a:pt x="1329638" y="434340"/>
                  </a:lnTo>
                  <a:lnTo>
                    <a:pt x="1329582" y="431800"/>
                  </a:lnTo>
                  <a:close/>
                </a:path>
                <a:path w="1501140" h="641350">
                  <a:moveTo>
                    <a:pt x="1300196" y="441960"/>
                  </a:moveTo>
                  <a:lnTo>
                    <a:pt x="1298672" y="441960"/>
                  </a:lnTo>
                  <a:lnTo>
                    <a:pt x="1300546" y="443230"/>
                  </a:lnTo>
                  <a:lnTo>
                    <a:pt x="1300196" y="441960"/>
                  </a:lnTo>
                  <a:close/>
                </a:path>
                <a:path w="1501140" h="641350">
                  <a:moveTo>
                    <a:pt x="1430563" y="419100"/>
                  </a:moveTo>
                  <a:lnTo>
                    <a:pt x="1429202" y="420370"/>
                  </a:lnTo>
                  <a:lnTo>
                    <a:pt x="1427778" y="421640"/>
                  </a:lnTo>
                  <a:lnTo>
                    <a:pt x="1423098" y="434340"/>
                  </a:lnTo>
                  <a:lnTo>
                    <a:pt x="1422909" y="435610"/>
                  </a:lnTo>
                  <a:lnTo>
                    <a:pt x="1422951" y="436880"/>
                  </a:lnTo>
                  <a:lnTo>
                    <a:pt x="1424155" y="436880"/>
                  </a:lnTo>
                  <a:lnTo>
                    <a:pt x="1427904" y="429260"/>
                  </a:lnTo>
                  <a:lnTo>
                    <a:pt x="1429705" y="424180"/>
                  </a:lnTo>
                  <a:lnTo>
                    <a:pt x="1430563" y="419100"/>
                  </a:lnTo>
                  <a:close/>
                </a:path>
                <a:path w="1501140" h="641350">
                  <a:moveTo>
                    <a:pt x="1411789" y="415290"/>
                  </a:moveTo>
                  <a:lnTo>
                    <a:pt x="1382816" y="415290"/>
                  </a:lnTo>
                  <a:lnTo>
                    <a:pt x="1384470" y="416560"/>
                  </a:lnTo>
                  <a:lnTo>
                    <a:pt x="1384387" y="419100"/>
                  </a:lnTo>
                  <a:lnTo>
                    <a:pt x="1379560" y="421640"/>
                  </a:lnTo>
                  <a:lnTo>
                    <a:pt x="1377654" y="425450"/>
                  </a:lnTo>
                  <a:lnTo>
                    <a:pt x="1376471" y="429260"/>
                  </a:lnTo>
                  <a:lnTo>
                    <a:pt x="1376366" y="430530"/>
                  </a:lnTo>
                  <a:lnTo>
                    <a:pt x="1376261" y="431800"/>
                  </a:lnTo>
                  <a:lnTo>
                    <a:pt x="1376157" y="433070"/>
                  </a:lnTo>
                  <a:lnTo>
                    <a:pt x="1377549" y="433070"/>
                  </a:lnTo>
                  <a:lnTo>
                    <a:pt x="1377800" y="431800"/>
                  </a:lnTo>
                  <a:lnTo>
                    <a:pt x="1406020" y="431800"/>
                  </a:lnTo>
                  <a:lnTo>
                    <a:pt x="1405643" y="430530"/>
                  </a:lnTo>
                  <a:lnTo>
                    <a:pt x="1405077" y="426720"/>
                  </a:lnTo>
                  <a:lnTo>
                    <a:pt x="1405716" y="422910"/>
                  </a:lnTo>
                  <a:lnTo>
                    <a:pt x="1408878" y="419100"/>
                  </a:lnTo>
                  <a:lnTo>
                    <a:pt x="1409674" y="416560"/>
                  </a:lnTo>
                  <a:lnTo>
                    <a:pt x="1411789" y="415290"/>
                  </a:lnTo>
                  <a:close/>
                </a:path>
                <a:path w="1501140" h="641350">
                  <a:moveTo>
                    <a:pt x="1319718" y="411480"/>
                  </a:moveTo>
                  <a:lnTo>
                    <a:pt x="1318923" y="416560"/>
                  </a:lnTo>
                  <a:lnTo>
                    <a:pt x="1317331" y="419100"/>
                  </a:lnTo>
                  <a:lnTo>
                    <a:pt x="1327708" y="419100"/>
                  </a:lnTo>
                  <a:lnTo>
                    <a:pt x="1327603" y="417830"/>
                  </a:lnTo>
                  <a:lnTo>
                    <a:pt x="1322357" y="412750"/>
                  </a:lnTo>
                  <a:lnTo>
                    <a:pt x="1319718" y="411480"/>
                  </a:lnTo>
                  <a:close/>
                </a:path>
                <a:path w="1501140" h="641350">
                  <a:moveTo>
                    <a:pt x="1405381" y="344170"/>
                  </a:moveTo>
                  <a:lnTo>
                    <a:pt x="1403548" y="347980"/>
                  </a:lnTo>
                  <a:lnTo>
                    <a:pt x="1407328" y="351790"/>
                  </a:lnTo>
                  <a:lnTo>
                    <a:pt x="1407417" y="353060"/>
                  </a:lnTo>
                  <a:lnTo>
                    <a:pt x="1407506" y="354330"/>
                  </a:lnTo>
                  <a:lnTo>
                    <a:pt x="1405318" y="356870"/>
                  </a:lnTo>
                  <a:lnTo>
                    <a:pt x="1401779" y="360680"/>
                  </a:lnTo>
                  <a:lnTo>
                    <a:pt x="1401831" y="361950"/>
                  </a:lnTo>
                  <a:lnTo>
                    <a:pt x="1405559" y="361950"/>
                  </a:lnTo>
                  <a:lnTo>
                    <a:pt x="1406020" y="363220"/>
                  </a:lnTo>
                  <a:lnTo>
                    <a:pt x="1400093" y="369570"/>
                  </a:lnTo>
                  <a:lnTo>
                    <a:pt x="1400025" y="370840"/>
                  </a:lnTo>
                  <a:lnTo>
                    <a:pt x="1399957" y="372110"/>
                  </a:lnTo>
                  <a:lnTo>
                    <a:pt x="1401224" y="375920"/>
                  </a:lnTo>
                  <a:lnTo>
                    <a:pt x="1393821" y="375920"/>
                  </a:lnTo>
                  <a:lnTo>
                    <a:pt x="1391287" y="378460"/>
                  </a:lnTo>
                  <a:lnTo>
                    <a:pt x="1389517" y="382270"/>
                  </a:lnTo>
                  <a:lnTo>
                    <a:pt x="1392502" y="384810"/>
                  </a:lnTo>
                  <a:lnTo>
                    <a:pt x="1390428" y="386080"/>
                  </a:lnTo>
                  <a:lnTo>
                    <a:pt x="1386701" y="387350"/>
                  </a:lnTo>
                  <a:lnTo>
                    <a:pt x="1383612" y="389890"/>
                  </a:lnTo>
                  <a:lnTo>
                    <a:pt x="1385894" y="391160"/>
                  </a:lnTo>
                  <a:lnTo>
                    <a:pt x="1385826" y="392430"/>
                  </a:lnTo>
                  <a:lnTo>
                    <a:pt x="1385758" y="393700"/>
                  </a:lnTo>
                  <a:lnTo>
                    <a:pt x="1384062" y="394970"/>
                  </a:lnTo>
                  <a:lnTo>
                    <a:pt x="1381664" y="397510"/>
                  </a:lnTo>
                  <a:lnTo>
                    <a:pt x="1389109" y="400050"/>
                  </a:lnTo>
                  <a:lnTo>
                    <a:pt x="1385162" y="402590"/>
                  </a:lnTo>
                  <a:lnTo>
                    <a:pt x="1381696" y="406400"/>
                  </a:lnTo>
                  <a:lnTo>
                    <a:pt x="1379340" y="411480"/>
                  </a:lnTo>
                  <a:lnTo>
                    <a:pt x="1379294" y="412750"/>
                  </a:lnTo>
                  <a:lnTo>
                    <a:pt x="1379201" y="415290"/>
                  </a:lnTo>
                  <a:lnTo>
                    <a:pt x="1379109" y="417830"/>
                  </a:lnTo>
                  <a:lnTo>
                    <a:pt x="1382816" y="415290"/>
                  </a:lnTo>
                  <a:lnTo>
                    <a:pt x="1411789" y="415290"/>
                  </a:lnTo>
                  <a:lnTo>
                    <a:pt x="1425433" y="412750"/>
                  </a:lnTo>
                  <a:lnTo>
                    <a:pt x="1423977" y="410210"/>
                  </a:lnTo>
                  <a:lnTo>
                    <a:pt x="1421611" y="408940"/>
                  </a:lnTo>
                  <a:lnTo>
                    <a:pt x="1418941" y="408940"/>
                  </a:lnTo>
                  <a:lnTo>
                    <a:pt x="1416543" y="407670"/>
                  </a:lnTo>
                  <a:lnTo>
                    <a:pt x="1417946" y="405130"/>
                  </a:lnTo>
                  <a:lnTo>
                    <a:pt x="1420752" y="401320"/>
                  </a:lnTo>
                  <a:lnTo>
                    <a:pt x="1423537" y="400050"/>
                  </a:lnTo>
                  <a:lnTo>
                    <a:pt x="1441034" y="400050"/>
                  </a:lnTo>
                  <a:lnTo>
                    <a:pt x="1442730" y="394970"/>
                  </a:lnTo>
                  <a:lnTo>
                    <a:pt x="1439799" y="392430"/>
                  </a:lnTo>
                  <a:lnTo>
                    <a:pt x="1440270" y="387350"/>
                  </a:lnTo>
                  <a:lnTo>
                    <a:pt x="1442437" y="379730"/>
                  </a:lnTo>
                  <a:lnTo>
                    <a:pt x="1445453" y="373380"/>
                  </a:lnTo>
                  <a:lnTo>
                    <a:pt x="1447149" y="365760"/>
                  </a:lnTo>
                  <a:lnTo>
                    <a:pt x="1455310" y="346710"/>
                  </a:lnTo>
                  <a:lnTo>
                    <a:pt x="1409454" y="346710"/>
                  </a:lnTo>
                  <a:lnTo>
                    <a:pt x="1407360" y="345440"/>
                  </a:lnTo>
                  <a:lnTo>
                    <a:pt x="1405381" y="344170"/>
                  </a:lnTo>
                  <a:close/>
                </a:path>
                <a:path w="1501140" h="641350">
                  <a:moveTo>
                    <a:pt x="1441034" y="400050"/>
                  </a:moveTo>
                  <a:lnTo>
                    <a:pt x="1423537" y="400050"/>
                  </a:lnTo>
                  <a:lnTo>
                    <a:pt x="1424752" y="402590"/>
                  </a:lnTo>
                  <a:lnTo>
                    <a:pt x="1425778" y="406400"/>
                  </a:lnTo>
                  <a:lnTo>
                    <a:pt x="1427548" y="408940"/>
                  </a:lnTo>
                  <a:lnTo>
                    <a:pt x="1429715" y="410210"/>
                  </a:lnTo>
                  <a:lnTo>
                    <a:pt x="1431286" y="414020"/>
                  </a:lnTo>
                  <a:lnTo>
                    <a:pt x="1434752" y="410210"/>
                  </a:lnTo>
                  <a:lnTo>
                    <a:pt x="1438081" y="405130"/>
                  </a:lnTo>
                  <a:lnTo>
                    <a:pt x="1441034" y="400050"/>
                  </a:lnTo>
                  <a:close/>
                </a:path>
                <a:path w="1501140" h="641350">
                  <a:moveTo>
                    <a:pt x="1293489" y="391160"/>
                  </a:moveTo>
                  <a:lnTo>
                    <a:pt x="1290903" y="392430"/>
                  </a:lnTo>
                  <a:lnTo>
                    <a:pt x="1294379" y="392430"/>
                  </a:lnTo>
                  <a:lnTo>
                    <a:pt x="1293489" y="391160"/>
                  </a:lnTo>
                  <a:close/>
                </a:path>
                <a:path w="1501140" h="641350">
                  <a:moveTo>
                    <a:pt x="1309530" y="382270"/>
                  </a:moveTo>
                  <a:lnTo>
                    <a:pt x="1292725" y="382270"/>
                  </a:lnTo>
                  <a:lnTo>
                    <a:pt x="1296662" y="384810"/>
                  </a:lnTo>
                  <a:lnTo>
                    <a:pt x="1297478" y="386080"/>
                  </a:lnTo>
                  <a:lnTo>
                    <a:pt x="1307342" y="389890"/>
                  </a:lnTo>
                  <a:lnTo>
                    <a:pt x="1312462" y="389890"/>
                  </a:lnTo>
                  <a:lnTo>
                    <a:pt x="1315352" y="387350"/>
                  </a:lnTo>
                  <a:lnTo>
                    <a:pt x="1312954" y="387350"/>
                  </a:lnTo>
                  <a:lnTo>
                    <a:pt x="1312190" y="386080"/>
                  </a:lnTo>
                  <a:lnTo>
                    <a:pt x="1309530" y="382270"/>
                  </a:lnTo>
                  <a:close/>
                </a:path>
                <a:path w="1501140" h="641350">
                  <a:moveTo>
                    <a:pt x="1313264" y="349250"/>
                  </a:moveTo>
                  <a:lnTo>
                    <a:pt x="1255930" y="349250"/>
                  </a:lnTo>
                  <a:lnTo>
                    <a:pt x="1257092" y="350520"/>
                  </a:lnTo>
                  <a:lnTo>
                    <a:pt x="1257898" y="353060"/>
                  </a:lnTo>
                  <a:lnTo>
                    <a:pt x="1258799" y="354330"/>
                  </a:lnTo>
                  <a:lnTo>
                    <a:pt x="1264369" y="358140"/>
                  </a:lnTo>
                  <a:lnTo>
                    <a:pt x="1265155" y="359410"/>
                  </a:lnTo>
                  <a:lnTo>
                    <a:pt x="1266778" y="364490"/>
                  </a:lnTo>
                  <a:lnTo>
                    <a:pt x="1273364" y="372110"/>
                  </a:lnTo>
                  <a:lnTo>
                    <a:pt x="1275647" y="375920"/>
                  </a:lnTo>
                  <a:lnTo>
                    <a:pt x="1275730" y="378460"/>
                  </a:lnTo>
                  <a:lnTo>
                    <a:pt x="1277207" y="382270"/>
                  </a:lnTo>
                  <a:lnTo>
                    <a:pt x="1279458" y="384810"/>
                  </a:lnTo>
                  <a:lnTo>
                    <a:pt x="1282243" y="384810"/>
                  </a:lnTo>
                  <a:lnTo>
                    <a:pt x="1283782" y="375920"/>
                  </a:lnTo>
                  <a:lnTo>
                    <a:pt x="1285311" y="373380"/>
                  </a:lnTo>
                  <a:lnTo>
                    <a:pt x="1318347" y="373380"/>
                  </a:lnTo>
                  <a:lnTo>
                    <a:pt x="1317949" y="370840"/>
                  </a:lnTo>
                  <a:lnTo>
                    <a:pt x="1312106" y="367030"/>
                  </a:lnTo>
                  <a:lnTo>
                    <a:pt x="1310525" y="364490"/>
                  </a:lnTo>
                  <a:lnTo>
                    <a:pt x="1310860" y="363220"/>
                  </a:lnTo>
                  <a:lnTo>
                    <a:pt x="1314064" y="363220"/>
                  </a:lnTo>
                  <a:lnTo>
                    <a:pt x="1315666" y="358140"/>
                  </a:lnTo>
                  <a:lnTo>
                    <a:pt x="1315666" y="355600"/>
                  </a:lnTo>
                  <a:lnTo>
                    <a:pt x="1314860" y="351790"/>
                  </a:lnTo>
                  <a:lnTo>
                    <a:pt x="1313264" y="349250"/>
                  </a:lnTo>
                  <a:close/>
                </a:path>
                <a:path w="1501140" h="641350">
                  <a:moveTo>
                    <a:pt x="1310881" y="373380"/>
                  </a:moveTo>
                  <a:lnTo>
                    <a:pt x="1285311" y="373380"/>
                  </a:lnTo>
                  <a:lnTo>
                    <a:pt x="1287751" y="375920"/>
                  </a:lnTo>
                  <a:lnTo>
                    <a:pt x="1288264" y="378460"/>
                  </a:lnTo>
                  <a:lnTo>
                    <a:pt x="1289814" y="381000"/>
                  </a:lnTo>
                  <a:lnTo>
                    <a:pt x="1291196" y="382270"/>
                  </a:lnTo>
                  <a:lnTo>
                    <a:pt x="1291814" y="383540"/>
                  </a:lnTo>
                  <a:lnTo>
                    <a:pt x="1292725" y="382270"/>
                  </a:lnTo>
                  <a:lnTo>
                    <a:pt x="1309530" y="382270"/>
                  </a:lnTo>
                  <a:lnTo>
                    <a:pt x="1308881" y="381000"/>
                  </a:lnTo>
                  <a:lnTo>
                    <a:pt x="1309645" y="378460"/>
                  </a:lnTo>
                  <a:lnTo>
                    <a:pt x="1311143" y="378460"/>
                  </a:lnTo>
                  <a:lnTo>
                    <a:pt x="1312085" y="377190"/>
                  </a:lnTo>
                  <a:lnTo>
                    <a:pt x="1310881" y="373380"/>
                  </a:lnTo>
                  <a:close/>
                </a:path>
                <a:path w="1501140" h="641350">
                  <a:moveTo>
                    <a:pt x="1318347" y="373380"/>
                  </a:moveTo>
                  <a:lnTo>
                    <a:pt x="1310881" y="373380"/>
                  </a:lnTo>
                  <a:lnTo>
                    <a:pt x="1312661" y="374650"/>
                  </a:lnTo>
                  <a:lnTo>
                    <a:pt x="1316818" y="374650"/>
                  </a:lnTo>
                  <a:lnTo>
                    <a:pt x="1318347" y="373380"/>
                  </a:lnTo>
                  <a:close/>
                </a:path>
                <a:path w="1501140" h="641350">
                  <a:moveTo>
                    <a:pt x="1310507" y="344170"/>
                  </a:moveTo>
                  <a:lnTo>
                    <a:pt x="1249762" y="344170"/>
                  </a:lnTo>
                  <a:lnTo>
                    <a:pt x="1249700" y="347980"/>
                  </a:lnTo>
                  <a:lnTo>
                    <a:pt x="1250705" y="350520"/>
                  </a:lnTo>
                  <a:lnTo>
                    <a:pt x="1252160" y="351790"/>
                  </a:lnTo>
                  <a:lnTo>
                    <a:pt x="1253878" y="351790"/>
                  </a:lnTo>
                  <a:lnTo>
                    <a:pt x="1255930" y="349250"/>
                  </a:lnTo>
                  <a:lnTo>
                    <a:pt x="1313264" y="349250"/>
                  </a:lnTo>
                  <a:lnTo>
                    <a:pt x="1310871" y="345440"/>
                  </a:lnTo>
                  <a:lnTo>
                    <a:pt x="1310507" y="344170"/>
                  </a:lnTo>
                  <a:close/>
                </a:path>
                <a:path w="1501140" h="641350">
                  <a:moveTo>
                    <a:pt x="1262876" y="285750"/>
                  </a:moveTo>
                  <a:lnTo>
                    <a:pt x="1185984" y="285750"/>
                  </a:lnTo>
                  <a:lnTo>
                    <a:pt x="1193974" y="287020"/>
                  </a:lnTo>
                  <a:lnTo>
                    <a:pt x="1196780" y="289560"/>
                  </a:lnTo>
                  <a:lnTo>
                    <a:pt x="1198947" y="290830"/>
                  </a:lnTo>
                  <a:lnTo>
                    <a:pt x="1202612" y="295910"/>
                  </a:lnTo>
                  <a:lnTo>
                    <a:pt x="1208162" y="308610"/>
                  </a:lnTo>
                  <a:lnTo>
                    <a:pt x="1209764" y="309880"/>
                  </a:lnTo>
                  <a:lnTo>
                    <a:pt x="1216989" y="314960"/>
                  </a:lnTo>
                  <a:lnTo>
                    <a:pt x="1219669" y="321310"/>
                  </a:lnTo>
                  <a:lnTo>
                    <a:pt x="1230726" y="326390"/>
                  </a:lnTo>
                  <a:lnTo>
                    <a:pt x="1233595" y="334010"/>
                  </a:lnTo>
                  <a:lnTo>
                    <a:pt x="1240569" y="344170"/>
                  </a:lnTo>
                  <a:lnTo>
                    <a:pt x="1242925" y="346710"/>
                  </a:lnTo>
                  <a:lnTo>
                    <a:pt x="1247689" y="346710"/>
                  </a:lnTo>
                  <a:lnTo>
                    <a:pt x="1249762" y="344170"/>
                  </a:lnTo>
                  <a:lnTo>
                    <a:pt x="1310507" y="344170"/>
                  </a:lnTo>
                  <a:lnTo>
                    <a:pt x="1309415" y="340360"/>
                  </a:lnTo>
                  <a:lnTo>
                    <a:pt x="1311111" y="339090"/>
                  </a:lnTo>
                  <a:lnTo>
                    <a:pt x="1325129" y="339090"/>
                  </a:lnTo>
                  <a:lnTo>
                    <a:pt x="1325040" y="334010"/>
                  </a:lnTo>
                  <a:lnTo>
                    <a:pt x="1324813" y="330200"/>
                  </a:lnTo>
                  <a:lnTo>
                    <a:pt x="1324737" y="328930"/>
                  </a:lnTo>
                  <a:lnTo>
                    <a:pt x="1324661" y="327660"/>
                  </a:lnTo>
                  <a:lnTo>
                    <a:pt x="1323226" y="325120"/>
                  </a:lnTo>
                  <a:lnTo>
                    <a:pt x="1320043" y="323850"/>
                  </a:lnTo>
                  <a:lnTo>
                    <a:pt x="1316315" y="321310"/>
                  </a:lnTo>
                  <a:lnTo>
                    <a:pt x="1299761" y="316230"/>
                  </a:lnTo>
                  <a:lnTo>
                    <a:pt x="1293081" y="312420"/>
                  </a:lnTo>
                  <a:lnTo>
                    <a:pt x="1284295" y="308610"/>
                  </a:lnTo>
                  <a:lnTo>
                    <a:pt x="1282316" y="308610"/>
                  </a:lnTo>
                  <a:lnTo>
                    <a:pt x="1283699" y="307340"/>
                  </a:lnTo>
                  <a:lnTo>
                    <a:pt x="1284871" y="307340"/>
                  </a:lnTo>
                  <a:lnTo>
                    <a:pt x="1285929" y="306070"/>
                  </a:lnTo>
                  <a:lnTo>
                    <a:pt x="1284358" y="304800"/>
                  </a:lnTo>
                  <a:lnTo>
                    <a:pt x="1282568" y="303530"/>
                  </a:lnTo>
                  <a:lnTo>
                    <a:pt x="1271196" y="303530"/>
                  </a:lnTo>
                  <a:lnTo>
                    <a:pt x="1270774" y="299720"/>
                  </a:lnTo>
                  <a:lnTo>
                    <a:pt x="1271725" y="298450"/>
                  </a:lnTo>
                  <a:lnTo>
                    <a:pt x="1272757" y="297180"/>
                  </a:lnTo>
                  <a:lnTo>
                    <a:pt x="1273092" y="294640"/>
                  </a:lnTo>
                  <a:lnTo>
                    <a:pt x="1270547" y="290830"/>
                  </a:lnTo>
                  <a:lnTo>
                    <a:pt x="1264286" y="287020"/>
                  </a:lnTo>
                  <a:lnTo>
                    <a:pt x="1262876" y="285750"/>
                  </a:lnTo>
                  <a:close/>
                </a:path>
                <a:path w="1501140" h="641350">
                  <a:moveTo>
                    <a:pt x="1475766" y="293370"/>
                  </a:moveTo>
                  <a:lnTo>
                    <a:pt x="1472279" y="294640"/>
                  </a:lnTo>
                  <a:lnTo>
                    <a:pt x="1467274" y="294640"/>
                  </a:lnTo>
                  <a:lnTo>
                    <a:pt x="1459463" y="295910"/>
                  </a:lnTo>
                  <a:lnTo>
                    <a:pt x="1450615" y="298450"/>
                  </a:lnTo>
                  <a:lnTo>
                    <a:pt x="1444699" y="299720"/>
                  </a:lnTo>
                  <a:lnTo>
                    <a:pt x="1432720" y="300990"/>
                  </a:lnTo>
                  <a:lnTo>
                    <a:pt x="1431684" y="302260"/>
                  </a:lnTo>
                  <a:lnTo>
                    <a:pt x="1429223" y="308610"/>
                  </a:lnTo>
                  <a:lnTo>
                    <a:pt x="1430930" y="309880"/>
                  </a:lnTo>
                  <a:lnTo>
                    <a:pt x="1428836" y="312420"/>
                  </a:lnTo>
                  <a:lnTo>
                    <a:pt x="1425946" y="313690"/>
                  </a:lnTo>
                  <a:lnTo>
                    <a:pt x="1420344" y="314960"/>
                  </a:lnTo>
                  <a:lnTo>
                    <a:pt x="1416166" y="317500"/>
                  </a:lnTo>
                  <a:lnTo>
                    <a:pt x="1411998" y="321310"/>
                  </a:lnTo>
                  <a:lnTo>
                    <a:pt x="1412103" y="322580"/>
                  </a:lnTo>
                  <a:lnTo>
                    <a:pt x="1421705" y="322580"/>
                  </a:lnTo>
                  <a:lnTo>
                    <a:pt x="1424993" y="325120"/>
                  </a:lnTo>
                  <a:lnTo>
                    <a:pt x="1425799" y="328930"/>
                  </a:lnTo>
                  <a:lnTo>
                    <a:pt x="1424647" y="330200"/>
                  </a:lnTo>
                  <a:lnTo>
                    <a:pt x="1424836" y="332740"/>
                  </a:lnTo>
                  <a:lnTo>
                    <a:pt x="1427359" y="336550"/>
                  </a:lnTo>
                  <a:lnTo>
                    <a:pt x="1420092" y="336550"/>
                  </a:lnTo>
                  <a:lnTo>
                    <a:pt x="1419035" y="339090"/>
                  </a:lnTo>
                  <a:lnTo>
                    <a:pt x="1419150" y="340360"/>
                  </a:lnTo>
                  <a:lnTo>
                    <a:pt x="1419265" y="341630"/>
                  </a:lnTo>
                  <a:lnTo>
                    <a:pt x="1420218" y="344170"/>
                  </a:lnTo>
                  <a:lnTo>
                    <a:pt x="1421925" y="345440"/>
                  </a:lnTo>
                  <a:lnTo>
                    <a:pt x="1411527" y="346710"/>
                  </a:lnTo>
                  <a:lnTo>
                    <a:pt x="1455310" y="346710"/>
                  </a:lnTo>
                  <a:lnTo>
                    <a:pt x="1460206" y="335280"/>
                  </a:lnTo>
                  <a:lnTo>
                    <a:pt x="1466562" y="327660"/>
                  </a:lnTo>
                  <a:lnTo>
                    <a:pt x="1467662" y="323850"/>
                  </a:lnTo>
                  <a:lnTo>
                    <a:pt x="1465714" y="320040"/>
                  </a:lnTo>
                  <a:lnTo>
                    <a:pt x="1468792" y="318770"/>
                  </a:lnTo>
                  <a:lnTo>
                    <a:pt x="1469169" y="317500"/>
                  </a:lnTo>
                  <a:lnTo>
                    <a:pt x="1468248" y="316230"/>
                  </a:lnTo>
                  <a:lnTo>
                    <a:pt x="1467683" y="313690"/>
                  </a:lnTo>
                  <a:lnTo>
                    <a:pt x="1467599" y="312420"/>
                  </a:lnTo>
                  <a:lnTo>
                    <a:pt x="1467515" y="311150"/>
                  </a:lnTo>
                  <a:lnTo>
                    <a:pt x="1467431" y="309880"/>
                  </a:lnTo>
                  <a:lnTo>
                    <a:pt x="1467358" y="304800"/>
                  </a:lnTo>
                  <a:lnTo>
                    <a:pt x="1468122" y="302260"/>
                  </a:lnTo>
                  <a:lnTo>
                    <a:pt x="1470520" y="299720"/>
                  </a:lnTo>
                  <a:lnTo>
                    <a:pt x="1473274" y="298450"/>
                  </a:lnTo>
                  <a:lnTo>
                    <a:pt x="1475452" y="295910"/>
                  </a:lnTo>
                  <a:lnTo>
                    <a:pt x="1475766" y="293370"/>
                  </a:lnTo>
                  <a:close/>
                </a:path>
                <a:path w="1501140" h="641350">
                  <a:moveTo>
                    <a:pt x="1325129" y="339090"/>
                  </a:moveTo>
                  <a:lnTo>
                    <a:pt x="1311111" y="339090"/>
                  </a:lnTo>
                  <a:lnTo>
                    <a:pt x="1313907" y="340360"/>
                  </a:lnTo>
                  <a:lnTo>
                    <a:pt x="1319855" y="345440"/>
                  </a:lnTo>
                  <a:lnTo>
                    <a:pt x="1323006" y="345440"/>
                  </a:lnTo>
                  <a:lnTo>
                    <a:pt x="1324713" y="342900"/>
                  </a:lnTo>
                  <a:lnTo>
                    <a:pt x="1325129" y="339090"/>
                  </a:lnTo>
                  <a:close/>
                </a:path>
                <a:path w="1501140" h="641350">
                  <a:moveTo>
                    <a:pt x="1500624" y="288290"/>
                  </a:moveTo>
                  <a:lnTo>
                    <a:pt x="1498875" y="289560"/>
                  </a:lnTo>
                  <a:lnTo>
                    <a:pt x="1497650" y="289560"/>
                  </a:lnTo>
                  <a:lnTo>
                    <a:pt x="1497106" y="290830"/>
                  </a:lnTo>
                  <a:lnTo>
                    <a:pt x="1493148" y="295910"/>
                  </a:lnTo>
                  <a:lnTo>
                    <a:pt x="1490080" y="300990"/>
                  </a:lnTo>
                  <a:lnTo>
                    <a:pt x="1488959" y="303530"/>
                  </a:lnTo>
                  <a:lnTo>
                    <a:pt x="1486876" y="311150"/>
                  </a:lnTo>
                  <a:lnTo>
                    <a:pt x="1485891" y="312420"/>
                  </a:lnTo>
                  <a:lnTo>
                    <a:pt x="1484991" y="314960"/>
                  </a:lnTo>
                  <a:lnTo>
                    <a:pt x="1483567" y="316230"/>
                  </a:lnTo>
                  <a:lnTo>
                    <a:pt x="1481588" y="317500"/>
                  </a:lnTo>
                  <a:lnTo>
                    <a:pt x="1479347" y="317500"/>
                  </a:lnTo>
                  <a:lnTo>
                    <a:pt x="1478855" y="318770"/>
                  </a:lnTo>
                  <a:lnTo>
                    <a:pt x="1480080" y="320040"/>
                  </a:lnTo>
                  <a:lnTo>
                    <a:pt x="1482708" y="323850"/>
                  </a:lnTo>
                  <a:lnTo>
                    <a:pt x="1481211" y="325120"/>
                  </a:lnTo>
                  <a:lnTo>
                    <a:pt x="1475525" y="325120"/>
                  </a:lnTo>
                  <a:lnTo>
                    <a:pt x="1475630" y="326390"/>
                  </a:lnTo>
                  <a:lnTo>
                    <a:pt x="1475735" y="327660"/>
                  </a:lnTo>
                  <a:lnTo>
                    <a:pt x="1481399" y="326390"/>
                  </a:lnTo>
                  <a:lnTo>
                    <a:pt x="1486226" y="322580"/>
                  </a:lnTo>
                  <a:lnTo>
                    <a:pt x="1489881" y="314960"/>
                  </a:lnTo>
                  <a:lnTo>
                    <a:pt x="1500624" y="288290"/>
                  </a:lnTo>
                  <a:close/>
                </a:path>
                <a:path w="1501140" h="641350">
                  <a:moveTo>
                    <a:pt x="1280557" y="302260"/>
                  </a:moveTo>
                  <a:lnTo>
                    <a:pt x="1278432" y="302260"/>
                  </a:lnTo>
                  <a:lnTo>
                    <a:pt x="1272118" y="303530"/>
                  </a:lnTo>
                  <a:lnTo>
                    <a:pt x="1282568" y="303530"/>
                  </a:lnTo>
                  <a:lnTo>
                    <a:pt x="1280557" y="302260"/>
                  </a:lnTo>
                  <a:close/>
                </a:path>
                <a:path w="1501140" h="641350">
                  <a:moveTo>
                    <a:pt x="1228528" y="274320"/>
                  </a:moveTo>
                  <a:lnTo>
                    <a:pt x="1167807" y="274320"/>
                  </a:lnTo>
                  <a:lnTo>
                    <a:pt x="1175744" y="275590"/>
                  </a:lnTo>
                  <a:lnTo>
                    <a:pt x="1178414" y="276860"/>
                  </a:lnTo>
                  <a:lnTo>
                    <a:pt x="1180581" y="280670"/>
                  </a:lnTo>
                  <a:lnTo>
                    <a:pt x="1182508" y="284480"/>
                  </a:lnTo>
                  <a:lnTo>
                    <a:pt x="1184246" y="287020"/>
                  </a:lnTo>
                  <a:lnTo>
                    <a:pt x="1185984" y="285750"/>
                  </a:lnTo>
                  <a:lnTo>
                    <a:pt x="1262876" y="285750"/>
                  </a:lnTo>
                  <a:lnTo>
                    <a:pt x="1260055" y="283210"/>
                  </a:lnTo>
                  <a:lnTo>
                    <a:pt x="1259218" y="283210"/>
                  </a:lnTo>
                  <a:lnTo>
                    <a:pt x="1259275" y="280670"/>
                  </a:lnTo>
                  <a:lnTo>
                    <a:pt x="1233229" y="280670"/>
                  </a:lnTo>
                  <a:lnTo>
                    <a:pt x="1231114" y="278130"/>
                  </a:lnTo>
                  <a:lnTo>
                    <a:pt x="1229899" y="275590"/>
                  </a:lnTo>
                  <a:lnTo>
                    <a:pt x="1228528" y="274320"/>
                  </a:lnTo>
                  <a:close/>
                </a:path>
                <a:path w="1501140" h="641350">
                  <a:moveTo>
                    <a:pt x="1177157" y="279400"/>
                  </a:moveTo>
                  <a:lnTo>
                    <a:pt x="1175817" y="279400"/>
                  </a:lnTo>
                  <a:lnTo>
                    <a:pt x="1173608" y="280670"/>
                  </a:lnTo>
                  <a:lnTo>
                    <a:pt x="1177534" y="280670"/>
                  </a:lnTo>
                  <a:lnTo>
                    <a:pt x="1177157" y="279400"/>
                  </a:lnTo>
                  <a:close/>
                </a:path>
                <a:path w="1501140" h="641350">
                  <a:moveTo>
                    <a:pt x="1243239" y="274320"/>
                  </a:moveTo>
                  <a:lnTo>
                    <a:pt x="1241490" y="275590"/>
                  </a:lnTo>
                  <a:lnTo>
                    <a:pt x="1237512" y="279400"/>
                  </a:lnTo>
                  <a:lnTo>
                    <a:pt x="1233229" y="280670"/>
                  </a:lnTo>
                  <a:lnTo>
                    <a:pt x="1259275" y="280670"/>
                  </a:lnTo>
                  <a:lnTo>
                    <a:pt x="1259333" y="278130"/>
                  </a:lnTo>
                  <a:lnTo>
                    <a:pt x="1249459" y="278130"/>
                  </a:lnTo>
                  <a:lnTo>
                    <a:pt x="1248045" y="276860"/>
                  </a:lnTo>
                  <a:lnTo>
                    <a:pt x="1246715" y="275590"/>
                  </a:lnTo>
                  <a:lnTo>
                    <a:pt x="1245197" y="275590"/>
                  </a:lnTo>
                  <a:lnTo>
                    <a:pt x="1243239" y="274320"/>
                  </a:lnTo>
                  <a:close/>
                </a:path>
                <a:path w="1501140" h="641350">
                  <a:moveTo>
                    <a:pt x="1257197" y="275590"/>
                  </a:moveTo>
                  <a:lnTo>
                    <a:pt x="1255092" y="276860"/>
                  </a:lnTo>
                  <a:lnTo>
                    <a:pt x="1251501" y="276860"/>
                  </a:lnTo>
                  <a:lnTo>
                    <a:pt x="1249459" y="278130"/>
                  </a:lnTo>
                  <a:lnTo>
                    <a:pt x="1259333" y="278130"/>
                  </a:lnTo>
                  <a:lnTo>
                    <a:pt x="1258767" y="276860"/>
                  </a:lnTo>
                  <a:lnTo>
                    <a:pt x="1257197" y="275590"/>
                  </a:lnTo>
                  <a:close/>
                </a:path>
                <a:path w="1501140" h="641350">
                  <a:moveTo>
                    <a:pt x="1178592" y="223520"/>
                  </a:moveTo>
                  <a:lnTo>
                    <a:pt x="1174404" y="226060"/>
                  </a:lnTo>
                  <a:lnTo>
                    <a:pt x="1169953" y="228600"/>
                  </a:lnTo>
                  <a:lnTo>
                    <a:pt x="1161514" y="232410"/>
                  </a:lnTo>
                  <a:lnTo>
                    <a:pt x="1155734" y="236220"/>
                  </a:lnTo>
                  <a:lnTo>
                    <a:pt x="1152519" y="237490"/>
                  </a:lnTo>
                  <a:lnTo>
                    <a:pt x="1141085" y="240030"/>
                  </a:lnTo>
                  <a:lnTo>
                    <a:pt x="1181251" y="240030"/>
                  </a:lnTo>
                  <a:lnTo>
                    <a:pt x="1182801" y="238760"/>
                  </a:lnTo>
                  <a:lnTo>
                    <a:pt x="1183943" y="238760"/>
                  </a:lnTo>
                  <a:lnTo>
                    <a:pt x="1185534" y="234950"/>
                  </a:lnTo>
                  <a:lnTo>
                    <a:pt x="1182749" y="226060"/>
                  </a:lnTo>
                  <a:lnTo>
                    <a:pt x="1178592" y="223520"/>
                  </a:lnTo>
                  <a:close/>
                </a:path>
                <a:path w="1501140" h="641350">
                  <a:moveTo>
                    <a:pt x="831597" y="135890"/>
                  </a:moveTo>
                  <a:lnTo>
                    <a:pt x="830749" y="135890"/>
                  </a:lnTo>
                  <a:lnTo>
                    <a:pt x="829775" y="137160"/>
                  </a:lnTo>
                  <a:lnTo>
                    <a:pt x="822666" y="147320"/>
                  </a:lnTo>
                  <a:lnTo>
                    <a:pt x="821325" y="148590"/>
                  </a:lnTo>
                  <a:lnTo>
                    <a:pt x="820666" y="151130"/>
                  </a:lnTo>
                  <a:lnTo>
                    <a:pt x="820477" y="152400"/>
                  </a:lnTo>
                  <a:lnTo>
                    <a:pt x="819933" y="153670"/>
                  </a:lnTo>
                  <a:lnTo>
                    <a:pt x="819168" y="154940"/>
                  </a:lnTo>
                  <a:lnTo>
                    <a:pt x="816247" y="158750"/>
                  </a:lnTo>
                  <a:lnTo>
                    <a:pt x="815420" y="161290"/>
                  </a:lnTo>
                  <a:lnTo>
                    <a:pt x="815043" y="162560"/>
                  </a:lnTo>
                  <a:lnTo>
                    <a:pt x="813598" y="175260"/>
                  </a:lnTo>
                  <a:lnTo>
                    <a:pt x="813263" y="175260"/>
                  </a:lnTo>
                  <a:lnTo>
                    <a:pt x="812446" y="176530"/>
                  </a:lnTo>
                  <a:lnTo>
                    <a:pt x="811085" y="177800"/>
                  </a:lnTo>
                  <a:lnTo>
                    <a:pt x="808436" y="179070"/>
                  </a:lnTo>
                  <a:lnTo>
                    <a:pt x="806697" y="181610"/>
                  </a:lnTo>
                  <a:lnTo>
                    <a:pt x="804865" y="182880"/>
                  </a:lnTo>
                  <a:lnTo>
                    <a:pt x="803420" y="185420"/>
                  </a:lnTo>
                  <a:lnTo>
                    <a:pt x="802656" y="186690"/>
                  </a:lnTo>
                  <a:lnTo>
                    <a:pt x="802247" y="187960"/>
                  </a:lnTo>
                  <a:lnTo>
                    <a:pt x="800404" y="196850"/>
                  </a:lnTo>
                  <a:lnTo>
                    <a:pt x="800101" y="198120"/>
                  </a:lnTo>
                  <a:lnTo>
                    <a:pt x="797630" y="205740"/>
                  </a:lnTo>
                  <a:lnTo>
                    <a:pt x="796729" y="208280"/>
                  </a:lnTo>
                  <a:lnTo>
                    <a:pt x="795556" y="210820"/>
                  </a:lnTo>
                  <a:lnTo>
                    <a:pt x="792436" y="214630"/>
                  </a:lnTo>
                  <a:lnTo>
                    <a:pt x="788237" y="220980"/>
                  </a:lnTo>
                  <a:lnTo>
                    <a:pt x="782227" y="229870"/>
                  </a:lnTo>
                  <a:lnTo>
                    <a:pt x="781431" y="229870"/>
                  </a:lnTo>
                  <a:lnTo>
                    <a:pt x="780510" y="231140"/>
                  </a:lnTo>
                  <a:lnTo>
                    <a:pt x="1133258" y="231140"/>
                  </a:lnTo>
                  <a:lnTo>
                    <a:pt x="1132133" y="229870"/>
                  </a:lnTo>
                  <a:lnTo>
                    <a:pt x="1130677" y="227330"/>
                  </a:lnTo>
                  <a:lnTo>
                    <a:pt x="1124290" y="220980"/>
                  </a:lnTo>
                  <a:lnTo>
                    <a:pt x="1122227" y="218440"/>
                  </a:lnTo>
                  <a:lnTo>
                    <a:pt x="1124834" y="217170"/>
                  </a:lnTo>
                  <a:lnTo>
                    <a:pt x="1129452" y="217170"/>
                  </a:lnTo>
                  <a:lnTo>
                    <a:pt x="1128928" y="214630"/>
                  </a:lnTo>
                  <a:lnTo>
                    <a:pt x="1130551" y="205740"/>
                  </a:lnTo>
                  <a:lnTo>
                    <a:pt x="1132970" y="196850"/>
                  </a:lnTo>
                  <a:lnTo>
                    <a:pt x="1133037" y="195580"/>
                  </a:lnTo>
                  <a:lnTo>
                    <a:pt x="1133127" y="190500"/>
                  </a:lnTo>
                  <a:lnTo>
                    <a:pt x="1134562" y="190500"/>
                  </a:lnTo>
                  <a:lnTo>
                    <a:pt x="1137871" y="187960"/>
                  </a:lnTo>
                  <a:lnTo>
                    <a:pt x="1136865" y="186690"/>
                  </a:lnTo>
                  <a:lnTo>
                    <a:pt x="1136070" y="185420"/>
                  </a:lnTo>
                  <a:lnTo>
                    <a:pt x="1135148" y="185420"/>
                  </a:lnTo>
                  <a:lnTo>
                    <a:pt x="1137410" y="182880"/>
                  </a:lnTo>
                  <a:lnTo>
                    <a:pt x="1139357" y="179070"/>
                  </a:lnTo>
                  <a:lnTo>
                    <a:pt x="1140509" y="175260"/>
                  </a:lnTo>
                  <a:lnTo>
                    <a:pt x="1140928" y="171450"/>
                  </a:lnTo>
                  <a:lnTo>
                    <a:pt x="1141996" y="168910"/>
                  </a:lnTo>
                  <a:lnTo>
                    <a:pt x="1144342" y="166370"/>
                  </a:lnTo>
                  <a:lnTo>
                    <a:pt x="1158027" y="166370"/>
                  </a:lnTo>
                  <a:lnTo>
                    <a:pt x="1155085" y="165100"/>
                  </a:lnTo>
                  <a:lnTo>
                    <a:pt x="1153786" y="162560"/>
                  </a:lnTo>
                  <a:lnTo>
                    <a:pt x="1153744" y="160020"/>
                  </a:lnTo>
                  <a:lnTo>
                    <a:pt x="1155462" y="157480"/>
                  </a:lnTo>
                  <a:lnTo>
                    <a:pt x="1158425" y="156210"/>
                  </a:lnTo>
                  <a:lnTo>
                    <a:pt x="1166351" y="156210"/>
                  </a:lnTo>
                  <a:lnTo>
                    <a:pt x="1169618" y="153670"/>
                  </a:lnTo>
                  <a:lnTo>
                    <a:pt x="1172477" y="152400"/>
                  </a:lnTo>
                  <a:lnTo>
                    <a:pt x="1174330" y="149860"/>
                  </a:lnTo>
                  <a:lnTo>
                    <a:pt x="1174438" y="148590"/>
                  </a:lnTo>
                  <a:lnTo>
                    <a:pt x="850801" y="148590"/>
                  </a:lnTo>
                  <a:lnTo>
                    <a:pt x="844613" y="144780"/>
                  </a:lnTo>
                  <a:lnTo>
                    <a:pt x="836895" y="139700"/>
                  </a:lnTo>
                  <a:lnTo>
                    <a:pt x="831597" y="135890"/>
                  </a:lnTo>
                  <a:close/>
                </a:path>
                <a:path w="1501140" h="641350">
                  <a:moveTo>
                    <a:pt x="1129452" y="217170"/>
                  </a:moveTo>
                  <a:lnTo>
                    <a:pt x="1124834" y="217170"/>
                  </a:lnTo>
                  <a:lnTo>
                    <a:pt x="1127117" y="218440"/>
                  </a:lnTo>
                  <a:lnTo>
                    <a:pt x="1130761" y="223520"/>
                  </a:lnTo>
                  <a:lnTo>
                    <a:pt x="1129452" y="217170"/>
                  </a:lnTo>
                  <a:close/>
                </a:path>
                <a:path w="1501140" h="641350">
                  <a:moveTo>
                    <a:pt x="1158027" y="166370"/>
                  </a:moveTo>
                  <a:lnTo>
                    <a:pt x="1146865" y="166370"/>
                  </a:lnTo>
                  <a:lnTo>
                    <a:pt x="1148038" y="168910"/>
                  </a:lnTo>
                  <a:lnTo>
                    <a:pt x="1148436" y="172720"/>
                  </a:lnTo>
                  <a:lnTo>
                    <a:pt x="1149326" y="173990"/>
                  </a:lnTo>
                  <a:lnTo>
                    <a:pt x="1151211" y="173990"/>
                  </a:lnTo>
                  <a:lnTo>
                    <a:pt x="1154142" y="171450"/>
                  </a:lnTo>
                  <a:lnTo>
                    <a:pt x="1156268" y="170180"/>
                  </a:lnTo>
                  <a:lnTo>
                    <a:pt x="1157985" y="167640"/>
                  </a:lnTo>
                  <a:lnTo>
                    <a:pt x="1158027" y="166370"/>
                  </a:lnTo>
                  <a:close/>
                </a:path>
                <a:path w="1501140" h="641350">
                  <a:moveTo>
                    <a:pt x="1161294" y="156210"/>
                  </a:moveTo>
                  <a:lnTo>
                    <a:pt x="1158425" y="156210"/>
                  </a:lnTo>
                  <a:lnTo>
                    <a:pt x="1158313" y="157480"/>
                  </a:lnTo>
                  <a:lnTo>
                    <a:pt x="1158202" y="158750"/>
                  </a:lnTo>
                  <a:lnTo>
                    <a:pt x="1158090" y="160020"/>
                  </a:lnTo>
                  <a:lnTo>
                    <a:pt x="1159011" y="161290"/>
                  </a:lnTo>
                  <a:lnTo>
                    <a:pt x="1160404" y="161290"/>
                  </a:lnTo>
                  <a:lnTo>
                    <a:pt x="1161294" y="156210"/>
                  </a:lnTo>
                  <a:close/>
                </a:path>
                <a:path w="1501140" h="641350">
                  <a:moveTo>
                    <a:pt x="876025" y="115570"/>
                  </a:moveTo>
                  <a:lnTo>
                    <a:pt x="875177" y="115570"/>
                  </a:lnTo>
                  <a:lnTo>
                    <a:pt x="874256" y="116840"/>
                  </a:lnTo>
                  <a:lnTo>
                    <a:pt x="865188" y="130810"/>
                  </a:lnTo>
                  <a:lnTo>
                    <a:pt x="858874" y="139700"/>
                  </a:lnTo>
                  <a:lnTo>
                    <a:pt x="854068" y="147320"/>
                  </a:lnTo>
                  <a:lnTo>
                    <a:pt x="853063" y="148590"/>
                  </a:lnTo>
                  <a:lnTo>
                    <a:pt x="1174438" y="148590"/>
                  </a:lnTo>
                  <a:lnTo>
                    <a:pt x="1174760" y="144780"/>
                  </a:lnTo>
                  <a:lnTo>
                    <a:pt x="1173911" y="121920"/>
                  </a:lnTo>
                  <a:lnTo>
                    <a:pt x="1173587" y="120650"/>
                  </a:lnTo>
                  <a:lnTo>
                    <a:pt x="1173131" y="119380"/>
                  </a:lnTo>
                  <a:lnTo>
                    <a:pt x="878214" y="119380"/>
                  </a:lnTo>
                  <a:lnTo>
                    <a:pt x="877156" y="116840"/>
                  </a:lnTo>
                  <a:lnTo>
                    <a:pt x="876622" y="116840"/>
                  </a:lnTo>
                  <a:lnTo>
                    <a:pt x="876025" y="115570"/>
                  </a:lnTo>
                  <a:close/>
                </a:path>
                <a:path w="1501140" h="641350">
                  <a:moveTo>
                    <a:pt x="944787" y="0"/>
                  </a:moveTo>
                  <a:lnTo>
                    <a:pt x="942358" y="1270"/>
                  </a:lnTo>
                  <a:lnTo>
                    <a:pt x="940013" y="5080"/>
                  </a:lnTo>
                  <a:lnTo>
                    <a:pt x="939144" y="6350"/>
                  </a:lnTo>
                  <a:lnTo>
                    <a:pt x="938830" y="8890"/>
                  </a:lnTo>
                  <a:lnTo>
                    <a:pt x="938966" y="11430"/>
                  </a:lnTo>
                  <a:lnTo>
                    <a:pt x="940233" y="17780"/>
                  </a:lnTo>
                  <a:lnTo>
                    <a:pt x="940358" y="19050"/>
                  </a:lnTo>
                  <a:lnTo>
                    <a:pt x="940086" y="22860"/>
                  </a:lnTo>
                  <a:lnTo>
                    <a:pt x="939866" y="24130"/>
                  </a:lnTo>
                  <a:lnTo>
                    <a:pt x="939123" y="25400"/>
                  </a:lnTo>
                  <a:lnTo>
                    <a:pt x="936683" y="30480"/>
                  </a:lnTo>
                  <a:lnTo>
                    <a:pt x="931521" y="38100"/>
                  </a:lnTo>
                  <a:lnTo>
                    <a:pt x="931039" y="39370"/>
                  </a:lnTo>
                  <a:lnTo>
                    <a:pt x="930683" y="40640"/>
                  </a:lnTo>
                  <a:lnTo>
                    <a:pt x="930516" y="40640"/>
                  </a:lnTo>
                  <a:lnTo>
                    <a:pt x="930516" y="41910"/>
                  </a:lnTo>
                  <a:lnTo>
                    <a:pt x="930673" y="43180"/>
                  </a:lnTo>
                  <a:lnTo>
                    <a:pt x="930861" y="44450"/>
                  </a:lnTo>
                  <a:lnTo>
                    <a:pt x="931133" y="45720"/>
                  </a:lnTo>
                  <a:lnTo>
                    <a:pt x="931092" y="46990"/>
                  </a:lnTo>
                  <a:lnTo>
                    <a:pt x="930872" y="48260"/>
                  </a:lnTo>
                  <a:lnTo>
                    <a:pt x="929772" y="52070"/>
                  </a:lnTo>
                  <a:lnTo>
                    <a:pt x="929312" y="54610"/>
                  </a:lnTo>
                  <a:lnTo>
                    <a:pt x="929437" y="55880"/>
                  </a:lnTo>
                  <a:lnTo>
                    <a:pt x="929605" y="57150"/>
                  </a:lnTo>
                  <a:lnTo>
                    <a:pt x="930411" y="60960"/>
                  </a:lnTo>
                  <a:lnTo>
                    <a:pt x="930568" y="60960"/>
                  </a:lnTo>
                  <a:lnTo>
                    <a:pt x="930547" y="62230"/>
                  </a:lnTo>
                  <a:lnTo>
                    <a:pt x="930243" y="63500"/>
                  </a:lnTo>
                  <a:lnTo>
                    <a:pt x="929374" y="64770"/>
                  </a:lnTo>
                  <a:lnTo>
                    <a:pt x="923961" y="72390"/>
                  </a:lnTo>
                  <a:lnTo>
                    <a:pt x="917155" y="77470"/>
                  </a:lnTo>
                  <a:lnTo>
                    <a:pt x="910359" y="86360"/>
                  </a:lnTo>
                  <a:lnTo>
                    <a:pt x="907668" y="90170"/>
                  </a:lnTo>
                  <a:lnTo>
                    <a:pt x="907344" y="91440"/>
                  </a:lnTo>
                  <a:lnTo>
                    <a:pt x="907207" y="92710"/>
                  </a:lnTo>
                  <a:lnTo>
                    <a:pt x="907417" y="92710"/>
                  </a:lnTo>
                  <a:lnTo>
                    <a:pt x="907616" y="93980"/>
                  </a:lnTo>
                  <a:lnTo>
                    <a:pt x="907469" y="95250"/>
                  </a:lnTo>
                  <a:lnTo>
                    <a:pt x="906653" y="96520"/>
                  </a:lnTo>
                  <a:lnTo>
                    <a:pt x="902307" y="102870"/>
                  </a:lnTo>
                  <a:lnTo>
                    <a:pt x="901134" y="102870"/>
                  </a:lnTo>
                  <a:lnTo>
                    <a:pt x="899606" y="104140"/>
                  </a:lnTo>
                  <a:lnTo>
                    <a:pt x="896915" y="105410"/>
                  </a:lnTo>
                  <a:lnTo>
                    <a:pt x="895009" y="105410"/>
                  </a:lnTo>
                  <a:lnTo>
                    <a:pt x="893564" y="106680"/>
                  </a:lnTo>
                  <a:lnTo>
                    <a:pt x="891606" y="109220"/>
                  </a:lnTo>
                  <a:lnTo>
                    <a:pt x="889910" y="113030"/>
                  </a:lnTo>
                  <a:lnTo>
                    <a:pt x="888601" y="115570"/>
                  </a:lnTo>
                  <a:lnTo>
                    <a:pt x="887753" y="115570"/>
                  </a:lnTo>
                  <a:lnTo>
                    <a:pt x="886412" y="116840"/>
                  </a:lnTo>
                  <a:lnTo>
                    <a:pt x="882381" y="119380"/>
                  </a:lnTo>
                  <a:lnTo>
                    <a:pt x="1173131" y="119380"/>
                  </a:lnTo>
                  <a:lnTo>
                    <a:pt x="1172676" y="118110"/>
                  </a:lnTo>
                  <a:lnTo>
                    <a:pt x="1172048" y="116840"/>
                  </a:lnTo>
                  <a:lnTo>
                    <a:pt x="1168277" y="111490"/>
                  </a:lnTo>
                  <a:lnTo>
                    <a:pt x="1166948" y="110490"/>
                  </a:lnTo>
                  <a:lnTo>
                    <a:pt x="1159943" y="105410"/>
                  </a:lnTo>
                  <a:lnTo>
                    <a:pt x="1159106" y="104140"/>
                  </a:lnTo>
                  <a:lnTo>
                    <a:pt x="1156875" y="101600"/>
                  </a:lnTo>
                  <a:lnTo>
                    <a:pt x="1154949" y="100330"/>
                  </a:lnTo>
                  <a:lnTo>
                    <a:pt x="1149504" y="99060"/>
                  </a:lnTo>
                  <a:lnTo>
                    <a:pt x="1143441" y="96520"/>
                  </a:lnTo>
                  <a:lnTo>
                    <a:pt x="1140991" y="96520"/>
                  </a:lnTo>
                  <a:lnTo>
                    <a:pt x="1138499" y="95250"/>
                  </a:lnTo>
                  <a:lnTo>
                    <a:pt x="1137305" y="92710"/>
                  </a:lnTo>
                  <a:lnTo>
                    <a:pt x="1136384" y="88900"/>
                  </a:lnTo>
                  <a:lnTo>
                    <a:pt x="1135232" y="86360"/>
                  </a:lnTo>
                  <a:lnTo>
                    <a:pt x="1131148" y="82550"/>
                  </a:lnTo>
                  <a:lnTo>
                    <a:pt x="1126039" y="80010"/>
                  </a:lnTo>
                  <a:lnTo>
                    <a:pt x="1120416" y="78740"/>
                  </a:lnTo>
                  <a:lnTo>
                    <a:pt x="1104929" y="77470"/>
                  </a:lnTo>
                  <a:lnTo>
                    <a:pt x="1100584" y="74930"/>
                  </a:lnTo>
                  <a:lnTo>
                    <a:pt x="1094207" y="68580"/>
                  </a:lnTo>
                  <a:lnTo>
                    <a:pt x="1091401" y="67310"/>
                  </a:lnTo>
                  <a:lnTo>
                    <a:pt x="1089809" y="64770"/>
                  </a:lnTo>
                  <a:lnTo>
                    <a:pt x="1031790" y="64770"/>
                  </a:lnTo>
                  <a:lnTo>
                    <a:pt x="1030324" y="63500"/>
                  </a:lnTo>
                  <a:lnTo>
                    <a:pt x="1028377" y="62230"/>
                  </a:lnTo>
                  <a:lnTo>
                    <a:pt x="1018209" y="54610"/>
                  </a:lnTo>
                  <a:lnTo>
                    <a:pt x="947646" y="1270"/>
                  </a:lnTo>
                  <a:lnTo>
                    <a:pt x="944787" y="0"/>
                  </a:lnTo>
                  <a:close/>
                </a:path>
                <a:path w="1501140" h="641350">
                  <a:moveTo>
                    <a:pt x="1048104" y="22860"/>
                  </a:moveTo>
                  <a:lnTo>
                    <a:pt x="1047779" y="24130"/>
                  </a:lnTo>
                  <a:lnTo>
                    <a:pt x="1046659" y="26670"/>
                  </a:lnTo>
                  <a:lnTo>
                    <a:pt x="1043287" y="35560"/>
                  </a:lnTo>
                  <a:lnTo>
                    <a:pt x="1040439" y="41910"/>
                  </a:lnTo>
                  <a:lnTo>
                    <a:pt x="1036523" y="52070"/>
                  </a:lnTo>
                  <a:lnTo>
                    <a:pt x="1033905" y="58420"/>
                  </a:lnTo>
                  <a:lnTo>
                    <a:pt x="1032753" y="62230"/>
                  </a:lnTo>
                  <a:lnTo>
                    <a:pt x="1031790" y="64770"/>
                  </a:lnTo>
                  <a:lnTo>
                    <a:pt x="1089809" y="64770"/>
                  </a:lnTo>
                  <a:lnTo>
                    <a:pt x="1089013" y="63500"/>
                  </a:lnTo>
                  <a:lnTo>
                    <a:pt x="1087904" y="60960"/>
                  </a:lnTo>
                  <a:lnTo>
                    <a:pt x="1089066" y="57150"/>
                  </a:lnTo>
                  <a:lnTo>
                    <a:pt x="1094657" y="52070"/>
                  </a:lnTo>
                  <a:lnTo>
                    <a:pt x="1097087" y="48260"/>
                  </a:lnTo>
                  <a:lnTo>
                    <a:pt x="1097662" y="43180"/>
                  </a:lnTo>
                  <a:lnTo>
                    <a:pt x="1095558" y="40640"/>
                  </a:lnTo>
                  <a:lnTo>
                    <a:pt x="1092102" y="39370"/>
                  </a:lnTo>
                  <a:lnTo>
                    <a:pt x="1088082" y="38100"/>
                  </a:lnTo>
                  <a:lnTo>
                    <a:pt x="1084710" y="35560"/>
                  </a:lnTo>
                  <a:lnTo>
                    <a:pt x="1081097" y="30480"/>
                  </a:lnTo>
                  <a:lnTo>
                    <a:pt x="1079202" y="29210"/>
                  </a:lnTo>
                  <a:lnTo>
                    <a:pt x="1071255" y="26670"/>
                  </a:lnTo>
                  <a:lnTo>
                    <a:pt x="1063611" y="24130"/>
                  </a:lnTo>
                  <a:lnTo>
                    <a:pt x="1051570" y="24130"/>
                  </a:lnTo>
                  <a:lnTo>
                    <a:pt x="1048104" y="22860"/>
                  </a:lnTo>
                  <a:close/>
                </a:path>
              </a:pathLst>
            </a:custGeom>
            <a:solidFill>
              <a:srgbClr val="0F9FDA"/>
            </a:solidFill>
          </p:spPr>
          <p:txBody>
            <a:bodyPr wrap="square" lIns="0" tIns="0" rIns="0" bIns="0" rtlCol="0"/>
            <a:lstStyle/>
            <a:p>
              <a:pPr defTabSz="554492"/>
              <a:endParaRPr sz="1092" kern="0">
                <a:solidFill>
                  <a:sysClr val="windowText" lastClr="000000"/>
                </a:solidFill>
              </a:endParaRPr>
            </a:p>
          </p:txBody>
        </p:sp>
        <p:pic>
          <p:nvPicPr>
            <p:cNvPr id="150" name="object 150"/>
            <p:cNvPicPr/>
            <p:nvPr/>
          </p:nvPicPr>
          <p:blipFill>
            <a:blip r:embed="rId41" cstate="print"/>
            <a:stretch>
              <a:fillRect/>
            </a:stretch>
          </p:blipFill>
          <p:spPr>
            <a:xfrm>
              <a:off x="9298403" y="9793216"/>
              <a:ext cx="253070" cy="485475"/>
            </a:xfrm>
            <a:prstGeom prst="rect">
              <a:avLst/>
            </a:prstGeom>
          </p:spPr>
        </p:pic>
      </p:grpSp>
      <p:grpSp>
        <p:nvGrpSpPr>
          <p:cNvPr id="151" name="object 151">
            <a:extLst>
              <a:ext uri="{C183D7F6-B498-43B3-948B-1728B52AA6E4}">
                <adec:decorative xmlns:adec="http://schemas.microsoft.com/office/drawing/2017/decorative" val="1"/>
              </a:ext>
            </a:extLst>
          </p:cNvPr>
          <p:cNvGrpSpPr/>
          <p:nvPr/>
        </p:nvGrpSpPr>
        <p:grpSpPr>
          <a:xfrm>
            <a:off x="6161324" y="3608210"/>
            <a:ext cx="911063" cy="644598"/>
            <a:chOff x="10159774" y="5950205"/>
            <a:chExt cx="1502410" cy="1062990"/>
          </a:xfrm>
        </p:grpSpPr>
        <p:sp>
          <p:nvSpPr>
            <p:cNvPr id="152" name="object 152"/>
            <p:cNvSpPr/>
            <p:nvPr/>
          </p:nvSpPr>
          <p:spPr>
            <a:xfrm>
              <a:off x="10159774" y="5950205"/>
              <a:ext cx="1502410" cy="1062990"/>
            </a:xfrm>
            <a:custGeom>
              <a:avLst/>
              <a:gdLst/>
              <a:ahLst/>
              <a:cxnLst/>
              <a:rect l="l" t="t" r="r" b="b"/>
              <a:pathLst>
                <a:path w="1502409" h="1062990">
                  <a:moveTo>
                    <a:pt x="1479263" y="0"/>
                  </a:moveTo>
                  <a:lnTo>
                    <a:pt x="1390261" y="2994"/>
                  </a:lnTo>
                  <a:lnTo>
                    <a:pt x="1274830" y="4806"/>
                  </a:lnTo>
                  <a:lnTo>
                    <a:pt x="1159723" y="5842"/>
                  </a:lnTo>
                  <a:lnTo>
                    <a:pt x="929029" y="9507"/>
                  </a:lnTo>
                  <a:lnTo>
                    <a:pt x="890014" y="9455"/>
                  </a:lnTo>
                  <a:lnTo>
                    <a:pt x="875816" y="17235"/>
                  </a:lnTo>
                  <a:lnTo>
                    <a:pt x="869523" y="17402"/>
                  </a:lnTo>
                  <a:lnTo>
                    <a:pt x="859691" y="16009"/>
                  </a:lnTo>
                  <a:lnTo>
                    <a:pt x="841115" y="11109"/>
                  </a:lnTo>
                  <a:lnTo>
                    <a:pt x="733600" y="13120"/>
                  </a:lnTo>
                  <a:lnTo>
                    <a:pt x="730134" y="35841"/>
                  </a:lnTo>
                  <a:lnTo>
                    <a:pt x="696429" y="39998"/>
                  </a:lnTo>
                  <a:lnTo>
                    <a:pt x="695193" y="13894"/>
                  </a:lnTo>
                  <a:lnTo>
                    <a:pt x="652639" y="11570"/>
                  </a:lnTo>
                  <a:lnTo>
                    <a:pt x="549847" y="9863"/>
                  </a:lnTo>
                  <a:lnTo>
                    <a:pt x="455389" y="9308"/>
                  </a:lnTo>
                  <a:lnTo>
                    <a:pt x="265342" y="6230"/>
                  </a:lnTo>
                  <a:lnTo>
                    <a:pt x="170151" y="5507"/>
                  </a:lnTo>
                  <a:lnTo>
                    <a:pt x="167680" y="51851"/>
                  </a:lnTo>
                  <a:lnTo>
                    <a:pt x="164078" y="145639"/>
                  </a:lnTo>
                  <a:lnTo>
                    <a:pt x="161586" y="192067"/>
                  </a:lnTo>
                  <a:lnTo>
                    <a:pt x="157984" y="285844"/>
                  </a:lnTo>
                  <a:lnTo>
                    <a:pt x="155366" y="332869"/>
                  </a:lnTo>
                  <a:lnTo>
                    <a:pt x="151890" y="426751"/>
                  </a:lnTo>
                  <a:lnTo>
                    <a:pt x="149430" y="473106"/>
                  </a:lnTo>
                  <a:lnTo>
                    <a:pt x="147534" y="520371"/>
                  </a:lnTo>
                  <a:lnTo>
                    <a:pt x="145074" y="566726"/>
                  </a:lnTo>
                  <a:lnTo>
                    <a:pt x="141472" y="660503"/>
                  </a:lnTo>
                  <a:lnTo>
                    <a:pt x="138822" y="707685"/>
                  </a:lnTo>
                  <a:lnTo>
                    <a:pt x="136938" y="754940"/>
                  </a:lnTo>
                  <a:lnTo>
                    <a:pt x="135953" y="773452"/>
                  </a:lnTo>
                  <a:lnTo>
                    <a:pt x="150812" y="798666"/>
                  </a:lnTo>
                  <a:lnTo>
                    <a:pt x="173397" y="834110"/>
                  </a:lnTo>
                  <a:lnTo>
                    <a:pt x="185292" y="850874"/>
                  </a:lnTo>
                  <a:lnTo>
                    <a:pt x="173146" y="859890"/>
                  </a:lnTo>
                  <a:lnTo>
                    <a:pt x="11057" y="963122"/>
                  </a:lnTo>
                  <a:lnTo>
                    <a:pt x="0" y="970808"/>
                  </a:lnTo>
                  <a:lnTo>
                    <a:pt x="4785" y="977331"/>
                  </a:lnTo>
                  <a:lnTo>
                    <a:pt x="23444" y="1006524"/>
                  </a:lnTo>
                  <a:lnTo>
                    <a:pt x="43454" y="1035999"/>
                  </a:lnTo>
                  <a:lnTo>
                    <a:pt x="45935" y="1038889"/>
                  </a:lnTo>
                  <a:lnTo>
                    <a:pt x="52134" y="1042606"/>
                  </a:lnTo>
                  <a:lnTo>
                    <a:pt x="54448" y="1046240"/>
                  </a:lnTo>
                  <a:lnTo>
                    <a:pt x="58752" y="1054994"/>
                  </a:lnTo>
                  <a:lnTo>
                    <a:pt x="61736" y="1062679"/>
                  </a:lnTo>
                  <a:lnTo>
                    <a:pt x="79578" y="1052585"/>
                  </a:lnTo>
                  <a:lnTo>
                    <a:pt x="89243" y="1047706"/>
                  </a:lnTo>
                  <a:lnTo>
                    <a:pt x="91798" y="1046711"/>
                  </a:lnTo>
                  <a:lnTo>
                    <a:pt x="94279" y="1042575"/>
                  </a:lnTo>
                  <a:lnTo>
                    <a:pt x="111211" y="1054920"/>
                  </a:lnTo>
                  <a:lnTo>
                    <a:pt x="126331" y="1053580"/>
                  </a:lnTo>
                  <a:lnTo>
                    <a:pt x="140309" y="1043339"/>
                  </a:lnTo>
                  <a:lnTo>
                    <a:pt x="153785" y="1028293"/>
                  </a:lnTo>
                  <a:lnTo>
                    <a:pt x="160476" y="1036879"/>
                  </a:lnTo>
                  <a:lnTo>
                    <a:pt x="175345" y="1012000"/>
                  </a:lnTo>
                  <a:lnTo>
                    <a:pt x="188402" y="1016450"/>
                  </a:lnTo>
                  <a:lnTo>
                    <a:pt x="196486" y="1015895"/>
                  </a:lnTo>
                  <a:lnTo>
                    <a:pt x="225720" y="996629"/>
                  </a:lnTo>
                  <a:lnTo>
                    <a:pt x="236139" y="991917"/>
                  </a:lnTo>
                  <a:lnTo>
                    <a:pt x="270284" y="968106"/>
                  </a:lnTo>
                  <a:lnTo>
                    <a:pt x="276148" y="966284"/>
                  </a:lnTo>
                  <a:lnTo>
                    <a:pt x="281761" y="955038"/>
                  </a:lnTo>
                  <a:lnTo>
                    <a:pt x="296116" y="947300"/>
                  </a:lnTo>
                  <a:lnTo>
                    <a:pt x="311330" y="942086"/>
                  </a:lnTo>
                  <a:lnTo>
                    <a:pt x="321812" y="940505"/>
                  </a:lnTo>
                  <a:lnTo>
                    <a:pt x="327853" y="937940"/>
                  </a:lnTo>
                  <a:lnTo>
                    <a:pt x="336272" y="928097"/>
                  </a:lnTo>
                  <a:lnTo>
                    <a:pt x="343047" y="925699"/>
                  </a:lnTo>
                  <a:lnTo>
                    <a:pt x="349738" y="927175"/>
                  </a:lnTo>
                  <a:lnTo>
                    <a:pt x="360983" y="932798"/>
                  </a:lnTo>
                  <a:lnTo>
                    <a:pt x="368009" y="932788"/>
                  </a:lnTo>
                  <a:lnTo>
                    <a:pt x="372878" y="928411"/>
                  </a:lnTo>
                  <a:lnTo>
                    <a:pt x="382888" y="914935"/>
                  </a:lnTo>
                  <a:lnTo>
                    <a:pt x="385946" y="911710"/>
                  </a:lnTo>
                  <a:lnTo>
                    <a:pt x="388647" y="910747"/>
                  </a:lnTo>
                  <a:lnTo>
                    <a:pt x="390794" y="901082"/>
                  </a:lnTo>
                  <a:lnTo>
                    <a:pt x="394019" y="897114"/>
                  </a:lnTo>
                  <a:lnTo>
                    <a:pt x="395338" y="898182"/>
                  </a:lnTo>
                  <a:lnTo>
                    <a:pt x="397820" y="901072"/>
                  </a:lnTo>
                  <a:lnTo>
                    <a:pt x="401045" y="904129"/>
                  </a:lnTo>
                  <a:lnTo>
                    <a:pt x="404930" y="904213"/>
                  </a:lnTo>
                  <a:lnTo>
                    <a:pt x="430468" y="884035"/>
                  </a:lnTo>
                  <a:lnTo>
                    <a:pt x="436332" y="882224"/>
                  </a:lnTo>
                  <a:lnTo>
                    <a:pt x="445180" y="888077"/>
                  </a:lnTo>
                  <a:lnTo>
                    <a:pt x="449064" y="895176"/>
                  </a:lnTo>
                  <a:lnTo>
                    <a:pt x="454520" y="898737"/>
                  </a:lnTo>
                  <a:lnTo>
                    <a:pt x="468498" y="895585"/>
                  </a:lnTo>
                  <a:lnTo>
                    <a:pt x="478896" y="890873"/>
                  </a:lnTo>
                  <a:lnTo>
                    <a:pt x="483021" y="887103"/>
                  </a:lnTo>
                  <a:lnTo>
                    <a:pt x="485817" y="881481"/>
                  </a:lnTo>
                  <a:lnTo>
                    <a:pt x="492916" y="870559"/>
                  </a:lnTo>
                  <a:lnTo>
                    <a:pt x="499785" y="864204"/>
                  </a:lnTo>
                  <a:lnTo>
                    <a:pt x="516392" y="856172"/>
                  </a:lnTo>
                  <a:lnTo>
                    <a:pt x="524340" y="848497"/>
                  </a:lnTo>
                  <a:lnTo>
                    <a:pt x="532496" y="843356"/>
                  </a:lnTo>
                  <a:lnTo>
                    <a:pt x="554820" y="841209"/>
                  </a:lnTo>
                  <a:lnTo>
                    <a:pt x="564904" y="837974"/>
                  </a:lnTo>
                  <a:lnTo>
                    <a:pt x="572097" y="830205"/>
                  </a:lnTo>
                  <a:lnTo>
                    <a:pt x="591081" y="801556"/>
                  </a:lnTo>
                  <a:lnTo>
                    <a:pt x="619907" y="773599"/>
                  </a:lnTo>
                  <a:lnTo>
                    <a:pt x="621823" y="768489"/>
                  </a:lnTo>
                  <a:lnTo>
                    <a:pt x="628012" y="758154"/>
                  </a:lnTo>
                  <a:lnTo>
                    <a:pt x="635027" y="751118"/>
                  </a:lnTo>
                  <a:lnTo>
                    <a:pt x="638671" y="755830"/>
                  </a:lnTo>
                  <a:lnTo>
                    <a:pt x="641142" y="779871"/>
                  </a:lnTo>
                  <a:lnTo>
                    <a:pt x="647362" y="790530"/>
                  </a:lnTo>
                  <a:lnTo>
                    <a:pt x="657435" y="794394"/>
                  </a:lnTo>
                  <a:lnTo>
                    <a:pt x="704271" y="791515"/>
                  </a:lnTo>
                  <a:lnTo>
                    <a:pt x="711967" y="795556"/>
                  </a:lnTo>
                  <a:lnTo>
                    <a:pt x="717915" y="796876"/>
                  </a:lnTo>
                  <a:lnTo>
                    <a:pt x="730239" y="787044"/>
                  </a:lnTo>
                  <a:lnTo>
                    <a:pt x="738658" y="784227"/>
                  </a:lnTo>
                  <a:lnTo>
                    <a:pt x="768311" y="781431"/>
                  </a:lnTo>
                  <a:lnTo>
                    <a:pt x="778887" y="782991"/>
                  </a:lnTo>
                  <a:lnTo>
                    <a:pt x="787326" y="787201"/>
                  </a:lnTo>
                  <a:lnTo>
                    <a:pt x="793944" y="792572"/>
                  </a:lnTo>
                  <a:lnTo>
                    <a:pt x="801787" y="795871"/>
                  </a:lnTo>
                  <a:lnTo>
                    <a:pt x="811954" y="795787"/>
                  </a:lnTo>
                  <a:lnTo>
                    <a:pt x="818320" y="791724"/>
                  </a:lnTo>
                  <a:lnTo>
                    <a:pt x="823849" y="784374"/>
                  </a:lnTo>
                  <a:lnTo>
                    <a:pt x="830864" y="777337"/>
                  </a:lnTo>
                  <a:lnTo>
                    <a:pt x="875638" y="766186"/>
                  </a:lnTo>
                  <a:lnTo>
                    <a:pt x="893323" y="770887"/>
                  </a:lnTo>
                  <a:lnTo>
                    <a:pt x="926076" y="785086"/>
                  </a:lnTo>
                  <a:lnTo>
                    <a:pt x="934568" y="778468"/>
                  </a:lnTo>
                  <a:lnTo>
                    <a:pt x="940850" y="778290"/>
                  </a:lnTo>
                  <a:lnTo>
                    <a:pt x="942997" y="783379"/>
                  </a:lnTo>
                  <a:lnTo>
                    <a:pt x="944903" y="785358"/>
                  </a:lnTo>
                  <a:lnTo>
                    <a:pt x="947709" y="786761"/>
                  </a:lnTo>
                  <a:lnTo>
                    <a:pt x="952086" y="791640"/>
                  </a:lnTo>
                  <a:lnTo>
                    <a:pt x="962242" y="777494"/>
                  </a:lnTo>
                  <a:lnTo>
                    <a:pt x="977279" y="766008"/>
                  </a:lnTo>
                  <a:lnTo>
                    <a:pt x="994650" y="758060"/>
                  </a:lnTo>
                  <a:lnTo>
                    <a:pt x="1009927" y="755987"/>
                  </a:lnTo>
                  <a:lnTo>
                    <a:pt x="1043476" y="767316"/>
                  </a:lnTo>
                  <a:lnTo>
                    <a:pt x="1060491" y="767966"/>
                  </a:lnTo>
                  <a:lnTo>
                    <a:pt x="1074543" y="753914"/>
                  </a:lnTo>
                  <a:lnTo>
                    <a:pt x="1071726" y="752511"/>
                  </a:lnTo>
                  <a:lnTo>
                    <a:pt x="1063622" y="746814"/>
                  </a:lnTo>
                  <a:lnTo>
                    <a:pt x="1071297" y="722763"/>
                  </a:lnTo>
                  <a:lnTo>
                    <a:pt x="1063129" y="706753"/>
                  </a:lnTo>
                  <a:lnTo>
                    <a:pt x="1049632" y="693696"/>
                  </a:lnTo>
                  <a:lnTo>
                    <a:pt x="1040575" y="677560"/>
                  </a:lnTo>
                  <a:lnTo>
                    <a:pt x="1055350" y="678481"/>
                  </a:lnTo>
                  <a:lnTo>
                    <a:pt x="1067014" y="685759"/>
                  </a:lnTo>
                  <a:lnTo>
                    <a:pt x="1074448" y="694429"/>
                  </a:lnTo>
                  <a:lnTo>
                    <a:pt x="1079150" y="704920"/>
                  </a:lnTo>
                  <a:lnTo>
                    <a:pt x="1078668" y="714177"/>
                  </a:lnTo>
                  <a:lnTo>
                    <a:pt x="1076082" y="722260"/>
                  </a:lnTo>
                  <a:lnTo>
                    <a:pt x="1074626" y="728888"/>
                  </a:lnTo>
                  <a:lnTo>
                    <a:pt x="1076836" y="736469"/>
                  </a:lnTo>
                  <a:lnTo>
                    <a:pt x="1082302" y="740029"/>
                  </a:lnTo>
                  <a:lnTo>
                    <a:pt x="1092961" y="744720"/>
                  </a:lnTo>
                  <a:lnTo>
                    <a:pt x="1098992" y="749191"/>
                  </a:lnTo>
                  <a:lnTo>
                    <a:pt x="1124196" y="759453"/>
                  </a:lnTo>
                  <a:lnTo>
                    <a:pt x="1171315" y="729935"/>
                  </a:lnTo>
                  <a:lnTo>
                    <a:pt x="1192707" y="742553"/>
                  </a:lnTo>
                  <a:lnTo>
                    <a:pt x="1196424" y="715213"/>
                  </a:lnTo>
                  <a:lnTo>
                    <a:pt x="1217334" y="715936"/>
                  </a:lnTo>
                  <a:lnTo>
                    <a:pt x="1243438" y="725621"/>
                  </a:lnTo>
                  <a:lnTo>
                    <a:pt x="1262862" y="726030"/>
                  </a:lnTo>
                  <a:lnTo>
                    <a:pt x="1270118" y="714365"/>
                  </a:lnTo>
                  <a:lnTo>
                    <a:pt x="1273751" y="690900"/>
                  </a:lnTo>
                  <a:lnTo>
                    <a:pt x="1283008" y="684366"/>
                  </a:lnTo>
                  <a:lnTo>
                    <a:pt x="1321174" y="717088"/>
                  </a:lnTo>
                  <a:lnTo>
                    <a:pt x="1370188" y="689560"/>
                  </a:lnTo>
                  <a:lnTo>
                    <a:pt x="1377549" y="688062"/>
                  </a:lnTo>
                  <a:lnTo>
                    <a:pt x="1428438" y="684513"/>
                  </a:lnTo>
                  <a:lnTo>
                    <a:pt x="1439013" y="686073"/>
                  </a:lnTo>
                  <a:lnTo>
                    <a:pt x="1449516" y="691528"/>
                  </a:lnTo>
                  <a:lnTo>
                    <a:pt x="1456688" y="697874"/>
                  </a:lnTo>
                  <a:lnTo>
                    <a:pt x="1457788" y="703507"/>
                  </a:lnTo>
                  <a:lnTo>
                    <a:pt x="1445474" y="706240"/>
                  </a:lnTo>
                  <a:lnTo>
                    <a:pt x="1445463" y="713329"/>
                  </a:lnTo>
                  <a:lnTo>
                    <a:pt x="1471421" y="708868"/>
                  </a:lnTo>
                  <a:lnTo>
                    <a:pt x="1475127" y="688617"/>
                  </a:lnTo>
                  <a:lnTo>
                    <a:pt x="1480227" y="637457"/>
                  </a:lnTo>
                  <a:lnTo>
                    <a:pt x="1484876" y="623509"/>
                  </a:lnTo>
                  <a:lnTo>
                    <a:pt x="1489064" y="615154"/>
                  </a:lnTo>
                  <a:lnTo>
                    <a:pt x="1499158" y="611845"/>
                  </a:lnTo>
                  <a:lnTo>
                    <a:pt x="1501200" y="549794"/>
                  </a:lnTo>
                  <a:lnTo>
                    <a:pt x="1501943" y="507733"/>
                  </a:lnTo>
                  <a:lnTo>
                    <a:pt x="1500938" y="477001"/>
                  </a:lnTo>
                  <a:lnTo>
                    <a:pt x="1492802" y="302430"/>
                  </a:lnTo>
                  <a:lnTo>
                    <a:pt x="1490729" y="244149"/>
                  </a:lnTo>
                  <a:lnTo>
                    <a:pt x="1482740" y="68825"/>
                  </a:lnTo>
                  <a:lnTo>
                    <a:pt x="1480677" y="11235"/>
                  </a:lnTo>
                  <a:lnTo>
                    <a:pt x="1479263" y="0"/>
                  </a:lnTo>
                  <a:close/>
                </a:path>
              </a:pathLst>
            </a:custGeom>
            <a:solidFill>
              <a:srgbClr val="0F9FDA"/>
            </a:solidFill>
          </p:spPr>
          <p:txBody>
            <a:bodyPr wrap="square" lIns="0" tIns="0" rIns="0" bIns="0" rtlCol="0"/>
            <a:lstStyle/>
            <a:p>
              <a:pPr defTabSz="554492"/>
              <a:endParaRPr sz="1092" kern="0">
                <a:solidFill>
                  <a:sysClr val="windowText" lastClr="000000"/>
                </a:solidFill>
              </a:endParaRPr>
            </a:p>
          </p:txBody>
        </p:sp>
        <p:sp>
          <p:nvSpPr>
            <p:cNvPr id="153" name="object 153"/>
            <p:cNvSpPr/>
            <p:nvPr/>
          </p:nvSpPr>
          <p:spPr>
            <a:xfrm>
              <a:off x="10466426" y="6117329"/>
              <a:ext cx="437515" cy="337185"/>
            </a:xfrm>
            <a:custGeom>
              <a:avLst/>
              <a:gdLst/>
              <a:ahLst/>
              <a:cxnLst/>
              <a:rect l="l" t="t" r="r" b="b"/>
              <a:pathLst>
                <a:path w="437515" h="337185">
                  <a:moveTo>
                    <a:pt x="223608" y="238937"/>
                  </a:moveTo>
                  <a:lnTo>
                    <a:pt x="220764" y="212648"/>
                  </a:lnTo>
                  <a:lnTo>
                    <a:pt x="215290" y="198970"/>
                  </a:lnTo>
                  <a:lnTo>
                    <a:pt x="211988" y="190715"/>
                  </a:lnTo>
                  <a:lnTo>
                    <a:pt x="196938" y="173837"/>
                  </a:lnTo>
                  <a:lnTo>
                    <a:pt x="175260" y="162699"/>
                  </a:lnTo>
                  <a:lnTo>
                    <a:pt x="175260" y="161772"/>
                  </a:lnTo>
                  <a:lnTo>
                    <a:pt x="203276" y="135737"/>
                  </a:lnTo>
                  <a:lnTo>
                    <a:pt x="212445" y="91109"/>
                  </a:lnTo>
                  <a:lnTo>
                    <a:pt x="209689" y="73914"/>
                  </a:lnTo>
                  <a:lnTo>
                    <a:pt x="206730" y="55499"/>
                  </a:lnTo>
                  <a:lnTo>
                    <a:pt x="188341" y="26555"/>
                  </a:lnTo>
                  <a:lnTo>
                    <a:pt x="155384" y="7112"/>
                  </a:lnTo>
                  <a:lnTo>
                    <a:pt x="133883" y="4025"/>
                  </a:lnTo>
                  <a:lnTo>
                    <a:pt x="133883" y="232435"/>
                  </a:lnTo>
                  <a:lnTo>
                    <a:pt x="132994" y="248386"/>
                  </a:lnTo>
                  <a:lnTo>
                    <a:pt x="129882" y="258533"/>
                  </a:lnTo>
                  <a:lnTo>
                    <a:pt x="123888" y="263880"/>
                  </a:lnTo>
                  <a:lnTo>
                    <a:pt x="114363" y="265442"/>
                  </a:lnTo>
                  <a:lnTo>
                    <a:pt x="88798" y="265442"/>
                  </a:lnTo>
                  <a:lnTo>
                    <a:pt x="88798" y="198970"/>
                  </a:lnTo>
                  <a:lnTo>
                    <a:pt x="114363" y="198970"/>
                  </a:lnTo>
                  <a:lnTo>
                    <a:pt x="124282" y="200012"/>
                  </a:lnTo>
                  <a:lnTo>
                    <a:pt x="130225" y="204546"/>
                  </a:lnTo>
                  <a:lnTo>
                    <a:pt x="133121" y="214655"/>
                  </a:lnTo>
                  <a:lnTo>
                    <a:pt x="133883" y="232435"/>
                  </a:lnTo>
                  <a:lnTo>
                    <a:pt x="133883" y="4025"/>
                  </a:lnTo>
                  <a:lnTo>
                    <a:pt x="129705" y="3416"/>
                  </a:lnTo>
                  <a:lnTo>
                    <a:pt x="129705" y="103200"/>
                  </a:lnTo>
                  <a:lnTo>
                    <a:pt x="128803" y="118287"/>
                  </a:lnTo>
                  <a:lnTo>
                    <a:pt x="125641" y="128358"/>
                  </a:lnTo>
                  <a:lnTo>
                    <a:pt x="119507" y="133997"/>
                  </a:lnTo>
                  <a:lnTo>
                    <a:pt x="109715" y="135737"/>
                  </a:lnTo>
                  <a:lnTo>
                    <a:pt x="88798" y="135737"/>
                  </a:lnTo>
                  <a:lnTo>
                    <a:pt x="88798" y="73914"/>
                  </a:lnTo>
                  <a:lnTo>
                    <a:pt x="109715" y="73914"/>
                  </a:lnTo>
                  <a:lnTo>
                    <a:pt x="119507" y="75018"/>
                  </a:lnTo>
                  <a:lnTo>
                    <a:pt x="125641" y="79311"/>
                  </a:lnTo>
                  <a:lnTo>
                    <a:pt x="128803" y="88226"/>
                  </a:lnTo>
                  <a:lnTo>
                    <a:pt x="129705" y="103200"/>
                  </a:lnTo>
                  <a:lnTo>
                    <a:pt x="129705" y="3416"/>
                  </a:lnTo>
                  <a:lnTo>
                    <a:pt x="105994" y="0"/>
                  </a:lnTo>
                  <a:lnTo>
                    <a:pt x="0" y="0"/>
                  </a:lnTo>
                  <a:lnTo>
                    <a:pt x="0" y="337032"/>
                  </a:lnTo>
                  <a:lnTo>
                    <a:pt x="119481" y="337032"/>
                  </a:lnTo>
                  <a:lnTo>
                    <a:pt x="170065" y="329882"/>
                  </a:lnTo>
                  <a:lnTo>
                    <a:pt x="202057" y="309778"/>
                  </a:lnTo>
                  <a:lnTo>
                    <a:pt x="218782" y="278790"/>
                  </a:lnTo>
                  <a:lnTo>
                    <a:pt x="220395" y="265442"/>
                  </a:lnTo>
                  <a:lnTo>
                    <a:pt x="223608" y="238937"/>
                  </a:lnTo>
                  <a:close/>
                </a:path>
                <a:path w="437515" h="337185">
                  <a:moveTo>
                    <a:pt x="436981" y="261620"/>
                  </a:moveTo>
                  <a:lnTo>
                    <a:pt x="339369" y="261620"/>
                  </a:lnTo>
                  <a:lnTo>
                    <a:pt x="339369" y="198120"/>
                  </a:lnTo>
                  <a:lnTo>
                    <a:pt x="406311" y="198120"/>
                  </a:lnTo>
                  <a:lnTo>
                    <a:pt x="406311" y="130810"/>
                  </a:lnTo>
                  <a:lnTo>
                    <a:pt x="339369" y="130810"/>
                  </a:lnTo>
                  <a:lnTo>
                    <a:pt x="339369" y="76200"/>
                  </a:lnTo>
                  <a:lnTo>
                    <a:pt x="434200" y="76200"/>
                  </a:lnTo>
                  <a:lnTo>
                    <a:pt x="434200" y="0"/>
                  </a:lnTo>
                  <a:lnTo>
                    <a:pt x="248246" y="0"/>
                  </a:lnTo>
                  <a:lnTo>
                    <a:pt x="248246" y="76200"/>
                  </a:lnTo>
                  <a:lnTo>
                    <a:pt x="248246" y="130810"/>
                  </a:lnTo>
                  <a:lnTo>
                    <a:pt x="248246" y="198120"/>
                  </a:lnTo>
                  <a:lnTo>
                    <a:pt x="248246" y="261620"/>
                  </a:lnTo>
                  <a:lnTo>
                    <a:pt x="248246" y="336550"/>
                  </a:lnTo>
                  <a:lnTo>
                    <a:pt x="436981" y="336550"/>
                  </a:lnTo>
                  <a:lnTo>
                    <a:pt x="436981" y="261620"/>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pic>
          <p:nvPicPr>
            <p:cNvPr id="154" name="object 154"/>
            <p:cNvPicPr/>
            <p:nvPr/>
          </p:nvPicPr>
          <p:blipFill>
            <a:blip r:embed="rId42" cstate="print"/>
            <a:stretch>
              <a:fillRect/>
            </a:stretch>
          </p:blipFill>
          <p:spPr>
            <a:xfrm>
              <a:off x="10948849" y="6114764"/>
              <a:ext cx="81473" cy="337037"/>
            </a:xfrm>
            <a:prstGeom prst="rect">
              <a:avLst/>
            </a:prstGeom>
          </p:spPr>
        </p:pic>
        <p:sp>
          <p:nvSpPr>
            <p:cNvPr id="155" name="object 155"/>
            <p:cNvSpPr/>
            <p:nvPr/>
          </p:nvSpPr>
          <p:spPr>
            <a:xfrm>
              <a:off x="11085919" y="6117329"/>
              <a:ext cx="434340" cy="337185"/>
            </a:xfrm>
            <a:custGeom>
              <a:avLst/>
              <a:gdLst/>
              <a:ahLst/>
              <a:cxnLst/>
              <a:rect l="l" t="t" r="r" b="b"/>
              <a:pathLst>
                <a:path w="434340" h="337185">
                  <a:moveTo>
                    <a:pt x="188734" y="261620"/>
                  </a:moveTo>
                  <a:lnTo>
                    <a:pt x="91109" y="261620"/>
                  </a:lnTo>
                  <a:lnTo>
                    <a:pt x="91109" y="198120"/>
                  </a:lnTo>
                  <a:lnTo>
                    <a:pt x="158051" y="198120"/>
                  </a:lnTo>
                  <a:lnTo>
                    <a:pt x="158051" y="130810"/>
                  </a:lnTo>
                  <a:lnTo>
                    <a:pt x="91109" y="130810"/>
                  </a:lnTo>
                  <a:lnTo>
                    <a:pt x="91109" y="76200"/>
                  </a:lnTo>
                  <a:lnTo>
                    <a:pt x="185953" y="76200"/>
                  </a:lnTo>
                  <a:lnTo>
                    <a:pt x="185953" y="0"/>
                  </a:lnTo>
                  <a:lnTo>
                    <a:pt x="0" y="0"/>
                  </a:lnTo>
                  <a:lnTo>
                    <a:pt x="0" y="76200"/>
                  </a:lnTo>
                  <a:lnTo>
                    <a:pt x="0" y="130810"/>
                  </a:lnTo>
                  <a:lnTo>
                    <a:pt x="0" y="198120"/>
                  </a:lnTo>
                  <a:lnTo>
                    <a:pt x="0" y="261620"/>
                  </a:lnTo>
                  <a:lnTo>
                    <a:pt x="0" y="336550"/>
                  </a:lnTo>
                  <a:lnTo>
                    <a:pt x="188734" y="336550"/>
                  </a:lnTo>
                  <a:lnTo>
                    <a:pt x="188734" y="261620"/>
                  </a:lnTo>
                  <a:close/>
                </a:path>
                <a:path w="434340" h="337185">
                  <a:moveTo>
                    <a:pt x="433971" y="609"/>
                  </a:moveTo>
                  <a:lnTo>
                    <a:pt x="237566" y="609"/>
                  </a:lnTo>
                  <a:lnTo>
                    <a:pt x="237566" y="75539"/>
                  </a:lnTo>
                  <a:lnTo>
                    <a:pt x="290436" y="75539"/>
                  </a:lnTo>
                  <a:lnTo>
                    <a:pt x="290436" y="260959"/>
                  </a:lnTo>
                  <a:lnTo>
                    <a:pt x="237566" y="260959"/>
                  </a:lnTo>
                  <a:lnTo>
                    <a:pt x="237566" y="337159"/>
                  </a:lnTo>
                  <a:lnTo>
                    <a:pt x="433971" y="337159"/>
                  </a:lnTo>
                  <a:lnTo>
                    <a:pt x="433971" y="260959"/>
                  </a:lnTo>
                  <a:lnTo>
                    <a:pt x="381101" y="260959"/>
                  </a:lnTo>
                  <a:lnTo>
                    <a:pt x="381101" y="75539"/>
                  </a:lnTo>
                  <a:lnTo>
                    <a:pt x="433971" y="75539"/>
                  </a:lnTo>
                  <a:lnTo>
                    <a:pt x="433971" y="609"/>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grpSp>
      <p:grpSp>
        <p:nvGrpSpPr>
          <p:cNvPr id="156" name="object 156">
            <a:extLst>
              <a:ext uri="{C183D7F6-B498-43B3-948B-1728B52AA6E4}">
                <adec:decorative xmlns:adec="http://schemas.microsoft.com/office/drawing/2017/decorative" val="1"/>
              </a:ext>
            </a:extLst>
          </p:cNvPr>
          <p:cNvGrpSpPr/>
          <p:nvPr/>
        </p:nvGrpSpPr>
        <p:grpSpPr>
          <a:xfrm>
            <a:off x="7292561" y="3693857"/>
            <a:ext cx="909137" cy="470549"/>
            <a:chOff x="12025267" y="6091444"/>
            <a:chExt cx="1499235" cy="775970"/>
          </a:xfrm>
        </p:grpSpPr>
        <p:sp>
          <p:nvSpPr>
            <p:cNvPr id="157" name="object 157"/>
            <p:cNvSpPr/>
            <p:nvPr/>
          </p:nvSpPr>
          <p:spPr>
            <a:xfrm>
              <a:off x="12025262" y="6091446"/>
              <a:ext cx="1499235" cy="759460"/>
            </a:xfrm>
            <a:custGeom>
              <a:avLst/>
              <a:gdLst/>
              <a:ahLst/>
              <a:cxnLst/>
              <a:rect l="l" t="t" r="r" b="b"/>
              <a:pathLst>
                <a:path w="1499234" h="759459">
                  <a:moveTo>
                    <a:pt x="1173632" y="654050"/>
                  </a:moveTo>
                  <a:lnTo>
                    <a:pt x="1172146" y="650240"/>
                  </a:lnTo>
                  <a:lnTo>
                    <a:pt x="1169352" y="646430"/>
                  </a:lnTo>
                  <a:lnTo>
                    <a:pt x="1164094" y="642620"/>
                  </a:lnTo>
                  <a:lnTo>
                    <a:pt x="1156550" y="643890"/>
                  </a:lnTo>
                  <a:lnTo>
                    <a:pt x="1151039" y="650240"/>
                  </a:lnTo>
                  <a:lnTo>
                    <a:pt x="1153007" y="659130"/>
                  </a:lnTo>
                  <a:lnTo>
                    <a:pt x="1156296" y="660400"/>
                  </a:lnTo>
                  <a:lnTo>
                    <a:pt x="1169377" y="660400"/>
                  </a:lnTo>
                  <a:lnTo>
                    <a:pt x="1172921" y="657860"/>
                  </a:lnTo>
                  <a:lnTo>
                    <a:pt x="1173632" y="654050"/>
                  </a:lnTo>
                  <a:close/>
                </a:path>
                <a:path w="1499234" h="759459">
                  <a:moveTo>
                    <a:pt x="1181735" y="728980"/>
                  </a:moveTo>
                  <a:lnTo>
                    <a:pt x="1181633" y="726440"/>
                  </a:lnTo>
                  <a:lnTo>
                    <a:pt x="1181595" y="725170"/>
                  </a:lnTo>
                  <a:lnTo>
                    <a:pt x="1181493" y="722630"/>
                  </a:lnTo>
                  <a:lnTo>
                    <a:pt x="1181455" y="721360"/>
                  </a:lnTo>
                  <a:lnTo>
                    <a:pt x="1174940" y="716280"/>
                  </a:lnTo>
                  <a:lnTo>
                    <a:pt x="1171714" y="712470"/>
                  </a:lnTo>
                  <a:lnTo>
                    <a:pt x="1167917" y="711200"/>
                  </a:lnTo>
                  <a:lnTo>
                    <a:pt x="1164742" y="712470"/>
                  </a:lnTo>
                  <a:lnTo>
                    <a:pt x="1163231" y="717550"/>
                  </a:lnTo>
                  <a:lnTo>
                    <a:pt x="1165199" y="722630"/>
                  </a:lnTo>
                  <a:lnTo>
                    <a:pt x="1174089" y="727710"/>
                  </a:lnTo>
                  <a:lnTo>
                    <a:pt x="1177810" y="731520"/>
                  </a:lnTo>
                  <a:lnTo>
                    <a:pt x="1173327" y="732790"/>
                  </a:lnTo>
                  <a:lnTo>
                    <a:pt x="1162989" y="731520"/>
                  </a:lnTo>
                  <a:lnTo>
                    <a:pt x="1161237" y="734060"/>
                  </a:lnTo>
                  <a:lnTo>
                    <a:pt x="1163396" y="737870"/>
                  </a:lnTo>
                  <a:lnTo>
                    <a:pt x="1172654" y="741680"/>
                  </a:lnTo>
                  <a:lnTo>
                    <a:pt x="1175448" y="745490"/>
                  </a:lnTo>
                  <a:lnTo>
                    <a:pt x="1178585" y="737870"/>
                  </a:lnTo>
                  <a:lnTo>
                    <a:pt x="1180376" y="732790"/>
                  </a:lnTo>
                  <a:lnTo>
                    <a:pt x="1181735" y="728980"/>
                  </a:lnTo>
                  <a:close/>
                </a:path>
                <a:path w="1499234" h="759459">
                  <a:moveTo>
                    <a:pt x="1484236" y="596900"/>
                  </a:moveTo>
                  <a:lnTo>
                    <a:pt x="1482242" y="596900"/>
                  </a:lnTo>
                  <a:lnTo>
                    <a:pt x="1477035" y="607060"/>
                  </a:lnTo>
                  <a:lnTo>
                    <a:pt x="1464525" y="637540"/>
                  </a:lnTo>
                  <a:lnTo>
                    <a:pt x="1456245" y="654050"/>
                  </a:lnTo>
                  <a:lnTo>
                    <a:pt x="1452714" y="665480"/>
                  </a:lnTo>
                  <a:lnTo>
                    <a:pt x="1452346" y="669290"/>
                  </a:lnTo>
                  <a:lnTo>
                    <a:pt x="1452219" y="670560"/>
                  </a:lnTo>
                  <a:lnTo>
                    <a:pt x="1452092" y="671830"/>
                  </a:lnTo>
                  <a:lnTo>
                    <a:pt x="1451978" y="673100"/>
                  </a:lnTo>
                  <a:lnTo>
                    <a:pt x="1451851" y="674370"/>
                  </a:lnTo>
                  <a:lnTo>
                    <a:pt x="1451724" y="675640"/>
                  </a:lnTo>
                  <a:lnTo>
                    <a:pt x="1451610" y="676910"/>
                  </a:lnTo>
                  <a:lnTo>
                    <a:pt x="1451483" y="678180"/>
                  </a:lnTo>
                  <a:lnTo>
                    <a:pt x="1449971" y="681990"/>
                  </a:lnTo>
                  <a:lnTo>
                    <a:pt x="1439824" y="697230"/>
                  </a:lnTo>
                  <a:lnTo>
                    <a:pt x="1433055" y="711200"/>
                  </a:lnTo>
                  <a:lnTo>
                    <a:pt x="1435417" y="711200"/>
                  </a:lnTo>
                  <a:lnTo>
                    <a:pt x="1438783" y="709930"/>
                  </a:lnTo>
                  <a:lnTo>
                    <a:pt x="1440535" y="706120"/>
                  </a:lnTo>
                  <a:lnTo>
                    <a:pt x="1451737" y="692150"/>
                  </a:lnTo>
                  <a:lnTo>
                    <a:pt x="1464703" y="657860"/>
                  </a:lnTo>
                  <a:lnTo>
                    <a:pt x="1469402" y="632460"/>
                  </a:lnTo>
                  <a:lnTo>
                    <a:pt x="1481010" y="609600"/>
                  </a:lnTo>
                  <a:lnTo>
                    <a:pt x="1484236" y="596900"/>
                  </a:lnTo>
                  <a:close/>
                </a:path>
                <a:path w="1499234" h="759459">
                  <a:moveTo>
                    <a:pt x="1485785" y="534670"/>
                  </a:moveTo>
                  <a:lnTo>
                    <a:pt x="1485696" y="533400"/>
                  </a:lnTo>
                  <a:lnTo>
                    <a:pt x="1485607" y="532130"/>
                  </a:lnTo>
                  <a:lnTo>
                    <a:pt x="1477518" y="532130"/>
                  </a:lnTo>
                  <a:lnTo>
                    <a:pt x="1459217" y="533400"/>
                  </a:lnTo>
                  <a:lnTo>
                    <a:pt x="1432814" y="533400"/>
                  </a:lnTo>
                  <a:lnTo>
                    <a:pt x="1406715" y="534670"/>
                  </a:lnTo>
                  <a:lnTo>
                    <a:pt x="1380020" y="534670"/>
                  </a:lnTo>
                  <a:lnTo>
                    <a:pt x="1353934" y="535940"/>
                  </a:lnTo>
                  <a:lnTo>
                    <a:pt x="1274813" y="537210"/>
                  </a:lnTo>
                  <a:lnTo>
                    <a:pt x="1274711" y="535940"/>
                  </a:lnTo>
                  <a:lnTo>
                    <a:pt x="1274597" y="534670"/>
                  </a:lnTo>
                  <a:lnTo>
                    <a:pt x="1273352" y="520700"/>
                  </a:lnTo>
                  <a:lnTo>
                    <a:pt x="1273238" y="519430"/>
                  </a:lnTo>
                  <a:lnTo>
                    <a:pt x="1273136" y="518160"/>
                  </a:lnTo>
                  <a:lnTo>
                    <a:pt x="1273022" y="516890"/>
                  </a:lnTo>
                  <a:lnTo>
                    <a:pt x="1271320" y="491490"/>
                  </a:lnTo>
                  <a:lnTo>
                    <a:pt x="1271231" y="490220"/>
                  </a:lnTo>
                  <a:lnTo>
                    <a:pt x="1271143" y="488950"/>
                  </a:lnTo>
                  <a:lnTo>
                    <a:pt x="1271054" y="487680"/>
                  </a:lnTo>
                  <a:lnTo>
                    <a:pt x="1270965" y="486410"/>
                  </a:lnTo>
                  <a:lnTo>
                    <a:pt x="1268945" y="457200"/>
                  </a:lnTo>
                  <a:lnTo>
                    <a:pt x="1268857" y="455930"/>
                  </a:lnTo>
                  <a:lnTo>
                    <a:pt x="1268780" y="454660"/>
                  </a:lnTo>
                  <a:lnTo>
                    <a:pt x="1268691" y="453390"/>
                  </a:lnTo>
                  <a:lnTo>
                    <a:pt x="1268603" y="452120"/>
                  </a:lnTo>
                  <a:lnTo>
                    <a:pt x="1268514" y="450850"/>
                  </a:lnTo>
                  <a:lnTo>
                    <a:pt x="1268171" y="445770"/>
                  </a:lnTo>
                  <a:lnTo>
                    <a:pt x="1268082" y="444500"/>
                  </a:lnTo>
                  <a:lnTo>
                    <a:pt x="1267993" y="443230"/>
                  </a:lnTo>
                  <a:lnTo>
                    <a:pt x="1267917" y="441960"/>
                  </a:lnTo>
                  <a:lnTo>
                    <a:pt x="1267828" y="440690"/>
                  </a:lnTo>
                  <a:lnTo>
                    <a:pt x="1266698" y="424180"/>
                  </a:lnTo>
                  <a:lnTo>
                    <a:pt x="1266621" y="422910"/>
                  </a:lnTo>
                  <a:lnTo>
                    <a:pt x="1265491" y="406400"/>
                  </a:lnTo>
                  <a:lnTo>
                    <a:pt x="1265402" y="405130"/>
                  </a:lnTo>
                  <a:lnTo>
                    <a:pt x="1264246" y="387350"/>
                  </a:lnTo>
                  <a:lnTo>
                    <a:pt x="1264170" y="386080"/>
                  </a:lnTo>
                  <a:lnTo>
                    <a:pt x="1264081" y="384810"/>
                  </a:lnTo>
                  <a:lnTo>
                    <a:pt x="1263027" y="368300"/>
                  </a:lnTo>
                  <a:lnTo>
                    <a:pt x="1261821" y="347980"/>
                  </a:lnTo>
                  <a:lnTo>
                    <a:pt x="1261745" y="346710"/>
                  </a:lnTo>
                  <a:lnTo>
                    <a:pt x="1261668" y="345440"/>
                  </a:lnTo>
                  <a:lnTo>
                    <a:pt x="1261592" y="344170"/>
                  </a:lnTo>
                  <a:lnTo>
                    <a:pt x="1261529" y="342900"/>
                  </a:lnTo>
                  <a:lnTo>
                    <a:pt x="1261452" y="341630"/>
                  </a:lnTo>
                  <a:lnTo>
                    <a:pt x="1261364" y="340360"/>
                  </a:lnTo>
                  <a:lnTo>
                    <a:pt x="1261287" y="339090"/>
                  </a:lnTo>
                  <a:lnTo>
                    <a:pt x="1260627" y="328930"/>
                  </a:lnTo>
                  <a:lnTo>
                    <a:pt x="1260551" y="327660"/>
                  </a:lnTo>
                  <a:lnTo>
                    <a:pt x="1260462" y="326390"/>
                  </a:lnTo>
                  <a:lnTo>
                    <a:pt x="1260386" y="325120"/>
                  </a:lnTo>
                  <a:lnTo>
                    <a:pt x="1260297" y="323850"/>
                  </a:lnTo>
                  <a:lnTo>
                    <a:pt x="1260221" y="322580"/>
                  </a:lnTo>
                  <a:lnTo>
                    <a:pt x="1260132" y="321310"/>
                  </a:lnTo>
                  <a:lnTo>
                    <a:pt x="1259560" y="312420"/>
                  </a:lnTo>
                  <a:lnTo>
                    <a:pt x="1255776" y="256540"/>
                  </a:lnTo>
                  <a:lnTo>
                    <a:pt x="1255687" y="255270"/>
                  </a:lnTo>
                  <a:lnTo>
                    <a:pt x="1255598" y="254000"/>
                  </a:lnTo>
                  <a:lnTo>
                    <a:pt x="1255509" y="252730"/>
                  </a:lnTo>
                  <a:lnTo>
                    <a:pt x="1255420" y="251460"/>
                  </a:lnTo>
                  <a:lnTo>
                    <a:pt x="1255344" y="250190"/>
                  </a:lnTo>
                  <a:lnTo>
                    <a:pt x="1253210" y="219710"/>
                  </a:lnTo>
                  <a:lnTo>
                    <a:pt x="1253134" y="218440"/>
                  </a:lnTo>
                  <a:lnTo>
                    <a:pt x="1253045" y="217170"/>
                  </a:lnTo>
                  <a:lnTo>
                    <a:pt x="1251292" y="185420"/>
                  </a:lnTo>
                  <a:lnTo>
                    <a:pt x="1248676" y="148590"/>
                  </a:lnTo>
                  <a:lnTo>
                    <a:pt x="1248054" y="139700"/>
                  </a:lnTo>
                  <a:lnTo>
                    <a:pt x="1247178" y="127000"/>
                  </a:lnTo>
                  <a:lnTo>
                    <a:pt x="1246263" y="113030"/>
                  </a:lnTo>
                  <a:lnTo>
                    <a:pt x="1246174" y="111760"/>
                  </a:lnTo>
                  <a:lnTo>
                    <a:pt x="1246098" y="110490"/>
                  </a:lnTo>
                  <a:lnTo>
                    <a:pt x="1244765" y="90170"/>
                  </a:lnTo>
                  <a:lnTo>
                    <a:pt x="1244409" y="85090"/>
                  </a:lnTo>
                  <a:lnTo>
                    <a:pt x="1244320" y="83820"/>
                  </a:lnTo>
                  <a:lnTo>
                    <a:pt x="1244231" y="82550"/>
                  </a:lnTo>
                  <a:lnTo>
                    <a:pt x="1244142" y="81280"/>
                  </a:lnTo>
                  <a:lnTo>
                    <a:pt x="1244053" y="80010"/>
                  </a:lnTo>
                  <a:lnTo>
                    <a:pt x="1243977" y="78740"/>
                  </a:lnTo>
                  <a:lnTo>
                    <a:pt x="1242733" y="60960"/>
                  </a:lnTo>
                  <a:lnTo>
                    <a:pt x="1242656" y="59690"/>
                  </a:lnTo>
                  <a:lnTo>
                    <a:pt x="1242568" y="58420"/>
                  </a:lnTo>
                  <a:lnTo>
                    <a:pt x="1242479" y="57150"/>
                  </a:lnTo>
                  <a:lnTo>
                    <a:pt x="1242402" y="55880"/>
                  </a:lnTo>
                  <a:lnTo>
                    <a:pt x="1242314" y="54610"/>
                  </a:lnTo>
                  <a:lnTo>
                    <a:pt x="1242225" y="53340"/>
                  </a:lnTo>
                  <a:lnTo>
                    <a:pt x="1242148" y="52070"/>
                  </a:lnTo>
                  <a:lnTo>
                    <a:pt x="1242060" y="50800"/>
                  </a:lnTo>
                  <a:lnTo>
                    <a:pt x="1241971" y="49530"/>
                  </a:lnTo>
                  <a:lnTo>
                    <a:pt x="1240790" y="31750"/>
                  </a:lnTo>
                  <a:lnTo>
                    <a:pt x="1239189" y="5080"/>
                  </a:lnTo>
                  <a:lnTo>
                    <a:pt x="1239126" y="3810"/>
                  </a:lnTo>
                  <a:lnTo>
                    <a:pt x="1239050" y="2540"/>
                  </a:lnTo>
                  <a:lnTo>
                    <a:pt x="1238973" y="1270"/>
                  </a:lnTo>
                  <a:lnTo>
                    <a:pt x="1238897" y="0"/>
                  </a:lnTo>
                  <a:lnTo>
                    <a:pt x="1200480" y="0"/>
                  </a:lnTo>
                  <a:lnTo>
                    <a:pt x="1161770" y="1270"/>
                  </a:lnTo>
                  <a:lnTo>
                    <a:pt x="1123353" y="1270"/>
                  </a:lnTo>
                  <a:lnTo>
                    <a:pt x="1046530" y="2540"/>
                  </a:lnTo>
                  <a:lnTo>
                    <a:pt x="1007859" y="2540"/>
                  </a:lnTo>
                  <a:lnTo>
                    <a:pt x="969467" y="3810"/>
                  </a:lnTo>
                  <a:lnTo>
                    <a:pt x="892454" y="3810"/>
                  </a:lnTo>
                  <a:lnTo>
                    <a:pt x="854049" y="5080"/>
                  </a:lnTo>
                  <a:lnTo>
                    <a:pt x="815454" y="3810"/>
                  </a:lnTo>
                  <a:lnTo>
                    <a:pt x="777100" y="5080"/>
                  </a:lnTo>
                  <a:lnTo>
                    <a:pt x="576338" y="5080"/>
                  </a:lnTo>
                  <a:lnTo>
                    <a:pt x="576338" y="101600"/>
                  </a:lnTo>
                  <a:lnTo>
                    <a:pt x="576097" y="101676"/>
                  </a:lnTo>
                  <a:lnTo>
                    <a:pt x="576097" y="99060"/>
                  </a:lnTo>
                  <a:lnTo>
                    <a:pt x="576287" y="99060"/>
                  </a:lnTo>
                  <a:lnTo>
                    <a:pt x="576338" y="101600"/>
                  </a:lnTo>
                  <a:lnTo>
                    <a:pt x="576338" y="5080"/>
                  </a:lnTo>
                  <a:lnTo>
                    <a:pt x="353606" y="5080"/>
                  </a:lnTo>
                  <a:lnTo>
                    <a:pt x="160947" y="2540"/>
                  </a:lnTo>
                  <a:lnTo>
                    <a:pt x="122428" y="2540"/>
                  </a:lnTo>
                  <a:lnTo>
                    <a:pt x="83896" y="1270"/>
                  </a:lnTo>
                  <a:lnTo>
                    <a:pt x="7200" y="1270"/>
                  </a:lnTo>
                  <a:lnTo>
                    <a:pt x="3098" y="124460"/>
                  </a:lnTo>
                  <a:lnTo>
                    <a:pt x="3009" y="127000"/>
                  </a:lnTo>
                  <a:lnTo>
                    <a:pt x="2921" y="129540"/>
                  </a:lnTo>
                  <a:lnTo>
                    <a:pt x="2844" y="132080"/>
                  </a:lnTo>
                  <a:lnTo>
                    <a:pt x="2794" y="133350"/>
                  </a:lnTo>
                  <a:lnTo>
                    <a:pt x="2705" y="135890"/>
                  </a:lnTo>
                  <a:lnTo>
                    <a:pt x="2628" y="138430"/>
                  </a:lnTo>
                  <a:lnTo>
                    <a:pt x="2540" y="140970"/>
                  </a:lnTo>
                  <a:lnTo>
                    <a:pt x="2451" y="143510"/>
                  </a:lnTo>
                  <a:lnTo>
                    <a:pt x="2374" y="146050"/>
                  </a:lnTo>
                  <a:lnTo>
                    <a:pt x="2286" y="148590"/>
                  </a:lnTo>
                  <a:lnTo>
                    <a:pt x="2197" y="151130"/>
                  </a:lnTo>
                  <a:lnTo>
                    <a:pt x="2159" y="152400"/>
                  </a:lnTo>
                  <a:lnTo>
                    <a:pt x="2070" y="154940"/>
                  </a:lnTo>
                  <a:lnTo>
                    <a:pt x="2032" y="156210"/>
                  </a:lnTo>
                  <a:lnTo>
                    <a:pt x="1943" y="158750"/>
                  </a:lnTo>
                  <a:lnTo>
                    <a:pt x="1905" y="160020"/>
                  </a:lnTo>
                  <a:lnTo>
                    <a:pt x="1816" y="162560"/>
                  </a:lnTo>
                  <a:lnTo>
                    <a:pt x="1739" y="165100"/>
                  </a:lnTo>
                  <a:lnTo>
                    <a:pt x="1651" y="167640"/>
                  </a:lnTo>
                  <a:lnTo>
                    <a:pt x="1612" y="168910"/>
                  </a:lnTo>
                  <a:lnTo>
                    <a:pt x="1524" y="171450"/>
                  </a:lnTo>
                  <a:lnTo>
                    <a:pt x="1435" y="173990"/>
                  </a:lnTo>
                  <a:lnTo>
                    <a:pt x="1397" y="175260"/>
                  </a:lnTo>
                  <a:lnTo>
                    <a:pt x="1308" y="177800"/>
                  </a:lnTo>
                  <a:lnTo>
                    <a:pt x="1231" y="180340"/>
                  </a:lnTo>
                  <a:lnTo>
                    <a:pt x="1143" y="182880"/>
                  </a:lnTo>
                  <a:lnTo>
                    <a:pt x="1054" y="185420"/>
                  </a:lnTo>
                  <a:lnTo>
                    <a:pt x="977" y="187960"/>
                  </a:lnTo>
                  <a:lnTo>
                    <a:pt x="927" y="189230"/>
                  </a:lnTo>
                  <a:lnTo>
                    <a:pt x="850" y="191770"/>
                  </a:lnTo>
                  <a:lnTo>
                    <a:pt x="800" y="193040"/>
                  </a:lnTo>
                  <a:lnTo>
                    <a:pt x="723" y="195580"/>
                  </a:lnTo>
                  <a:lnTo>
                    <a:pt x="635" y="198120"/>
                  </a:lnTo>
                  <a:lnTo>
                    <a:pt x="546" y="200660"/>
                  </a:lnTo>
                  <a:lnTo>
                    <a:pt x="469" y="203200"/>
                  </a:lnTo>
                  <a:lnTo>
                    <a:pt x="419" y="204470"/>
                  </a:lnTo>
                  <a:lnTo>
                    <a:pt x="342" y="207010"/>
                  </a:lnTo>
                  <a:lnTo>
                    <a:pt x="254" y="209550"/>
                  </a:lnTo>
                  <a:lnTo>
                    <a:pt x="165" y="212090"/>
                  </a:lnTo>
                  <a:lnTo>
                    <a:pt x="88" y="214630"/>
                  </a:lnTo>
                  <a:lnTo>
                    <a:pt x="0" y="217170"/>
                  </a:lnTo>
                  <a:lnTo>
                    <a:pt x="673" y="219710"/>
                  </a:lnTo>
                  <a:lnTo>
                    <a:pt x="2298" y="219710"/>
                  </a:lnTo>
                  <a:lnTo>
                    <a:pt x="5600" y="217170"/>
                  </a:lnTo>
                  <a:lnTo>
                    <a:pt x="9715" y="214630"/>
                  </a:lnTo>
                  <a:lnTo>
                    <a:pt x="47764" y="181610"/>
                  </a:lnTo>
                  <a:lnTo>
                    <a:pt x="50558" y="181610"/>
                  </a:lnTo>
                  <a:lnTo>
                    <a:pt x="64338" y="179070"/>
                  </a:lnTo>
                  <a:lnTo>
                    <a:pt x="67144" y="177800"/>
                  </a:lnTo>
                  <a:lnTo>
                    <a:pt x="68453" y="176530"/>
                  </a:lnTo>
                  <a:lnTo>
                    <a:pt x="72529" y="167640"/>
                  </a:lnTo>
                  <a:lnTo>
                    <a:pt x="74904" y="163830"/>
                  </a:lnTo>
                  <a:lnTo>
                    <a:pt x="79349" y="160020"/>
                  </a:lnTo>
                  <a:lnTo>
                    <a:pt x="88912" y="152400"/>
                  </a:lnTo>
                  <a:lnTo>
                    <a:pt x="106362" y="143510"/>
                  </a:lnTo>
                  <a:lnTo>
                    <a:pt x="107670" y="140970"/>
                  </a:lnTo>
                  <a:lnTo>
                    <a:pt x="111683" y="135890"/>
                  </a:lnTo>
                  <a:lnTo>
                    <a:pt x="118110" y="132080"/>
                  </a:lnTo>
                  <a:lnTo>
                    <a:pt x="120611" y="129540"/>
                  </a:lnTo>
                  <a:lnTo>
                    <a:pt x="121615" y="127000"/>
                  </a:lnTo>
                  <a:lnTo>
                    <a:pt x="122504" y="125730"/>
                  </a:lnTo>
                  <a:lnTo>
                    <a:pt x="126644" y="115570"/>
                  </a:lnTo>
                  <a:lnTo>
                    <a:pt x="127647" y="113030"/>
                  </a:lnTo>
                  <a:lnTo>
                    <a:pt x="129019" y="111760"/>
                  </a:lnTo>
                  <a:lnTo>
                    <a:pt x="130898" y="110490"/>
                  </a:lnTo>
                  <a:lnTo>
                    <a:pt x="143560" y="104140"/>
                  </a:lnTo>
                  <a:lnTo>
                    <a:pt x="149110" y="104140"/>
                  </a:lnTo>
                  <a:lnTo>
                    <a:pt x="160274" y="109220"/>
                  </a:lnTo>
                  <a:lnTo>
                    <a:pt x="166471" y="115570"/>
                  </a:lnTo>
                  <a:lnTo>
                    <a:pt x="169964" y="118110"/>
                  </a:lnTo>
                  <a:lnTo>
                    <a:pt x="175437" y="118110"/>
                  </a:lnTo>
                  <a:lnTo>
                    <a:pt x="178993" y="116840"/>
                  </a:lnTo>
                  <a:lnTo>
                    <a:pt x="181241" y="115570"/>
                  </a:lnTo>
                  <a:lnTo>
                    <a:pt x="182549" y="113030"/>
                  </a:lnTo>
                  <a:lnTo>
                    <a:pt x="186182" y="107950"/>
                  </a:lnTo>
                  <a:lnTo>
                    <a:pt x="189928" y="104140"/>
                  </a:lnTo>
                  <a:lnTo>
                    <a:pt x="206184" y="87630"/>
                  </a:lnTo>
                  <a:lnTo>
                    <a:pt x="210489" y="82550"/>
                  </a:lnTo>
                  <a:lnTo>
                    <a:pt x="213639" y="77470"/>
                  </a:lnTo>
                  <a:lnTo>
                    <a:pt x="214884" y="74930"/>
                  </a:lnTo>
                  <a:lnTo>
                    <a:pt x="216192" y="73660"/>
                  </a:lnTo>
                  <a:lnTo>
                    <a:pt x="219202" y="72390"/>
                  </a:lnTo>
                  <a:lnTo>
                    <a:pt x="220941" y="71120"/>
                  </a:lnTo>
                  <a:lnTo>
                    <a:pt x="226669" y="69850"/>
                  </a:lnTo>
                  <a:lnTo>
                    <a:pt x="228803" y="69850"/>
                  </a:lnTo>
                  <a:lnTo>
                    <a:pt x="229654" y="68580"/>
                  </a:lnTo>
                  <a:lnTo>
                    <a:pt x="229235" y="67310"/>
                  </a:lnTo>
                  <a:lnTo>
                    <a:pt x="228130" y="64770"/>
                  </a:lnTo>
                  <a:lnTo>
                    <a:pt x="227812" y="63500"/>
                  </a:lnTo>
                  <a:lnTo>
                    <a:pt x="227876" y="62230"/>
                  </a:lnTo>
                  <a:lnTo>
                    <a:pt x="227952" y="60960"/>
                  </a:lnTo>
                  <a:lnTo>
                    <a:pt x="228765" y="58420"/>
                  </a:lnTo>
                  <a:lnTo>
                    <a:pt x="229768" y="57150"/>
                  </a:lnTo>
                  <a:lnTo>
                    <a:pt x="234848" y="49530"/>
                  </a:lnTo>
                  <a:lnTo>
                    <a:pt x="236550" y="45720"/>
                  </a:lnTo>
                  <a:lnTo>
                    <a:pt x="238175" y="43180"/>
                  </a:lnTo>
                  <a:lnTo>
                    <a:pt x="238798" y="40640"/>
                  </a:lnTo>
                  <a:lnTo>
                    <a:pt x="240055" y="39370"/>
                  </a:lnTo>
                  <a:lnTo>
                    <a:pt x="242671" y="39370"/>
                  </a:lnTo>
                  <a:lnTo>
                    <a:pt x="245148" y="41910"/>
                  </a:lnTo>
                  <a:lnTo>
                    <a:pt x="246075" y="43180"/>
                  </a:lnTo>
                  <a:lnTo>
                    <a:pt x="248983" y="46990"/>
                  </a:lnTo>
                  <a:lnTo>
                    <a:pt x="252653" y="49530"/>
                  </a:lnTo>
                  <a:lnTo>
                    <a:pt x="253326" y="50800"/>
                  </a:lnTo>
                  <a:lnTo>
                    <a:pt x="253149" y="52070"/>
                  </a:lnTo>
                  <a:lnTo>
                    <a:pt x="251396" y="52070"/>
                  </a:lnTo>
                  <a:lnTo>
                    <a:pt x="248450" y="54610"/>
                  </a:lnTo>
                  <a:lnTo>
                    <a:pt x="247954" y="54610"/>
                  </a:lnTo>
                  <a:lnTo>
                    <a:pt x="247078" y="55880"/>
                  </a:lnTo>
                  <a:lnTo>
                    <a:pt x="246761" y="57150"/>
                  </a:lnTo>
                  <a:lnTo>
                    <a:pt x="246697" y="60960"/>
                  </a:lnTo>
                  <a:lnTo>
                    <a:pt x="247243" y="62230"/>
                  </a:lnTo>
                  <a:lnTo>
                    <a:pt x="248970" y="64770"/>
                  </a:lnTo>
                  <a:lnTo>
                    <a:pt x="249783" y="64770"/>
                  </a:lnTo>
                  <a:lnTo>
                    <a:pt x="250901" y="66040"/>
                  </a:lnTo>
                  <a:lnTo>
                    <a:pt x="262775" y="71120"/>
                  </a:lnTo>
                  <a:lnTo>
                    <a:pt x="268414" y="76200"/>
                  </a:lnTo>
                  <a:lnTo>
                    <a:pt x="269786" y="77470"/>
                  </a:lnTo>
                  <a:lnTo>
                    <a:pt x="271462" y="78740"/>
                  </a:lnTo>
                  <a:lnTo>
                    <a:pt x="273253" y="79298"/>
                  </a:lnTo>
                  <a:lnTo>
                    <a:pt x="215201" y="79298"/>
                  </a:lnTo>
                  <a:lnTo>
                    <a:pt x="215201" y="359448"/>
                  </a:lnTo>
                  <a:lnTo>
                    <a:pt x="314515" y="359448"/>
                  </a:lnTo>
                  <a:lnTo>
                    <a:pt x="356565" y="353491"/>
                  </a:lnTo>
                  <a:lnTo>
                    <a:pt x="383146" y="336791"/>
                  </a:lnTo>
                  <a:lnTo>
                    <a:pt x="397052" y="311023"/>
                  </a:lnTo>
                  <a:lnTo>
                    <a:pt x="398399" y="299935"/>
                  </a:lnTo>
                  <a:lnTo>
                    <a:pt x="401066" y="277914"/>
                  </a:lnTo>
                  <a:lnTo>
                    <a:pt x="398703" y="256057"/>
                  </a:lnTo>
                  <a:lnTo>
                    <a:pt x="394144" y="244678"/>
                  </a:lnTo>
                  <a:lnTo>
                    <a:pt x="391401" y="237832"/>
                  </a:lnTo>
                  <a:lnTo>
                    <a:pt x="378891" y="223799"/>
                  </a:lnTo>
                  <a:lnTo>
                    <a:pt x="360883" y="214541"/>
                  </a:lnTo>
                  <a:lnTo>
                    <a:pt x="360883" y="213766"/>
                  </a:lnTo>
                  <a:lnTo>
                    <a:pt x="390105" y="174967"/>
                  </a:lnTo>
                  <a:lnTo>
                    <a:pt x="391782" y="155041"/>
                  </a:lnTo>
                  <a:lnTo>
                    <a:pt x="389496" y="140741"/>
                  </a:lnTo>
                  <a:lnTo>
                    <a:pt x="387032" y="125437"/>
                  </a:lnTo>
                  <a:lnTo>
                    <a:pt x="371741" y="101384"/>
                  </a:lnTo>
                  <a:lnTo>
                    <a:pt x="344347" y="85217"/>
                  </a:lnTo>
                  <a:lnTo>
                    <a:pt x="326491" y="82651"/>
                  </a:lnTo>
                  <a:lnTo>
                    <a:pt x="326491" y="272503"/>
                  </a:lnTo>
                  <a:lnTo>
                    <a:pt x="325742" y="285762"/>
                  </a:lnTo>
                  <a:lnTo>
                    <a:pt x="323151" y="294195"/>
                  </a:lnTo>
                  <a:lnTo>
                    <a:pt x="318173" y="298640"/>
                  </a:lnTo>
                  <a:lnTo>
                    <a:pt x="310261" y="299935"/>
                  </a:lnTo>
                  <a:lnTo>
                    <a:pt x="289001" y="299935"/>
                  </a:lnTo>
                  <a:lnTo>
                    <a:pt x="289001" y="244678"/>
                  </a:lnTo>
                  <a:lnTo>
                    <a:pt x="310261" y="244678"/>
                  </a:lnTo>
                  <a:lnTo>
                    <a:pt x="318503" y="245554"/>
                  </a:lnTo>
                  <a:lnTo>
                    <a:pt x="323443" y="249313"/>
                  </a:lnTo>
                  <a:lnTo>
                    <a:pt x="325856" y="257721"/>
                  </a:lnTo>
                  <a:lnTo>
                    <a:pt x="326491" y="272503"/>
                  </a:lnTo>
                  <a:lnTo>
                    <a:pt x="326491" y="82651"/>
                  </a:lnTo>
                  <a:lnTo>
                    <a:pt x="322999" y="82156"/>
                  </a:lnTo>
                  <a:lnTo>
                    <a:pt x="322999" y="165087"/>
                  </a:lnTo>
                  <a:lnTo>
                    <a:pt x="322262" y="177622"/>
                  </a:lnTo>
                  <a:lnTo>
                    <a:pt x="319620" y="186004"/>
                  </a:lnTo>
                  <a:lnTo>
                    <a:pt x="314528" y="190677"/>
                  </a:lnTo>
                  <a:lnTo>
                    <a:pt x="306400" y="192138"/>
                  </a:lnTo>
                  <a:lnTo>
                    <a:pt x="289001" y="192138"/>
                  </a:lnTo>
                  <a:lnTo>
                    <a:pt x="289001" y="140741"/>
                  </a:lnTo>
                  <a:lnTo>
                    <a:pt x="306400" y="140741"/>
                  </a:lnTo>
                  <a:lnTo>
                    <a:pt x="314528" y="141668"/>
                  </a:lnTo>
                  <a:lnTo>
                    <a:pt x="319620" y="145237"/>
                  </a:lnTo>
                  <a:lnTo>
                    <a:pt x="322262" y="152641"/>
                  </a:lnTo>
                  <a:lnTo>
                    <a:pt x="322999" y="165087"/>
                  </a:lnTo>
                  <a:lnTo>
                    <a:pt x="322999" y="82156"/>
                  </a:lnTo>
                  <a:lnTo>
                    <a:pt x="318198" y="81457"/>
                  </a:lnTo>
                  <a:lnTo>
                    <a:pt x="318947" y="81280"/>
                  </a:lnTo>
                  <a:lnTo>
                    <a:pt x="342963" y="83820"/>
                  </a:lnTo>
                  <a:lnTo>
                    <a:pt x="346379" y="81280"/>
                  </a:lnTo>
                  <a:lnTo>
                    <a:pt x="353199" y="76200"/>
                  </a:lnTo>
                  <a:lnTo>
                    <a:pt x="355092" y="72390"/>
                  </a:lnTo>
                  <a:lnTo>
                    <a:pt x="353237" y="69850"/>
                  </a:lnTo>
                  <a:lnTo>
                    <a:pt x="346570" y="67310"/>
                  </a:lnTo>
                  <a:lnTo>
                    <a:pt x="347789" y="62230"/>
                  </a:lnTo>
                  <a:lnTo>
                    <a:pt x="353339" y="59690"/>
                  </a:lnTo>
                  <a:lnTo>
                    <a:pt x="359816" y="59690"/>
                  </a:lnTo>
                  <a:lnTo>
                    <a:pt x="364045" y="58420"/>
                  </a:lnTo>
                  <a:lnTo>
                    <a:pt x="354939" y="45720"/>
                  </a:lnTo>
                  <a:lnTo>
                    <a:pt x="358317" y="43180"/>
                  </a:lnTo>
                  <a:lnTo>
                    <a:pt x="361302" y="43180"/>
                  </a:lnTo>
                  <a:lnTo>
                    <a:pt x="367893" y="44450"/>
                  </a:lnTo>
                  <a:lnTo>
                    <a:pt x="370878" y="44450"/>
                  </a:lnTo>
                  <a:lnTo>
                    <a:pt x="373049" y="43180"/>
                  </a:lnTo>
                  <a:lnTo>
                    <a:pt x="379552" y="39370"/>
                  </a:lnTo>
                  <a:lnTo>
                    <a:pt x="386283" y="38100"/>
                  </a:lnTo>
                  <a:lnTo>
                    <a:pt x="399656" y="41910"/>
                  </a:lnTo>
                  <a:lnTo>
                    <a:pt x="406184" y="41910"/>
                  </a:lnTo>
                  <a:lnTo>
                    <a:pt x="408876" y="39370"/>
                  </a:lnTo>
                  <a:lnTo>
                    <a:pt x="409892" y="38100"/>
                  </a:lnTo>
                  <a:lnTo>
                    <a:pt x="414947" y="31750"/>
                  </a:lnTo>
                  <a:lnTo>
                    <a:pt x="418807" y="29210"/>
                  </a:lnTo>
                  <a:lnTo>
                    <a:pt x="428701" y="16510"/>
                  </a:lnTo>
                  <a:lnTo>
                    <a:pt x="431317" y="15240"/>
                  </a:lnTo>
                  <a:lnTo>
                    <a:pt x="434555" y="13970"/>
                  </a:lnTo>
                  <a:lnTo>
                    <a:pt x="438365" y="12700"/>
                  </a:lnTo>
                  <a:lnTo>
                    <a:pt x="455663" y="13970"/>
                  </a:lnTo>
                  <a:lnTo>
                    <a:pt x="470827" y="22860"/>
                  </a:lnTo>
                  <a:lnTo>
                    <a:pt x="496112" y="49530"/>
                  </a:lnTo>
                  <a:lnTo>
                    <a:pt x="502691" y="53340"/>
                  </a:lnTo>
                  <a:lnTo>
                    <a:pt x="509968" y="55880"/>
                  </a:lnTo>
                  <a:lnTo>
                    <a:pt x="517372" y="55880"/>
                  </a:lnTo>
                  <a:lnTo>
                    <a:pt x="522490" y="53340"/>
                  </a:lnTo>
                  <a:lnTo>
                    <a:pt x="525983" y="52070"/>
                  </a:lnTo>
                  <a:lnTo>
                    <a:pt x="535495" y="54610"/>
                  </a:lnTo>
                  <a:lnTo>
                    <a:pt x="537362" y="53340"/>
                  </a:lnTo>
                  <a:lnTo>
                    <a:pt x="538187" y="52070"/>
                  </a:lnTo>
                  <a:lnTo>
                    <a:pt x="539000" y="50800"/>
                  </a:lnTo>
                  <a:lnTo>
                    <a:pt x="543052" y="49530"/>
                  </a:lnTo>
                  <a:lnTo>
                    <a:pt x="547776" y="50800"/>
                  </a:lnTo>
                  <a:lnTo>
                    <a:pt x="551065" y="52070"/>
                  </a:lnTo>
                  <a:lnTo>
                    <a:pt x="555904" y="58420"/>
                  </a:lnTo>
                  <a:lnTo>
                    <a:pt x="554253" y="64770"/>
                  </a:lnTo>
                  <a:lnTo>
                    <a:pt x="548005" y="69850"/>
                  </a:lnTo>
                  <a:lnTo>
                    <a:pt x="539724" y="72390"/>
                  </a:lnTo>
                  <a:lnTo>
                    <a:pt x="541693" y="77470"/>
                  </a:lnTo>
                  <a:lnTo>
                    <a:pt x="542277" y="79311"/>
                  </a:lnTo>
                  <a:lnTo>
                    <a:pt x="421538" y="79311"/>
                  </a:lnTo>
                  <a:lnTo>
                    <a:pt x="421538" y="142811"/>
                  </a:lnTo>
                  <a:lnTo>
                    <a:pt x="421538" y="188531"/>
                  </a:lnTo>
                  <a:lnTo>
                    <a:pt x="421538" y="243141"/>
                  </a:lnTo>
                  <a:lnTo>
                    <a:pt x="421538" y="297751"/>
                  </a:lnTo>
                  <a:lnTo>
                    <a:pt x="421538" y="359981"/>
                  </a:lnTo>
                  <a:lnTo>
                    <a:pt x="578408" y="359981"/>
                  </a:lnTo>
                  <a:lnTo>
                    <a:pt x="578408" y="297751"/>
                  </a:lnTo>
                  <a:lnTo>
                    <a:pt x="497268" y="297751"/>
                  </a:lnTo>
                  <a:lnTo>
                    <a:pt x="497268" y="243141"/>
                  </a:lnTo>
                  <a:lnTo>
                    <a:pt x="552919" y="243141"/>
                  </a:lnTo>
                  <a:lnTo>
                    <a:pt x="552919" y="188531"/>
                  </a:lnTo>
                  <a:lnTo>
                    <a:pt x="497268" y="188531"/>
                  </a:lnTo>
                  <a:lnTo>
                    <a:pt x="497268" y="142811"/>
                  </a:lnTo>
                  <a:lnTo>
                    <a:pt x="576097" y="142811"/>
                  </a:lnTo>
                  <a:lnTo>
                    <a:pt x="576097" y="128752"/>
                  </a:lnTo>
                  <a:lnTo>
                    <a:pt x="584060" y="132080"/>
                  </a:lnTo>
                  <a:lnTo>
                    <a:pt x="587146" y="138430"/>
                  </a:lnTo>
                  <a:lnTo>
                    <a:pt x="585254" y="147320"/>
                  </a:lnTo>
                  <a:lnTo>
                    <a:pt x="582663" y="154940"/>
                  </a:lnTo>
                  <a:lnTo>
                    <a:pt x="582714" y="156210"/>
                  </a:lnTo>
                  <a:lnTo>
                    <a:pt x="582841" y="158750"/>
                  </a:lnTo>
                  <a:lnTo>
                    <a:pt x="582891" y="160020"/>
                  </a:lnTo>
                  <a:lnTo>
                    <a:pt x="583006" y="162560"/>
                  </a:lnTo>
                  <a:lnTo>
                    <a:pt x="587819" y="170180"/>
                  </a:lnTo>
                  <a:lnTo>
                    <a:pt x="588441" y="170180"/>
                  </a:lnTo>
                  <a:lnTo>
                    <a:pt x="594982" y="173990"/>
                  </a:lnTo>
                  <a:lnTo>
                    <a:pt x="611847" y="173990"/>
                  </a:lnTo>
                  <a:lnTo>
                    <a:pt x="618058" y="175260"/>
                  </a:lnTo>
                  <a:lnTo>
                    <a:pt x="632548" y="180340"/>
                  </a:lnTo>
                  <a:lnTo>
                    <a:pt x="647661" y="184150"/>
                  </a:lnTo>
                  <a:lnTo>
                    <a:pt x="651192" y="187960"/>
                  </a:lnTo>
                  <a:lnTo>
                    <a:pt x="657758" y="198120"/>
                  </a:lnTo>
                  <a:lnTo>
                    <a:pt x="664083" y="203200"/>
                  </a:lnTo>
                  <a:lnTo>
                    <a:pt x="671728" y="204470"/>
                  </a:lnTo>
                  <a:lnTo>
                    <a:pt x="678256" y="208280"/>
                  </a:lnTo>
                  <a:lnTo>
                    <a:pt x="682078" y="214630"/>
                  </a:lnTo>
                  <a:lnTo>
                    <a:pt x="680681" y="223520"/>
                  </a:lnTo>
                  <a:lnTo>
                    <a:pt x="675805" y="229870"/>
                  </a:lnTo>
                  <a:lnTo>
                    <a:pt x="664743" y="238760"/>
                  </a:lnTo>
                  <a:lnTo>
                    <a:pt x="662279" y="246380"/>
                  </a:lnTo>
                  <a:lnTo>
                    <a:pt x="664184" y="252730"/>
                  </a:lnTo>
                  <a:lnTo>
                    <a:pt x="668591" y="259080"/>
                  </a:lnTo>
                  <a:lnTo>
                    <a:pt x="673811" y="262890"/>
                  </a:lnTo>
                  <a:lnTo>
                    <a:pt x="685647" y="275590"/>
                  </a:lnTo>
                  <a:lnTo>
                    <a:pt x="693839" y="279400"/>
                  </a:lnTo>
                  <a:lnTo>
                    <a:pt x="723468" y="281940"/>
                  </a:lnTo>
                  <a:lnTo>
                    <a:pt x="734161" y="285750"/>
                  </a:lnTo>
                  <a:lnTo>
                    <a:pt x="743775" y="290830"/>
                  </a:lnTo>
                  <a:lnTo>
                    <a:pt x="751357" y="298450"/>
                  </a:lnTo>
                  <a:lnTo>
                    <a:pt x="753376" y="304800"/>
                  </a:lnTo>
                  <a:lnTo>
                    <a:pt x="754913" y="311150"/>
                  </a:lnTo>
                  <a:lnTo>
                    <a:pt x="757008" y="316230"/>
                  </a:lnTo>
                  <a:lnTo>
                    <a:pt x="761733" y="318770"/>
                  </a:lnTo>
                  <a:lnTo>
                    <a:pt x="766394" y="320040"/>
                  </a:lnTo>
                  <a:lnTo>
                    <a:pt x="777900" y="323850"/>
                  </a:lnTo>
                  <a:lnTo>
                    <a:pt x="788289" y="325120"/>
                  </a:lnTo>
                  <a:lnTo>
                    <a:pt x="791895" y="328930"/>
                  </a:lnTo>
                  <a:lnTo>
                    <a:pt x="795972" y="334010"/>
                  </a:lnTo>
                  <a:lnTo>
                    <a:pt x="821423" y="306070"/>
                  </a:lnTo>
                  <a:lnTo>
                    <a:pt x="859180" y="358140"/>
                  </a:lnTo>
                  <a:lnTo>
                    <a:pt x="829348" y="393700"/>
                  </a:lnTo>
                  <a:lnTo>
                    <a:pt x="829411" y="396240"/>
                  </a:lnTo>
                  <a:lnTo>
                    <a:pt x="829513" y="400050"/>
                  </a:lnTo>
                  <a:lnTo>
                    <a:pt x="835075" y="411480"/>
                  </a:lnTo>
                  <a:lnTo>
                    <a:pt x="833374" y="415290"/>
                  </a:lnTo>
                  <a:lnTo>
                    <a:pt x="831875" y="417830"/>
                  </a:lnTo>
                  <a:lnTo>
                    <a:pt x="830186" y="419100"/>
                  </a:lnTo>
                  <a:lnTo>
                    <a:pt x="828001" y="420370"/>
                  </a:lnTo>
                  <a:lnTo>
                    <a:pt x="831456" y="429260"/>
                  </a:lnTo>
                  <a:lnTo>
                    <a:pt x="827519" y="434340"/>
                  </a:lnTo>
                  <a:lnTo>
                    <a:pt x="814044" y="438150"/>
                  </a:lnTo>
                  <a:lnTo>
                    <a:pt x="809307" y="440690"/>
                  </a:lnTo>
                  <a:lnTo>
                    <a:pt x="806627" y="443230"/>
                  </a:lnTo>
                  <a:lnTo>
                    <a:pt x="804125" y="445770"/>
                  </a:lnTo>
                  <a:lnTo>
                    <a:pt x="802043" y="449580"/>
                  </a:lnTo>
                  <a:lnTo>
                    <a:pt x="800900" y="455930"/>
                  </a:lnTo>
                  <a:lnTo>
                    <a:pt x="797890" y="463550"/>
                  </a:lnTo>
                  <a:lnTo>
                    <a:pt x="795807" y="469900"/>
                  </a:lnTo>
                  <a:lnTo>
                    <a:pt x="793991" y="472440"/>
                  </a:lnTo>
                  <a:lnTo>
                    <a:pt x="790498" y="473710"/>
                  </a:lnTo>
                  <a:lnTo>
                    <a:pt x="783094" y="473710"/>
                  </a:lnTo>
                  <a:lnTo>
                    <a:pt x="780986" y="474980"/>
                  </a:lnTo>
                  <a:lnTo>
                    <a:pt x="771779" y="486410"/>
                  </a:lnTo>
                  <a:lnTo>
                    <a:pt x="772147" y="488950"/>
                  </a:lnTo>
                  <a:lnTo>
                    <a:pt x="774001" y="488950"/>
                  </a:lnTo>
                  <a:lnTo>
                    <a:pt x="777621" y="487680"/>
                  </a:lnTo>
                  <a:lnTo>
                    <a:pt x="779970" y="490220"/>
                  </a:lnTo>
                  <a:lnTo>
                    <a:pt x="770686" y="495300"/>
                  </a:lnTo>
                  <a:lnTo>
                    <a:pt x="767384" y="496570"/>
                  </a:lnTo>
                  <a:lnTo>
                    <a:pt x="759777" y="499110"/>
                  </a:lnTo>
                  <a:lnTo>
                    <a:pt x="756132" y="506730"/>
                  </a:lnTo>
                  <a:lnTo>
                    <a:pt x="754037" y="515620"/>
                  </a:lnTo>
                  <a:lnTo>
                    <a:pt x="750976" y="519430"/>
                  </a:lnTo>
                  <a:lnTo>
                    <a:pt x="748588" y="525780"/>
                  </a:lnTo>
                  <a:lnTo>
                    <a:pt x="756285" y="565150"/>
                  </a:lnTo>
                  <a:lnTo>
                    <a:pt x="769734" y="579120"/>
                  </a:lnTo>
                  <a:lnTo>
                    <a:pt x="777087" y="576580"/>
                  </a:lnTo>
                  <a:lnTo>
                    <a:pt x="780580" y="574040"/>
                  </a:lnTo>
                  <a:lnTo>
                    <a:pt x="788073" y="570230"/>
                  </a:lnTo>
                  <a:lnTo>
                    <a:pt x="792137" y="566420"/>
                  </a:lnTo>
                  <a:lnTo>
                    <a:pt x="799033" y="551180"/>
                  </a:lnTo>
                  <a:lnTo>
                    <a:pt x="795578" y="546100"/>
                  </a:lnTo>
                  <a:lnTo>
                    <a:pt x="794016" y="544830"/>
                  </a:lnTo>
                  <a:lnTo>
                    <a:pt x="792035" y="542290"/>
                  </a:lnTo>
                  <a:lnTo>
                    <a:pt x="796277" y="539750"/>
                  </a:lnTo>
                  <a:lnTo>
                    <a:pt x="800709" y="537210"/>
                  </a:lnTo>
                  <a:lnTo>
                    <a:pt x="801509" y="537210"/>
                  </a:lnTo>
                  <a:lnTo>
                    <a:pt x="801700" y="538480"/>
                  </a:lnTo>
                  <a:lnTo>
                    <a:pt x="803376" y="539750"/>
                  </a:lnTo>
                  <a:lnTo>
                    <a:pt x="803363" y="542290"/>
                  </a:lnTo>
                  <a:lnTo>
                    <a:pt x="801420" y="546100"/>
                  </a:lnTo>
                  <a:lnTo>
                    <a:pt x="802093" y="551180"/>
                  </a:lnTo>
                  <a:lnTo>
                    <a:pt x="804748" y="554990"/>
                  </a:lnTo>
                  <a:lnTo>
                    <a:pt x="808215" y="557530"/>
                  </a:lnTo>
                  <a:lnTo>
                    <a:pt x="812584" y="556260"/>
                  </a:lnTo>
                  <a:lnTo>
                    <a:pt x="825601" y="537210"/>
                  </a:lnTo>
                  <a:lnTo>
                    <a:pt x="826109" y="534670"/>
                  </a:lnTo>
                  <a:lnTo>
                    <a:pt x="826185" y="533400"/>
                  </a:lnTo>
                  <a:lnTo>
                    <a:pt x="826249" y="532130"/>
                  </a:lnTo>
                  <a:lnTo>
                    <a:pt x="826325" y="530860"/>
                  </a:lnTo>
                  <a:lnTo>
                    <a:pt x="832142" y="537210"/>
                  </a:lnTo>
                  <a:lnTo>
                    <a:pt x="836764" y="547370"/>
                  </a:lnTo>
                  <a:lnTo>
                    <a:pt x="846670" y="579120"/>
                  </a:lnTo>
                  <a:lnTo>
                    <a:pt x="851496" y="586740"/>
                  </a:lnTo>
                  <a:lnTo>
                    <a:pt x="874750" y="612140"/>
                  </a:lnTo>
                  <a:lnTo>
                    <a:pt x="883932" y="617220"/>
                  </a:lnTo>
                  <a:lnTo>
                    <a:pt x="890841" y="617220"/>
                  </a:lnTo>
                  <a:lnTo>
                    <a:pt x="892314" y="607060"/>
                  </a:lnTo>
                  <a:lnTo>
                    <a:pt x="889622" y="594360"/>
                  </a:lnTo>
                  <a:lnTo>
                    <a:pt x="886180" y="584200"/>
                  </a:lnTo>
                  <a:lnTo>
                    <a:pt x="877608" y="565150"/>
                  </a:lnTo>
                  <a:lnTo>
                    <a:pt x="888593" y="572770"/>
                  </a:lnTo>
                  <a:lnTo>
                    <a:pt x="895972" y="580390"/>
                  </a:lnTo>
                  <a:lnTo>
                    <a:pt x="900163" y="591820"/>
                  </a:lnTo>
                  <a:lnTo>
                    <a:pt x="901255" y="604520"/>
                  </a:lnTo>
                  <a:lnTo>
                    <a:pt x="901357" y="605790"/>
                  </a:lnTo>
                  <a:lnTo>
                    <a:pt x="901471" y="607060"/>
                  </a:lnTo>
                  <a:lnTo>
                    <a:pt x="920978" y="632460"/>
                  </a:lnTo>
                  <a:lnTo>
                    <a:pt x="953287" y="628650"/>
                  </a:lnTo>
                  <a:lnTo>
                    <a:pt x="965377" y="629920"/>
                  </a:lnTo>
                  <a:lnTo>
                    <a:pt x="974864" y="636270"/>
                  </a:lnTo>
                  <a:lnTo>
                    <a:pt x="979462" y="641350"/>
                  </a:lnTo>
                  <a:lnTo>
                    <a:pt x="983996" y="643890"/>
                  </a:lnTo>
                  <a:lnTo>
                    <a:pt x="988326" y="647700"/>
                  </a:lnTo>
                  <a:lnTo>
                    <a:pt x="992403" y="655320"/>
                  </a:lnTo>
                  <a:lnTo>
                    <a:pt x="994511" y="660400"/>
                  </a:lnTo>
                  <a:lnTo>
                    <a:pt x="996886" y="671830"/>
                  </a:lnTo>
                  <a:lnTo>
                    <a:pt x="997432" y="674370"/>
                  </a:lnTo>
                  <a:lnTo>
                    <a:pt x="1002093" y="678180"/>
                  </a:lnTo>
                  <a:lnTo>
                    <a:pt x="1004417" y="674370"/>
                  </a:lnTo>
                  <a:lnTo>
                    <a:pt x="1006386" y="662940"/>
                  </a:lnTo>
                  <a:lnTo>
                    <a:pt x="1014069" y="671830"/>
                  </a:lnTo>
                  <a:lnTo>
                    <a:pt x="1018603" y="674370"/>
                  </a:lnTo>
                  <a:lnTo>
                    <a:pt x="1021130" y="669290"/>
                  </a:lnTo>
                  <a:lnTo>
                    <a:pt x="1022883" y="666750"/>
                  </a:lnTo>
                  <a:lnTo>
                    <a:pt x="1024559" y="662940"/>
                  </a:lnTo>
                  <a:lnTo>
                    <a:pt x="1025080" y="659130"/>
                  </a:lnTo>
                  <a:lnTo>
                    <a:pt x="1024724" y="655320"/>
                  </a:lnTo>
                  <a:lnTo>
                    <a:pt x="1022743" y="648970"/>
                  </a:lnTo>
                  <a:lnTo>
                    <a:pt x="1022629" y="646430"/>
                  </a:lnTo>
                  <a:lnTo>
                    <a:pt x="1022578" y="645160"/>
                  </a:lnTo>
                  <a:lnTo>
                    <a:pt x="1030211" y="652780"/>
                  </a:lnTo>
                  <a:lnTo>
                    <a:pt x="1032903" y="666750"/>
                  </a:lnTo>
                  <a:lnTo>
                    <a:pt x="1034338" y="680720"/>
                  </a:lnTo>
                  <a:lnTo>
                    <a:pt x="1038275" y="687070"/>
                  </a:lnTo>
                  <a:lnTo>
                    <a:pt x="1047369" y="689610"/>
                  </a:lnTo>
                  <a:lnTo>
                    <a:pt x="1072375" y="712470"/>
                  </a:lnTo>
                  <a:lnTo>
                    <a:pt x="1072019" y="706120"/>
                  </a:lnTo>
                  <a:lnTo>
                    <a:pt x="1069848" y="702310"/>
                  </a:lnTo>
                  <a:lnTo>
                    <a:pt x="1067193" y="698500"/>
                  </a:lnTo>
                  <a:lnTo>
                    <a:pt x="1065085" y="694690"/>
                  </a:lnTo>
                  <a:lnTo>
                    <a:pt x="1065796" y="688340"/>
                  </a:lnTo>
                  <a:lnTo>
                    <a:pt x="1068451" y="679450"/>
                  </a:lnTo>
                  <a:lnTo>
                    <a:pt x="1070165" y="671830"/>
                  </a:lnTo>
                  <a:lnTo>
                    <a:pt x="1068133" y="664210"/>
                  </a:lnTo>
                  <a:lnTo>
                    <a:pt x="1057427" y="647700"/>
                  </a:lnTo>
                  <a:lnTo>
                    <a:pt x="1054303" y="645160"/>
                  </a:lnTo>
                  <a:lnTo>
                    <a:pt x="1048067" y="640080"/>
                  </a:lnTo>
                  <a:lnTo>
                    <a:pt x="1045781" y="637540"/>
                  </a:lnTo>
                  <a:lnTo>
                    <a:pt x="1043495" y="628650"/>
                  </a:lnTo>
                  <a:lnTo>
                    <a:pt x="1045451" y="622300"/>
                  </a:lnTo>
                  <a:lnTo>
                    <a:pt x="1048283" y="615950"/>
                  </a:lnTo>
                  <a:lnTo>
                    <a:pt x="1050112" y="609600"/>
                  </a:lnTo>
                  <a:lnTo>
                    <a:pt x="1047762" y="604520"/>
                  </a:lnTo>
                  <a:lnTo>
                    <a:pt x="1046594" y="601980"/>
                  </a:lnTo>
                  <a:lnTo>
                    <a:pt x="1038872" y="601980"/>
                  </a:lnTo>
                  <a:lnTo>
                    <a:pt x="1029652" y="604520"/>
                  </a:lnTo>
                  <a:lnTo>
                    <a:pt x="1022108" y="604520"/>
                  </a:lnTo>
                  <a:lnTo>
                    <a:pt x="1015161" y="600710"/>
                  </a:lnTo>
                  <a:lnTo>
                    <a:pt x="1009154" y="593090"/>
                  </a:lnTo>
                  <a:lnTo>
                    <a:pt x="1004697" y="585470"/>
                  </a:lnTo>
                  <a:lnTo>
                    <a:pt x="1003046" y="577850"/>
                  </a:lnTo>
                  <a:lnTo>
                    <a:pt x="999693" y="575310"/>
                  </a:lnTo>
                  <a:lnTo>
                    <a:pt x="979932" y="565150"/>
                  </a:lnTo>
                  <a:lnTo>
                    <a:pt x="977455" y="563880"/>
                  </a:lnTo>
                  <a:lnTo>
                    <a:pt x="965923" y="553720"/>
                  </a:lnTo>
                  <a:lnTo>
                    <a:pt x="957249" y="542290"/>
                  </a:lnTo>
                  <a:lnTo>
                    <a:pt x="952449" y="530860"/>
                  </a:lnTo>
                  <a:lnTo>
                    <a:pt x="951382" y="528320"/>
                  </a:lnTo>
                  <a:lnTo>
                    <a:pt x="949452" y="511810"/>
                  </a:lnTo>
                  <a:lnTo>
                    <a:pt x="948791" y="509270"/>
                  </a:lnTo>
                  <a:lnTo>
                    <a:pt x="946683" y="506730"/>
                  </a:lnTo>
                  <a:lnTo>
                    <a:pt x="949312" y="502920"/>
                  </a:lnTo>
                  <a:lnTo>
                    <a:pt x="946721" y="496570"/>
                  </a:lnTo>
                  <a:lnTo>
                    <a:pt x="945388" y="487680"/>
                  </a:lnTo>
                  <a:lnTo>
                    <a:pt x="943533" y="461010"/>
                  </a:lnTo>
                  <a:lnTo>
                    <a:pt x="943508" y="453390"/>
                  </a:lnTo>
                  <a:lnTo>
                    <a:pt x="943394" y="449580"/>
                  </a:lnTo>
                  <a:lnTo>
                    <a:pt x="943305" y="448310"/>
                  </a:lnTo>
                  <a:lnTo>
                    <a:pt x="943940" y="445770"/>
                  </a:lnTo>
                  <a:lnTo>
                    <a:pt x="947623" y="455930"/>
                  </a:lnTo>
                  <a:lnTo>
                    <a:pt x="957770" y="520700"/>
                  </a:lnTo>
                  <a:lnTo>
                    <a:pt x="959739" y="524510"/>
                  </a:lnTo>
                  <a:lnTo>
                    <a:pt x="963409" y="527050"/>
                  </a:lnTo>
                  <a:lnTo>
                    <a:pt x="986383" y="554990"/>
                  </a:lnTo>
                  <a:lnTo>
                    <a:pt x="992047" y="560070"/>
                  </a:lnTo>
                  <a:lnTo>
                    <a:pt x="1015504" y="575310"/>
                  </a:lnTo>
                  <a:lnTo>
                    <a:pt x="1017295" y="579120"/>
                  </a:lnTo>
                  <a:lnTo>
                    <a:pt x="1022502" y="585470"/>
                  </a:lnTo>
                  <a:lnTo>
                    <a:pt x="1027544" y="588010"/>
                  </a:lnTo>
                  <a:lnTo>
                    <a:pt x="1039304" y="588010"/>
                  </a:lnTo>
                  <a:lnTo>
                    <a:pt x="1046848" y="584200"/>
                  </a:lnTo>
                  <a:lnTo>
                    <a:pt x="1048194" y="575310"/>
                  </a:lnTo>
                  <a:lnTo>
                    <a:pt x="1045616" y="566420"/>
                  </a:lnTo>
                  <a:lnTo>
                    <a:pt x="1042403" y="557530"/>
                  </a:lnTo>
                  <a:lnTo>
                    <a:pt x="1032687" y="543560"/>
                  </a:lnTo>
                  <a:lnTo>
                    <a:pt x="1008964" y="516890"/>
                  </a:lnTo>
                  <a:lnTo>
                    <a:pt x="1002233" y="500380"/>
                  </a:lnTo>
                  <a:lnTo>
                    <a:pt x="1001610" y="491490"/>
                  </a:lnTo>
                  <a:lnTo>
                    <a:pt x="1001649" y="488950"/>
                  </a:lnTo>
                  <a:lnTo>
                    <a:pt x="1003452" y="469900"/>
                  </a:lnTo>
                  <a:lnTo>
                    <a:pt x="1003566" y="468630"/>
                  </a:lnTo>
                  <a:lnTo>
                    <a:pt x="1003693" y="467360"/>
                  </a:lnTo>
                  <a:lnTo>
                    <a:pt x="1003808" y="466090"/>
                  </a:lnTo>
                  <a:lnTo>
                    <a:pt x="1003935" y="464820"/>
                  </a:lnTo>
                  <a:lnTo>
                    <a:pt x="1004049" y="463550"/>
                  </a:lnTo>
                  <a:lnTo>
                    <a:pt x="1002728" y="455930"/>
                  </a:lnTo>
                  <a:lnTo>
                    <a:pt x="1000455" y="448310"/>
                  </a:lnTo>
                  <a:lnTo>
                    <a:pt x="1000099" y="445770"/>
                  </a:lnTo>
                  <a:lnTo>
                    <a:pt x="999236" y="439420"/>
                  </a:lnTo>
                  <a:lnTo>
                    <a:pt x="1001522" y="430530"/>
                  </a:lnTo>
                  <a:lnTo>
                    <a:pt x="991908" y="420370"/>
                  </a:lnTo>
                  <a:lnTo>
                    <a:pt x="987882" y="412750"/>
                  </a:lnTo>
                  <a:lnTo>
                    <a:pt x="987450" y="406400"/>
                  </a:lnTo>
                  <a:lnTo>
                    <a:pt x="987361" y="405130"/>
                  </a:lnTo>
                  <a:lnTo>
                    <a:pt x="990866" y="398780"/>
                  </a:lnTo>
                  <a:lnTo>
                    <a:pt x="1003477" y="391160"/>
                  </a:lnTo>
                  <a:lnTo>
                    <a:pt x="1008049" y="383540"/>
                  </a:lnTo>
                  <a:lnTo>
                    <a:pt x="1008583" y="381000"/>
                  </a:lnTo>
                  <a:lnTo>
                    <a:pt x="1009891" y="374650"/>
                  </a:lnTo>
                  <a:lnTo>
                    <a:pt x="1006348" y="374650"/>
                  </a:lnTo>
                  <a:lnTo>
                    <a:pt x="996353" y="381000"/>
                  </a:lnTo>
                  <a:lnTo>
                    <a:pt x="993063" y="378460"/>
                  </a:lnTo>
                  <a:lnTo>
                    <a:pt x="997534" y="364490"/>
                  </a:lnTo>
                  <a:lnTo>
                    <a:pt x="994016" y="360680"/>
                  </a:lnTo>
                  <a:lnTo>
                    <a:pt x="992212" y="358140"/>
                  </a:lnTo>
                  <a:lnTo>
                    <a:pt x="991844" y="356870"/>
                  </a:lnTo>
                  <a:lnTo>
                    <a:pt x="991539" y="355600"/>
                  </a:lnTo>
                  <a:lnTo>
                    <a:pt x="999439" y="354330"/>
                  </a:lnTo>
                  <a:lnTo>
                    <a:pt x="1002868" y="355600"/>
                  </a:lnTo>
                  <a:lnTo>
                    <a:pt x="1005344" y="358140"/>
                  </a:lnTo>
                  <a:lnTo>
                    <a:pt x="1008583" y="354330"/>
                  </a:lnTo>
                  <a:lnTo>
                    <a:pt x="1010729" y="351790"/>
                  </a:lnTo>
                  <a:lnTo>
                    <a:pt x="1007198" y="346710"/>
                  </a:lnTo>
                  <a:lnTo>
                    <a:pt x="995895" y="340360"/>
                  </a:lnTo>
                  <a:lnTo>
                    <a:pt x="992301" y="335280"/>
                  </a:lnTo>
                  <a:lnTo>
                    <a:pt x="989660" y="328930"/>
                  </a:lnTo>
                  <a:lnTo>
                    <a:pt x="989749" y="327660"/>
                  </a:lnTo>
                  <a:lnTo>
                    <a:pt x="989850" y="326390"/>
                  </a:lnTo>
                  <a:lnTo>
                    <a:pt x="989939" y="325120"/>
                  </a:lnTo>
                  <a:lnTo>
                    <a:pt x="990041" y="323850"/>
                  </a:lnTo>
                  <a:lnTo>
                    <a:pt x="995527" y="322580"/>
                  </a:lnTo>
                  <a:lnTo>
                    <a:pt x="1002233" y="326390"/>
                  </a:lnTo>
                  <a:lnTo>
                    <a:pt x="1014133" y="340360"/>
                  </a:lnTo>
                  <a:lnTo>
                    <a:pt x="1020038" y="342900"/>
                  </a:lnTo>
                  <a:lnTo>
                    <a:pt x="1022540" y="337820"/>
                  </a:lnTo>
                  <a:lnTo>
                    <a:pt x="1018171" y="327660"/>
                  </a:lnTo>
                  <a:lnTo>
                    <a:pt x="1014717" y="322580"/>
                  </a:lnTo>
                  <a:lnTo>
                    <a:pt x="1004366" y="307340"/>
                  </a:lnTo>
                  <a:lnTo>
                    <a:pt x="1003274" y="306070"/>
                  </a:lnTo>
                  <a:lnTo>
                    <a:pt x="993406" y="294640"/>
                  </a:lnTo>
                  <a:lnTo>
                    <a:pt x="986193" y="292100"/>
                  </a:lnTo>
                  <a:lnTo>
                    <a:pt x="982840" y="289560"/>
                  </a:lnTo>
                  <a:lnTo>
                    <a:pt x="980478" y="285750"/>
                  </a:lnTo>
                  <a:lnTo>
                    <a:pt x="980376" y="280670"/>
                  </a:lnTo>
                  <a:lnTo>
                    <a:pt x="982078" y="278130"/>
                  </a:lnTo>
                  <a:lnTo>
                    <a:pt x="986193" y="276860"/>
                  </a:lnTo>
                  <a:lnTo>
                    <a:pt x="989355" y="278130"/>
                  </a:lnTo>
                  <a:lnTo>
                    <a:pt x="992695" y="283210"/>
                  </a:lnTo>
                  <a:lnTo>
                    <a:pt x="997839" y="290830"/>
                  </a:lnTo>
                  <a:lnTo>
                    <a:pt x="1017231" y="309880"/>
                  </a:lnTo>
                  <a:lnTo>
                    <a:pt x="1020038" y="309880"/>
                  </a:lnTo>
                  <a:lnTo>
                    <a:pt x="1021930" y="306070"/>
                  </a:lnTo>
                  <a:lnTo>
                    <a:pt x="1024178" y="304800"/>
                  </a:lnTo>
                  <a:lnTo>
                    <a:pt x="1032078" y="304800"/>
                  </a:lnTo>
                  <a:lnTo>
                    <a:pt x="1037996" y="302260"/>
                  </a:lnTo>
                  <a:lnTo>
                    <a:pt x="1039202" y="298450"/>
                  </a:lnTo>
                  <a:lnTo>
                    <a:pt x="1034554" y="290830"/>
                  </a:lnTo>
                  <a:lnTo>
                    <a:pt x="1028407" y="285750"/>
                  </a:lnTo>
                  <a:lnTo>
                    <a:pt x="1010653" y="278130"/>
                  </a:lnTo>
                  <a:lnTo>
                    <a:pt x="1006881" y="276860"/>
                  </a:lnTo>
                  <a:lnTo>
                    <a:pt x="1003122" y="275590"/>
                  </a:lnTo>
                  <a:lnTo>
                    <a:pt x="1000823" y="274320"/>
                  </a:lnTo>
                  <a:lnTo>
                    <a:pt x="998537" y="271780"/>
                  </a:lnTo>
                  <a:lnTo>
                    <a:pt x="997737" y="267970"/>
                  </a:lnTo>
                  <a:lnTo>
                    <a:pt x="999629" y="264160"/>
                  </a:lnTo>
                  <a:lnTo>
                    <a:pt x="1002423" y="265430"/>
                  </a:lnTo>
                  <a:lnTo>
                    <a:pt x="1013764" y="273050"/>
                  </a:lnTo>
                  <a:lnTo>
                    <a:pt x="1017968" y="270510"/>
                  </a:lnTo>
                  <a:lnTo>
                    <a:pt x="1022311" y="270510"/>
                  </a:lnTo>
                  <a:lnTo>
                    <a:pt x="1025855" y="274320"/>
                  </a:lnTo>
                  <a:lnTo>
                    <a:pt x="1027518" y="279400"/>
                  </a:lnTo>
                  <a:lnTo>
                    <a:pt x="1030122" y="279400"/>
                  </a:lnTo>
                  <a:lnTo>
                    <a:pt x="1031519" y="270510"/>
                  </a:lnTo>
                  <a:lnTo>
                    <a:pt x="1031722" y="269240"/>
                  </a:lnTo>
                  <a:lnTo>
                    <a:pt x="1029639" y="264160"/>
                  </a:lnTo>
                  <a:lnTo>
                    <a:pt x="1028077" y="260350"/>
                  </a:lnTo>
                  <a:lnTo>
                    <a:pt x="1023073" y="251460"/>
                  </a:lnTo>
                  <a:lnTo>
                    <a:pt x="1019797" y="241300"/>
                  </a:lnTo>
                  <a:lnTo>
                    <a:pt x="1018159" y="236220"/>
                  </a:lnTo>
                  <a:lnTo>
                    <a:pt x="1013802" y="236220"/>
                  </a:lnTo>
                  <a:lnTo>
                    <a:pt x="1006309" y="241300"/>
                  </a:lnTo>
                  <a:lnTo>
                    <a:pt x="1002893" y="238760"/>
                  </a:lnTo>
                  <a:lnTo>
                    <a:pt x="998321" y="231140"/>
                  </a:lnTo>
                  <a:lnTo>
                    <a:pt x="996022" y="229870"/>
                  </a:lnTo>
                  <a:lnTo>
                    <a:pt x="994905" y="227330"/>
                  </a:lnTo>
                  <a:lnTo>
                    <a:pt x="993622" y="222250"/>
                  </a:lnTo>
                  <a:lnTo>
                    <a:pt x="990396" y="217170"/>
                  </a:lnTo>
                  <a:lnTo>
                    <a:pt x="980338" y="214630"/>
                  </a:lnTo>
                  <a:lnTo>
                    <a:pt x="978281" y="212090"/>
                  </a:lnTo>
                  <a:lnTo>
                    <a:pt x="976807" y="208280"/>
                  </a:lnTo>
                  <a:lnTo>
                    <a:pt x="973709" y="203200"/>
                  </a:lnTo>
                  <a:lnTo>
                    <a:pt x="971219" y="203200"/>
                  </a:lnTo>
                  <a:lnTo>
                    <a:pt x="965504" y="200660"/>
                  </a:lnTo>
                  <a:lnTo>
                    <a:pt x="961021" y="199390"/>
                  </a:lnTo>
                  <a:lnTo>
                    <a:pt x="963536" y="198120"/>
                  </a:lnTo>
                  <a:lnTo>
                    <a:pt x="972121" y="196850"/>
                  </a:lnTo>
                  <a:lnTo>
                    <a:pt x="975360" y="195580"/>
                  </a:lnTo>
                  <a:lnTo>
                    <a:pt x="978306" y="193040"/>
                  </a:lnTo>
                  <a:lnTo>
                    <a:pt x="982141" y="195580"/>
                  </a:lnTo>
                  <a:lnTo>
                    <a:pt x="999109" y="203200"/>
                  </a:lnTo>
                  <a:lnTo>
                    <a:pt x="1003376" y="208280"/>
                  </a:lnTo>
                  <a:lnTo>
                    <a:pt x="1007541" y="213360"/>
                  </a:lnTo>
                  <a:lnTo>
                    <a:pt x="1010450" y="215900"/>
                  </a:lnTo>
                  <a:lnTo>
                    <a:pt x="1013015" y="214630"/>
                  </a:lnTo>
                  <a:lnTo>
                    <a:pt x="1015238" y="218440"/>
                  </a:lnTo>
                  <a:lnTo>
                    <a:pt x="1017739" y="215900"/>
                  </a:lnTo>
                  <a:lnTo>
                    <a:pt x="1020660" y="215900"/>
                  </a:lnTo>
                  <a:lnTo>
                    <a:pt x="1023899" y="217170"/>
                  </a:lnTo>
                  <a:lnTo>
                    <a:pt x="1026807" y="220980"/>
                  </a:lnTo>
                  <a:lnTo>
                    <a:pt x="1034694" y="215900"/>
                  </a:lnTo>
                  <a:lnTo>
                    <a:pt x="1036662" y="214630"/>
                  </a:lnTo>
                  <a:lnTo>
                    <a:pt x="1040612" y="212090"/>
                  </a:lnTo>
                  <a:lnTo>
                    <a:pt x="1040485" y="209550"/>
                  </a:lnTo>
                  <a:lnTo>
                    <a:pt x="1028788" y="207010"/>
                  </a:lnTo>
                  <a:lnTo>
                    <a:pt x="1019987" y="199390"/>
                  </a:lnTo>
                  <a:lnTo>
                    <a:pt x="1015695" y="193040"/>
                  </a:lnTo>
                  <a:lnTo>
                    <a:pt x="1013104" y="189230"/>
                  </a:lnTo>
                  <a:lnTo>
                    <a:pt x="1007732" y="176530"/>
                  </a:lnTo>
                  <a:lnTo>
                    <a:pt x="1018679" y="180340"/>
                  </a:lnTo>
                  <a:lnTo>
                    <a:pt x="1021473" y="182880"/>
                  </a:lnTo>
                  <a:lnTo>
                    <a:pt x="1027366" y="191770"/>
                  </a:lnTo>
                  <a:lnTo>
                    <a:pt x="1030401" y="196850"/>
                  </a:lnTo>
                  <a:lnTo>
                    <a:pt x="1035532" y="199390"/>
                  </a:lnTo>
                  <a:lnTo>
                    <a:pt x="1038923" y="195580"/>
                  </a:lnTo>
                  <a:lnTo>
                    <a:pt x="1039177" y="193040"/>
                  </a:lnTo>
                  <a:lnTo>
                    <a:pt x="1028077" y="179070"/>
                  </a:lnTo>
                  <a:lnTo>
                    <a:pt x="1026668" y="176530"/>
                  </a:lnTo>
                  <a:lnTo>
                    <a:pt x="1025245" y="173990"/>
                  </a:lnTo>
                  <a:lnTo>
                    <a:pt x="1027379" y="171450"/>
                  </a:lnTo>
                  <a:lnTo>
                    <a:pt x="1046035" y="175260"/>
                  </a:lnTo>
                  <a:lnTo>
                    <a:pt x="1047038" y="173990"/>
                  </a:lnTo>
                  <a:lnTo>
                    <a:pt x="1046048" y="171450"/>
                  </a:lnTo>
                  <a:lnTo>
                    <a:pt x="1044575" y="167640"/>
                  </a:lnTo>
                  <a:lnTo>
                    <a:pt x="1048131" y="165100"/>
                  </a:lnTo>
                  <a:lnTo>
                    <a:pt x="1051750" y="165100"/>
                  </a:lnTo>
                  <a:lnTo>
                    <a:pt x="1055166" y="163830"/>
                  </a:lnTo>
                  <a:lnTo>
                    <a:pt x="1058049" y="158750"/>
                  </a:lnTo>
                  <a:lnTo>
                    <a:pt x="1056119" y="158750"/>
                  </a:lnTo>
                  <a:lnTo>
                    <a:pt x="1056614" y="152400"/>
                  </a:lnTo>
                  <a:lnTo>
                    <a:pt x="1056716" y="151130"/>
                  </a:lnTo>
                  <a:lnTo>
                    <a:pt x="1049616" y="148590"/>
                  </a:lnTo>
                  <a:lnTo>
                    <a:pt x="1040295" y="146050"/>
                  </a:lnTo>
                  <a:lnTo>
                    <a:pt x="1034961" y="142240"/>
                  </a:lnTo>
                  <a:lnTo>
                    <a:pt x="1060386" y="134620"/>
                  </a:lnTo>
                  <a:lnTo>
                    <a:pt x="1064793" y="137160"/>
                  </a:lnTo>
                  <a:lnTo>
                    <a:pt x="1071943" y="156210"/>
                  </a:lnTo>
                  <a:lnTo>
                    <a:pt x="1074420" y="176530"/>
                  </a:lnTo>
                  <a:lnTo>
                    <a:pt x="1084491" y="163830"/>
                  </a:lnTo>
                  <a:lnTo>
                    <a:pt x="1087043" y="162560"/>
                  </a:lnTo>
                  <a:lnTo>
                    <a:pt x="1087247" y="160020"/>
                  </a:lnTo>
                  <a:lnTo>
                    <a:pt x="1085024" y="154940"/>
                  </a:lnTo>
                  <a:lnTo>
                    <a:pt x="1080008" y="147320"/>
                  </a:lnTo>
                  <a:lnTo>
                    <a:pt x="1081697" y="134620"/>
                  </a:lnTo>
                  <a:lnTo>
                    <a:pt x="1084237" y="115570"/>
                  </a:lnTo>
                  <a:lnTo>
                    <a:pt x="1086243" y="113030"/>
                  </a:lnTo>
                  <a:lnTo>
                    <a:pt x="1088313" y="109220"/>
                  </a:lnTo>
                  <a:lnTo>
                    <a:pt x="1090879" y="106680"/>
                  </a:lnTo>
                  <a:lnTo>
                    <a:pt x="1094181" y="106680"/>
                  </a:lnTo>
                  <a:lnTo>
                    <a:pt x="1096467" y="109220"/>
                  </a:lnTo>
                  <a:lnTo>
                    <a:pt x="1096391" y="113030"/>
                  </a:lnTo>
                  <a:lnTo>
                    <a:pt x="1094422" y="120650"/>
                  </a:lnTo>
                  <a:lnTo>
                    <a:pt x="1092377" y="138430"/>
                  </a:lnTo>
                  <a:lnTo>
                    <a:pt x="1093584" y="147320"/>
                  </a:lnTo>
                  <a:lnTo>
                    <a:pt x="1099286" y="152400"/>
                  </a:lnTo>
                  <a:lnTo>
                    <a:pt x="1107655" y="144780"/>
                  </a:lnTo>
                  <a:lnTo>
                    <a:pt x="1128369" y="133350"/>
                  </a:lnTo>
                  <a:lnTo>
                    <a:pt x="1144003" y="116840"/>
                  </a:lnTo>
                  <a:lnTo>
                    <a:pt x="1146378" y="113030"/>
                  </a:lnTo>
                  <a:lnTo>
                    <a:pt x="1146492" y="111760"/>
                  </a:lnTo>
                  <a:lnTo>
                    <a:pt x="1146619" y="110490"/>
                  </a:lnTo>
                  <a:lnTo>
                    <a:pt x="1146733" y="109220"/>
                  </a:lnTo>
                  <a:lnTo>
                    <a:pt x="1146848" y="107950"/>
                  </a:lnTo>
                  <a:lnTo>
                    <a:pt x="1145578" y="106680"/>
                  </a:lnTo>
                  <a:lnTo>
                    <a:pt x="1144295" y="105410"/>
                  </a:lnTo>
                  <a:lnTo>
                    <a:pt x="1132179" y="101600"/>
                  </a:lnTo>
                  <a:lnTo>
                    <a:pt x="1129690" y="99060"/>
                  </a:lnTo>
                  <a:lnTo>
                    <a:pt x="1128445" y="97790"/>
                  </a:lnTo>
                  <a:lnTo>
                    <a:pt x="1134440" y="81280"/>
                  </a:lnTo>
                  <a:lnTo>
                    <a:pt x="1137196" y="73660"/>
                  </a:lnTo>
                  <a:lnTo>
                    <a:pt x="1140447" y="69850"/>
                  </a:lnTo>
                  <a:lnTo>
                    <a:pt x="1144066" y="68580"/>
                  </a:lnTo>
                  <a:lnTo>
                    <a:pt x="1148740" y="67310"/>
                  </a:lnTo>
                  <a:lnTo>
                    <a:pt x="1171460" y="67310"/>
                  </a:lnTo>
                  <a:lnTo>
                    <a:pt x="1175067" y="66040"/>
                  </a:lnTo>
                  <a:lnTo>
                    <a:pt x="1180401" y="55880"/>
                  </a:lnTo>
                  <a:lnTo>
                    <a:pt x="1184224" y="50800"/>
                  </a:lnTo>
                  <a:lnTo>
                    <a:pt x="1189710" y="49530"/>
                  </a:lnTo>
                  <a:lnTo>
                    <a:pt x="1185964" y="66040"/>
                  </a:lnTo>
                  <a:lnTo>
                    <a:pt x="1183500" y="73660"/>
                  </a:lnTo>
                  <a:lnTo>
                    <a:pt x="1179931" y="80010"/>
                  </a:lnTo>
                  <a:lnTo>
                    <a:pt x="1171613" y="92710"/>
                  </a:lnTo>
                  <a:lnTo>
                    <a:pt x="1168641" y="100330"/>
                  </a:lnTo>
                  <a:lnTo>
                    <a:pt x="1170000" y="107950"/>
                  </a:lnTo>
                  <a:lnTo>
                    <a:pt x="1175677" y="101600"/>
                  </a:lnTo>
                  <a:lnTo>
                    <a:pt x="1199235" y="81280"/>
                  </a:lnTo>
                  <a:lnTo>
                    <a:pt x="1205420" y="74930"/>
                  </a:lnTo>
                  <a:lnTo>
                    <a:pt x="1210564" y="67310"/>
                  </a:lnTo>
                  <a:lnTo>
                    <a:pt x="1216355" y="60960"/>
                  </a:lnTo>
                  <a:lnTo>
                    <a:pt x="1224102" y="58420"/>
                  </a:lnTo>
                  <a:lnTo>
                    <a:pt x="1221828" y="67310"/>
                  </a:lnTo>
                  <a:lnTo>
                    <a:pt x="1218171" y="77470"/>
                  </a:lnTo>
                  <a:lnTo>
                    <a:pt x="1212291" y="85090"/>
                  </a:lnTo>
                  <a:lnTo>
                    <a:pt x="1203871" y="90170"/>
                  </a:lnTo>
                  <a:lnTo>
                    <a:pt x="1207325" y="97790"/>
                  </a:lnTo>
                  <a:lnTo>
                    <a:pt x="1212532" y="101600"/>
                  </a:lnTo>
                  <a:lnTo>
                    <a:pt x="1222717" y="107950"/>
                  </a:lnTo>
                  <a:lnTo>
                    <a:pt x="1222616" y="109220"/>
                  </a:lnTo>
                  <a:lnTo>
                    <a:pt x="1222514" y="110490"/>
                  </a:lnTo>
                  <a:lnTo>
                    <a:pt x="1213675" y="109220"/>
                  </a:lnTo>
                  <a:lnTo>
                    <a:pt x="1197825" y="104140"/>
                  </a:lnTo>
                  <a:lnTo>
                    <a:pt x="1190536" y="105410"/>
                  </a:lnTo>
                  <a:lnTo>
                    <a:pt x="1184871" y="109220"/>
                  </a:lnTo>
                  <a:lnTo>
                    <a:pt x="1177696" y="115570"/>
                  </a:lnTo>
                  <a:lnTo>
                    <a:pt x="1164615" y="129540"/>
                  </a:lnTo>
                  <a:lnTo>
                    <a:pt x="1163650" y="138430"/>
                  </a:lnTo>
                  <a:lnTo>
                    <a:pt x="1171854" y="140970"/>
                  </a:lnTo>
                  <a:lnTo>
                    <a:pt x="1209890" y="139700"/>
                  </a:lnTo>
                  <a:lnTo>
                    <a:pt x="1218844" y="142240"/>
                  </a:lnTo>
                  <a:lnTo>
                    <a:pt x="1223238" y="148590"/>
                  </a:lnTo>
                  <a:lnTo>
                    <a:pt x="1159560" y="148590"/>
                  </a:lnTo>
                  <a:lnTo>
                    <a:pt x="1130465" y="152400"/>
                  </a:lnTo>
                  <a:lnTo>
                    <a:pt x="1129157" y="154940"/>
                  </a:lnTo>
                  <a:lnTo>
                    <a:pt x="1126934" y="163830"/>
                  </a:lnTo>
                  <a:lnTo>
                    <a:pt x="1124940" y="167640"/>
                  </a:lnTo>
                  <a:lnTo>
                    <a:pt x="1121689" y="168910"/>
                  </a:lnTo>
                  <a:lnTo>
                    <a:pt x="1114590" y="170180"/>
                  </a:lnTo>
                  <a:lnTo>
                    <a:pt x="1111034" y="173990"/>
                  </a:lnTo>
                  <a:lnTo>
                    <a:pt x="1110030" y="176530"/>
                  </a:lnTo>
                  <a:lnTo>
                    <a:pt x="1109954" y="177800"/>
                  </a:lnTo>
                  <a:lnTo>
                    <a:pt x="1109891" y="179070"/>
                  </a:lnTo>
                  <a:lnTo>
                    <a:pt x="1109827" y="180340"/>
                  </a:lnTo>
                  <a:lnTo>
                    <a:pt x="1109751" y="181610"/>
                  </a:lnTo>
                  <a:lnTo>
                    <a:pt x="1109687" y="182880"/>
                  </a:lnTo>
                  <a:lnTo>
                    <a:pt x="1109611" y="184150"/>
                  </a:lnTo>
                  <a:lnTo>
                    <a:pt x="1109548" y="185420"/>
                  </a:lnTo>
                  <a:lnTo>
                    <a:pt x="1108113" y="189230"/>
                  </a:lnTo>
                  <a:lnTo>
                    <a:pt x="1092111" y="219710"/>
                  </a:lnTo>
                  <a:lnTo>
                    <a:pt x="1086827" y="234950"/>
                  </a:lnTo>
                  <a:lnTo>
                    <a:pt x="1085316" y="237490"/>
                  </a:lnTo>
                  <a:lnTo>
                    <a:pt x="1083373" y="242570"/>
                  </a:lnTo>
                  <a:lnTo>
                    <a:pt x="1083360" y="246380"/>
                  </a:lnTo>
                  <a:lnTo>
                    <a:pt x="1091438" y="250190"/>
                  </a:lnTo>
                  <a:lnTo>
                    <a:pt x="1093901" y="254000"/>
                  </a:lnTo>
                  <a:lnTo>
                    <a:pt x="1095629" y="259080"/>
                  </a:lnTo>
                  <a:lnTo>
                    <a:pt x="1096238" y="261620"/>
                  </a:lnTo>
                  <a:lnTo>
                    <a:pt x="1096162" y="264160"/>
                  </a:lnTo>
                  <a:lnTo>
                    <a:pt x="1096048" y="267970"/>
                  </a:lnTo>
                  <a:lnTo>
                    <a:pt x="1095971" y="270510"/>
                  </a:lnTo>
                  <a:lnTo>
                    <a:pt x="1095857" y="274320"/>
                  </a:lnTo>
                  <a:lnTo>
                    <a:pt x="1095794" y="283210"/>
                  </a:lnTo>
                  <a:lnTo>
                    <a:pt x="1095933" y="285750"/>
                  </a:lnTo>
                  <a:lnTo>
                    <a:pt x="1095997" y="287020"/>
                  </a:lnTo>
                  <a:lnTo>
                    <a:pt x="1096073" y="288290"/>
                  </a:lnTo>
                  <a:lnTo>
                    <a:pt x="1099108" y="292100"/>
                  </a:lnTo>
                  <a:lnTo>
                    <a:pt x="1105103" y="287020"/>
                  </a:lnTo>
                  <a:lnTo>
                    <a:pt x="1107655" y="270510"/>
                  </a:lnTo>
                  <a:lnTo>
                    <a:pt x="1112266" y="255270"/>
                  </a:lnTo>
                  <a:lnTo>
                    <a:pt x="1123619" y="248920"/>
                  </a:lnTo>
                  <a:lnTo>
                    <a:pt x="1123670" y="251460"/>
                  </a:lnTo>
                  <a:lnTo>
                    <a:pt x="1119111" y="254000"/>
                  </a:lnTo>
                  <a:lnTo>
                    <a:pt x="1127391" y="256540"/>
                  </a:lnTo>
                  <a:lnTo>
                    <a:pt x="1134567" y="254000"/>
                  </a:lnTo>
                  <a:lnTo>
                    <a:pt x="1141488" y="248920"/>
                  </a:lnTo>
                  <a:lnTo>
                    <a:pt x="1148969" y="245110"/>
                  </a:lnTo>
                  <a:lnTo>
                    <a:pt x="1145146" y="252730"/>
                  </a:lnTo>
                  <a:lnTo>
                    <a:pt x="1130388" y="267970"/>
                  </a:lnTo>
                  <a:lnTo>
                    <a:pt x="1124191" y="278130"/>
                  </a:lnTo>
                  <a:lnTo>
                    <a:pt x="1126794" y="280670"/>
                  </a:lnTo>
                  <a:lnTo>
                    <a:pt x="1122997" y="281940"/>
                  </a:lnTo>
                  <a:lnTo>
                    <a:pt x="1114894" y="283210"/>
                  </a:lnTo>
                  <a:lnTo>
                    <a:pt x="1115999" y="287020"/>
                  </a:lnTo>
                  <a:lnTo>
                    <a:pt x="1117676" y="290830"/>
                  </a:lnTo>
                  <a:lnTo>
                    <a:pt x="1119708" y="293370"/>
                  </a:lnTo>
                  <a:lnTo>
                    <a:pt x="1122324" y="294640"/>
                  </a:lnTo>
                  <a:lnTo>
                    <a:pt x="1121156" y="303530"/>
                  </a:lnTo>
                  <a:lnTo>
                    <a:pt x="1115529" y="308610"/>
                  </a:lnTo>
                  <a:lnTo>
                    <a:pt x="1107744" y="312420"/>
                  </a:lnTo>
                  <a:lnTo>
                    <a:pt x="1100455" y="312420"/>
                  </a:lnTo>
                  <a:lnTo>
                    <a:pt x="1091006" y="311150"/>
                  </a:lnTo>
                  <a:lnTo>
                    <a:pt x="1085227" y="307340"/>
                  </a:lnTo>
                  <a:lnTo>
                    <a:pt x="1076045" y="298450"/>
                  </a:lnTo>
                  <a:lnTo>
                    <a:pt x="1072642" y="295910"/>
                  </a:lnTo>
                  <a:lnTo>
                    <a:pt x="1068717" y="294640"/>
                  </a:lnTo>
                  <a:lnTo>
                    <a:pt x="1065657" y="295910"/>
                  </a:lnTo>
                  <a:lnTo>
                    <a:pt x="1063637" y="306070"/>
                  </a:lnTo>
                  <a:lnTo>
                    <a:pt x="1059180" y="314960"/>
                  </a:lnTo>
                  <a:lnTo>
                    <a:pt x="1058227" y="317500"/>
                  </a:lnTo>
                  <a:lnTo>
                    <a:pt x="1058125" y="318770"/>
                  </a:lnTo>
                  <a:lnTo>
                    <a:pt x="1058011" y="320040"/>
                  </a:lnTo>
                  <a:lnTo>
                    <a:pt x="1057910" y="321310"/>
                  </a:lnTo>
                  <a:lnTo>
                    <a:pt x="1057808" y="322580"/>
                  </a:lnTo>
                  <a:lnTo>
                    <a:pt x="1057694" y="323850"/>
                  </a:lnTo>
                  <a:lnTo>
                    <a:pt x="1057592" y="325120"/>
                  </a:lnTo>
                  <a:lnTo>
                    <a:pt x="1057490" y="326390"/>
                  </a:lnTo>
                  <a:lnTo>
                    <a:pt x="1057376" y="327660"/>
                  </a:lnTo>
                  <a:lnTo>
                    <a:pt x="1051521" y="360680"/>
                  </a:lnTo>
                  <a:lnTo>
                    <a:pt x="1052309" y="367030"/>
                  </a:lnTo>
                  <a:lnTo>
                    <a:pt x="1057541" y="367030"/>
                  </a:lnTo>
                  <a:lnTo>
                    <a:pt x="1064590" y="363220"/>
                  </a:lnTo>
                  <a:lnTo>
                    <a:pt x="1067841" y="358140"/>
                  </a:lnTo>
                  <a:lnTo>
                    <a:pt x="1066050" y="355600"/>
                  </a:lnTo>
                  <a:lnTo>
                    <a:pt x="1062901" y="351790"/>
                  </a:lnTo>
                  <a:lnTo>
                    <a:pt x="1060856" y="347980"/>
                  </a:lnTo>
                  <a:lnTo>
                    <a:pt x="1061681" y="344170"/>
                  </a:lnTo>
                  <a:lnTo>
                    <a:pt x="1064869" y="340360"/>
                  </a:lnTo>
                  <a:lnTo>
                    <a:pt x="1067612" y="340360"/>
                  </a:lnTo>
                  <a:lnTo>
                    <a:pt x="1077887" y="339090"/>
                  </a:lnTo>
                  <a:lnTo>
                    <a:pt x="1080312" y="337820"/>
                  </a:lnTo>
                  <a:lnTo>
                    <a:pt x="1083614" y="336550"/>
                  </a:lnTo>
                  <a:lnTo>
                    <a:pt x="1083868" y="335280"/>
                  </a:lnTo>
                  <a:lnTo>
                    <a:pt x="1086243" y="331470"/>
                  </a:lnTo>
                  <a:lnTo>
                    <a:pt x="1089126" y="328930"/>
                  </a:lnTo>
                  <a:lnTo>
                    <a:pt x="1090371" y="328930"/>
                  </a:lnTo>
                  <a:lnTo>
                    <a:pt x="1092835" y="321310"/>
                  </a:lnTo>
                  <a:lnTo>
                    <a:pt x="1098169" y="323850"/>
                  </a:lnTo>
                  <a:lnTo>
                    <a:pt x="1109027" y="332740"/>
                  </a:lnTo>
                  <a:lnTo>
                    <a:pt x="1107643" y="337820"/>
                  </a:lnTo>
                  <a:lnTo>
                    <a:pt x="1107516" y="339090"/>
                  </a:lnTo>
                  <a:lnTo>
                    <a:pt x="1107401" y="340360"/>
                  </a:lnTo>
                  <a:lnTo>
                    <a:pt x="1107287" y="341630"/>
                  </a:lnTo>
                  <a:lnTo>
                    <a:pt x="1107160" y="342900"/>
                  </a:lnTo>
                  <a:lnTo>
                    <a:pt x="1107046" y="344170"/>
                  </a:lnTo>
                  <a:lnTo>
                    <a:pt x="1106932" y="345440"/>
                  </a:lnTo>
                  <a:lnTo>
                    <a:pt x="1108278" y="350520"/>
                  </a:lnTo>
                  <a:lnTo>
                    <a:pt x="1112621" y="353060"/>
                  </a:lnTo>
                  <a:lnTo>
                    <a:pt x="1114691" y="351790"/>
                  </a:lnTo>
                  <a:lnTo>
                    <a:pt x="1117092" y="341630"/>
                  </a:lnTo>
                  <a:lnTo>
                    <a:pt x="1118222" y="339090"/>
                  </a:lnTo>
                  <a:lnTo>
                    <a:pt x="1122629" y="339090"/>
                  </a:lnTo>
                  <a:lnTo>
                    <a:pt x="1122718" y="340360"/>
                  </a:lnTo>
                  <a:lnTo>
                    <a:pt x="1122794" y="341630"/>
                  </a:lnTo>
                  <a:lnTo>
                    <a:pt x="1122870" y="342900"/>
                  </a:lnTo>
                  <a:lnTo>
                    <a:pt x="1120724" y="351790"/>
                  </a:lnTo>
                  <a:lnTo>
                    <a:pt x="1123022" y="353060"/>
                  </a:lnTo>
                  <a:lnTo>
                    <a:pt x="1137069" y="359410"/>
                  </a:lnTo>
                  <a:lnTo>
                    <a:pt x="1129893" y="364490"/>
                  </a:lnTo>
                  <a:lnTo>
                    <a:pt x="1120724" y="368300"/>
                  </a:lnTo>
                  <a:lnTo>
                    <a:pt x="1113091" y="373380"/>
                  </a:lnTo>
                  <a:lnTo>
                    <a:pt x="1112393" y="381000"/>
                  </a:lnTo>
                  <a:lnTo>
                    <a:pt x="1112278" y="382270"/>
                  </a:lnTo>
                  <a:lnTo>
                    <a:pt x="1112164" y="383540"/>
                  </a:lnTo>
                  <a:lnTo>
                    <a:pt x="1112050" y="384810"/>
                  </a:lnTo>
                  <a:lnTo>
                    <a:pt x="1111935" y="386080"/>
                  </a:lnTo>
                  <a:lnTo>
                    <a:pt x="1116761" y="394970"/>
                  </a:lnTo>
                  <a:lnTo>
                    <a:pt x="1123657" y="396240"/>
                  </a:lnTo>
                  <a:lnTo>
                    <a:pt x="1130719" y="392430"/>
                  </a:lnTo>
                  <a:lnTo>
                    <a:pt x="1135100" y="384810"/>
                  </a:lnTo>
                  <a:lnTo>
                    <a:pt x="1136624" y="391160"/>
                  </a:lnTo>
                  <a:lnTo>
                    <a:pt x="1133614" y="398780"/>
                  </a:lnTo>
                  <a:lnTo>
                    <a:pt x="1128979" y="403860"/>
                  </a:lnTo>
                  <a:lnTo>
                    <a:pt x="1124991" y="405130"/>
                  </a:lnTo>
                  <a:lnTo>
                    <a:pt x="1118641" y="405130"/>
                  </a:lnTo>
                  <a:lnTo>
                    <a:pt x="1100112" y="384810"/>
                  </a:lnTo>
                  <a:lnTo>
                    <a:pt x="1099185" y="382270"/>
                  </a:lnTo>
                  <a:lnTo>
                    <a:pt x="1095641" y="382270"/>
                  </a:lnTo>
                  <a:lnTo>
                    <a:pt x="1093406" y="381000"/>
                  </a:lnTo>
                  <a:lnTo>
                    <a:pt x="1089939" y="375920"/>
                  </a:lnTo>
                  <a:lnTo>
                    <a:pt x="1084656" y="373380"/>
                  </a:lnTo>
                  <a:lnTo>
                    <a:pt x="1079550" y="375920"/>
                  </a:lnTo>
                  <a:lnTo>
                    <a:pt x="1070495" y="383540"/>
                  </a:lnTo>
                  <a:lnTo>
                    <a:pt x="1069784" y="387350"/>
                  </a:lnTo>
                  <a:lnTo>
                    <a:pt x="1068285" y="391160"/>
                  </a:lnTo>
                  <a:lnTo>
                    <a:pt x="1061897" y="416560"/>
                  </a:lnTo>
                  <a:lnTo>
                    <a:pt x="1059065" y="424180"/>
                  </a:lnTo>
                  <a:lnTo>
                    <a:pt x="1057846" y="429260"/>
                  </a:lnTo>
                  <a:lnTo>
                    <a:pt x="1057160" y="438150"/>
                  </a:lnTo>
                  <a:lnTo>
                    <a:pt x="1057071" y="439420"/>
                  </a:lnTo>
                  <a:lnTo>
                    <a:pt x="1059167" y="441960"/>
                  </a:lnTo>
                  <a:lnTo>
                    <a:pt x="1063536" y="441960"/>
                  </a:lnTo>
                  <a:lnTo>
                    <a:pt x="1068336" y="438150"/>
                  </a:lnTo>
                  <a:lnTo>
                    <a:pt x="1071219" y="435610"/>
                  </a:lnTo>
                  <a:lnTo>
                    <a:pt x="1069860" y="429260"/>
                  </a:lnTo>
                  <a:lnTo>
                    <a:pt x="1070533" y="420370"/>
                  </a:lnTo>
                  <a:lnTo>
                    <a:pt x="1072565" y="410210"/>
                  </a:lnTo>
                  <a:lnTo>
                    <a:pt x="1075207" y="403860"/>
                  </a:lnTo>
                  <a:lnTo>
                    <a:pt x="1080147" y="397510"/>
                  </a:lnTo>
                  <a:lnTo>
                    <a:pt x="1080693" y="401320"/>
                  </a:lnTo>
                  <a:lnTo>
                    <a:pt x="1077760" y="419100"/>
                  </a:lnTo>
                  <a:lnTo>
                    <a:pt x="1080477" y="422910"/>
                  </a:lnTo>
                  <a:lnTo>
                    <a:pt x="1086599" y="417830"/>
                  </a:lnTo>
                  <a:lnTo>
                    <a:pt x="1097368" y="402590"/>
                  </a:lnTo>
                  <a:lnTo>
                    <a:pt x="1103896" y="406400"/>
                  </a:lnTo>
                  <a:lnTo>
                    <a:pt x="1103122" y="412750"/>
                  </a:lnTo>
                  <a:lnTo>
                    <a:pt x="1096518" y="426720"/>
                  </a:lnTo>
                  <a:lnTo>
                    <a:pt x="1100810" y="429260"/>
                  </a:lnTo>
                  <a:lnTo>
                    <a:pt x="1104011" y="438150"/>
                  </a:lnTo>
                  <a:lnTo>
                    <a:pt x="1106805" y="440690"/>
                  </a:lnTo>
                  <a:lnTo>
                    <a:pt x="1110792" y="438150"/>
                  </a:lnTo>
                  <a:lnTo>
                    <a:pt x="1112748" y="434340"/>
                  </a:lnTo>
                  <a:lnTo>
                    <a:pt x="1114259" y="427990"/>
                  </a:lnTo>
                  <a:lnTo>
                    <a:pt x="1116901" y="422910"/>
                  </a:lnTo>
                  <a:lnTo>
                    <a:pt x="1118311" y="426720"/>
                  </a:lnTo>
                  <a:lnTo>
                    <a:pt x="1118425" y="431800"/>
                  </a:lnTo>
                  <a:lnTo>
                    <a:pt x="1117104" y="434340"/>
                  </a:lnTo>
                  <a:lnTo>
                    <a:pt x="1114907" y="438150"/>
                  </a:lnTo>
                  <a:lnTo>
                    <a:pt x="1118057" y="443230"/>
                  </a:lnTo>
                  <a:lnTo>
                    <a:pt x="1123975" y="443230"/>
                  </a:lnTo>
                  <a:lnTo>
                    <a:pt x="1131138" y="440690"/>
                  </a:lnTo>
                  <a:lnTo>
                    <a:pt x="1138377" y="440690"/>
                  </a:lnTo>
                  <a:lnTo>
                    <a:pt x="1138402" y="443230"/>
                  </a:lnTo>
                  <a:lnTo>
                    <a:pt x="1133856" y="444500"/>
                  </a:lnTo>
                  <a:lnTo>
                    <a:pt x="1125194" y="449580"/>
                  </a:lnTo>
                  <a:lnTo>
                    <a:pt x="1122070" y="452120"/>
                  </a:lnTo>
                  <a:lnTo>
                    <a:pt x="1122121" y="454660"/>
                  </a:lnTo>
                  <a:lnTo>
                    <a:pt x="1128712" y="457200"/>
                  </a:lnTo>
                  <a:lnTo>
                    <a:pt x="1133754" y="457200"/>
                  </a:lnTo>
                  <a:lnTo>
                    <a:pt x="1137869" y="454660"/>
                  </a:lnTo>
                  <a:lnTo>
                    <a:pt x="1143165" y="452120"/>
                  </a:lnTo>
                  <a:lnTo>
                    <a:pt x="1141399" y="461010"/>
                  </a:lnTo>
                  <a:lnTo>
                    <a:pt x="1147724" y="467360"/>
                  </a:lnTo>
                  <a:lnTo>
                    <a:pt x="1157414" y="472440"/>
                  </a:lnTo>
                  <a:lnTo>
                    <a:pt x="1165428" y="474980"/>
                  </a:lnTo>
                  <a:lnTo>
                    <a:pt x="1173099" y="472440"/>
                  </a:lnTo>
                  <a:lnTo>
                    <a:pt x="1177848" y="466090"/>
                  </a:lnTo>
                  <a:lnTo>
                    <a:pt x="1184236" y="452120"/>
                  </a:lnTo>
                  <a:lnTo>
                    <a:pt x="1184821" y="450850"/>
                  </a:lnTo>
                  <a:lnTo>
                    <a:pt x="1186764" y="450850"/>
                  </a:lnTo>
                  <a:lnTo>
                    <a:pt x="1187805" y="452120"/>
                  </a:lnTo>
                  <a:lnTo>
                    <a:pt x="1189469" y="453390"/>
                  </a:lnTo>
                  <a:lnTo>
                    <a:pt x="1186218" y="459740"/>
                  </a:lnTo>
                  <a:lnTo>
                    <a:pt x="1184490" y="473710"/>
                  </a:lnTo>
                  <a:lnTo>
                    <a:pt x="1180477" y="480060"/>
                  </a:lnTo>
                  <a:lnTo>
                    <a:pt x="1176667" y="483870"/>
                  </a:lnTo>
                  <a:lnTo>
                    <a:pt x="1171435" y="485140"/>
                  </a:lnTo>
                  <a:lnTo>
                    <a:pt x="1160780" y="486410"/>
                  </a:lnTo>
                  <a:lnTo>
                    <a:pt x="1153896" y="483870"/>
                  </a:lnTo>
                  <a:lnTo>
                    <a:pt x="1129792" y="474980"/>
                  </a:lnTo>
                  <a:lnTo>
                    <a:pt x="1126350" y="473710"/>
                  </a:lnTo>
                  <a:lnTo>
                    <a:pt x="1120241" y="474980"/>
                  </a:lnTo>
                  <a:lnTo>
                    <a:pt x="1116507" y="472440"/>
                  </a:lnTo>
                  <a:lnTo>
                    <a:pt x="1112913" y="469900"/>
                  </a:lnTo>
                  <a:lnTo>
                    <a:pt x="1115110" y="468630"/>
                  </a:lnTo>
                  <a:lnTo>
                    <a:pt x="1119974" y="463550"/>
                  </a:lnTo>
                  <a:lnTo>
                    <a:pt x="1115174" y="464820"/>
                  </a:lnTo>
                  <a:lnTo>
                    <a:pt x="1106639" y="468630"/>
                  </a:lnTo>
                  <a:lnTo>
                    <a:pt x="1101521" y="469900"/>
                  </a:lnTo>
                  <a:lnTo>
                    <a:pt x="1095971" y="469900"/>
                  </a:lnTo>
                  <a:lnTo>
                    <a:pt x="1080681" y="467360"/>
                  </a:lnTo>
                  <a:lnTo>
                    <a:pt x="1084148" y="472440"/>
                  </a:lnTo>
                  <a:lnTo>
                    <a:pt x="1085697" y="474980"/>
                  </a:lnTo>
                  <a:lnTo>
                    <a:pt x="1087983" y="476250"/>
                  </a:lnTo>
                  <a:lnTo>
                    <a:pt x="1088034" y="478790"/>
                  </a:lnTo>
                  <a:lnTo>
                    <a:pt x="1080719" y="487680"/>
                  </a:lnTo>
                  <a:lnTo>
                    <a:pt x="1078204" y="494030"/>
                  </a:lnTo>
                  <a:lnTo>
                    <a:pt x="1082548" y="496570"/>
                  </a:lnTo>
                  <a:lnTo>
                    <a:pt x="1092949" y="496570"/>
                  </a:lnTo>
                  <a:lnTo>
                    <a:pt x="1097127" y="495300"/>
                  </a:lnTo>
                  <a:lnTo>
                    <a:pt x="1100620" y="491490"/>
                  </a:lnTo>
                  <a:lnTo>
                    <a:pt x="1102563" y="488950"/>
                  </a:lnTo>
                  <a:lnTo>
                    <a:pt x="1102626" y="487680"/>
                  </a:lnTo>
                  <a:lnTo>
                    <a:pt x="1102702" y="486410"/>
                  </a:lnTo>
                  <a:lnTo>
                    <a:pt x="1103642" y="485140"/>
                  </a:lnTo>
                  <a:lnTo>
                    <a:pt x="1107313" y="483870"/>
                  </a:lnTo>
                  <a:lnTo>
                    <a:pt x="1110234" y="483870"/>
                  </a:lnTo>
                  <a:lnTo>
                    <a:pt x="1112418" y="485140"/>
                  </a:lnTo>
                  <a:lnTo>
                    <a:pt x="1114285" y="485140"/>
                  </a:lnTo>
                  <a:lnTo>
                    <a:pt x="1115580" y="487680"/>
                  </a:lnTo>
                  <a:lnTo>
                    <a:pt x="1116926" y="491490"/>
                  </a:lnTo>
                  <a:lnTo>
                    <a:pt x="1111567" y="497840"/>
                  </a:lnTo>
                  <a:lnTo>
                    <a:pt x="1113599" y="501650"/>
                  </a:lnTo>
                  <a:lnTo>
                    <a:pt x="1106995" y="505460"/>
                  </a:lnTo>
                  <a:lnTo>
                    <a:pt x="1099375" y="508000"/>
                  </a:lnTo>
                  <a:lnTo>
                    <a:pt x="1093139" y="510540"/>
                  </a:lnTo>
                  <a:lnTo>
                    <a:pt x="1090752" y="518160"/>
                  </a:lnTo>
                  <a:lnTo>
                    <a:pt x="1089520" y="528320"/>
                  </a:lnTo>
                  <a:lnTo>
                    <a:pt x="1086332" y="534670"/>
                  </a:lnTo>
                  <a:lnTo>
                    <a:pt x="1082967" y="533400"/>
                  </a:lnTo>
                  <a:lnTo>
                    <a:pt x="1081392" y="524510"/>
                  </a:lnTo>
                  <a:lnTo>
                    <a:pt x="1078293" y="520700"/>
                  </a:lnTo>
                  <a:lnTo>
                    <a:pt x="1072311" y="519430"/>
                  </a:lnTo>
                  <a:lnTo>
                    <a:pt x="1067079" y="523240"/>
                  </a:lnTo>
                  <a:lnTo>
                    <a:pt x="1067536" y="530860"/>
                  </a:lnTo>
                  <a:lnTo>
                    <a:pt x="1067612" y="532130"/>
                  </a:lnTo>
                  <a:lnTo>
                    <a:pt x="1069403" y="533400"/>
                  </a:lnTo>
                  <a:lnTo>
                    <a:pt x="1072807" y="535940"/>
                  </a:lnTo>
                  <a:lnTo>
                    <a:pt x="1075728" y="539750"/>
                  </a:lnTo>
                  <a:lnTo>
                    <a:pt x="1078052" y="548640"/>
                  </a:lnTo>
                  <a:lnTo>
                    <a:pt x="1080274" y="553720"/>
                  </a:lnTo>
                  <a:lnTo>
                    <a:pt x="1082624" y="557530"/>
                  </a:lnTo>
                  <a:lnTo>
                    <a:pt x="1084732" y="560070"/>
                  </a:lnTo>
                  <a:lnTo>
                    <a:pt x="1094879" y="576580"/>
                  </a:lnTo>
                  <a:lnTo>
                    <a:pt x="1101496" y="586740"/>
                  </a:lnTo>
                  <a:lnTo>
                    <a:pt x="1103376" y="598170"/>
                  </a:lnTo>
                  <a:lnTo>
                    <a:pt x="1105306" y="598170"/>
                  </a:lnTo>
                  <a:lnTo>
                    <a:pt x="1106220" y="589280"/>
                  </a:lnTo>
                  <a:lnTo>
                    <a:pt x="1101382" y="568960"/>
                  </a:lnTo>
                  <a:lnTo>
                    <a:pt x="1105001" y="566420"/>
                  </a:lnTo>
                  <a:lnTo>
                    <a:pt x="1110716" y="570230"/>
                  </a:lnTo>
                  <a:lnTo>
                    <a:pt x="1131277" y="594360"/>
                  </a:lnTo>
                  <a:lnTo>
                    <a:pt x="1134554" y="601980"/>
                  </a:lnTo>
                  <a:lnTo>
                    <a:pt x="1136904" y="605790"/>
                  </a:lnTo>
                  <a:lnTo>
                    <a:pt x="1145794" y="608330"/>
                  </a:lnTo>
                  <a:lnTo>
                    <a:pt x="1149019" y="610870"/>
                  </a:lnTo>
                  <a:lnTo>
                    <a:pt x="1160462" y="629920"/>
                  </a:lnTo>
                  <a:lnTo>
                    <a:pt x="1164374" y="632460"/>
                  </a:lnTo>
                  <a:lnTo>
                    <a:pt x="1167498" y="628650"/>
                  </a:lnTo>
                  <a:lnTo>
                    <a:pt x="1171028" y="617220"/>
                  </a:lnTo>
                  <a:lnTo>
                    <a:pt x="1170927" y="612140"/>
                  </a:lnTo>
                  <a:lnTo>
                    <a:pt x="1170139" y="605790"/>
                  </a:lnTo>
                  <a:lnTo>
                    <a:pt x="1167739" y="601980"/>
                  </a:lnTo>
                  <a:lnTo>
                    <a:pt x="1163942" y="600710"/>
                  </a:lnTo>
                  <a:lnTo>
                    <a:pt x="1170025" y="589280"/>
                  </a:lnTo>
                  <a:lnTo>
                    <a:pt x="1179537" y="577850"/>
                  </a:lnTo>
                  <a:lnTo>
                    <a:pt x="1188021" y="572770"/>
                  </a:lnTo>
                  <a:lnTo>
                    <a:pt x="1191285" y="581660"/>
                  </a:lnTo>
                  <a:lnTo>
                    <a:pt x="1189329" y="588010"/>
                  </a:lnTo>
                  <a:lnTo>
                    <a:pt x="1179969" y="593090"/>
                  </a:lnTo>
                  <a:lnTo>
                    <a:pt x="1177886" y="598170"/>
                  </a:lnTo>
                  <a:lnTo>
                    <a:pt x="1179372" y="601980"/>
                  </a:lnTo>
                  <a:lnTo>
                    <a:pt x="1182230" y="605790"/>
                  </a:lnTo>
                  <a:lnTo>
                    <a:pt x="1185506" y="608330"/>
                  </a:lnTo>
                  <a:lnTo>
                    <a:pt x="1187551" y="610870"/>
                  </a:lnTo>
                  <a:lnTo>
                    <a:pt x="1187919" y="614680"/>
                  </a:lnTo>
                  <a:lnTo>
                    <a:pt x="1187970" y="617220"/>
                  </a:lnTo>
                  <a:lnTo>
                    <a:pt x="1187843" y="619760"/>
                  </a:lnTo>
                  <a:lnTo>
                    <a:pt x="1187792" y="621030"/>
                  </a:lnTo>
                  <a:lnTo>
                    <a:pt x="1187691" y="623570"/>
                  </a:lnTo>
                  <a:lnTo>
                    <a:pt x="1189494" y="626110"/>
                  </a:lnTo>
                  <a:lnTo>
                    <a:pt x="1191933" y="622300"/>
                  </a:lnTo>
                  <a:lnTo>
                    <a:pt x="1199756" y="596900"/>
                  </a:lnTo>
                  <a:lnTo>
                    <a:pt x="1202067" y="593090"/>
                  </a:lnTo>
                  <a:lnTo>
                    <a:pt x="1219149" y="572770"/>
                  </a:lnTo>
                  <a:lnTo>
                    <a:pt x="1220584" y="568960"/>
                  </a:lnTo>
                  <a:lnTo>
                    <a:pt x="1220952" y="566420"/>
                  </a:lnTo>
                  <a:lnTo>
                    <a:pt x="1221308" y="563880"/>
                  </a:lnTo>
                  <a:lnTo>
                    <a:pt x="1222438" y="560070"/>
                  </a:lnTo>
                  <a:lnTo>
                    <a:pt x="1224673" y="558800"/>
                  </a:lnTo>
                  <a:lnTo>
                    <a:pt x="1229169" y="558800"/>
                  </a:lnTo>
                  <a:lnTo>
                    <a:pt x="1229779" y="560070"/>
                  </a:lnTo>
                  <a:lnTo>
                    <a:pt x="1229017" y="562610"/>
                  </a:lnTo>
                  <a:lnTo>
                    <a:pt x="1227112" y="571500"/>
                  </a:lnTo>
                  <a:lnTo>
                    <a:pt x="1224165" y="577850"/>
                  </a:lnTo>
                  <a:lnTo>
                    <a:pt x="1213573" y="596900"/>
                  </a:lnTo>
                  <a:lnTo>
                    <a:pt x="1209738" y="605790"/>
                  </a:lnTo>
                  <a:lnTo>
                    <a:pt x="1208443" y="615950"/>
                  </a:lnTo>
                  <a:lnTo>
                    <a:pt x="1211910" y="623570"/>
                  </a:lnTo>
                  <a:lnTo>
                    <a:pt x="1217993" y="627380"/>
                  </a:lnTo>
                  <a:lnTo>
                    <a:pt x="1233119" y="628650"/>
                  </a:lnTo>
                  <a:lnTo>
                    <a:pt x="1238707" y="631190"/>
                  </a:lnTo>
                  <a:lnTo>
                    <a:pt x="1226058" y="637540"/>
                  </a:lnTo>
                  <a:lnTo>
                    <a:pt x="1212278" y="641350"/>
                  </a:lnTo>
                  <a:lnTo>
                    <a:pt x="1201724" y="648970"/>
                  </a:lnTo>
                  <a:lnTo>
                    <a:pt x="1197432" y="665480"/>
                  </a:lnTo>
                  <a:lnTo>
                    <a:pt x="1197686" y="669290"/>
                  </a:lnTo>
                  <a:lnTo>
                    <a:pt x="1197775" y="670560"/>
                  </a:lnTo>
                  <a:lnTo>
                    <a:pt x="1197864" y="671830"/>
                  </a:lnTo>
                  <a:lnTo>
                    <a:pt x="1197952" y="673100"/>
                  </a:lnTo>
                  <a:lnTo>
                    <a:pt x="1199184" y="676910"/>
                  </a:lnTo>
                  <a:lnTo>
                    <a:pt x="1201229" y="678180"/>
                  </a:lnTo>
                  <a:lnTo>
                    <a:pt x="1204099" y="676910"/>
                  </a:lnTo>
                  <a:lnTo>
                    <a:pt x="1204798" y="673100"/>
                  </a:lnTo>
                  <a:lnTo>
                    <a:pt x="1204899" y="670560"/>
                  </a:lnTo>
                  <a:lnTo>
                    <a:pt x="1204950" y="669290"/>
                  </a:lnTo>
                  <a:lnTo>
                    <a:pt x="1206817" y="666750"/>
                  </a:lnTo>
                  <a:lnTo>
                    <a:pt x="1213739" y="664210"/>
                  </a:lnTo>
                  <a:lnTo>
                    <a:pt x="1229360" y="665480"/>
                  </a:lnTo>
                  <a:lnTo>
                    <a:pt x="1233258" y="664210"/>
                  </a:lnTo>
                  <a:lnTo>
                    <a:pt x="1237157" y="662940"/>
                  </a:lnTo>
                  <a:lnTo>
                    <a:pt x="1241501" y="664210"/>
                  </a:lnTo>
                  <a:lnTo>
                    <a:pt x="1247482" y="662940"/>
                  </a:lnTo>
                  <a:lnTo>
                    <a:pt x="1252397" y="664210"/>
                  </a:lnTo>
                  <a:lnTo>
                    <a:pt x="1253439" y="669290"/>
                  </a:lnTo>
                  <a:lnTo>
                    <a:pt x="1251000" y="670560"/>
                  </a:lnTo>
                  <a:lnTo>
                    <a:pt x="1240917" y="673100"/>
                  </a:lnTo>
                  <a:lnTo>
                    <a:pt x="1237297" y="674370"/>
                  </a:lnTo>
                  <a:lnTo>
                    <a:pt x="1239342" y="676910"/>
                  </a:lnTo>
                  <a:lnTo>
                    <a:pt x="1237881" y="681990"/>
                  </a:lnTo>
                  <a:lnTo>
                    <a:pt x="1234948" y="684530"/>
                  </a:lnTo>
                  <a:lnTo>
                    <a:pt x="1231442" y="687070"/>
                  </a:lnTo>
                  <a:lnTo>
                    <a:pt x="1227899" y="689610"/>
                  </a:lnTo>
                  <a:lnTo>
                    <a:pt x="1228191" y="692150"/>
                  </a:lnTo>
                  <a:lnTo>
                    <a:pt x="1229372" y="693420"/>
                  </a:lnTo>
                  <a:lnTo>
                    <a:pt x="1229931" y="693420"/>
                  </a:lnTo>
                  <a:lnTo>
                    <a:pt x="1229804" y="694690"/>
                  </a:lnTo>
                  <a:lnTo>
                    <a:pt x="1230553" y="694690"/>
                  </a:lnTo>
                  <a:lnTo>
                    <a:pt x="1234605" y="692150"/>
                  </a:lnTo>
                  <a:lnTo>
                    <a:pt x="1248054" y="692150"/>
                  </a:lnTo>
                  <a:lnTo>
                    <a:pt x="1253109" y="689610"/>
                  </a:lnTo>
                  <a:lnTo>
                    <a:pt x="1256601" y="685800"/>
                  </a:lnTo>
                  <a:lnTo>
                    <a:pt x="1260170" y="681990"/>
                  </a:lnTo>
                  <a:lnTo>
                    <a:pt x="1265148" y="683260"/>
                  </a:lnTo>
                  <a:lnTo>
                    <a:pt x="1260627" y="690880"/>
                  </a:lnTo>
                  <a:lnTo>
                    <a:pt x="1245577" y="706120"/>
                  </a:lnTo>
                  <a:lnTo>
                    <a:pt x="1242250" y="711200"/>
                  </a:lnTo>
                  <a:lnTo>
                    <a:pt x="1240015" y="712470"/>
                  </a:lnTo>
                  <a:lnTo>
                    <a:pt x="1230604" y="713740"/>
                  </a:lnTo>
                  <a:lnTo>
                    <a:pt x="1228648" y="717550"/>
                  </a:lnTo>
                  <a:lnTo>
                    <a:pt x="1227086" y="721360"/>
                  </a:lnTo>
                  <a:lnTo>
                    <a:pt x="1219873" y="732790"/>
                  </a:lnTo>
                  <a:lnTo>
                    <a:pt x="1217371" y="736600"/>
                  </a:lnTo>
                  <a:lnTo>
                    <a:pt x="1219746" y="736600"/>
                  </a:lnTo>
                  <a:lnTo>
                    <a:pt x="1219669" y="737870"/>
                  </a:lnTo>
                  <a:lnTo>
                    <a:pt x="1219606" y="739140"/>
                  </a:lnTo>
                  <a:lnTo>
                    <a:pt x="1221905" y="739140"/>
                  </a:lnTo>
                  <a:lnTo>
                    <a:pt x="1223416" y="736600"/>
                  </a:lnTo>
                  <a:lnTo>
                    <a:pt x="1225423" y="734060"/>
                  </a:lnTo>
                  <a:lnTo>
                    <a:pt x="1228229" y="734060"/>
                  </a:lnTo>
                  <a:lnTo>
                    <a:pt x="1231214" y="732790"/>
                  </a:lnTo>
                  <a:lnTo>
                    <a:pt x="1229753" y="739140"/>
                  </a:lnTo>
                  <a:lnTo>
                    <a:pt x="1226820" y="741680"/>
                  </a:lnTo>
                  <a:lnTo>
                    <a:pt x="1224000" y="744220"/>
                  </a:lnTo>
                  <a:lnTo>
                    <a:pt x="1222057" y="748030"/>
                  </a:lnTo>
                  <a:lnTo>
                    <a:pt x="1221613" y="751840"/>
                  </a:lnTo>
                  <a:lnTo>
                    <a:pt x="1222540" y="753110"/>
                  </a:lnTo>
                  <a:lnTo>
                    <a:pt x="1223530" y="755650"/>
                  </a:lnTo>
                  <a:lnTo>
                    <a:pt x="1224191" y="758190"/>
                  </a:lnTo>
                  <a:lnTo>
                    <a:pt x="1227366" y="759460"/>
                  </a:lnTo>
                  <a:lnTo>
                    <a:pt x="1234109" y="755650"/>
                  </a:lnTo>
                  <a:lnTo>
                    <a:pt x="1244231" y="745490"/>
                  </a:lnTo>
                  <a:lnTo>
                    <a:pt x="1251470" y="740410"/>
                  </a:lnTo>
                  <a:lnTo>
                    <a:pt x="1259446" y="739140"/>
                  </a:lnTo>
                  <a:lnTo>
                    <a:pt x="1290193" y="741680"/>
                  </a:lnTo>
                  <a:lnTo>
                    <a:pt x="1296708" y="742950"/>
                  </a:lnTo>
                  <a:lnTo>
                    <a:pt x="1300568" y="744220"/>
                  </a:lnTo>
                  <a:lnTo>
                    <a:pt x="1302867" y="739140"/>
                  </a:lnTo>
                  <a:lnTo>
                    <a:pt x="1305725" y="732790"/>
                  </a:lnTo>
                  <a:lnTo>
                    <a:pt x="1307795" y="730250"/>
                  </a:lnTo>
                  <a:lnTo>
                    <a:pt x="1316139" y="728980"/>
                  </a:lnTo>
                  <a:lnTo>
                    <a:pt x="1330896" y="726440"/>
                  </a:lnTo>
                  <a:lnTo>
                    <a:pt x="1342288" y="725170"/>
                  </a:lnTo>
                  <a:lnTo>
                    <a:pt x="1359357" y="722630"/>
                  </a:lnTo>
                  <a:lnTo>
                    <a:pt x="1374444" y="720090"/>
                  </a:lnTo>
                  <a:lnTo>
                    <a:pt x="1384084" y="718820"/>
                  </a:lnTo>
                  <a:lnTo>
                    <a:pt x="1390827" y="717550"/>
                  </a:lnTo>
                  <a:lnTo>
                    <a:pt x="1391513" y="713740"/>
                  </a:lnTo>
                  <a:lnTo>
                    <a:pt x="1398574" y="692150"/>
                  </a:lnTo>
                  <a:lnTo>
                    <a:pt x="1396898" y="689610"/>
                  </a:lnTo>
                  <a:lnTo>
                    <a:pt x="1398955" y="687070"/>
                  </a:lnTo>
                  <a:lnTo>
                    <a:pt x="1402346" y="681990"/>
                  </a:lnTo>
                  <a:lnTo>
                    <a:pt x="1404035" y="679450"/>
                  </a:lnTo>
                  <a:lnTo>
                    <a:pt x="1407096" y="678180"/>
                  </a:lnTo>
                  <a:lnTo>
                    <a:pt x="1410335" y="678180"/>
                  </a:lnTo>
                  <a:lnTo>
                    <a:pt x="1416685" y="679450"/>
                  </a:lnTo>
                  <a:lnTo>
                    <a:pt x="1418983" y="679450"/>
                  </a:lnTo>
                  <a:lnTo>
                    <a:pt x="1419796" y="678180"/>
                  </a:lnTo>
                  <a:lnTo>
                    <a:pt x="1421434" y="675640"/>
                  </a:lnTo>
                  <a:lnTo>
                    <a:pt x="1424520" y="662940"/>
                  </a:lnTo>
                  <a:lnTo>
                    <a:pt x="1424838" y="661670"/>
                  </a:lnTo>
                  <a:lnTo>
                    <a:pt x="1426400" y="659130"/>
                  </a:lnTo>
                  <a:lnTo>
                    <a:pt x="1429778" y="655320"/>
                  </a:lnTo>
                  <a:lnTo>
                    <a:pt x="1433918" y="629920"/>
                  </a:lnTo>
                  <a:lnTo>
                    <a:pt x="1437246" y="624840"/>
                  </a:lnTo>
                  <a:lnTo>
                    <a:pt x="1441615" y="621030"/>
                  </a:lnTo>
                  <a:lnTo>
                    <a:pt x="1452359" y="614680"/>
                  </a:lnTo>
                  <a:lnTo>
                    <a:pt x="1448206" y="623570"/>
                  </a:lnTo>
                  <a:lnTo>
                    <a:pt x="1449438" y="627380"/>
                  </a:lnTo>
                  <a:lnTo>
                    <a:pt x="1460639" y="626110"/>
                  </a:lnTo>
                  <a:lnTo>
                    <a:pt x="1463840" y="623570"/>
                  </a:lnTo>
                  <a:lnTo>
                    <a:pt x="1467510" y="614680"/>
                  </a:lnTo>
                  <a:lnTo>
                    <a:pt x="1471688" y="604520"/>
                  </a:lnTo>
                  <a:lnTo>
                    <a:pt x="1475689" y="598170"/>
                  </a:lnTo>
                  <a:lnTo>
                    <a:pt x="1480210" y="590550"/>
                  </a:lnTo>
                  <a:lnTo>
                    <a:pt x="1483169" y="582930"/>
                  </a:lnTo>
                  <a:lnTo>
                    <a:pt x="1483880" y="576580"/>
                  </a:lnTo>
                  <a:lnTo>
                    <a:pt x="1481645" y="572770"/>
                  </a:lnTo>
                  <a:lnTo>
                    <a:pt x="1480908" y="571500"/>
                  </a:lnTo>
                  <a:lnTo>
                    <a:pt x="1477048" y="571500"/>
                  </a:lnTo>
                  <a:lnTo>
                    <a:pt x="1472323" y="572770"/>
                  </a:lnTo>
                  <a:lnTo>
                    <a:pt x="1467777" y="571500"/>
                  </a:lnTo>
                  <a:lnTo>
                    <a:pt x="1470774" y="568960"/>
                  </a:lnTo>
                  <a:lnTo>
                    <a:pt x="1472336" y="567690"/>
                  </a:lnTo>
                  <a:lnTo>
                    <a:pt x="1472222" y="565150"/>
                  </a:lnTo>
                  <a:lnTo>
                    <a:pt x="1469605" y="565150"/>
                  </a:lnTo>
                  <a:lnTo>
                    <a:pt x="1469618" y="561340"/>
                  </a:lnTo>
                  <a:lnTo>
                    <a:pt x="1471180" y="558800"/>
                  </a:lnTo>
                  <a:lnTo>
                    <a:pt x="1472755" y="556260"/>
                  </a:lnTo>
                  <a:lnTo>
                    <a:pt x="1467675" y="552450"/>
                  </a:lnTo>
                  <a:lnTo>
                    <a:pt x="1453248" y="548640"/>
                  </a:lnTo>
                  <a:lnTo>
                    <a:pt x="1459166" y="544830"/>
                  </a:lnTo>
                  <a:lnTo>
                    <a:pt x="1464830" y="546100"/>
                  </a:lnTo>
                  <a:lnTo>
                    <a:pt x="1470355" y="548640"/>
                  </a:lnTo>
                  <a:lnTo>
                    <a:pt x="1476209" y="549910"/>
                  </a:lnTo>
                  <a:lnTo>
                    <a:pt x="1481937" y="548640"/>
                  </a:lnTo>
                  <a:lnTo>
                    <a:pt x="1482191" y="546100"/>
                  </a:lnTo>
                  <a:lnTo>
                    <a:pt x="1481404" y="544830"/>
                  </a:lnTo>
                  <a:lnTo>
                    <a:pt x="1476679" y="537210"/>
                  </a:lnTo>
                  <a:lnTo>
                    <a:pt x="1475892" y="535940"/>
                  </a:lnTo>
                  <a:lnTo>
                    <a:pt x="1480743" y="537210"/>
                  </a:lnTo>
                  <a:lnTo>
                    <a:pt x="1484287" y="537210"/>
                  </a:lnTo>
                  <a:lnTo>
                    <a:pt x="1485036" y="535940"/>
                  </a:lnTo>
                  <a:lnTo>
                    <a:pt x="1485785" y="534670"/>
                  </a:lnTo>
                  <a:close/>
                </a:path>
                <a:path w="1499234" h="759459">
                  <a:moveTo>
                    <a:pt x="1499120" y="543560"/>
                  </a:moveTo>
                  <a:lnTo>
                    <a:pt x="1498993" y="531863"/>
                  </a:lnTo>
                  <a:lnTo>
                    <a:pt x="1498993" y="531558"/>
                  </a:lnTo>
                  <a:lnTo>
                    <a:pt x="1494447" y="531558"/>
                  </a:lnTo>
                  <a:lnTo>
                    <a:pt x="1494383" y="531863"/>
                  </a:lnTo>
                  <a:lnTo>
                    <a:pt x="1494066" y="543560"/>
                  </a:lnTo>
                  <a:lnTo>
                    <a:pt x="1494028" y="544753"/>
                  </a:lnTo>
                  <a:lnTo>
                    <a:pt x="1489138" y="568756"/>
                  </a:lnTo>
                  <a:lnTo>
                    <a:pt x="1488465" y="581571"/>
                  </a:lnTo>
                  <a:lnTo>
                    <a:pt x="1493977" y="573951"/>
                  </a:lnTo>
                  <a:lnTo>
                    <a:pt x="1497507" y="559777"/>
                  </a:lnTo>
                  <a:lnTo>
                    <a:pt x="1499006" y="544753"/>
                  </a:lnTo>
                  <a:lnTo>
                    <a:pt x="1499120" y="543560"/>
                  </a:lnTo>
                  <a:close/>
                </a:path>
              </a:pathLst>
            </a:custGeom>
            <a:solidFill>
              <a:srgbClr val="00A0DC"/>
            </a:solidFill>
          </p:spPr>
          <p:txBody>
            <a:bodyPr wrap="square" lIns="0" tIns="0" rIns="0" bIns="0" rtlCol="0"/>
            <a:lstStyle/>
            <a:p>
              <a:pPr defTabSz="554492"/>
              <a:endParaRPr sz="1092" kern="0">
                <a:solidFill>
                  <a:sysClr val="windowText" lastClr="000000"/>
                </a:solidFill>
              </a:endParaRPr>
            </a:p>
          </p:txBody>
        </p:sp>
        <p:pic>
          <p:nvPicPr>
            <p:cNvPr id="158" name="object 158"/>
            <p:cNvPicPr/>
            <p:nvPr/>
          </p:nvPicPr>
          <p:blipFill>
            <a:blip r:embed="rId43" cstate="print"/>
            <a:stretch>
              <a:fillRect/>
            </a:stretch>
          </p:blipFill>
          <p:spPr>
            <a:xfrm>
              <a:off x="12240475" y="6474024"/>
              <a:ext cx="363203" cy="87798"/>
            </a:xfrm>
            <a:prstGeom prst="rect">
              <a:avLst/>
            </a:prstGeom>
          </p:spPr>
        </p:pic>
        <p:sp>
          <p:nvSpPr>
            <p:cNvPr id="159" name="object 159"/>
            <p:cNvSpPr/>
            <p:nvPr/>
          </p:nvSpPr>
          <p:spPr>
            <a:xfrm>
              <a:off x="12240463" y="6584714"/>
              <a:ext cx="363220" cy="282575"/>
            </a:xfrm>
            <a:custGeom>
              <a:avLst/>
              <a:gdLst/>
              <a:ahLst/>
              <a:cxnLst/>
              <a:rect l="l" t="t" r="r" b="b"/>
              <a:pathLst>
                <a:path w="363220" h="282575">
                  <a:moveTo>
                    <a:pt x="157975" y="219989"/>
                  </a:moveTo>
                  <a:lnTo>
                    <a:pt x="76263" y="219989"/>
                  </a:lnTo>
                  <a:lnTo>
                    <a:pt x="76263" y="165379"/>
                  </a:lnTo>
                  <a:lnTo>
                    <a:pt x="132283" y="165379"/>
                  </a:lnTo>
                  <a:lnTo>
                    <a:pt x="132283" y="109499"/>
                  </a:lnTo>
                  <a:lnTo>
                    <a:pt x="76263" y="109499"/>
                  </a:lnTo>
                  <a:lnTo>
                    <a:pt x="76263" y="63779"/>
                  </a:lnTo>
                  <a:lnTo>
                    <a:pt x="155638" y="63779"/>
                  </a:lnTo>
                  <a:lnTo>
                    <a:pt x="155638" y="279"/>
                  </a:lnTo>
                  <a:lnTo>
                    <a:pt x="0" y="279"/>
                  </a:lnTo>
                  <a:lnTo>
                    <a:pt x="0" y="63779"/>
                  </a:lnTo>
                  <a:lnTo>
                    <a:pt x="0" y="109499"/>
                  </a:lnTo>
                  <a:lnTo>
                    <a:pt x="0" y="165379"/>
                  </a:lnTo>
                  <a:lnTo>
                    <a:pt x="0" y="219989"/>
                  </a:lnTo>
                  <a:lnTo>
                    <a:pt x="0" y="282219"/>
                  </a:lnTo>
                  <a:lnTo>
                    <a:pt x="157975" y="282219"/>
                  </a:lnTo>
                  <a:lnTo>
                    <a:pt x="157975" y="219989"/>
                  </a:lnTo>
                  <a:close/>
                </a:path>
                <a:path w="363220" h="282575">
                  <a:moveTo>
                    <a:pt x="363207" y="0"/>
                  </a:moveTo>
                  <a:lnTo>
                    <a:pt x="198831" y="0"/>
                  </a:lnTo>
                  <a:lnTo>
                    <a:pt x="198831" y="63500"/>
                  </a:lnTo>
                  <a:lnTo>
                    <a:pt x="243090" y="63500"/>
                  </a:lnTo>
                  <a:lnTo>
                    <a:pt x="243090" y="219710"/>
                  </a:lnTo>
                  <a:lnTo>
                    <a:pt x="198831" y="219710"/>
                  </a:lnTo>
                  <a:lnTo>
                    <a:pt x="198831" y="281940"/>
                  </a:lnTo>
                  <a:lnTo>
                    <a:pt x="363207" y="281940"/>
                  </a:lnTo>
                  <a:lnTo>
                    <a:pt x="363207" y="219710"/>
                  </a:lnTo>
                  <a:lnTo>
                    <a:pt x="318947" y="219710"/>
                  </a:lnTo>
                  <a:lnTo>
                    <a:pt x="318947" y="63500"/>
                  </a:lnTo>
                  <a:lnTo>
                    <a:pt x="363207" y="63500"/>
                  </a:lnTo>
                  <a:lnTo>
                    <a:pt x="363207" y="0"/>
                  </a:lnTo>
                  <a:close/>
                </a:path>
              </a:pathLst>
            </a:custGeom>
            <a:solidFill>
              <a:srgbClr val="00A0DC"/>
            </a:solidFill>
          </p:spPr>
          <p:txBody>
            <a:bodyPr wrap="square" lIns="0" tIns="0" rIns="0" bIns="0" rtlCol="0"/>
            <a:lstStyle/>
            <a:p>
              <a:pPr defTabSz="554492"/>
              <a:endParaRPr sz="1092" kern="0">
                <a:solidFill>
                  <a:sysClr val="windowText" lastClr="000000"/>
                </a:solidFill>
              </a:endParaRPr>
            </a:p>
          </p:txBody>
        </p:sp>
      </p:grpSp>
      <p:grpSp>
        <p:nvGrpSpPr>
          <p:cNvPr id="160" name="object 160">
            <a:extLst>
              <a:ext uri="{C183D7F6-B498-43B3-948B-1728B52AA6E4}">
                <adec:decorative xmlns:adec="http://schemas.microsoft.com/office/drawing/2017/decorative" val="1"/>
              </a:ext>
            </a:extLst>
          </p:cNvPr>
          <p:cNvGrpSpPr/>
          <p:nvPr/>
        </p:nvGrpSpPr>
        <p:grpSpPr>
          <a:xfrm>
            <a:off x="8426215" y="3535089"/>
            <a:ext cx="885649" cy="800934"/>
            <a:chOff x="13894748" y="5829624"/>
            <a:chExt cx="1460500" cy="1320800"/>
          </a:xfrm>
        </p:grpSpPr>
        <p:sp>
          <p:nvSpPr>
            <p:cNvPr id="161" name="object 161"/>
            <p:cNvSpPr/>
            <p:nvPr/>
          </p:nvSpPr>
          <p:spPr>
            <a:xfrm>
              <a:off x="13894748" y="5829624"/>
              <a:ext cx="1460500" cy="1320800"/>
            </a:xfrm>
            <a:custGeom>
              <a:avLst/>
              <a:gdLst/>
              <a:ahLst/>
              <a:cxnLst/>
              <a:rect l="l" t="t" r="r" b="b"/>
              <a:pathLst>
                <a:path w="1460500" h="1320800">
                  <a:moveTo>
                    <a:pt x="1364890" y="1295400"/>
                  </a:moveTo>
                  <a:lnTo>
                    <a:pt x="1356178" y="1295400"/>
                  </a:lnTo>
                  <a:lnTo>
                    <a:pt x="1354744" y="1308100"/>
                  </a:lnTo>
                  <a:lnTo>
                    <a:pt x="1348859" y="1308100"/>
                  </a:lnTo>
                  <a:lnTo>
                    <a:pt x="1346932" y="1320800"/>
                  </a:lnTo>
                  <a:lnTo>
                    <a:pt x="1350325" y="1320800"/>
                  </a:lnTo>
                  <a:lnTo>
                    <a:pt x="1363141" y="1308100"/>
                  </a:lnTo>
                  <a:lnTo>
                    <a:pt x="1364890" y="1295400"/>
                  </a:lnTo>
                  <a:close/>
                </a:path>
                <a:path w="1460500" h="1320800">
                  <a:moveTo>
                    <a:pt x="890046" y="1295400"/>
                  </a:moveTo>
                  <a:lnTo>
                    <a:pt x="892925" y="1308100"/>
                  </a:lnTo>
                  <a:lnTo>
                    <a:pt x="893669" y="1308100"/>
                  </a:lnTo>
                  <a:lnTo>
                    <a:pt x="890046" y="1295400"/>
                  </a:lnTo>
                  <a:close/>
                </a:path>
                <a:path w="1460500" h="1320800">
                  <a:moveTo>
                    <a:pt x="972148" y="1295400"/>
                  </a:moveTo>
                  <a:lnTo>
                    <a:pt x="954159" y="1295400"/>
                  </a:lnTo>
                  <a:lnTo>
                    <a:pt x="952967" y="1308100"/>
                  </a:lnTo>
                  <a:lnTo>
                    <a:pt x="972148" y="1295400"/>
                  </a:lnTo>
                  <a:close/>
                </a:path>
                <a:path w="1460500" h="1320800">
                  <a:moveTo>
                    <a:pt x="1047423" y="1295400"/>
                  </a:moveTo>
                  <a:lnTo>
                    <a:pt x="1032691" y="1295400"/>
                  </a:lnTo>
                  <a:lnTo>
                    <a:pt x="1045622" y="1308100"/>
                  </a:lnTo>
                  <a:lnTo>
                    <a:pt x="1047601" y="1308100"/>
                  </a:lnTo>
                  <a:lnTo>
                    <a:pt x="1047423" y="1295400"/>
                  </a:lnTo>
                  <a:close/>
                </a:path>
                <a:path w="1460500" h="1320800">
                  <a:moveTo>
                    <a:pt x="1425056" y="1270000"/>
                  </a:moveTo>
                  <a:lnTo>
                    <a:pt x="1391748" y="1270000"/>
                  </a:lnTo>
                  <a:lnTo>
                    <a:pt x="1399674" y="1282700"/>
                  </a:lnTo>
                  <a:lnTo>
                    <a:pt x="1401402" y="1295400"/>
                  </a:lnTo>
                  <a:lnTo>
                    <a:pt x="1403412" y="1295400"/>
                  </a:lnTo>
                  <a:lnTo>
                    <a:pt x="1412386" y="1308100"/>
                  </a:lnTo>
                  <a:lnTo>
                    <a:pt x="1419516" y="1308100"/>
                  </a:lnTo>
                  <a:lnTo>
                    <a:pt x="1413276" y="1295400"/>
                  </a:lnTo>
                  <a:lnTo>
                    <a:pt x="1413894" y="1282700"/>
                  </a:lnTo>
                  <a:lnTo>
                    <a:pt x="1421527" y="1282700"/>
                  </a:lnTo>
                  <a:lnTo>
                    <a:pt x="1425056" y="1270000"/>
                  </a:lnTo>
                  <a:close/>
                </a:path>
                <a:path w="1460500" h="1320800">
                  <a:moveTo>
                    <a:pt x="1084888" y="1282700"/>
                  </a:moveTo>
                  <a:lnTo>
                    <a:pt x="1077181" y="1282700"/>
                  </a:lnTo>
                  <a:lnTo>
                    <a:pt x="1074888" y="1295400"/>
                  </a:lnTo>
                  <a:lnTo>
                    <a:pt x="1084982" y="1295400"/>
                  </a:lnTo>
                  <a:lnTo>
                    <a:pt x="1084888" y="1282700"/>
                  </a:lnTo>
                  <a:close/>
                </a:path>
                <a:path w="1460500" h="1320800">
                  <a:moveTo>
                    <a:pt x="1373780" y="1282700"/>
                  </a:moveTo>
                  <a:lnTo>
                    <a:pt x="1355497" y="1282700"/>
                  </a:lnTo>
                  <a:lnTo>
                    <a:pt x="1355382" y="1295400"/>
                  </a:lnTo>
                  <a:lnTo>
                    <a:pt x="1367675" y="1295400"/>
                  </a:lnTo>
                  <a:lnTo>
                    <a:pt x="1373780" y="1282700"/>
                  </a:lnTo>
                  <a:close/>
                </a:path>
                <a:path w="1460500" h="1320800">
                  <a:moveTo>
                    <a:pt x="951122" y="1270000"/>
                  </a:moveTo>
                  <a:lnTo>
                    <a:pt x="936725" y="1270000"/>
                  </a:lnTo>
                  <a:lnTo>
                    <a:pt x="947133" y="1282700"/>
                  </a:lnTo>
                  <a:lnTo>
                    <a:pt x="949353" y="1282700"/>
                  </a:lnTo>
                  <a:lnTo>
                    <a:pt x="951122" y="1270000"/>
                  </a:lnTo>
                  <a:close/>
                </a:path>
                <a:path w="1460500" h="1320800">
                  <a:moveTo>
                    <a:pt x="964546" y="1270000"/>
                  </a:moveTo>
                  <a:lnTo>
                    <a:pt x="960410" y="1270000"/>
                  </a:lnTo>
                  <a:lnTo>
                    <a:pt x="962295" y="1282700"/>
                  </a:lnTo>
                  <a:lnTo>
                    <a:pt x="964546" y="1270000"/>
                  </a:lnTo>
                  <a:close/>
                </a:path>
                <a:path w="1460500" h="1320800">
                  <a:moveTo>
                    <a:pt x="1066794" y="1270000"/>
                  </a:moveTo>
                  <a:lnTo>
                    <a:pt x="1062815" y="1270000"/>
                  </a:lnTo>
                  <a:lnTo>
                    <a:pt x="1060315" y="1282700"/>
                  </a:lnTo>
                  <a:lnTo>
                    <a:pt x="1066794" y="1270000"/>
                  </a:lnTo>
                  <a:close/>
                </a:path>
                <a:path w="1460500" h="1320800">
                  <a:moveTo>
                    <a:pt x="1124039" y="1270000"/>
                  </a:moveTo>
                  <a:lnTo>
                    <a:pt x="1098186" y="1270000"/>
                  </a:lnTo>
                  <a:lnTo>
                    <a:pt x="1098427" y="1282700"/>
                  </a:lnTo>
                  <a:lnTo>
                    <a:pt x="1109610" y="1282700"/>
                  </a:lnTo>
                  <a:lnTo>
                    <a:pt x="1124039" y="1270000"/>
                  </a:lnTo>
                  <a:close/>
                </a:path>
                <a:path w="1460500" h="1320800">
                  <a:moveTo>
                    <a:pt x="1385224" y="1270000"/>
                  </a:moveTo>
                  <a:lnTo>
                    <a:pt x="1371549" y="1270000"/>
                  </a:lnTo>
                  <a:lnTo>
                    <a:pt x="1366869" y="1282700"/>
                  </a:lnTo>
                  <a:lnTo>
                    <a:pt x="1386062" y="1282700"/>
                  </a:lnTo>
                  <a:lnTo>
                    <a:pt x="1385224" y="1270000"/>
                  </a:lnTo>
                  <a:close/>
                </a:path>
                <a:path w="1460500" h="1320800">
                  <a:moveTo>
                    <a:pt x="881460" y="1257300"/>
                  </a:moveTo>
                  <a:lnTo>
                    <a:pt x="873114" y="1257300"/>
                  </a:lnTo>
                  <a:lnTo>
                    <a:pt x="873387" y="1270000"/>
                  </a:lnTo>
                  <a:lnTo>
                    <a:pt x="881460" y="1257300"/>
                  </a:lnTo>
                  <a:close/>
                </a:path>
                <a:path w="1460500" h="1320800">
                  <a:moveTo>
                    <a:pt x="982545" y="1257300"/>
                  </a:moveTo>
                  <a:lnTo>
                    <a:pt x="881460" y="1257300"/>
                  </a:lnTo>
                  <a:lnTo>
                    <a:pt x="889480" y="1270000"/>
                  </a:lnTo>
                  <a:lnTo>
                    <a:pt x="980807" y="1270000"/>
                  </a:lnTo>
                  <a:lnTo>
                    <a:pt x="982545" y="1257300"/>
                  </a:lnTo>
                  <a:close/>
                </a:path>
                <a:path w="1460500" h="1320800">
                  <a:moveTo>
                    <a:pt x="1149200" y="1244600"/>
                  </a:moveTo>
                  <a:lnTo>
                    <a:pt x="1091568" y="1244600"/>
                  </a:lnTo>
                  <a:lnTo>
                    <a:pt x="1091568" y="1257300"/>
                  </a:lnTo>
                  <a:lnTo>
                    <a:pt x="1088930" y="1257300"/>
                  </a:lnTo>
                  <a:lnTo>
                    <a:pt x="1087746" y="1270000"/>
                  </a:lnTo>
                  <a:lnTo>
                    <a:pt x="1141378" y="1270000"/>
                  </a:lnTo>
                  <a:lnTo>
                    <a:pt x="1142991" y="1257300"/>
                  </a:lnTo>
                  <a:lnTo>
                    <a:pt x="1149200" y="1244600"/>
                  </a:lnTo>
                  <a:close/>
                </a:path>
                <a:path w="1460500" h="1320800">
                  <a:moveTo>
                    <a:pt x="1449484" y="1231900"/>
                  </a:moveTo>
                  <a:lnTo>
                    <a:pt x="1315394" y="1231900"/>
                  </a:lnTo>
                  <a:lnTo>
                    <a:pt x="1332441" y="1257300"/>
                  </a:lnTo>
                  <a:lnTo>
                    <a:pt x="1338472" y="1270000"/>
                  </a:lnTo>
                  <a:lnTo>
                    <a:pt x="1362377" y="1270000"/>
                  </a:lnTo>
                  <a:lnTo>
                    <a:pt x="1360576" y="1257300"/>
                  </a:lnTo>
                  <a:lnTo>
                    <a:pt x="1360785" y="1257300"/>
                  </a:lnTo>
                  <a:lnTo>
                    <a:pt x="1362639" y="1244600"/>
                  </a:lnTo>
                  <a:lnTo>
                    <a:pt x="1452646" y="1244600"/>
                  </a:lnTo>
                  <a:lnTo>
                    <a:pt x="1449484" y="1231900"/>
                  </a:lnTo>
                  <a:close/>
                </a:path>
                <a:path w="1460500" h="1320800">
                  <a:moveTo>
                    <a:pt x="1431977" y="1244600"/>
                  </a:moveTo>
                  <a:lnTo>
                    <a:pt x="1364607" y="1244600"/>
                  </a:lnTo>
                  <a:lnTo>
                    <a:pt x="1365644" y="1257300"/>
                  </a:lnTo>
                  <a:lnTo>
                    <a:pt x="1366377" y="1270000"/>
                  </a:lnTo>
                  <a:lnTo>
                    <a:pt x="1371507" y="1270000"/>
                  </a:lnTo>
                  <a:lnTo>
                    <a:pt x="1371518" y="1257300"/>
                  </a:lnTo>
                  <a:lnTo>
                    <a:pt x="1427998" y="1257300"/>
                  </a:lnTo>
                  <a:lnTo>
                    <a:pt x="1431977" y="1244600"/>
                  </a:lnTo>
                  <a:close/>
                </a:path>
                <a:path w="1460500" h="1320800">
                  <a:moveTo>
                    <a:pt x="1449474" y="1257300"/>
                  </a:moveTo>
                  <a:lnTo>
                    <a:pt x="1376324" y="1257300"/>
                  </a:lnTo>
                  <a:lnTo>
                    <a:pt x="1375926" y="1270000"/>
                  </a:lnTo>
                  <a:lnTo>
                    <a:pt x="1442060" y="1270000"/>
                  </a:lnTo>
                  <a:lnTo>
                    <a:pt x="1449474" y="1257300"/>
                  </a:lnTo>
                  <a:close/>
                </a:path>
                <a:path w="1460500" h="1320800">
                  <a:moveTo>
                    <a:pt x="780091" y="1206500"/>
                  </a:moveTo>
                  <a:lnTo>
                    <a:pt x="776950" y="1206500"/>
                  </a:lnTo>
                  <a:lnTo>
                    <a:pt x="780740" y="1219200"/>
                  </a:lnTo>
                  <a:lnTo>
                    <a:pt x="793441" y="1231900"/>
                  </a:lnTo>
                  <a:lnTo>
                    <a:pt x="810006" y="1244600"/>
                  </a:lnTo>
                  <a:lnTo>
                    <a:pt x="840319" y="1257300"/>
                  </a:lnTo>
                  <a:lnTo>
                    <a:pt x="865209" y="1257300"/>
                  </a:lnTo>
                  <a:lnTo>
                    <a:pt x="867031" y="1244600"/>
                  </a:lnTo>
                  <a:lnTo>
                    <a:pt x="831493" y="1244600"/>
                  </a:lnTo>
                  <a:lnTo>
                    <a:pt x="831472" y="1231900"/>
                  </a:lnTo>
                  <a:lnTo>
                    <a:pt x="824875" y="1231900"/>
                  </a:lnTo>
                  <a:lnTo>
                    <a:pt x="827608" y="1219200"/>
                  </a:lnTo>
                  <a:lnTo>
                    <a:pt x="785190" y="1219200"/>
                  </a:lnTo>
                  <a:lnTo>
                    <a:pt x="780091" y="1206500"/>
                  </a:lnTo>
                  <a:close/>
                </a:path>
                <a:path w="1460500" h="1320800">
                  <a:moveTo>
                    <a:pt x="982640" y="1244600"/>
                  </a:moveTo>
                  <a:lnTo>
                    <a:pt x="871690" y="1244600"/>
                  </a:lnTo>
                  <a:lnTo>
                    <a:pt x="876318" y="1257300"/>
                  </a:lnTo>
                  <a:lnTo>
                    <a:pt x="980462" y="1257300"/>
                  </a:lnTo>
                  <a:lnTo>
                    <a:pt x="982640" y="1244600"/>
                  </a:lnTo>
                  <a:close/>
                </a:path>
                <a:path w="1460500" h="1320800">
                  <a:moveTo>
                    <a:pt x="1444647" y="1244600"/>
                  </a:moveTo>
                  <a:lnTo>
                    <a:pt x="1441139" y="1244600"/>
                  </a:lnTo>
                  <a:lnTo>
                    <a:pt x="1441244" y="1257300"/>
                  </a:lnTo>
                  <a:lnTo>
                    <a:pt x="1443463" y="1257300"/>
                  </a:lnTo>
                  <a:lnTo>
                    <a:pt x="1444647" y="1244600"/>
                  </a:lnTo>
                  <a:close/>
                </a:path>
                <a:path w="1460500" h="1320800">
                  <a:moveTo>
                    <a:pt x="992451" y="1231900"/>
                  </a:moveTo>
                  <a:lnTo>
                    <a:pt x="837545" y="1231900"/>
                  </a:lnTo>
                  <a:lnTo>
                    <a:pt x="831493" y="1244600"/>
                  </a:lnTo>
                  <a:lnTo>
                    <a:pt x="996095" y="1244600"/>
                  </a:lnTo>
                  <a:lnTo>
                    <a:pt x="992451" y="1231900"/>
                  </a:lnTo>
                  <a:close/>
                </a:path>
                <a:path w="1460500" h="1320800">
                  <a:moveTo>
                    <a:pt x="1036345" y="1231900"/>
                  </a:moveTo>
                  <a:lnTo>
                    <a:pt x="1036209" y="1231900"/>
                  </a:lnTo>
                  <a:lnTo>
                    <a:pt x="1034293" y="1244600"/>
                  </a:lnTo>
                  <a:lnTo>
                    <a:pt x="1035214" y="1244600"/>
                  </a:lnTo>
                  <a:lnTo>
                    <a:pt x="1036345" y="1231900"/>
                  </a:lnTo>
                  <a:close/>
                </a:path>
                <a:path w="1460500" h="1320800">
                  <a:moveTo>
                    <a:pt x="1084647" y="1231900"/>
                  </a:moveTo>
                  <a:lnTo>
                    <a:pt x="1081296" y="1231900"/>
                  </a:lnTo>
                  <a:lnTo>
                    <a:pt x="1082427" y="1244600"/>
                  </a:lnTo>
                  <a:lnTo>
                    <a:pt x="1084647" y="1231900"/>
                  </a:lnTo>
                  <a:close/>
                </a:path>
                <a:path w="1460500" h="1320800">
                  <a:moveTo>
                    <a:pt x="1137766" y="1219200"/>
                  </a:moveTo>
                  <a:lnTo>
                    <a:pt x="1089778" y="1219200"/>
                  </a:lnTo>
                  <a:lnTo>
                    <a:pt x="1091809" y="1231900"/>
                  </a:lnTo>
                  <a:lnTo>
                    <a:pt x="1093066" y="1231900"/>
                  </a:lnTo>
                  <a:lnTo>
                    <a:pt x="1092835" y="1244600"/>
                  </a:lnTo>
                  <a:lnTo>
                    <a:pt x="1141535" y="1244600"/>
                  </a:lnTo>
                  <a:lnTo>
                    <a:pt x="1136415" y="1231900"/>
                  </a:lnTo>
                  <a:lnTo>
                    <a:pt x="1137766" y="1219200"/>
                  </a:lnTo>
                  <a:close/>
                </a:path>
                <a:path w="1460500" h="1320800">
                  <a:moveTo>
                    <a:pt x="1172571" y="1231900"/>
                  </a:moveTo>
                  <a:lnTo>
                    <a:pt x="1158624" y="1231900"/>
                  </a:lnTo>
                  <a:lnTo>
                    <a:pt x="1156938" y="1244600"/>
                  </a:lnTo>
                  <a:lnTo>
                    <a:pt x="1162634" y="1244600"/>
                  </a:lnTo>
                  <a:lnTo>
                    <a:pt x="1172571" y="1231900"/>
                  </a:lnTo>
                  <a:close/>
                </a:path>
                <a:path w="1460500" h="1320800">
                  <a:moveTo>
                    <a:pt x="997435" y="1219200"/>
                  </a:moveTo>
                  <a:lnTo>
                    <a:pt x="838717" y="1219200"/>
                  </a:lnTo>
                  <a:lnTo>
                    <a:pt x="838822" y="1231900"/>
                  </a:lnTo>
                  <a:lnTo>
                    <a:pt x="997079" y="1231900"/>
                  </a:lnTo>
                  <a:lnTo>
                    <a:pt x="997435" y="1219200"/>
                  </a:lnTo>
                  <a:close/>
                </a:path>
                <a:path w="1460500" h="1320800">
                  <a:moveTo>
                    <a:pt x="1060794" y="1206500"/>
                  </a:moveTo>
                  <a:lnTo>
                    <a:pt x="1049371" y="1206500"/>
                  </a:lnTo>
                  <a:lnTo>
                    <a:pt x="1051088" y="1219200"/>
                  </a:lnTo>
                  <a:lnTo>
                    <a:pt x="1051695" y="1231900"/>
                  </a:lnTo>
                  <a:lnTo>
                    <a:pt x="1058177" y="1231900"/>
                  </a:lnTo>
                  <a:lnTo>
                    <a:pt x="1059119" y="1219200"/>
                  </a:lnTo>
                  <a:lnTo>
                    <a:pt x="1059381" y="1219200"/>
                  </a:lnTo>
                  <a:lnTo>
                    <a:pt x="1060794" y="1206500"/>
                  </a:lnTo>
                  <a:close/>
                </a:path>
                <a:path w="1460500" h="1320800">
                  <a:moveTo>
                    <a:pt x="1143054" y="1206500"/>
                  </a:moveTo>
                  <a:lnTo>
                    <a:pt x="1066752" y="1206500"/>
                  </a:lnTo>
                  <a:lnTo>
                    <a:pt x="1067265" y="1219200"/>
                  </a:lnTo>
                  <a:lnTo>
                    <a:pt x="1078438" y="1231900"/>
                  </a:lnTo>
                  <a:lnTo>
                    <a:pt x="1086689" y="1231900"/>
                  </a:lnTo>
                  <a:lnTo>
                    <a:pt x="1086856" y="1219200"/>
                  </a:lnTo>
                  <a:lnTo>
                    <a:pt x="1146404" y="1219200"/>
                  </a:lnTo>
                  <a:lnTo>
                    <a:pt x="1143054" y="1206500"/>
                  </a:lnTo>
                  <a:close/>
                </a:path>
                <a:path w="1460500" h="1320800">
                  <a:moveTo>
                    <a:pt x="1176116" y="1219200"/>
                  </a:moveTo>
                  <a:lnTo>
                    <a:pt x="1172069" y="1231900"/>
                  </a:lnTo>
                  <a:lnTo>
                    <a:pt x="1178278" y="1231900"/>
                  </a:lnTo>
                  <a:lnTo>
                    <a:pt x="1176116" y="1219200"/>
                  </a:lnTo>
                  <a:close/>
                </a:path>
                <a:path w="1460500" h="1320800">
                  <a:moveTo>
                    <a:pt x="1308379" y="1219200"/>
                  </a:moveTo>
                  <a:lnTo>
                    <a:pt x="1286620" y="1219200"/>
                  </a:lnTo>
                  <a:lnTo>
                    <a:pt x="1294274" y="1231900"/>
                  </a:lnTo>
                  <a:lnTo>
                    <a:pt x="1311656" y="1231900"/>
                  </a:lnTo>
                  <a:lnTo>
                    <a:pt x="1308379" y="1219200"/>
                  </a:lnTo>
                  <a:close/>
                </a:path>
                <a:path w="1460500" h="1320800">
                  <a:moveTo>
                    <a:pt x="1412438" y="1219200"/>
                  </a:moveTo>
                  <a:lnTo>
                    <a:pt x="1323237" y="1219200"/>
                  </a:lnTo>
                  <a:lnTo>
                    <a:pt x="1317907" y="1231900"/>
                  </a:lnTo>
                  <a:lnTo>
                    <a:pt x="1424584" y="1231900"/>
                  </a:lnTo>
                  <a:lnTo>
                    <a:pt x="1412438" y="1219200"/>
                  </a:lnTo>
                  <a:close/>
                </a:path>
                <a:path w="1460500" h="1320800">
                  <a:moveTo>
                    <a:pt x="828561" y="1206500"/>
                  </a:moveTo>
                  <a:lnTo>
                    <a:pt x="790687" y="1206500"/>
                  </a:lnTo>
                  <a:lnTo>
                    <a:pt x="785190" y="1219200"/>
                  </a:lnTo>
                  <a:lnTo>
                    <a:pt x="828644" y="1219200"/>
                  </a:lnTo>
                  <a:lnTo>
                    <a:pt x="828561" y="1206500"/>
                  </a:lnTo>
                  <a:close/>
                </a:path>
                <a:path w="1460500" h="1320800">
                  <a:moveTo>
                    <a:pt x="992723" y="1206500"/>
                  </a:moveTo>
                  <a:lnTo>
                    <a:pt x="840141" y="1206500"/>
                  </a:lnTo>
                  <a:lnTo>
                    <a:pt x="843660" y="1219200"/>
                  </a:lnTo>
                  <a:lnTo>
                    <a:pt x="990493" y="1219200"/>
                  </a:lnTo>
                  <a:lnTo>
                    <a:pt x="992723" y="1206500"/>
                  </a:lnTo>
                  <a:close/>
                </a:path>
                <a:path w="1460500" h="1320800">
                  <a:moveTo>
                    <a:pt x="996053" y="1206500"/>
                  </a:moveTo>
                  <a:lnTo>
                    <a:pt x="992723" y="1206500"/>
                  </a:lnTo>
                  <a:lnTo>
                    <a:pt x="995564" y="1219200"/>
                  </a:lnTo>
                  <a:lnTo>
                    <a:pt x="996053" y="1206500"/>
                  </a:lnTo>
                  <a:close/>
                </a:path>
                <a:path w="1460500" h="1320800">
                  <a:moveTo>
                    <a:pt x="1021351" y="1206500"/>
                  </a:moveTo>
                  <a:lnTo>
                    <a:pt x="1003383" y="1206500"/>
                  </a:lnTo>
                  <a:lnTo>
                    <a:pt x="999571" y="1219200"/>
                  </a:lnTo>
                  <a:lnTo>
                    <a:pt x="1018335" y="1219200"/>
                  </a:lnTo>
                  <a:lnTo>
                    <a:pt x="1021351" y="1206500"/>
                  </a:lnTo>
                  <a:close/>
                </a:path>
                <a:path w="1460500" h="1320800">
                  <a:moveTo>
                    <a:pt x="1031853" y="1206500"/>
                  </a:moveTo>
                  <a:lnTo>
                    <a:pt x="1021351" y="1206500"/>
                  </a:lnTo>
                  <a:lnTo>
                    <a:pt x="1025235" y="1219200"/>
                  </a:lnTo>
                  <a:lnTo>
                    <a:pt x="1031853" y="1206500"/>
                  </a:lnTo>
                  <a:close/>
                </a:path>
                <a:path w="1460500" h="1320800">
                  <a:moveTo>
                    <a:pt x="1160058" y="1206500"/>
                  </a:moveTo>
                  <a:lnTo>
                    <a:pt x="1150069" y="1206500"/>
                  </a:lnTo>
                  <a:lnTo>
                    <a:pt x="1154226" y="1219200"/>
                  </a:lnTo>
                  <a:lnTo>
                    <a:pt x="1160058" y="1206500"/>
                  </a:lnTo>
                  <a:close/>
                </a:path>
                <a:path w="1460500" h="1320800">
                  <a:moveTo>
                    <a:pt x="1418993" y="1206500"/>
                  </a:moveTo>
                  <a:lnTo>
                    <a:pt x="1274233" y="1206500"/>
                  </a:lnTo>
                  <a:lnTo>
                    <a:pt x="1276128" y="1219200"/>
                  </a:lnTo>
                  <a:lnTo>
                    <a:pt x="1422124" y="1219200"/>
                  </a:lnTo>
                  <a:lnTo>
                    <a:pt x="1418993" y="1206500"/>
                  </a:lnTo>
                  <a:close/>
                </a:path>
                <a:path w="1460500" h="1320800">
                  <a:moveTo>
                    <a:pt x="1147420" y="1193800"/>
                  </a:moveTo>
                  <a:lnTo>
                    <a:pt x="814592" y="1193800"/>
                  </a:lnTo>
                  <a:lnTo>
                    <a:pt x="823943" y="1206500"/>
                  </a:lnTo>
                  <a:lnTo>
                    <a:pt x="1148279" y="1206500"/>
                  </a:lnTo>
                  <a:lnTo>
                    <a:pt x="1147420" y="1193800"/>
                  </a:lnTo>
                  <a:close/>
                </a:path>
                <a:path w="1460500" h="1320800">
                  <a:moveTo>
                    <a:pt x="1153996" y="1193800"/>
                  </a:moveTo>
                  <a:lnTo>
                    <a:pt x="1149839" y="1193800"/>
                  </a:lnTo>
                  <a:lnTo>
                    <a:pt x="1151472" y="1206500"/>
                  </a:lnTo>
                  <a:lnTo>
                    <a:pt x="1153713" y="1206500"/>
                  </a:lnTo>
                  <a:lnTo>
                    <a:pt x="1153996" y="1193800"/>
                  </a:lnTo>
                  <a:close/>
                </a:path>
                <a:path w="1460500" h="1320800">
                  <a:moveTo>
                    <a:pt x="1377287" y="1193800"/>
                  </a:moveTo>
                  <a:lnTo>
                    <a:pt x="1235103" y="1193800"/>
                  </a:lnTo>
                  <a:lnTo>
                    <a:pt x="1233145" y="1206500"/>
                  </a:lnTo>
                  <a:lnTo>
                    <a:pt x="1378387" y="1206500"/>
                  </a:lnTo>
                  <a:lnTo>
                    <a:pt x="1377287" y="1193800"/>
                  </a:lnTo>
                  <a:close/>
                </a:path>
                <a:path w="1460500" h="1320800">
                  <a:moveTo>
                    <a:pt x="1399402" y="1193800"/>
                  </a:moveTo>
                  <a:lnTo>
                    <a:pt x="1392889" y="1193800"/>
                  </a:lnTo>
                  <a:lnTo>
                    <a:pt x="1388439" y="1206500"/>
                  </a:lnTo>
                  <a:lnTo>
                    <a:pt x="1399695" y="1206500"/>
                  </a:lnTo>
                  <a:lnTo>
                    <a:pt x="1399402" y="1193800"/>
                  </a:lnTo>
                  <a:close/>
                </a:path>
                <a:path w="1460500" h="1320800">
                  <a:moveTo>
                    <a:pt x="1149336" y="1181100"/>
                  </a:moveTo>
                  <a:lnTo>
                    <a:pt x="810813" y="1181100"/>
                  </a:lnTo>
                  <a:lnTo>
                    <a:pt x="810488" y="1193800"/>
                  </a:lnTo>
                  <a:lnTo>
                    <a:pt x="1151137" y="1193800"/>
                  </a:lnTo>
                  <a:lnTo>
                    <a:pt x="1149336" y="1181100"/>
                  </a:lnTo>
                  <a:close/>
                </a:path>
                <a:path w="1460500" h="1320800">
                  <a:moveTo>
                    <a:pt x="1229480" y="1181100"/>
                  </a:moveTo>
                  <a:lnTo>
                    <a:pt x="1227145" y="1181100"/>
                  </a:lnTo>
                  <a:lnTo>
                    <a:pt x="1228643" y="1193800"/>
                  </a:lnTo>
                  <a:lnTo>
                    <a:pt x="1229480" y="1181100"/>
                  </a:lnTo>
                  <a:close/>
                </a:path>
                <a:path w="1460500" h="1320800">
                  <a:moveTo>
                    <a:pt x="1345257" y="1181100"/>
                  </a:moveTo>
                  <a:lnTo>
                    <a:pt x="1232611" y="1181100"/>
                  </a:lnTo>
                  <a:lnTo>
                    <a:pt x="1234307" y="1193800"/>
                  </a:lnTo>
                  <a:lnTo>
                    <a:pt x="1343624" y="1193800"/>
                  </a:lnTo>
                  <a:lnTo>
                    <a:pt x="1345257" y="1181100"/>
                  </a:lnTo>
                  <a:close/>
                </a:path>
                <a:path w="1460500" h="1320800">
                  <a:moveTo>
                    <a:pt x="1109191" y="1143000"/>
                  </a:moveTo>
                  <a:lnTo>
                    <a:pt x="797881" y="1143000"/>
                  </a:lnTo>
                  <a:lnTo>
                    <a:pt x="796855" y="1155700"/>
                  </a:lnTo>
                  <a:lnTo>
                    <a:pt x="798551" y="1168400"/>
                  </a:lnTo>
                  <a:lnTo>
                    <a:pt x="803022" y="1181100"/>
                  </a:lnTo>
                  <a:lnTo>
                    <a:pt x="1150017" y="1181100"/>
                  </a:lnTo>
                  <a:lnTo>
                    <a:pt x="1152362" y="1168400"/>
                  </a:lnTo>
                  <a:lnTo>
                    <a:pt x="1150132" y="1168400"/>
                  </a:lnTo>
                  <a:lnTo>
                    <a:pt x="1143242" y="1155700"/>
                  </a:lnTo>
                  <a:lnTo>
                    <a:pt x="1121819" y="1155700"/>
                  </a:lnTo>
                  <a:lnTo>
                    <a:pt x="1109191" y="1143000"/>
                  </a:lnTo>
                  <a:close/>
                </a:path>
                <a:path w="1460500" h="1320800">
                  <a:moveTo>
                    <a:pt x="1225460" y="1168400"/>
                  </a:moveTo>
                  <a:lnTo>
                    <a:pt x="1215805" y="1168400"/>
                  </a:lnTo>
                  <a:lnTo>
                    <a:pt x="1217648" y="1181100"/>
                  </a:lnTo>
                  <a:lnTo>
                    <a:pt x="1219324" y="1181100"/>
                  </a:lnTo>
                  <a:lnTo>
                    <a:pt x="1225460" y="1168400"/>
                  </a:lnTo>
                  <a:close/>
                </a:path>
                <a:path w="1460500" h="1320800">
                  <a:moveTo>
                    <a:pt x="1295468" y="1168400"/>
                  </a:moveTo>
                  <a:lnTo>
                    <a:pt x="1228716" y="1168400"/>
                  </a:lnTo>
                  <a:lnTo>
                    <a:pt x="1230255" y="1181100"/>
                  </a:lnTo>
                  <a:lnTo>
                    <a:pt x="1296997" y="1181100"/>
                  </a:lnTo>
                  <a:lnTo>
                    <a:pt x="1295468" y="1168400"/>
                  </a:lnTo>
                  <a:close/>
                </a:path>
                <a:path w="1460500" h="1320800">
                  <a:moveTo>
                    <a:pt x="1327509" y="1168400"/>
                  </a:moveTo>
                  <a:lnTo>
                    <a:pt x="1321101" y="1181100"/>
                  </a:lnTo>
                  <a:lnTo>
                    <a:pt x="1333477" y="1181100"/>
                  </a:lnTo>
                  <a:lnTo>
                    <a:pt x="1327509" y="1168400"/>
                  </a:lnTo>
                  <a:close/>
                </a:path>
                <a:path w="1460500" h="1320800">
                  <a:moveTo>
                    <a:pt x="650849" y="1143000"/>
                  </a:moveTo>
                  <a:lnTo>
                    <a:pt x="611667" y="1143000"/>
                  </a:lnTo>
                  <a:lnTo>
                    <a:pt x="614798" y="1155700"/>
                  </a:lnTo>
                  <a:lnTo>
                    <a:pt x="631425" y="1168400"/>
                  </a:lnTo>
                  <a:lnTo>
                    <a:pt x="642650" y="1155700"/>
                  </a:lnTo>
                  <a:lnTo>
                    <a:pt x="649278" y="1155700"/>
                  </a:lnTo>
                  <a:lnTo>
                    <a:pt x="650849" y="1143000"/>
                  </a:lnTo>
                  <a:close/>
                </a:path>
                <a:path w="1460500" h="1320800">
                  <a:moveTo>
                    <a:pt x="1165891" y="1155700"/>
                  </a:moveTo>
                  <a:lnTo>
                    <a:pt x="1156299" y="1155700"/>
                  </a:lnTo>
                  <a:lnTo>
                    <a:pt x="1157357" y="1168400"/>
                  </a:lnTo>
                  <a:lnTo>
                    <a:pt x="1166006" y="1168400"/>
                  </a:lnTo>
                  <a:lnTo>
                    <a:pt x="1165891" y="1155700"/>
                  </a:lnTo>
                  <a:close/>
                </a:path>
                <a:path w="1460500" h="1320800">
                  <a:moveTo>
                    <a:pt x="1205900" y="1143000"/>
                  </a:moveTo>
                  <a:lnTo>
                    <a:pt x="1157148" y="1143000"/>
                  </a:lnTo>
                  <a:lnTo>
                    <a:pt x="1157369" y="1155700"/>
                  </a:lnTo>
                  <a:lnTo>
                    <a:pt x="1199115" y="1155700"/>
                  </a:lnTo>
                  <a:lnTo>
                    <a:pt x="1203952" y="1168400"/>
                  </a:lnTo>
                  <a:lnTo>
                    <a:pt x="1205869" y="1155700"/>
                  </a:lnTo>
                  <a:lnTo>
                    <a:pt x="1205900" y="1143000"/>
                  </a:lnTo>
                  <a:close/>
                </a:path>
                <a:path w="1460500" h="1320800">
                  <a:moveTo>
                    <a:pt x="1298264" y="1155700"/>
                  </a:moveTo>
                  <a:lnTo>
                    <a:pt x="1212696" y="1155700"/>
                  </a:lnTo>
                  <a:lnTo>
                    <a:pt x="1212109" y="1168400"/>
                  </a:lnTo>
                  <a:lnTo>
                    <a:pt x="1297248" y="1168400"/>
                  </a:lnTo>
                  <a:lnTo>
                    <a:pt x="1298264" y="1155700"/>
                  </a:lnTo>
                  <a:close/>
                </a:path>
                <a:path w="1460500" h="1320800">
                  <a:moveTo>
                    <a:pt x="792593" y="1142602"/>
                  </a:moveTo>
                  <a:lnTo>
                    <a:pt x="792331" y="1143000"/>
                  </a:lnTo>
                  <a:lnTo>
                    <a:pt x="769044" y="1143000"/>
                  </a:lnTo>
                  <a:lnTo>
                    <a:pt x="781557" y="1155700"/>
                  </a:lnTo>
                  <a:lnTo>
                    <a:pt x="789148" y="1155700"/>
                  </a:lnTo>
                  <a:lnTo>
                    <a:pt x="792488" y="1143000"/>
                  </a:lnTo>
                  <a:lnTo>
                    <a:pt x="792593" y="1142602"/>
                  </a:lnTo>
                  <a:close/>
                </a:path>
                <a:path w="1460500" h="1320800">
                  <a:moveTo>
                    <a:pt x="1139347" y="1143000"/>
                  </a:moveTo>
                  <a:lnTo>
                    <a:pt x="1128656" y="1143000"/>
                  </a:lnTo>
                  <a:lnTo>
                    <a:pt x="1133735" y="1155700"/>
                  </a:lnTo>
                  <a:lnTo>
                    <a:pt x="1157369" y="1155700"/>
                  </a:lnTo>
                  <a:lnTo>
                    <a:pt x="1139347" y="1143000"/>
                  </a:lnTo>
                  <a:close/>
                </a:path>
                <a:path w="1460500" h="1320800">
                  <a:moveTo>
                    <a:pt x="1155388" y="1143000"/>
                  </a:moveTo>
                  <a:lnTo>
                    <a:pt x="1139347" y="1143000"/>
                  </a:lnTo>
                  <a:lnTo>
                    <a:pt x="1157369" y="1155700"/>
                  </a:lnTo>
                  <a:lnTo>
                    <a:pt x="1155388" y="1143000"/>
                  </a:lnTo>
                  <a:close/>
                </a:path>
                <a:path w="1460500" h="1320800">
                  <a:moveTo>
                    <a:pt x="1157148" y="1143000"/>
                  </a:moveTo>
                  <a:lnTo>
                    <a:pt x="1155388" y="1143000"/>
                  </a:lnTo>
                  <a:lnTo>
                    <a:pt x="1157369" y="1155700"/>
                  </a:lnTo>
                  <a:lnTo>
                    <a:pt x="1157148" y="1143000"/>
                  </a:lnTo>
                  <a:close/>
                </a:path>
                <a:path w="1460500" h="1320800">
                  <a:moveTo>
                    <a:pt x="1300892" y="1143000"/>
                  </a:moveTo>
                  <a:lnTo>
                    <a:pt x="1209345" y="1143000"/>
                  </a:lnTo>
                  <a:lnTo>
                    <a:pt x="1216203" y="1155700"/>
                  </a:lnTo>
                  <a:lnTo>
                    <a:pt x="1300997" y="1155700"/>
                  </a:lnTo>
                  <a:lnTo>
                    <a:pt x="1300892" y="1143000"/>
                  </a:lnTo>
                  <a:close/>
                </a:path>
                <a:path w="1460500" h="1320800">
                  <a:moveTo>
                    <a:pt x="543627" y="1092200"/>
                  </a:moveTo>
                  <a:lnTo>
                    <a:pt x="323403" y="1092200"/>
                  </a:lnTo>
                  <a:lnTo>
                    <a:pt x="338492" y="1104900"/>
                  </a:lnTo>
                  <a:lnTo>
                    <a:pt x="348984" y="1117600"/>
                  </a:lnTo>
                  <a:lnTo>
                    <a:pt x="379056" y="1130300"/>
                  </a:lnTo>
                  <a:lnTo>
                    <a:pt x="427285" y="1143000"/>
                  </a:lnTo>
                  <a:lnTo>
                    <a:pt x="510801" y="1143000"/>
                  </a:lnTo>
                  <a:lnTo>
                    <a:pt x="531722" y="1130300"/>
                  </a:lnTo>
                  <a:lnTo>
                    <a:pt x="565385" y="1130300"/>
                  </a:lnTo>
                  <a:lnTo>
                    <a:pt x="568956" y="1117600"/>
                  </a:lnTo>
                  <a:lnTo>
                    <a:pt x="552014" y="1117600"/>
                  </a:lnTo>
                  <a:lnTo>
                    <a:pt x="543627" y="1092200"/>
                  </a:lnTo>
                  <a:close/>
                </a:path>
                <a:path w="1460500" h="1320800">
                  <a:moveTo>
                    <a:pt x="665707" y="1130300"/>
                  </a:moveTo>
                  <a:lnTo>
                    <a:pt x="574610" y="1130300"/>
                  </a:lnTo>
                  <a:lnTo>
                    <a:pt x="574336" y="1142602"/>
                  </a:lnTo>
                  <a:lnTo>
                    <a:pt x="574328" y="1143000"/>
                  </a:lnTo>
                  <a:lnTo>
                    <a:pt x="667518" y="1143000"/>
                  </a:lnTo>
                  <a:lnTo>
                    <a:pt x="665707" y="1130300"/>
                  </a:lnTo>
                  <a:close/>
                </a:path>
                <a:path w="1460500" h="1320800">
                  <a:moveTo>
                    <a:pt x="800687" y="1130300"/>
                  </a:moveTo>
                  <a:lnTo>
                    <a:pt x="716292" y="1130300"/>
                  </a:lnTo>
                  <a:lnTo>
                    <a:pt x="717529" y="1142602"/>
                  </a:lnTo>
                  <a:lnTo>
                    <a:pt x="717569" y="1143000"/>
                  </a:lnTo>
                  <a:lnTo>
                    <a:pt x="792331" y="1143000"/>
                  </a:lnTo>
                  <a:lnTo>
                    <a:pt x="800687" y="1130300"/>
                  </a:lnTo>
                  <a:close/>
                </a:path>
                <a:path w="1460500" h="1320800">
                  <a:moveTo>
                    <a:pt x="1103830" y="1130300"/>
                  </a:moveTo>
                  <a:lnTo>
                    <a:pt x="810980" y="1130300"/>
                  </a:lnTo>
                  <a:lnTo>
                    <a:pt x="810189" y="1142602"/>
                  </a:lnTo>
                  <a:lnTo>
                    <a:pt x="810163" y="1143000"/>
                  </a:lnTo>
                  <a:lnTo>
                    <a:pt x="1102311" y="1143000"/>
                  </a:lnTo>
                  <a:lnTo>
                    <a:pt x="1103830" y="1130300"/>
                  </a:lnTo>
                  <a:close/>
                </a:path>
                <a:path w="1460500" h="1320800">
                  <a:moveTo>
                    <a:pt x="1253794" y="1130300"/>
                  </a:moveTo>
                  <a:lnTo>
                    <a:pt x="1113997" y="1130300"/>
                  </a:lnTo>
                  <a:lnTo>
                    <a:pt x="1121295" y="1143000"/>
                  </a:lnTo>
                  <a:lnTo>
                    <a:pt x="1255563" y="1143000"/>
                  </a:lnTo>
                  <a:lnTo>
                    <a:pt x="1253794" y="1130300"/>
                  </a:lnTo>
                  <a:close/>
                </a:path>
                <a:path w="1460500" h="1320800">
                  <a:moveTo>
                    <a:pt x="629310" y="1117600"/>
                  </a:moveTo>
                  <a:lnTo>
                    <a:pt x="586935" y="1117600"/>
                  </a:lnTo>
                  <a:lnTo>
                    <a:pt x="581416" y="1130300"/>
                  </a:lnTo>
                  <a:lnTo>
                    <a:pt x="636818" y="1130300"/>
                  </a:lnTo>
                  <a:lnTo>
                    <a:pt x="629310" y="1117600"/>
                  </a:lnTo>
                  <a:close/>
                </a:path>
                <a:path w="1460500" h="1320800">
                  <a:moveTo>
                    <a:pt x="1241731" y="1104900"/>
                  </a:moveTo>
                  <a:lnTo>
                    <a:pt x="711318" y="1104900"/>
                  </a:lnTo>
                  <a:lnTo>
                    <a:pt x="712093" y="1117600"/>
                  </a:lnTo>
                  <a:lnTo>
                    <a:pt x="713140" y="1130300"/>
                  </a:lnTo>
                  <a:lnTo>
                    <a:pt x="802195" y="1130300"/>
                  </a:lnTo>
                  <a:lnTo>
                    <a:pt x="798949" y="1117600"/>
                  </a:lnTo>
                  <a:lnTo>
                    <a:pt x="1250265" y="1117600"/>
                  </a:lnTo>
                  <a:lnTo>
                    <a:pt x="1241731" y="1104900"/>
                  </a:lnTo>
                  <a:close/>
                </a:path>
                <a:path w="1460500" h="1320800">
                  <a:moveTo>
                    <a:pt x="1250265" y="1117600"/>
                  </a:moveTo>
                  <a:lnTo>
                    <a:pt x="807483" y="1117600"/>
                  </a:lnTo>
                  <a:lnTo>
                    <a:pt x="810006" y="1130300"/>
                  </a:lnTo>
                  <a:lnTo>
                    <a:pt x="1252014" y="1130300"/>
                  </a:lnTo>
                  <a:lnTo>
                    <a:pt x="1250265" y="1117600"/>
                  </a:lnTo>
                  <a:close/>
                </a:path>
                <a:path w="1460500" h="1320800">
                  <a:moveTo>
                    <a:pt x="1435453" y="1117600"/>
                  </a:moveTo>
                  <a:lnTo>
                    <a:pt x="1434511" y="1117600"/>
                  </a:lnTo>
                  <a:lnTo>
                    <a:pt x="1423024" y="1130300"/>
                  </a:lnTo>
                  <a:lnTo>
                    <a:pt x="1427139" y="1130300"/>
                  </a:lnTo>
                  <a:lnTo>
                    <a:pt x="1435453" y="1117600"/>
                  </a:lnTo>
                  <a:close/>
                </a:path>
                <a:path w="1460500" h="1320800">
                  <a:moveTo>
                    <a:pt x="608766" y="1104900"/>
                  </a:moveTo>
                  <a:lnTo>
                    <a:pt x="604997" y="1104900"/>
                  </a:lnTo>
                  <a:lnTo>
                    <a:pt x="603950" y="1117600"/>
                  </a:lnTo>
                  <a:lnTo>
                    <a:pt x="624808" y="1117600"/>
                  </a:lnTo>
                  <a:lnTo>
                    <a:pt x="608766" y="1104900"/>
                  </a:lnTo>
                  <a:close/>
                </a:path>
                <a:path w="1460500" h="1320800">
                  <a:moveTo>
                    <a:pt x="705968" y="1104900"/>
                  </a:moveTo>
                  <a:lnTo>
                    <a:pt x="687424" y="1104900"/>
                  </a:lnTo>
                  <a:lnTo>
                    <a:pt x="688764" y="1117600"/>
                  </a:lnTo>
                  <a:lnTo>
                    <a:pt x="699622" y="1117600"/>
                  </a:lnTo>
                  <a:lnTo>
                    <a:pt x="705968" y="1104900"/>
                  </a:lnTo>
                  <a:close/>
                </a:path>
                <a:path w="1460500" h="1320800">
                  <a:moveTo>
                    <a:pt x="1241742" y="1092200"/>
                  </a:moveTo>
                  <a:lnTo>
                    <a:pt x="690230" y="1092200"/>
                  </a:lnTo>
                  <a:lnTo>
                    <a:pt x="689047" y="1104900"/>
                  </a:lnTo>
                  <a:lnTo>
                    <a:pt x="1231700" y="1104900"/>
                  </a:lnTo>
                  <a:lnTo>
                    <a:pt x="1241742" y="1092200"/>
                  </a:lnTo>
                  <a:close/>
                </a:path>
                <a:path w="1460500" h="1320800">
                  <a:moveTo>
                    <a:pt x="1263668" y="1092200"/>
                  </a:moveTo>
                  <a:lnTo>
                    <a:pt x="1241742" y="1092200"/>
                  </a:lnTo>
                  <a:lnTo>
                    <a:pt x="1265793" y="1104900"/>
                  </a:lnTo>
                  <a:lnTo>
                    <a:pt x="1271395" y="1104900"/>
                  </a:lnTo>
                  <a:lnTo>
                    <a:pt x="1263668" y="1092200"/>
                  </a:lnTo>
                  <a:close/>
                </a:path>
                <a:path w="1460500" h="1320800">
                  <a:moveTo>
                    <a:pt x="586704" y="1054100"/>
                  </a:moveTo>
                  <a:lnTo>
                    <a:pt x="36637" y="1054100"/>
                  </a:lnTo>
                  <a:lnTo>
                    <a:pt x="37171" y="1066800"/>
                  </a:lnTo>
                  <a:lnTo>
                    <a:pt x="40040" y="1079500"/>
                  </a:lnTo>
                  <a:lnTo>
                    <a:pt x="47077" y="1092200"/>
                  </a:lnTo>
                  <a:lnTo>
                    <a:pt x="76468" y="1092200"/>
                  </a:lnTo>
                  <a:lnTo>
                    <a:pt x="85945" y="1079500"/>
                  </a:lnTo>
                  <a:lnTo>
                    <a:pt x="184235" y="1079500"/>
                  </a:lnTo>
                  <a:lnTo>
                    <a:pt x="190339" y="1066800"/>
                  </a:lnTo>
                  <a:lnTo>
                    <a:pt x="584097" y="1066800"/>
                  </a:lnTo>
                  <a:lnTo>
                    <a:pt x="586704" y="1054100"/>
                  </a:lnTo>
                  <a:close/>
                </a:path>
                <a:path w="1460500" h="1320800">
                  <a:moveTo>
                    <a:pt x="584097" y="1066800"/>
                  </a:moveTo>
                  <a:lnTo>
                    <a:pt x="237772" y="1066800"/>
                  </a:lnTo>
                  <a:lnTo>
                    <a:pt x="269122" y="1079500"/>
                  </a:lnTo>
                  <a:lnTo>
                    <a:pt x="288577" y="1092200"/>
                  </a:lnTo>
                  <a:lnTo>
                    <a:pt x="529282" y="1092200"/>
                  </a:lnTo>
                  <a:lnTo>
                    <a:pt x="527041" y="1079500"/>
                  </a:lnTo>
                  <a:lnTo>
                    <a:pt x="559354" y="1079500"/>
                  </a:lnTo>
                  <a:lnTo>
                    <a:pt x="584097" y="1066800"/>
                  </a:lnTo>
                  <a:close/>
                </a:path>
                <a:path w="1460500" h="1320800">
                  <a:moveTo>
                    <a:pt x="548904" y="1079500"/>
                  </a:moveTo>
                  <a:lnTo>
                    <a:pt x="544988" y="1079500"/>
                  </a:lnTo>
                  <a:lnTo>
                    <a:pt x="541365" y="1092200"/>
                  </a:lnTo>
                  <a:lnTo>
                    <a:pt x="545554" y="1092200"/>
                  </a:lnTo>
                  <a:lnTo>
                    <a:pt x="548904" y="1079500"/>
                  </a:lnTo>
                  <a:close/>
                </a:path>
                <a:path w="1460500" h="1320800">
                  <a:moveTo>
                    <a:pt x="643216" y="1079500"/>
                  </a:moveTo>
                  <a:lnTo>
                    <a:pt x="622483" y="1079500"/>
                  </a:lnTo>
                  <a:lnTo>
                    <a:pt x="622693" y="1092200"/>
                  </a:lnTo>
                  <a:lnTo>
                    <a:pt x="632431" y="1092200"/>
                  </a:lnTo>
                  <a:lnTo>
                    <a:pt x="643216" y="1079500"/>
                  </a:lnTo>
                  <a:close/>
                </a:path>
                <a:path w="1460500" h="1320800">
                  <a:moveTo>
                    <a:pt x="1249333" y="1079500"/>
                  </a:moveTo>
                  <a:lnTo>
                    <a:pt x="688596" y="1079500"/>
                  </a:lnTo>
                  <a:lnTo>
                    <a:pt x="690858" y="1092200"/>
                  </a:lnTo>
                  <a:lnTo>
                    <a:pt x="1256946" y="1092200"/>
                  </a:lnTo>
                  <a:lnTo>
                    <a:pt x="1249333" y="1079500"/>
                  </a:lnTo>
                  <a:close/>
                </a:path>
                <a:path w="1460500" h="1320800">
                  <a:moveTo>
                    <a:pt x="1277018" y="1079500"/>
                  </a:moveTo>
                  <a:lnTo>
                    <a:pt x="1255312" y="1079500"/>
                  </a:lnTo>
                  <a:lnTo>
                    <a:pt x="1269626" y="1092200"/>
                  </a:lnTo>
                  <a:lnTo>
                    <a:pt x="1280515" y="1092200"/>
                  </a:lnTo>
                  <a:lnTo>
                    <a:pt x="1277018" y="1079500"/>
                  </a:lnTo>
                  <a:close/>
                </a:path>
                <a:path w="1460500" h="1320800">
                  <a:moveTo>
                    <a:pt x="1303572" y="1079500"/>
                  </a:moveTo>
                  <a:lnTo>
                    <a:pt x="1297656" y="1079500"/>
                  </a:lnTo>
                  <a:lnTo>
                    <a:pt x="1302305" y="1092200"/>
                  </a:lnTo>
                  <a:lnTo>
                    <a:pt x="1303572" y="1079500"/>
                  </a:lnTo>
                  <a:close/>
                </a:path>
                <a:path w="1460500" h="1320800">
                  <a:moveTo>
                    <a:pt x="1275510" y="1066800"/>
                  </a:moveTo>
                  <a:lnTo>
                    <a:pt x="620462" y="1066800"/>
                  </a:lnTo>
                  <a:lnTo>
                    <a:pt x="619363" y="1079500"/>
                  </a:lnTo>
                  <a:lnTo>
                    <a:pt x="1274893" y="1079500"/>
                  </a:lnTo>
                  <a:lnTo>
                    <a:pt x="1275510" y="1066800"/>
                  </a:lnTo>
                  <a:close/>
                </a:path>
                <a:path w="1460500" h="1320800">
                  <a:moveTo>
                    <a:pt x="626190" y="1054100"/>
                  </a:moveTo>
                  <a:lnTo>
                    <a:pt x="623049" y="1066800"/>
                  </a:lnTo>
                  <a:lnTo>
                    <a:pt x="628504" y="1066800"/>
                  </a:lnTo>
                  <a:lnTo>
                    <a:pt x="626190" y="1054100"/>
                  </a:lnTo>
                  <a:close/>
                </a:path>
                <a:path w="1460500" h="1320800">
                  <a:moveTo>
                    <a:pt x="1294934" y="1054100"/>
                  </a:moveTo>
                  <a:lnTo>
                    <a:pt x="633279" y="1054100"/>
                  </a:lnTo>
                  <a:lnTo>
                    <a:pt x="633991" y="1066800"/>
                  </a:lnTo>
                  <a:lnTo>
                    <a:pt x="1291625" y="1066800"/>
                  </a:lnTo>
                  <a:lnTo>
                    <a:pt x="1294934" y="1054100"/>
                  </a:lnTo>
                  <a:close/>
                </a:path>
                <a:path w="1460500" h="1320800">
                  <a:moveTo>
                    <a:pt x="1320975" y="1041400"/>
                  </a:moveTo>
                  <a:lnTo>
                    <a:pt x="1306588" y="1041400"/>
                  </a:lnTo>
                  <a:lnTo>
                    <a:pt x="1305803" y="1054100"/>
                  </a:lnTo>
                  <a:lnTo>
                    <a:pt x="1307426" y="1066800"/>
                  </a:lnTo>
                  <a:lnTo>
                    <a:pt x="1311268" y="1066800"/>
                  </a:lnTo>
                  <a:lnTo>
                    <a:pt x="1313698" y="1054100"/>
                  </a:lnTo>
                  <a:lnTo>
                    <a:pt x="1322703" y="1054100"/>
                  </a:lnTo>
                  <a:lnTo>
                    <a:pt x="1320975" y="1041400"/>
                  </a:lnTo>
                  <a:close/>
                </a:path>
                <a:path w="1460500" h="1320800">
                  <a:moveTo>
                    <a:pt x="1323896" y="1054100"/>
                  </a:moveTo>
                  <a:lnTo>
                    <a:pt x="1319446" y="1054100"/>
                  </a:lnTo>
                  <a:lnTo>
                    <a:pt x="1321729" y="1066800"/>
                  </a:lnTo>
                  <a:lnTo>
                    <a:pt x="1325593" y="1066800"/>
                  </a:lnTo>
                  <a:lnTo>
                    <a:pt x="1323896" y="1054100"/>
                  </a:lnTo>
                  <a:close/>
                </a:path>
                <a:path w="1460500" h="1320800">
                  <a:moveTo>
                    <a:pt x="1236759" y="1003300"/>
                  </a:moveTo>
                  <a:lnTo>
                    <a:pt x="74013" y="1003300"/>
                  </a:lnTo>
                  <a:lnTo>
                    <a:pt x="75432" y="1016000"/>
                  </a:lnTo>
                  <a:lnTo>
                    <a:pt x="73913" y="1028700"/>
                  </a:lnTo>
                  <a:lnTo>
                    <a:pt x="61914" y="1054100"/>
                  </a:lnTo>
                  <a:lnTo>
                    <a:pt x="603227" y="1054100"/>
                  </a:lnTo>
                  <a:lnTo>
                    <a:pt x="610798" y="1041400"/>
                  </a:lnTo>
                  <a:lnTo>
                    <a:pt x="1309981" y="1041400"/>
                  </a:lnTo>
                  <a:lnTo>
                    <a:pt x="1308609" y="1028700"/>
                  </a:lnTo>
                  <a:lnTo>
                    <a:pt x="1249281" y="1028700"/>
                  </a:lnTo>
                  <a:lnTo>
                    <a:pt x="1243606" y="1016000"/>
                  </a:lnTo>
                  <a:lnTo>
                    <a:pt x="1236759" y="1003300"/>
                  </a:lnTo>
                  <a:close/>
                </a:path>
                <a:path w="1460500" h="1320800">
                  <a:moveTo>
                    <a:pt x="1303332" y="1041400"/>
                  </a:moveTo>
                  <a:lnTo>
                    <a:pt x="614483" y="1041400"/>
                  </a:lnTo>
                  <a:lnTo>
                    <a:pt x="627928" y="1054100"/>
                  </a:lnTo>
                  <a:lnTo>
                    <a:pt x="1299374" y="1054100"/>
                  </a:lnTo>
                  <a:lnTo>
                    <a:pt x="1303332" y="1041400"/>
                  </a:lnTo>
                  <a:close/>
                </a:path>
                <a:path w="1460500" h="1320800">
                  <a:moveTo>
                    <a:pt x="1334221" y="1041400"/>
                  </a:moveTo>
                  <a:lnTo>
                    <a:pt x="1330158" y="1041400"/>
                  </a:lnTo>
                  <a:lnTo>
                    <a:pt x="1329634" y="1054100"/>
                  </a:lnTo>
                  <a:lnTo>
                    <a:pt x="1331854" y="1054100"/>
                  </a:lnTo>
                  <a:lnTo>
                    <a:pt x="1334221" y="1041400"/>
                  </a:lnTo>
                  <a:close/>
                </a:path>
                <a:path w="1460500" h="1320800">
                  <a:moveTo>
                    <a:pt x="1366120" y="1041400"/>
                  </a:moveTo>
                  <a:lnTo>
                    <a:pt x="1350576" y="1041400"/>
                  </a:lnTo>
                  <a:lnTo>
                    <a:pt x="1364482" y="1054100"/>
                  </a:lnTo>
                  <a:lnTo>
                    <a:pt x="1366120" y="1041400"/>
                  </a:lnTo>
                  <a:close/>
                </a:path>
                <a:path w="1460500" h="1320800">
                  <a:moveTo>
                    <a:pt x="1340524" y="1028700"/>
                  </a:moveTo>
                  <a:lnTo>
                    <a:pt x="1321341" y="1028700"/>
                  </a:lnTo>
                  <a:lnTo>
                    <a:pt x="1324703" y="1041400"/>
                  </a:lnTo>
                  <a:lnTo>
                    <a:pt x="1342252" y="1041400"/>
                  </a:lnTo>
                  <a:lnTo>
                    <a:pt x="1340524" y="1028700"/>
                  </a:lnTo>
                  <a:close/>
                </a:path>
                <a:path w="1460500" h="1320800">
                  <a:moveTo>
                    <a:pt x="1366010" y="1028700"/>
                  </a:moveTo>
                  <a:lnTo>
                    <a:pt x="1351183" y="1028700"/>
                  </a:lnTo>
                  <a:lnTo>
                    <a:pt x="1360230" y="1041400"/>
                  </a:lnTo>
                  <a:lnTo>
                    <a:pt x="1363215" y="1041400"/>
                  </a:lnTo>
                  <a:lnTo>
                    <a:pt x="1366010" y="1028700"/>
                  </a:lnTo>
                  <a:close/>
                </a:path>
                <a:path w="1460500" h="1320800">
                  <a:moveTo>
                    <a:pt x="1453641" y="1028700"/>
                  </a:moveTo>
                  <a:lnTo>
                    <a:pt x="1452552" y="1028700"/>
                  </a:lnTo>
                  <a:lnTo>
                    <a:pt x="1452207" y="1041400"/>
                  </a:lnTo>
                  <a:lnTo>
                    <a:pt x="1452406" y="1041400"/>
                  </a:lnTo>
                  <a:lnTo>
                    <a:pt x="1453641" y="1028700"/>
                  </a:lnTo>
                  <a:close/>
                </a:path>
                <a:path w="1460500" h="1320800">
                  <a:moveTo>
                    <a:pt x="1351299" y="1016000"/>
                  </a:moveTo>
                  <a:lnTo>
                    <a:pt x="1273374" y="1016000"/>
                  </a:lnTo>
                  <a:lnTo>
                    <a:pt x="1268474" y="1028700"/>
                  </a:lnTo>
                  <a:lnTo>
                    <a:pt x="1345404" y="1028700"/>
                  </a:lnTo>
                  <a:lnTo>
                    <a:pt x="1351299" y="1016000"/>
                  </a:lnTo>
                  <a:close/>
                </a:path>
                <a:path w="1460500" h="1320800">
                  <a:moveTo>
                    <a:pt x="1314902" y="977900"/>
                  </a:moveTo>
                  <a:lnTo>
                    <a:pt x="1281301" y="977900"/>
                  </a:lnTo>
                  <a:lnTo>
                    <a:pt x="1281563" y="990600"/>
                  </a:lnTo>
                  <a:lnTo>
                    <a:pt x="1280610" y="1003300"/>
                  </a:lnTo>
                  <a:lnTo>
                    <a:pt x="1277751" y="1016000"/>
                  </a:lnTo>
                  <a:lnTo>
                    <a:pt x="1327373" y="1016000"/>
                  </a:lnTo>
                  <a:lnTo>
                    <a:pt x="1325498" y="1003300"/>
                  </a:lnTo>
                  <a:lnTo>
                    <a:pt x="1320913" y="1003300"/>
                  </a:lnTo>
                  <a:lnTo>
                    <a:pt x="1328661" y="990600"/>
                  </a:lnTo>
                  <a:lnTo>
                    <a:pt x="1318734" y="990600"/>
                  </a:lnTo>
                  <a:lnTo>
                    <a:pt x="1314902" y="977900"/>
                  </a:lnTo>
                  <a:close/>
                </a:path>
                <a:path w="1460500" h="1320800">
                  <a:moveTo>
                    <a:pt x="1339372" y="990600"/>
                  </a:moveTo>
                  <a:lnTo>
                    <a:pt x="1328661" y="990600"/>
                  </a:lnTo>
                  <a:lnTo>
                    <a:pt x="1330845" y="1003300"/>
                  </a:lnTo>
                  <a:lnTo>
                    <a:pt x="1329216" y="1016000"/>
                  </a:lnTo>
                  <a:lnTo>
                    <a:pt x="1338849" y="1016000"/>
                  </a:lnTo>
                  <a:lnTo>
                    <a:pt x="1340962" y="1003300"/>
                  </a:lnTo>
                  <a:lnTo>
                    <a:pt x="1336335" y="1003300"/>
                  </a:lnTo>
                  <a:lnTo>
                    <a:pt x="1339372" y="990600"/>
                  </a:lnTo>
                  <a:close/>
                </a:path>
                <a:path w="1460500" h="1320800">
                  <a:moveTo>
                    <a:pt x="1091254" y="965200"/>
                  </a:moveTo>
                  <a:lnTo>
                    <a:pt x="89735" y="965200"/>
                  </a:lnTo>
                  <a:lnTo>
                    <a:pt x="72783" y="990600"/>
                  </a:lnTo>
                  <a:lnTo>
                    <a:pt x="66930" y="1003300"/>
                  </a:lnTo>
                  <a:lnTo>
                    <a:pt x="1212751" y="1003300"/>
                  </a:lnTo>
                  <a:lnTo>
                    <a:pt x="1209471" y="990600"/>
                  </a:lnTo>
                  <a:lnTo>
                    <a:pt x="1206392" y="990600"/>
                  </a:lnTo>
                  <a:lnTo>
                    <a:pt x="1204308" y="977900"/>
                  </a:lnTo>
                  <a:lnTo>
                    <a:pt x="1109212" y="977900"/>
                  </a:lnTo>
                  <a:lnTo>
                    <a:pt x="1091254" y="965200"/>
                  </a:lnTo>
                  <a:close/>
                </a:path>
                <a:path w="1460500" h="1320800">
                  <a:moveTo>
                    <a:pt x="1241449" y="990600"/>
                  </a:moveTo>
                  <a:lnTo>
                    <a:pt x="1239679" y="990600"/>
                  </a:lnTo>
                  <a:lnTo>
                    <a:pt x="1229931" y="1003300"/>
                  </a:lnTo>
                  <a:lnTo>
                    <a:pt x="1237617" y="1003300"/>
                  </a:lnTo>
                  <a:lnTo>
                    <a:pt x="1241449" y="990600"/>
                  </a:lnTo>
                  <a:close/>
                </a:path>
                <a:path w="1460500" h="1320800">
                  <a:moveTo>
                    <a:pt x="1360974" y="990600"/>
                  </a:moveTo>
                  <a:lnTo>
                    <a:pt x="1358325" y="990600"/>
                  </a:lnTo>
                  <a:lnTo>
                    <a:pt x="1357097" y="1003300"/>
                  </a:lnTo>
                  <a:lnTo>
                    <a:pt x="1358529" y="1003300"/>
                  </a:lnTo>
                  <a:lnTo>
                    <a:pt x="1360974" y="990600"/>
                  </a:lnTo>
                  <a:close/>
                </a:path>
                <a:path w="1460500" h="1320800">
                  <a:moveTo>
                    <a:pt x="1377392" y="990600"/>
                  </a:moveTo>
                  <a:lnTo>
                    <a:pt x="1365801" y="990600"/>
                  </a:lnTo>
                  <a:lnTo>
                    <a:pt x="1361070" y="1003300"/>
                  </a:lnTo>
                  <a:lnTo>
                    <a:pt x="1378302" y="1003300"/>
                  </a:lnTo>
                  <a:lnTo>
                    <a:pt x="1377392" y="990600"/>
                  </a:lnTo>
                  <a:close/>
                </a:path>
                <a:path w="1460500" h="1320800">
                  <a:moveTo>
                    <a:pt x="1330399" y="977900"/>
                  </a:moveTo>
                  <a:lnTo>
                    <a:pt x="1322409" y="990600"/>
                  </a:lnTo>
                  <a:lnTo>
                    <a:pt x="1334566" y="990600"/>
                  </a:lnTo>
                  <a:lnTo>
                    <a:pt x="1330399" y="977900"/>
                  </a:lnTo>
                  <a:close/>
                </a:path>
                <a:path w="1460500" h="1320800">
                  <a:moveTo>
                    <a:pt x="1366953" y="977900"/>
                  </a:moveTo>
                  <a:lnTo>
                    <a:pt x="1365476" y="977900"/>
                  </a:lnTo>
                  <a:lnTo>
                    <a:pt x="1361120" y="990600"/>
                  </a:lnTo>
                  <a:lnTo>
                    <a:pt x="1364890" y="990600"/>
                  </a:lnTo>
                  <a:lnTo>
                    <a:pt x="1366953" y="977900"/>
                  </a:lnTo>
                  <a:close/>
                </a:path>
                <a:path w="1460500" h="1320800">
                  <a:moveTo>
                    <a:pt x="1380481" y="977900"/>
                  </a:moveTo>
                  <a:lnTo>
                    <a:pt x="1377005" y="977900"/>
                  </a:lnTo>
                  <a:lnTo>
                    <a:pt x="1369476" y="990600"/>
                  </a:lnTo>
                  <a:lnTo>
                    <a:pt x="1379183" y="990600"/>
                  </a:lnTo>
                  <a:lnTo>
                    <a:pt x="1380481" y="977900"/>
                  </a:lnTo>
                  <a:close/>
                </a:path>
                <a:path w="1460500" h="1320800">
                  <a:moveTo>
                    <a:pt x="1204926" y="965200"/>
                  </a:moveTo>
                  <a:lnTo>
                    <a:pt x="1115913" y="965200"/>
                  </a:lnTo>
                  <a:lnTo>
                    <a:pt x="1109212" y="977900"/>
                  </a:lnTo>
                  <a:lnTo>
                    <a:pt x="1203628" y="977900"/>
                  </a:lnTo>
                  <a:lnTo>
                    <a:pt x="1204926" y="965200"/>
                  </a:lnTo>
                  <a:close/>
                </a:path>
                <a:path w="1460500" h="1320800">
                  <a:moveTo>
                    <a:pt x="1318965" y="965200"/>
                  </a:moveTo>
                  <a:lnTo>
                    <a:pt x="1286683" y="965200"/>
                  </a:lnTo>
                  <a:lnTo>
                    <a:pt x="1282777" y="977900"/>
                  </a:lnTo>
                  <a:lnTo>
                    <a:pt x="1320284" y="977900"/>
                  </a:lnTo>
                  <a:lnTo>
                    <a:pt x="1318965" y="965200"/>
                  </a:lnTo>
                  <a:close/>
                </a:path>
                <a:path w="1460500" h="1320800">
                  <a:moveTo>
                    <a:pt x="1090270" y="850900"/>
                  </a:moveTo>
                  <a:lnTo>
                    <a:pt x="84028" y="850900"/>
                  </a:lnTo>
                  <a:lnTo>
                    <a:pt x="80133" y="863600"/>
                  </a:lnTo>
                  <a:lnTo>
                    <a:pt x="79013" y="876300"/>
                  </a:lnTo>
                  <a:lnTo>
                    <a:pt x="80112" y="889000"/>
                  </a:lnTo>
                  <a:lnTo>
                    <a:pt x="82028" y="901700"/>
                  </a:lnTo>
                  <a:lnTo>
                    <a:pt x="90604" y="901700"/>
                  </a:lnTo>
                  <a:lnTo>
                    <a:pt x="91882" y="914400"/>
                  </a:lnTo>
                  <a:lnTo>
                    <a:pt x="87861" y="914400"/>
                  </a:lnTo>
                  <a:lnTo>
                    <a:pt x="88405" y="927100"/>
                  </a:lnTo>
                  <a:lnTo>
                    <a:pt x="91976" y="927100"/>
                  </a:lnTo>
                  <a:lnTo>
                    <a:pt x="92583" y="939800"/>
                  </a:lnTo>
                  <a:lnTo>
                    <a:pt x="93536" y="952500"/>
                  </a:lnTo>
                  <a:lnTo>
                    <a:pt x="93724" y="952500"/>
                  </a:lnTo>
                  <a:lnTo>
                    <a:pt x="91787" y="965200"/>
                  </a:lnTo>
                  <a:lnTo>
                    <a:pt x="1048051" y="965200"/>
                  </a:lnTo>
                  <a:lnTo>
                    <a:pt x="1037968" y="952500"/>
                  </a:lnTo>
                  <a:lnTo>
                    <a:pt x="1032282" y="939800"/>
                  </a:lnTo>
                  <a:lnTo>
                    <a:pt x="1033204" y="927100"/>
                  </a:lnTo>
                  <a:lnTo>
                    <a:pt x="1039486" y="914400"/>
                  </a:lnTo>
                  <a:lnTo>
                    <a:pt x="1060093" y="901700"/>
                  </a:lnTo>
                  <a:lnTo>
                    <a:pt x="1067381" y="889000"/>
                  </a:lnTo>
                  <a:lnTo>
                    <a:pt x="1077454" y="863600"/>
                  </a:lnTo>
                  <a:lnTo>
                    <a:pt x="1083778" y="863600"/>
                  </a:lnTo>
                  <a:lnTo>
                    <a:pt x="1090270" y="850900"/>
                  </a:lnTo>
                  <a:close/>
                </a:path>
                <a:path w="1460500" h="1320800">
                  <a:moveTo>
                    <a:pt x="1199638" y="927100"/>
                  </a:moveTo>
                  <a:lnTo>
                    <a:pt x="1190644" y="927100"/>
                  </a:lnTo>
                  <a:lnTo>
                    <a:pt x="1185565" y="939800"/>
                  </a:lnTo>
                  <a:lnTo>
                    <a:pt x="1177880" y="952500"/>
                  </a:lnTo>
                  <a:lnTo>
                    <a:pt x="1158456" y="965200"/>
                  </a:lnTo>
                  <a:lnTo>
                    <a:pt x="1240328" y="965200"/>
                  </a:lnTo>
                  <a:lnTo>
                    <a:pt x="1248642" y="952500"/>
                  </a:lnTo>
                  <a:lnTo>
                    <a:pt x="1210895" y="952500"/>
                  </a:lnTo>
                  <a:lnTo>
                    <a:pt x="1206350" y="939800"/>
                  </a:lnTo>
                  <a:lnTo>
                    <a:pt x="1200570" y="939800"/>
                  </a:lnTo>
                  <a:lnTo>
                    <a:pt x="1199638" y="927100"/>
                  </a:lnTo>
                  <a:close/>
                </a:path>
                <a:path w="1460500" h="1320800">
                  <a:moveTo>
                    <a:pt x="1312850" y="952500"/>
                  </a:moveTo>
                  <a:lnTo>
                    <a:pt x="1303897" y="952500"/>
                  </a:lnTo>
                  <a:lnTo>
                    <a:pt x="1304127" y="965200"/>
                  </a:lnTo>
                  <a:lnTo>
                    <a:pt x="1319582" y="965200"/>
                  </a:lnTo>
                  <a:lnTo>
                    <a:pt x="1312850" y="952500"/>
                  </a:lnTo>
                  <a:close/>
                </a:path>
                <a:path w="1460500" h="1320800">
                  <a:moveTo>
                    <a:pt x="1357675" y="952500"/>
                  </a:moveTo>
                  <a:lnTo>
                    <a:pt x="1345131" y="952500"/>
                  </a:lnTo>
                  <a:lnTo>
                    <a:pt x="1347068" y="965200"/>
                  </a:lnTo>
                  <a:lnTo>
                    <a:pt x="1356094" y="965200"/>
                  </a:lnTo>
                  <a:lnTo>
                    <a:pt x="1357675" y="952500"/>
                  </a:lnTo>
                  <a:close/>
                </a:path>
                <a:path w="1460500" h="1320800">
                  <a:moveTo>
                    <a:pt x="1366136" y="952500"/>
                  </a:moveTo>
                  <a:lnTo>
                    <a:pt x="1360702" y="952500"/>
                  </a:lnTo>
                  <a:lnTo>
                    <a:pt x="1361633" y="965200"/>
                  </a:lnTo>
                  <a:lnTo>
                    <a:pt x="1365298" y="965200"/>
                  </a:lnTo>
                  <a:lnTo>
                    <a:pt x="1366136" y="952500"/>
                  </a:lnTo>
                  <a:close/>
                </a:path>
                <a:path w="1460500" h="1320800">
                  <a:moveTo>
                    <a:pt x="1382125" y="952500"/>
                  </a:moveTo>
                  <a:lnTo>
                    <a:pt x="1372774" y="952500"/>
                  </a:lnTo>
                  <a:lnTo>
                    <a:pt x="1373874" y="965200"/>
                  </a:lnTo>
                  <a:lnTo>
                    <a:pt x="1382533" y="965200"/>
                  </a:lnTo>
                  <a:lnTo>
                    <a:pt x="1382125" y="952500"/>
                  </a:lnTo>
                  <a:close/>
                </a:path>
                <a:path w="1460500" h="1320800">
                  <a:moveTo>
                    <a:pt x="1390575" y="952500"/>
                  </a:moveTo>
                  <a:lnTo>
                    <a:pt x="1384596" y="952500"/>
                  </a:lnTo>
                  <a:lnTo>
                    <a:pt x="1382533" y="965200"/>
                  </a:lnTo>
                  <a:lnTo>
                    <a:pt x="1389549" y="965200"/>
                  </a:lnTo>
                  <a:lnTo>
                    <a:pt x="1390575" y="952500"/>
                  </a:lnTo>
                  <a:close/>
                </a:path>
                <a:path w="1460500" h="1320800">
                  <a:moveTo>
                    <a:pt x="1228559" y="939800"/>
                  </a:moveTo>
                  <a:lnTo>
                    <a:pt x="1218936" y="939800"/>
                  </a:lnTo>
                  <a:lnTo>
                    <a:pt x="1218036" y="952500"/>
                  </a:lnTo>
                  <a:lnTo>
                    <a:pt x="1229732" y="952500"/>
                  </a:lnTo>
                  <a:lnTo>
                    <a:pt x="1228559" y="939800"/>
                  </a:lnTo>
                  <a:close/>
                </a:path>
                <a:path w="1460500" h="1320800">
                  <a:moveTo>
                    <a:pt x="1252401" y="939800"/>
                  </a:moveTo>
                  <a:lnTo>
                    <a:pt x="1234276" y="939800"/>
                  </a:lnTo>
                  <a:lnTo>
                    <a:pt x="1230601" y="952500"/>
                  </a:lnTo>
                  <a:lnTo>
                    <a:pt x="1249637" y="952500"/>
                  </a:lnTo>
                  <a:lnTo>
                    <a:pt x="1252401" y="939800"/>
                  </a:lnTo>
                  <a:close/>
                </a:path>
                <a:path w="1460500" h="1320800">
                  <a:moveTo>
                    <a:pt x="1387423" y="914400"/>
                  </a:moveTo>
                  <a:lnTo>
                    <a:pt x="1382973" y="914400"/>
                  </a:lnTo>
                  <a:lnTo>
                    <a:pt x="1377622" y="927100"/>
                  </a:lnTo>
                  <a:lnTo>
                    <a:pt x="1370638" y="939800"/>
                  </a:lnTo>
                  <a:lnTo>
                    <a:pt x="1362272" y="939800"/>
                  </a:lnTo>
                  <a:lnTo>
                    <a:pt x="1364649" y="952500"/>
                  </a:lnTo>
                  <a:lnTo>
                    <a:pt x="1381371" y="952500"/>
                  </a:lnTo>
                  <a:lnTo>
                    <a:pt x="1376083" y="939800"/>
                  </a:lnTo>
                  <a:lnTo>
                    <a:pt x="1383790" y="927100"/>
                  </a:lnTo>
                  <a:lnTo>
                    <a:pt x="1387423" y="914400"/>
                  </a:lnTo>
                  <a:close/>
                </a:path>
                <a:path w="1460500" h="1320800">
                  <a:moveTo>
                    <a:pt x="1231103" y="927100"/>
                  </a:moveTo>
                  <a:lnTo>
                    <a:pt x="1227386" y="927100"/>
                  </a:lnTo>
                  <a:lnTo>
                    <a:pt x="1224915" y="939800"/>
                  </a:lnTo>
                  <a:lnTo>
                    <a:pt x="1228360" y="939800"/>
                  </a:lnTo>
                  <a:lnTo>
                    <a:pt x="1231103" y="927100"/>
                  </a:lnTo>
                  <a:close/>
                </a:path>
                <a:path w="1460500" h="1320800">
                  <a:moveTo>
                    <a:pt x="1259835" y="927100"/>
                  </a:moveTo>
                  <a:lnTo>
                    <a:pt x="1247197" y="927100"/>
                  </a:lnTo>
                  <a:lnTo>
                    <a:pt x="1245878" y="939800"/>
                  </a:lnTo>
                  <a:lnTo>
                    <a:pt x="1256286" y="939800"/>
                  </a:lnTo>
                  <a:lnTo>
                    <a:pt x="1259835" y="927100"/>
                  </a:lnTo>
                  <a:close/>
                </a:path>
                <a:path w="1460500" h="1320800">
                  <a:moveTo>
                    <a:pt x="1231857" y="914400"/>
                  </a:moveTo>
                  <a:lnTo>
                    <a:pt x="1229637" y="914400"/>
                  </a:lnTo>
                  <a:lnTo>
                    <a:pt x="1228884" y="927100"/>
                  </a:lnTo>
                  <a:lnTo>
                    <a:pt x="1234046" y="927100"/>
                  </a:lnTo>
                  <a:lnTo>
                    <a:pt x="1231857" y="914400"/>
                  </a:lnTo>
                  <a:close/>
                </a:path>
                <a:path w="1460500" h="1320800">
                  <a:moveTo>
                    <a:pt x="1289049" y="914400"/>
                  </a:moveTo>
                  <a:lnTo>
                    <a:pt x="1267301" y="914400"/>
                  </a:lnTo>
                  <a:lnTo>
                    <a:pt x="1272233" y="927100"/>
                  </a:lnTo>
                  <a:lnTo>
                    <a:pt x="1280830" y="927100"/>
                  </a:lnTo>
                  <a:lnTo>
                    <a:pt x="1289049" y="914400"/>
                  </a:lnTo>
                  <a:close/>
                </a:path>
                <a:path w="1460500" h="1320800">
                  <a:moveTo>
                    <a:pt x="1221250" y="901700"/>
                  </a:moveTo>
                  <a:lnTo>
                    <a:pt x="1194906" y="901700"/>
                  </a:lnTo>
                  <a:lnTo>
                    <a:pt x="1205303" y="914400"/>
                  </a:lnTo>
                  <a:lnTo>
                    <a:pt x="1211680" y="914400"/>
                  </a:lnTo>
                  <a:lnTo>
                    <a:pt x="1221250" y="901700"/>
                  </a:lnTo>
                  <a:close/>
                </a:path>
                <a:path w="1460500" h="1320800">
                  <a:moveTo>
                    <a:pt x="1257291" y="850900"/>
                  </a:moveTo>
                  <a:lnTo>
                    <a:pt x="1126562" y="850900"/>
                  </a:lnTo>
                  <a:lnTo>
                    <a:pt x="1137640" y="863600"/>
                  </a:lnTo>
                  <a:lnTo>
                    <a:pt x="1151074" y="876300"/>
                  </a:lnTo>
                  <a:lnTo>
                    <a:pt x="1154771" y="876300"/>
                  </a:lnTo>
                  <a:lnTo>
                    <a:pt x="1161158" y="889000"/>
                  </a:lnTo>
                  <a:lnTo>
                    <a:pt x="1163912" y="901700"/>
                  </a:lnTo>
                  <a:lnTo>
                    <a:pt x="1226685" y="901700"/>
                  </a:lnTo>
                  <a:lnTo>
                    <a:pt x="1229292" y="914400"/>
                  </a:lnTo>
                  <a:lnTo>
                    <a:pt x="1273835" y="914400"/>
                  </a:lnTo>
                  <a:lnTo>
                    <a:pt x="1264694" y="889000"/>
                  </a:lnTo>
                  <a:lnTo>
                    <a:pt x="1258862" y="876300"/>
                  </a:lnTo>
                  <a:lnTo>
                    <a:pt x="1258935" y="863600"/>
                  </a:lnTo>
                  <a:lnTo>
                    <a:pt x="1257291" y="850900"/>
                  </a:lnTo>
                  <a:close/>
                </a:path>
                <a:path w="1460500" h="1320800">
                  <a:moveTo>
                    <a:pt x="1245344" y="825500"/>
                  </a:moveTo>
                  <a:lnTo>
                    <a:pt x="90363" y="825500"/>
                  </a:lnTo>
                  <a:lnTo>
                    <a:pt x="93703" y="838200"/>
                  </a:lnTo>
                  <a:lnTo>
                    <a:pt x="94049" y="850900"/>
                  </a:lnTo>
                  <a:lnTo>
                    <a:pt x="1246747" y="850900"/>
                  </a:lnTo>
                  <a:lnTo>
                    <a:pt x="1246412" y="838200"/>
                  </a:lnTo>
                  <a:lnTo>
                    <a:pt x="1246192" y="838200"/>
                  </a:lnTo>
                  <a:lnTo>
                    <a:pt x="1245344" y="825500"/>
                  </a:lnTo>
                  <a:close/>
                </a:path>
                <a:path w="1460500" h="1320800">
                  <a:moveTo>
                    <a:pt x="1228025" y="800100"/>
                  </a:moveTo>
                  <a:lnTo>
                    <a:pt x="89086" y="800100"/>
                  </a:lnTo>
                  <a:lnTo>
                    <a:pt x="86520" y="812800"/>
                  </a:lnTo>
                  <a:lnTo>
                    <a:pt x="87264" y="812800"/>
                  </a:lnTo>
                  <a:lnTo>
                    <a:pt x="89389" y="825500"/>
                  </a:lnTo>
                  <a:lnTo>
                    <a:pt x="1240443" y="825500"/>
                  </a:lnTo>
                  <a:lnTo>
                    <a:pt x="1232150" y="812800"/>
                  </a:lnTo>
                  <a:lnTo>
                    <a:pt x="1228025" y="800100"/>
                  </a:lnTo>
                  <a:close/>
                </a:path>
                <a:path w="1460500" h="1320800">
                  <a:moveTo>
                    <a:pt x="1213889" y="787400"/>
                  </a:moveTo>
                  <a:lnTo>
                    <a:pt x="99536" y="787400"/>
                  </a:lnTo>
                  <a:lnTo>
                    <a:pt x="99033" y="800100"/>
                  </a:lnTo>
                  <a:lnTo>
                    <a:pt x="1223292" y="800100"/>
                  </a:lnTo>
                  <a:lnTo>
                    <a:pt x="1213889" y="787400"/>
                  </a:lnTo>
                  <a:close/>
                </a:path>
                <a:path w="1460500" h="1320800">
                  <a:moveTo>
                    <a:pt x="1202256" y="762000"/>
                  </a:moveTo>
                  <a:lnTo>
                    <a:pt x="115818" y="762000"/>
                  </a:lnTo>
                  <a:lnTo>
                    <a:pt x="106258" y="774700"/>
                  </a:lnTo>
                  <a:lnTo>
                    <a:pt x="103724" y="787400"/>
                  </a:lnTo>
                  <a:lnTo>
                    <a:pt x="1201502" y="787400"/>
                  </a:lnTo>
                  <a:lnTo>
                    <a:pt x="1204884" y="774700"/>
                  </a:lnTo>
                  <a:lnTo>
                    <a:pt x="1202256" y="762000"/>
                  </a:lnTo>
                  <a:close/>
                </a:path>
                <a:path w="1460500" h="1320800">
                  <a:moveTo>
                    <a:pt x="1196979" y="736600"/>
                  </a:moveTo>
                  <a:lnTo>
                    <a:pt x="120991" y="736600"/>
                  </a:lnTo>
                  <a:lnTo>
                    <a:pt x="118561" y="762000"/>
                  </a:lnTo>
                  <a:lnTo>
                    <a:pt x="1197869" y="762000"/>
                  </a:lnTo>
                  <a:lnTo>
                    <a:pt x="1195073" y="749300"/>
                  </a:lnTo>
                  <a:lnTo>
                    <a:pt x="1196979" y="736600"/>
                  </a:lnTo>
                  <a:close/>
                </a:path>
                <a:path w="1460500" h="1320800">
                  <a:moveTo>
                    <a:pt x="1200057" y="723900"/>
                  </a:moveTo>
                  <a:lnTo>
                    <a:pt x="133105" y="723900"/>
                  </a:lnTo>
                  <a:lnTo>
                    <a:pt x="131294" y="736600"/>
                  </a:lnTo>
                  <a:lnTo>
                    <a:pt x="1201890" y="736600"/>
                  </a:lnTo>
                  <a:lnTo>
                    <a:pt x="1200057" y="723900"/>
                  </a:lnTo>
                  <a:close/>
                </a:path>
                <a:path w="1460500" h="1320800">
                  <a:moveTo>
                    <a:pt x="1219114" y="673100"/>
                  </a:moveTo>
                  <a:lnTo>
                    <a:pt x="139430" y="673100"/>
                  </a:lnTo>
                  <a:lnTo>
                    <a:pt x="141639" y="685800"/>
                  </a:lnTo>
                  <a:lnTo>
                    <a:pt x="139377" y="685800"/>
                  </a:lnTo>
                  <a:lnTo>
                    <a:pt x="135200" y="698500"/>
                  </a:lnTo>
                  <a:lnTo>
                    <a:pt x="131849" y="698500"/>
                  </a:lnTo>
                  <a:lnTo>
                    <a:pt x="133252" y="711200"/>
                  </a:lnTo>
                  <a:lnTo>
                    <a:pt x="133514" y="711200"/>
                  </a:lnTo>
                  <a:lnTo>
                    <a:pt x="133524" y="723900"/>
                  </a:lnTo>
                  <a:lnTo>
                    <a:pt x="1202371" y="723900"/>
                  </a:lnTo>
                  <a:lnTo>
                    <a:pt x="1209041" y="711200"/>
                  </a:lnTo>
                  <a:lnTo>
                    <a:pt x="1212957" y="685800"/>
                  </a:lnTo>
                  <a:lnTo>
                    <a:pt x="1219114" y="673100"/>
                  </a:lnTo>
                  <a:close/>
                </a:path>
                <a:path w="1460500" h="1320800">
                  <a:moveTo>
                    <a:pt x="684303" y="609600"/>
                  </a:moveTo>
                  <a:lnTo>
                    <a:pt x="140330" y="609600"/>
                  </a:lnTo>
                  <a:lnTo>
                    <a:pt x="139451" y="622300"/>
                  </a:lnTo>
                  <a:lnTo>
                    <a:pt x="136226" y="622300"/>
                  </a:lnTo>
                  <a:lnTo>
                    <a:pt x="135524" y="635000"/>
                  </a:lnTo>
                  <a:lnTo>
                    <a:pt x="143210" y="647700"/>
                  </a:lnTo>
                  <a:lnTo>
                    <a:pt x="147168" y="647700"/>
                  </a:lnTo>
                  <a:lnTo>
                    <a:pt x="148267" y="660400"/>
                  </a:lnTo>
                  <a:lnTo>
                    <a:pt x="134456" y="660400"/>
                  </a:lnTo>
                  <a:lnTo>
                    <a:pt x="130310" y="673100"/>
                  </a:lnTo>
                  <a:lnTo>
                    <a:pt x="676555" y="673100"/>
                  </a:lnTo>
                  <a:lnTo>
                    <a:pt x="698418" y="647700"/>
                  </a:lnTo>
                  <a:lnTo>
                    <a:pt x="696460" y="635000"/>
                  </a:lnTo>
                  <a:lnTo>
                    <a:pt x="687685" y="622300"/>
                  </a:lnTo>
                  <a:lnTo>
                    <a:pt x="684303" y="609600"/>
                  </a:lnTo>
                  <a:close/>
                </a:path>
                <a:path w="1460500" h="1320800">
                  <a:moveTo>
                    <a:pt x="1223041" y="647700"/>
                  </a:moveTo>
                  <a:lnTo>
                    <a:pt x="1153074" y="647700"/>
                  </a:lnTo>
                  <a:lnTo>
                    <a:pt x="1120709" y="660400"/>
                  </a:lnTo>
                  <a:lnTo>
                    <a:pt x="697067" y="660400"/>
                  </a:lnTo>
                  <a:lnTo>
                    <a:pt x="691403" y="673100"/>
                  </a:lnTo>
                  <a:lnTo>
                    <a:pt x="1222538" y="673100"/>
                  </a:lnTo>
                  <a:lnTo>
                    <a:pt x="1223983" y="660400"/>
                  </a:lnTo>
                  <a:lnTo>
                    <a:pt x="1223041" y="647700"/>
                  </a:lnTo>
                  <a:close/>
                </a:path>
                <a:path w="1460500" h="1320800">
                  <a:moveTo>
                    <a:pt x="690020" y="596900"/>
                  </a:moveTo>
                  <a:lnTo>
                    <a:pt x="122666" y="596900"/>
                  </a:lnTo>
                  <a:lnTo>
                    <a:pt x="123305" y="609600"/>
                  </a:lnTo>
                  <a:lnTo>
                    <a:pt x="688816" y="609600"/>
                  </a:lnTo>
                  <a:lnTo>
                    <a:pt x="690020" y="596900"/>
                  </a:lnTo>
                  <a:close/>
                </a:path>
                <a:path w="1460500" h="1320800">
                  <a:moveTo>
                    <a:pt x="677445" y="571500"/>
                  </a:moveTo>
                  <a:lnTo>
                    <a:pt x="117692" y="571500"/>
                  </a:lnTo>
                  <a:lnTo>
                    <a:pt x="118027" y="584200"/>
                  </a:lnTo>
                  <a:lnTo>
                    <a:pt x="121095" y="584200"/>
                  </a:lnTo>
                  <a:lnTo>
                    <a:pt x="121483" y="596900"/>
                  </a:lnTo>
                  <a:lnTo>
                    <a:pt x="685078" y="596900"/>
                  </a:lnTo>
                  <a:lnTo>
                    <a:pt x="680481" y="584200"/>
                  </a:lnTo>
                  <a:lnTo>
                    <a:pt x="677445" y="571500"/>
                  </a:lnTo>
                  <a:close/>
                </a:path>
                <a:path w="1460500" h="1320800">
                  <a:moveTo>
                    <a:pt x="711507" y="558800"/>
                  </a:moveTo>
                  <a:lnTo>
                    <a:pt x="104960" y="558800"/>
                  </a:lnTo>
                  <a:lnTo>
                    <a:pt x="112226" y="571500"/>
                  </a:lnTo>
                  <a:lnTo>
                    <a:pt x="708093" y="571500"/>
                  </a:lnTo>
                  <a:lnTo>
                    <a:pt x="711507" y="558800"/>
                  </a:lnTo>
                  <a:close/>
                </a:path>
                <a:path w="1460500" h="1320800">
                  <a:moveTo>
                    <a:pt x="719213" y="533400"/>
                  </a:moveTo>
                  <a:lnTo>
                    <a:pt x="100091" y="533400"/>
                  </a:lnTo>
                  <a:lnTo>
                    <a:pt x="104478" y="546100"/>
                  </a:lnTo>
                  <a:lnTo>
                    <a:pt x="102185" y="546100"/>
                  </a:lnTo>
                  <a:lnTo>
                    <a:pt x="102719" y="558800"/>
                  </a:lnTo>
                  <a:lnTo>
                    <a:pt x="713308" y="558800"/>
                  </a:lnTo>
                  <a:lnTo>
                    <a:pt x="716564" y="546100"/>
                  </a:lnTo>
                  <a:lnTo>
                    <a:pt x="719213" y="533400"/>
                  </a:lnTo>
                  <a:close/>
                </a:path>
                <a:path w="1460500" h="1320800">
                  <a:moveTo>
                    <a:pt x="720260" y="520700"/>
                  </a:moveTo>
                  <a:lnTo>
                    <a:pt x="95693" y="520700"/>
                  </a:lnTo>
                  <a:lnTo>
                    <a:pt x="96269" y="533400"/>
                  </a:lnTo>
                  <a:lnTo>
                    <a:pt x="719883" y="533400"/>
                  </a:lnTo>
                  <a:lnTo>
                    <a:pt x="720260" y="520700"/>
                  </a:lnTo>
                  <a:close/>
                </a:path>
                <a:path w="1460500" h="1320800">
                  <a:moveTo>
                    <a:pt x="713140" y="508000"/>
                  </a:moveTo>
                  <a:lnTo>
                    <a:pt x="93086" y="508000"/>
                  </a:lnTo>
                  <a:lnTo>
                    <a:pt x="94206" y="520700"/>
                  </a:lnTo>
                  <a:lnTo>
                    <a:pt x="715873" y="520700"/>
                  </a:lnTo>
                  <a:lnTo>
                    <a:pt x="713140" y="508000"/>
                  </a:lnTo>
                  <a:close/>
                </a:path>
                <a:path w="1460500" h="1320800">
                  <a:moveTo>
                    <a:pt x="710198" y="495300"/>
                  </a:moveTo>
                  <a:lnTo>
                    <a:pt x="82897" y="495300"/>
                  </a:lnTo>
                  <a:lnTo>
                    <a:pt x="82562" y="508000"/>
                  </a:lnTo>
                  <a:lnTo>
                    <a:pt x="711800" y="508000"/>
                  </a:lnTo>
                  <a:lnTo>
                    <a:pt x="710198" y="495300"/>
                  </a:lnTo>
                  <a:close/>
                </a:path>
                <a:path w="1460500" h="1320800">
                  <a:moveTo>
                    <a:pt x="736344" y="469900"/>
                  </a:moveTo>
                  <a:lnTo>
                    <a:pt x="60406" y="469900"/>
                  </a:lnTo>
                  <a:lnTo>
                    <a:pt x="61945" y="482600"/>
                  </a:lnTo>
                  <a:lnTo>
                    <a:pt x="64961" y="482600"/>
                  </a:lnTo>
                  <a:lnTo>
                    <a:pt x="72343" y="495300"/>
                  </a:lnTo>
                  <a:lnTo>
                    <a:pt x="716711" y="495300"/>
                  </a:lnTo>
                  <a:lnTo>
                    <a:pt x="736344" y="469900"/>
                  </a:lnTo>
                  <a:close/>
                </a:path>
                <a:path w="1460500" h="1320800">
                  <a:moveTo>
                    <a:pt x="742825" y="431800"/>
                  </a:moveTo>
                  <a:lnTo>
                    <a:pt x="62186" y="431800"/>
                  </a:lnTo>
                  <a:lnTo>
                    <a:pt x="61872" y="444500"/>
                  </a:lnTo>
                  <a:lnTo>
                    <a:pt x="61464" y="457200"/>
                  </a:lnTo>
                  <a:lnTo>
                    <a:pt x="58542" y="457200"/>
                  </a:lnTo>
                  <a:lnTo>
                    <a:pt x="58406" y="469900"/>
                  </a:lnTo>
                  <a:lnTo>
                    <a:pt x="737925" y="469900"/>
                  </a:lnTo>
                  <a:lnTo>
                    <a:pt x="737904" y="457200"/>
                  </a:lnTo>
                  <a:lnTo>
                    <a:pt x="742825" y="431800"/>
                  </a:lnTo>
                  <a:close/>
                </a:path>
                <a:path w="1460500" h="1320800">
                  <a:moveTo>
                    <a:pt x="755851" y="381000"/>
                  </a:moveTo>
                  <a:lnTo>
                    <a:pt x="47590" y="381000"/>
                  </a:lnTo>
                  <a:lnTo>
                    <a:pt x="49799" y="393700"/>
                  </a:lnTo>
                  <a:lnTo>
                    <a:pt x="56794" y="406400"/>
                  </a:lnTo>
                  <a:lnTo>
                    <a:pt x="57600" y="406400"/>
                  </a:lnTo>
                  <a:lnTo>
                    <a:pt x="59537" y="419100"/>
                  </a:lnTo>
                  <a:lnTo>
                    <a:pt x="60532" y="431800"/>
                  </a:lnTo>
                  <a:lnTo>
                    <a:pt x="742982" y="431800"/>
                  </a:lnTo>
                  <a:lnTo>
                    <a:pt x="744061" y="419100"/>
                  </a:lnTo>
                  <a:lnTo>
                    <a:pt x="752395" y="406400"/>
                  </a:lnTo>
                  <a:lnTo>
                    <a:pt x="755851" y="381000"/>
                  </a:lnTo>
                  <a:close/>
                </a:path>
                <a:path w="1460500" h="1320800">
                  <a:moveTo>
                    <a:pt x="762510" y="368300"/>
                  </a:moveTo>
                  <a:lnTo>
                    <a:pt x="42825" y="368300"/>
                  </a:lnTo>
                  <a:lnTo>
                    <a:pt x="45265" y="381000"/>
                  </a:lnTo>
                  <a:lnTo>
                    <a:pt x="758427" y="381000"/>
                  </a:lnTo>
                  <a:lnTo>
                    <a:pt x="762510" y="368300"/>
                  </a:lnTo>
                  <a:close/>
                </a:path>
                <a:path w="1460500" h="1320800">
                  <a:moveTo>
                    <a:pt x="804289" y="342900"/>
                  </a:moveTo>
                  <a:lnTo>
                    <a:pt x="12596" y="342900"/>
                  </a:lnTo>
                  <a:lnTo>
                    <a:pt x="18407" y="355600"/>
                  </a:lnTo>
                  <a:lnTo>
                    <a:pt x="19318" y="368300"/>
                  </a:lnTo>
                  <a:lnTo>
                    <a:pt x="789913" y="368300"/>
                  </a:lnTo>
                  <a:lnTo>
                    <a:pt x="802645" y="355600"/>
                  </a:lnTo>
                  <a:lnTo>
                    <a:pt x="804289" y="342900"/>
                  </a:lnTo>
                  <a:close/>
                </a:path>
                <a:path w="1460500" h="1320800">
                  <a:moveTo>
                    <a:pt x="809064" y="330200"/>
                  </a:moveTo>
                  <a:lnTo>
                    <a:pt x="890" y="330200"/>
                  </a:lnTo>
                  <a:lnTo>
                    <a:pt x="2251" y="342900"/>
                  </a:lnTo>
                  <a:lnTo>
                    <a:pt x="806928" y="342900"/>
                  </a:lnTo>
                  <a:lnTo>
                    <a:pt x="809064" y="330200"/>
                  </a:lnTo>
                  <a:close/>
                </a:path>
                <a:path w="1460500" h="1320800">
                  <a:moveTo>
                    <a:pt x="802739" y="0"/>
                  </a:moveTo>
                  <a:lnTo>
                    <a:pt x="2565" y="0"/>
                  </a:lnTo>
                  <a:lnTo>
                    <a:pt x="1982" y="63500"/>
                  </a:lnTo>
                  <a:lnTo>
                    <a:pt x="1788" y="76200"/>
                  </a:lnTo>
                  <a:lnTo>
                    <a:pt x="1691" y="88900"/>
                  </a:lnTo>
                  <a:lnTo>
                    <a:pt x="1594" y="101600"/>
                  </a:lnTo>
                  <a:lnTo>
                    <a:pt x="1497" y="114300"/>
                  </a:lnTo>
                  <a:lnTo>
                    <a:pt x="1455" y="139700"/>
                  </a:lnTo>
                  <a:lnTo>
                    <a:pt x="1331" y="165100"/>
                  </a:lnTo>
                  <a:lnTo>
                    <a:pt x="1228" y="177800"/>
                  </a:lnTo>
                  <a:lnTo>
                    <a:pt x="1021" y="190500"/>
                  </a:lnTo>
                  <a:lnTo>
                    <a:pt x="918" y="203200"/>
                  </a:lnTo>
                  <a:lnTo>
                    <a:pt x="815" y="215900"/>
                  </a:lnTo>
                  <a:lnTo>
                    <a:pt x="712" y="228600"/>
                  </a:lnTo>
                  <a:lnTo>
                    <a:pt x="642" y="254000"/>
                  </a:lnTo>
                  <a:lnTo>
                    <a:pt x="518" y="279400"/>
                  </a:lnTo>
                  <a:lnTo>
                    <a:pt x="429" y="292100"/>
                  </a:lnTo>
                  <a:lnTo>
                    <a:pt x="340" y="304800"/>
                  </a:lnTo>
                  <a:lnTo>
                    <a:pt x="251" y="317500"/>
                  </a:lnTo>
                  <a:lnTo>
                    <a:pt x="0" y="330200"/>
                  </a:lnTo>
                  <a:lnTo>
                    <a:pt x="820488" y="330200"/>
                  </a:lnTo>
                  <a:lnTo>
                    <a:pt x="830550" y="317500"/>
                  </a:lnTo>
                  <a:lnTo>
                    <a:pt x="836414" y="317500"/>
                  </a:lnTo>
                  <a:lnTo>
                    <a:pt x="836393" y="304800"/>
                  </a:lnTo>
                  <a:lnTo>
                    <a:pt x="827618" y="292100"/>
                  </a:lnTo>
                  <a:lnTo>
                    <a:pt x="827451" y="279400"/>
                  </a:lnTo>
                  <a:lnTo>
                    <a:pt x="846016" y="279400"/>
                  </a:lnTo>
                  <a:lnTo>
                    <a:pt x="855460" y="254000"/>
                  </a:lnTo>
                  <a:lnTo>
                    <a:pt x="863879" y="241300"/>
                  </a:lnTo>
                  <a:lnTo>
                    <a:pt x="876119" y="228600"/>
                  </a:lnTo>
                  <a:lnTo>
                    <a:pt x="878402" y="228600"/>
                  </a:lnTo>
                  <a:lnTo>
                    <a:pt x="879177" y="215900"/>
                  </a:lnTo>
                  <a:lnTo>
                    <a:pt x="870748" y="215900"/>
                  </a:lnTo>
                  <a:lnTo>
                    <a:pt x="860979" y="203200"/>
                  </a:lnTo>
                  <a:lnTo>
                    <a:pt x="854330" y="203200"/>
                  </a:lnTo>
                  <a:lnTo>
                    <a:pt x="851607" y="190500"/>
                  </a:lnTo>
                  <a:lnTo>
                    <a:pt x="836424" y="190500"/>
                  </a:lnTo>
                  <a:lnTo>
                    <a:pt x="826906" y="177800"/>
                  </a:lnTo>
                  <a:lnTo>
                    <a:pt x="823430" y="177800"/>
                  </a:lnTo>
                  <a:lnTo>
                    <a:pt x="822529" y="165100"/>
                  </a:lnTo>
                  <a:lnTo>
                    <a:pt x="822603" y="152400"/>
                  </a:lnTo>
                  <a:lnTo>
                    <a:pt x="823294" y="152400"/>
                  </a:lnTo>
                  <a:lnTo>
                    <a:pt x="824487" y="139700"/>
                  </a:lnTo>
                  <a:lnTo>
                    <a:pt x="812697" y="139700"/>
                  </a:lnTo>
                  <a:lnTo>
                    <a:pt x="809284" y="127000"/>
                  </a:lnTo>
                  <a:lnTo>
                    <a:pt x="806896" y="127000"/>
                  </a:lnTo>
                  <a:lnTo>
                    <a:pt x="805305" y="114300"/>
                  </a:lnTo>
                  <a:lnTo>
                    <a:pt x="804499" y="114300"/>
                  </a:lnTo>
                  <a:lnTo>
                    <a:pt x="807493" y="101600"/>
                  </a:lnTo>
                  <a:lnTo>
                    <a:pt x="827158" y="101600"/>
                  </a:lnTo>
                  <a:lnTo>
                    <a:pt x="831524" y="88900"/>
                  </a:lnTo>
                  <a:lnTo>
                    <a:pt x="830142" y="88900"/>
                  </a:lnTo>
                  <a:lnTo>
                    <a:pt x="825210" y="76200"/>
                  </a:lnTo>
                  <a:lnTo>
                    <a:pt x="807064" y="76200"/>
                  </a:lnTo>
                  <a:lnTo>
                    <a:pt x="808834" y="63500"/>
                  </a:lnTo>
                  <a:lnTo>
                    <a:pt x="813001" y="38100"/>
                  </a:lnTo>
                  <a:lnTo>
                    <a:pt x="819001" y="38100"/>
                  </a:lnTo>
                  <a:lnTo>
                    <a:pt x="823210" y="25400"/>
                  </a:lnTo>
                  <a:lnTo>
                    <a:pt x="827021" y="25400"/>
                  </a:lnTo>
                  <a:lnTo>
                    <a:pt x="829576" y="12700"/>
                  </a:lnTo>
                  <a:lnTo>
                    <a:pt x="802331" y="12700"/>
                  </a:lnTo>
                  <a:lnTo>
                    <a:pt x="802739" y="0"/>
                  </a:lnTo>
                  <a:close/>
                </a:path>
                <a:path w="1460500" h="1320800">
                  <a:moveTo>
                    <a:pt x="1460060" y="1079372"/>
                  </a:moveTo>
                  <a:lnTo>
                    <a:pt x="1458510" y="1080503"/>
                  </a:lnTo>
                  <a:lnTo>
                    <a:pt x="1455913" y="1082817"/>
                  </a:lnTo>
                  <a:lnTo>
                    <a:pt x="1456439" y="1082817"/>
                  </a:lnTo>
                  <a:lnTo>
                    <a:pt x="1458751" y="1080765"/>
                  </a:lnTo>
                  <a:lnTo>
                    <a:pt x="1460060" y="1079372"/>
                  </a:lnTo>
                  <a:close/>
                </a:path>
              </a:pathLst>
            </a:custGeom>
            <a:solidFill>
              <a:srgbClr val="009FDB"/>
            </a:solidFill>
          </p:spPr>
          <p:txBody>
            <a:bodyPr wrap="square" lIns="0" tIns="0" rIns="0" bIns="0" rtlCol="0"/>
            <a:lstStyle/>
            <a:p>
              <a:pPr defTabSz="554492"/>
              <a:endParaRPr sz="1092" kern="0">
                <a:solidFill>
                  <a:sysClr val="windowText" lastClr="000000"/>
                </a:solidFill>
              </a:endParaRPr>
            </a:p>
          </p:txBody>
        </p:sp>
        <p:sp>
          <p:nvSpPr>
            <p:cNvPr id="162" name="object 162"/>
            <p:cNvSpPr/>
            <p:nvPr/>
          </p:nvSpPr>
          <p:spPr>
            <a:xfrm>
              <a:off x="14094536" y="5947187"/>
              <a:ext cx="435609" cy="335915"/>
            </a:xfrm>
            <a:custGeom>
              <a:avLst/>
              <a:gdLst/>
              <a:ahLst/>
              <a:cxnLst/>
              <a:rect l="l" t="t" r="r" b="b"/>
              <a:pathLst>
                <a:path w="435609" h="335914">
                  <a:moveTo>
                    <a:pt x="222669" y="237934"/>
                  </a:moveTo>
                  <a:lnTo>
                    <a:pt x="214376" y="198120"/>
                  </a:lnTo>
                  <a:lnTo>
                    <a:pt x="174523" y="162013"/>
                  </a:lnTo>
                  <a:lnTo>
                    <a:pt x="174523" y="161086"/>
                  </a:lnTo>
                  <a:lnTo>
                    <a:pt x="203111" y="134239"/>
                  </a:lnTo>
                  <a:lnTo>
                    <a:pt x="211556" y="90728"/>
                  </a:lnTo>
                  <a:lnTo>
                    <a:pt x="208813" y="73609"/>
                  </a:lnTo>
                  <a:lnTo>
                    <a:pt x="205867" y="55270"/>
                  </a:lnTo>
                  <a:lnTo>
                    <a:pt x="187540" y="26441"/>
                  </a:lnTo>
                  <a:lnTo>
                    <a:pt x="154724" y="7073"/>
                  </a:lnTo>
                  <a:lnTo>
                    <a:pt x="133311" y="4000"/>
                  </a:lnTo>
                  <a:lnTo>
                    <a:pt x="133311" y="231457"/>
                  </a:lnTo>
                  <a:lnTo>
                    <a:pt x="132422" y="247332"/>
                  </a:lnTo>
                  <a:lnTo>
                    <a:pt x="129324" y="257441"/>
                  </a:lnTo>
                  <a:lnTo>
                    <a:pt x="123355" y="262763"/>
                  </a:lnTo>
                  <a:lnTo>
                    <a:pt x="113868" y="264325"/>
                  </a:lnTo>
                  <a:lnTo>
                    <a:pt x="88417" y="264325"/>
                  </a:lnTo>
                  <a:lnTo>
                    <a:pt x="88417" y="198120"/>
                  </a:lnTo>
                  <a:lnTo>
                    <a:pt x="113868" y="198120"/>
                  </a:lnTo>
                  <a:lnTo>
                    <a:pt x="123748" y="199161"/>
                  </a:lnTo>
                  <a:lnTo>
                    <a:pt x="129679" y="203682"/>
                  </a:lnTo>
                  <a:lnTo>
                    <a:pt x="132562" y="213753"/>
                  </a:lnTo>
                  <a:lnTo>
                    <a:pt x="133311" y="231457"/>
                  </a:lnTo>
                  <a:lnTo>
                    <a:pt x="133311" y="4000"/>
                  </a:lnTo>
                  <a:lnTo>
                    <a:pt x="129146" y="3403"/>
                  </a:lnTo>
                  <a:lnTo>
                    <a:pt x="129146" y="102768"/>
                  </a:lnTo>
                  <a:lnTo>
                    <a:pt x="128257" y="117779"/>
                  </a:lnTo>
                  <a:lnTo>
                    <a:pt x="125107" y="127812"/>
                  </a:lnTo>
                  <a:lnTo>
                    <a:pt x="118999" y="133426"/>
                  </a:lnTo>
                  <a:lnTo>
                    <a:pt x="109245" y="135166"/>
                  </a:lnTo>
                  <a:lnTo>
                    <a:pt x="88417" y="135166"/>
                  </a:lnTo>
                  <a:lnTo>
                    <a:pt x="88417" y="73609"/>
                  </a:lnTo>
                  <a:lnTo>
                    <a:pt x="109245" y="73609"/>
                  </a:lnTo>
                  <a:lnTo>
                    <a:pt x="118999" y="74714"/>
                  </a:lnTo>
                  <a:lnTo>
                    <a:pt x="125107" y="78981"/>
                  </a:lnTo>
                  <a:lnTo>
                    <a:pt x="128257" y="87858"/>
                  </a:lnTo>
                  <a:lnTo>
                    <a:pt x="129146" y="102768"/>
                  </a:lnTo>
                  <a:lnTo>
                    <a:pt x="129146" y="3403"/>
                  </a:lnTo>
                  <a:lnTo>
                    <a:pt x="105549" y="0"/>
                  </a:lnTo>
                  <a:lnTo>
                    <a:pt x="0" y="0"/>
                  </a:lnTo>
                  <a:lnTo>
                    <a:pt x="0" y="335610"/>
                  </a:lnTo>
                  <a:lnTo>
                    <a:pt x="118973" y="335610"/>
                  </a:lnTo>
                  <a:lnTo>
                    <a:pt x="169354" y="328485"/>
                  </a:lnTo>
                  <a:lnTo>
                    <a:pt x="201193" y="308470"/>
                  </a:lnTo>
                  <a:lnTo>
                    <a:pt x="217855" y="277609"/>
                  </a:lnTo>
                  <a:lnTo>
                    <a:pt x="219468" y="264325"/>
                  </a:lnTo>
                  <a:lnTo>
                    <a:pt x="222669" y="237934"/>
                  </a:lnTo>
                  <a:close/>
                </a:path>
                <a:path w="435609" h="335914">
                  <a:moveTo>
                    <a:pt x="435140" y="261620"/>
                  </a:moveTo>
                  <a:lnTo>
                    <a:pt x="337934" y="261620"/>
                  </a:lnTo>
                  <a:lnTo>
                    <a:pt x="337934" y="196850"/>
                  </a:lnTo>
                  <a:lnTo>
                    <a:pt x="404583" y="196850"/>
                  </a:lnTo>
                  <a:lnTo>
                    <a:pt x="404583" y="130810"/>
                  </a:lnTo>
                  <a:lnTo>
                    <a:pt x="337934" y="130810"/>
                  </a:lnTo>
                  <a:lnTo>
                    <a:pt x="337934" y="76200"/>
                  </a:lnTo>
                  <a:lnTo>
                    <a:pt x="432371" y="76200"/>
                  </a:lnTo>
                  <a:lnTo>
                    <a:pt x="432371" y="0"/>
                  </a:lnTo>
                  <a:lnTo>
                    <a:pt x="247205" y="0"/>
                  </a:lnTo>
                  <a:lnTo>
                    <a:pt x="247205" y="76200"/>
                  </a:lnTo>
                  <a:lnTo>
                    <a:pt x="247205" y="130810"/>
                  </a:lnTo>
                  <a:lnTo>
                    <a:pt x="247205" y="196850"/>
                  </a:lnTo>
                  <a:lnTo>
                    <a:pt x="247205" y="261620"/>
                  </a:lnTo>
                  <a:lnTo>
                    <a:pt x="247205" y="335280"/>
                  </a:lnTo>
                  <a:lnTo>
                    <a:pt x="435140" y="335280"/>
                  </a:lnTo>
                  <a:lnTo>
                    <a:pt x="435140" y="261620"/>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pic>
          <p:nvPicPr>
            <p:cNvPr id="163" name="object 163"/>
            <p:cNvPicPr/>
            <p:nvPr/>
          </p:nvPicPr>
          <p:blipFill>
            <a:blip r:embed="rId44" cstate="print"/>
            <a:stretch>
              <a:fillRect/>
            </a:stretch>
          </p:blipFill>
          <p:spPr>
            <a:xfrm>
              <a:off x="14094544" y="6311933"/>
              <a:ext cx="279405" cy="102873"/>
            </a:xfrm>
            <a:prstGeom prst="rect">
              <a:avLst/>
            </a:prstGeom>
          </p:spPr>
        </p:pic>
        <p:pic>
          <p:nvPicPr>
            <p:cNvPr id="164" name="object 164"/>
            <p:cNvPicPr/>
            <p:nvPr/>
          </p:nvPicPr>
          <p:blipFill>
            <a:blip r:embed="rId45" cstate="print"/>
            <a:stretch>
              <a:fillRect/>
            </a:stretch>
          </p:blipFill>
          <p:spPr>
            <a:xfrm>
              <a:off x="14393435" y="6310522"/>
              <a:ext cx="136247" cy="105180"/>
            </a:xfrm>
            <a:prstGeom prst="rect">
              <a:avLst/>
            </a:prstGeom>
          </p:spPr>
        </p:pic>
        <p:sp>
          <p:nvSpPr>
            <p:cNvPr id="165" name="object 165"/>
            <p:cNvSpPr/>
            <p:nvPr/>
          </p:nvSpPr>
          <p:spPr>
            <a:xfrm>
              <a:off x="14094536" y="6443008"/>
              <a:ext cx="435609" cy="338455"/>
            </a:xfrm>
            <a:custGeom>
              <a:avLst/>
              <a:gdLst/>
              <a:ahLst/>
              <a:cxnLst/>
              <a:rect l="l" t="t" r="r" b="b"/>
              <a:pathLst>
                <a:path w="435609" h="338454">
                  <a:moveTo>
                    <a:pt x="189242" y="263347"/>
                  </a:moveTo>
                  <a:lnTo>
                    <a:pt x="91363" y="263347"/>
                  </a:lnTo>
                  <a:lnTo>
                    <a:pt x="91363" y="198577"/>
                  </a:lnTo>
                  <a:lnTo>
                    <a:pt x="158483" y="198577"/>
                  </a:lnTo>
                  <a:lnTo>
                    <a:pt x="158483" y="131267"/>
                  </a:lnTo>
                  <a:lnTo>
                    <a:pt x="91363" y="131267"/>
                  </a:lnTo>
                  <a:lnTo>
                    <a:pt x="91363" y="76657"/>
                  </a:lnTo>
                  <a:lnTo>
                    <a:pt x="186448" y="76657"/>
                  </a:lnTo>
                  <a:lnTo>
                    <a:pt x="186448" y="457"/>
                  </a:lnTo>
                  <a:lnTo>
                    <a:pt x="0" y="457"/>
                  </a:lnTo>
                  <a:lnTo>
                    <a:pt x="0" y="76657"/>
                  </a:lnTo>
                  <a:lnTo>
                    <a:pt x="0" y="131267"/>
                  </a:lnTo>
                  <a:lnTo>
                    <a:pt x="0" y="198577"/>
                  </a:lnTo>
                  <a:lnTo>
                    <a:pt x="0" y="263347"/>
                  </a:lnTo>
                  <a:lnTo>
                    <a:pt x="0" y="338277"/>
                  </a:lnTo>
                  <a:lnTo>
                    <a:pt x="189242" y="338277"/>
                  </a:lnTo>
                  <a:lnTo>
                    <a:pt x="189242" y="263347"/>
                  </a:lnTo>
                  <a:close/>
                </a:path>
                <a:path w="435609" h="338454">
                  <a:moveTo>
                    <a:pt x="435140" y="0"/>
                  </a:moveTo>
                  <a:lnTo>
                    <a:pt x="238201" y="0"/>
                  </a:lnTo>
                  <a:lnTo>
                    <a:pt x="238201" y="76200"/>
                  </a:lnTo>
                  <a:lnTo>
                    <a:pt x="291223" y="76200"/>
                  </a:lnTo>
                  <a:lnTo>
                    <a:pt x="291223" y="262890"/>
                  </a:lnTo>
                  <a:lnTo>
                    <a:pt x="238201" y="262890"/>
                  </a:lnTo>
                  <a:lnTo>
                    <a:pt x="238201" y="337820"/>
                  </a:lnTo>
                  <a:lnTo>
                    <a:pt x="435140" y="337820"/>
                  </a:lnTo>
                  <a:lnTo>
                    <a:pt x="435140" y="262890"/>
                  </a:lnTo>
                  <a:lnTo>
                    <a:pt x="382117" y="262890"/>
                  </a:lnTo>
                  <a:lnTo>
                    <a:pt x="382117" y="76200"/>
                  </a:lnTo>
                  <a:lnTo>
                    <a:pt x="435140" y="76200"/>
                  </a:lnTo>
                  <a:lnTo>
                    <a:pt x="435140" y="0"/>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grpSp>
      <p:grpSp>
        <p:nvGrpSpPr>
          <p:cNvPr id="166" name="object 166">
            <a:extLst>
              <a:ext uri="{C183D7F6-B498-43B3-948B-1728B52AA6E4}">
                <adec:decorative xmlns:adec="http://schemas.microsoft.com/office/drawing/2017/decorative" val="1"/>
              </a:ext>
            </a:extLst>
          </p:cNvPr>
          <p:cNvGrpSpPr/>
          <p:nvPr/>
        </p:nvGrpSpPr>
        <p:grpSpPr>
          <a:xfrm>
            <a:off x="9518580" y="3597237"/>
            <a:ext cx="910293" cy="665392"/>
            <a:chOff x="15696139" y="5932111"/>
            <a:chExt cx="1501140" cy="1097280"/>
          </a:xfrm>
        </p:grpSpPr>
        <p:sp>
          <p:nvSpPr>
            <p:cNvPr id="167" name="object 167"/>
            <p:cNvSpPr/>
            <p:nvPr/>
          </p:nvSpPr>
          <p:spPr>
            <a:xfrm>
              <a:off x="15696139" y="5932111"/>
              <a:ext cx="1501140" cy="1097280"/>
            </a:xfrm>
            <a:custGeom>
              <a:avLst/>
              <a:gdLst/>
              <a:ahLst/>
              <a:cxnLst/>
              <a:rect l="l" t="t" r="r" b="b"/>
              <a:pathLst>
                <a:path w="1501140" h="1097279">
                  <a:moveTo>
                    <a:pt x="1081726" y="1061720"/>
                  </a:moveTo>
                  <a:lnTo>
                    <a:pt x="1076574" y="1064260"/>
                  </a:lnTo>
                  <a:lnTo>
                    <a:pt x="1073726" y="1065530"/>
                  </a:lnTo>
                  <a:lnTo>
                    <a:pt x="1064166" y="1065530"/>
                  </a:lnTo>
                  <a:lnTo>
                    <a:pt x="1062040" y="1069340"/>
                  </a:lnTo>
                  <a:lnTo>
                    <a:pt x="1061465" y="1073150"/>
                  </a:lnTo>
                  <a:lnTo>
                    <a:pt x="1061431" y="1074420"/>
                  </a:lnTo>
                  <a:lnTo>
                    <a:pt x="1061332" y="1078230"/>
                  </a:lnTo>
                  <a:lnTo>
                    <a:pt x="1061266" y="1080770"/>
                  </a:lnTo>
                  <a:lnTo>
                    <a:pt x="1060145" y="1084580"/>
                  </a:lnTo>
                  <a:lnTo>
                    <a:pt x="1058815" y="1085850"/>
                  </a:lnTo>
                  <a:lnTo>
                    <a:pt x="1056983" y="1085850"/>
                  </a:lnTo>
                  <a:lnTo>
                    <a:pt x="1055035" y="1087120"/>
                  </a:lnTo>
                  <a:lnTo>
                    <a:pt x="1053486" y="1089660"/>
                  </a:lnTo>
                  <a:lnTo>
                    <a:pt x="1053339" y="1090930"/>
                  </a:lnTo>
                  <a:lnTo>
                    <a:pt x="1053894" y="1097280"/>
                  </a:lnTo>
                  <a:lnTo>
                    <a:pt x="1076124" y="1085850"/>
                  </a:lnTo>
                  <a:lnTo>
                    <a:pt x="1085380" y="1075690"/>
                  </a:lnTo>
                  <a:lnTo>
                    <a:pt x="1085430" y="1065530"/>
                  </a:lnTo>
                  <a:lnTo>
                    <a:pt x="1069244" y="1065530"/>
                  </a:lnTo>
                  <a:lnTo>
                    <a:pt x="1066396" y="1064260"/>
                  </a:lnTo>
                  <a:lnTo>
                    <a:pt x="1085437" y="1064260"/>
                  </a:lnTo>
                  <a:lnTo>
                    <a:pt x="1085443" y="1062990"/>
                  </a:lnTo>
                  <a:lnTo>
                    <a:pt x="1081726" y="1061720"/>
                  </a:lnTo>
                  <a:close/>
                </a:path>
                <a:path w="1501140" h="1097279">
                  <a:moveTo>
                    <a:pt x="1185684" y="1057910"/>
                  </a:moveTo>
                  <a:lnTo>
                    <a:pt x="1133148" y="1057910"/>
                  </a:lnTo>
                  <a:lnTo>
                    <a:pt x="1138310" y="1059180"/>
                  </a:lnTo>
                  <a:lnTo>
                    <a:pt x="1142028" y="1061720"/>
                  </a:lnTo>
                  <a:lnTo>
                    <a:pt x="1141923" y="1064260"/>
                  </a:lnTo>
                  <a:lnTo>
                    <a:pt x="1142928" y="1065530"/>
                  </a:lnTo>
                  <a:lnTo>
                    <a:pt x="1143159" y="1066861"/>
                  </a:lnTo>
                  <a:lnTo>
                    <a:pt x="1139693" y="1068070"/>
                  </a:lnTo>
                  <a:lnTo>
                    <a:pt x="1114322" y="1078230"/>
                  </a:lnTo>
                  <a:lnTo>
                    <a:pt x="1110856" y="1080770"/>
                  </a:lnTo>
                  <a:lnTo>
                    <a:pt x="1117421" y="1082040"/>
                  </a:lnTo>
                  <a:lnTo>
                    <a:pt x="1144205" y="1071880"/>
                  </a:lnTo>
                  <a:lnTo>
                    <a:pt x="1178875" y="1070610"/>
                  </a:lnTo>
                  <a:lnTo>
                    <a:pt x="1159210" y="1070610"/>
                  </a:lnTo>
                  <a:lnTo>
                    <a:pt x="1155127" y="1068070"/>
                  </a:lnTo>
                  <a:lnTo>
                    <a:pt x="1156059" y="1064260"/>
                  </a:lnTo>
                  <a:lnTo>
                    <a:pt x="1161221" y="1062990"/>
                  </a:lnTo>
                  <a:lnTo>
                    <a:pt x="1172037" y="1062990"/>
                  </a:lnTo>
                  <a:lnTo>
                    <a:pt x="1185684" y="1057910"/>
                  </a:lnTo>
                  <a:close/>
                </a:path>
                <a:path w="1501140" h="1097279">
                  <a:moveTo>
                    <a:pt x="1114311" y="1026160"/>
                  </a:moveTo>
                  <a:lnTo>
                    <a:pt x="1109306" y="1029970"/>
                  </a:lnTo>
                  <a:lnTo>
                    <a:pt x="1101641" y="1045210"/>
                  </a:lnTo>
                  <a:lnTo>
                    <a:pt x="1100856" y="1046480"/>
                  </a:lnTo>
                  <a:lnTo>
                    <a:pt x="1098908" y="1047750"/>
                  </a:lnTo>
                  <a:lnTo>
                    <a:pt x="1097977" y="1049020"/>
                  </a:lnTo>
                  <a:lnTo>
                    <a:pt x="1097641" y="1050290"/>
                  </a:lnTo>
                  <a:lnTo>
                    <a:pt x="1097076" y="1051560"/>
                  </a:lnTo>
                  <a:lnTo>
                    <a:pt x="1096888" y="1052830"/>
                  </a:lnTo>
                  <a:lnTo>
                    <a:pt x="1091631" y="1059180"/>
                  </a:lnTo>
                  <a:lnTo>
                    <a:pt x="1090668" y="1061720"/>
                  </a:lnTo>
                  <a:lnTo>
                    <a:pt x="1091375" y="1065530"/>
                  </a:lnTo>
                  <a:lnTo>
                    <a:pt x="1091666" y="1066861"/>
                  </a:lnTo>
                  <a:lnTo>
                    <a:pt x="1097359" y="1073150"/>
                  </a:lnTo>
                  <a:lnTo>
                    <a:pt x="1096563" y="1078230"/>
                  </a:lnTo>
                  <a:lnTo>
                    <a:pt x="1099746" y="1078230"/>
                  </a:lnTo>
                  <a:lnTo>
                    <a:pt x="1109620" y="1075690"/>
                  </a:lnTo>
                  <a:lnTo>
                    <a:pt x="1110699" y="1074420"/>
                  </a:lnTo>
                  <a:lnTo>
                    <a:pt x="1112971" y="1073150"/>
                  </a:lnTo>
                  <a:lnTo>
                    <a:pt x="1114625" y="1071880"/>
                  </a:lnTo>
                  <a:lnTo>
                    <a:pt x="1121121" y="1071880"/>
                  </a:lnTo>
                  <a:lnTo>
                    <a:pt x="1122342" y="1069340"/>
                  </a:lnTo>
                  <a:lnTo>
                    <a:pt x="1120013" y="1066861"/>
                  </a:lnTo>
                  <a:lnTo>
                    <a:pt x="1118657" y="1065530"/>
                  </a:lnTo>
                  <a:lnTo>
                    <a:pt x="1116929" y="1065530"/>
                  </a:lnTo>
                  <a:lnTo>
                    <a:pt x="1116887" y="1062990"/>
                  </a:lnTo>
                  <a:lnTo>
                    <a:pt x="1122154" y="1059180"/>
                  </a:lnTo>
                  <a:lnTo>
                    <a:pt x="1125033" y="1057910"/>
                  </a:lnTo>
                  <a:lnTo>
                    <a:pt x="1185684" y="1057910"/>
                  </a:lnTo>
                  <a:lnTo>
                    <a:pt x="1192508" y="1055370"/>
                  </a:lnTo>
                  <a:lnTo>
                    <a:pt x="1212130" y="1052830"/>
                  </a:lnTo>
                  <a:lnTo>
                    <a:pt x="1216245" y="1051560"/>
                  </a:lnTo>
                  <a:lnTo>
                    <a:pt x="1223166" y="1046480"/>
                  </a:lnTo>
                  <a:lnTo>
                    <a:pt x="1235271" y="1042670"/>
                  </a:lnTo>
                  <a:lnTo>
                    <a:pt x="1237365" y="1042670"/>
                  </a:lnTo>
                  <a:lnTo>
                    <a:pt x="1240025" y="1038860"/>
                  </a:lnTo>
                  <a:lnTo>
                    <a:pt x="1241763" y="1037590"/>
                  </a:lnTo>
                  <a:lnTo>
                    <a:pt x="1260804" y="1037590"/>
                  </a:lnTo>
                  <a:lnTo>
                    <a:pt x="1260767" y="1036320"/>
                  </a:lnTo>
                  <a:lnTo>
                    <a:pt x="1259972" y="1033780"/>
                  </a:lnTo>
                  <a:lnTo>
                    <a:pt x="1260977" y="1032510"/>
                  </a:lnTo>
                  <a:lnTo>
                    <a:pt x="1263396" y="1031240"/>
                  </a:lnTo>
                  <a:lnTo>
                    <a:pt x="1276683" y="1031240"/>
                  </a:lnTo>
                  <a:lnTo>
                    <a:pt x="1280777" y="1029970"/>
                  </a:lnTo>
                  <a:lnTo>
                    <a:pt x="1283112" y="1028700"/>
                  </a:lnTo>
                  <a:lnTo>
                    <a:pt x="1285133" y="1027430"/>
                  </a:lnTo>
                  <a:lnTo>
                    <a:pt x="1123546" y="1027430"/>
                  </a:lnTo>
                  <a:lnTo>
                    <a:pt x="1114311" y="1026160"/>
                  </a:lnTo>
                  <a:close/>
                </a:path>
                <a:path w="1501140" h="1097279">
                  <a:moveTo>
                    <a:pt x="1121121" y="1071880"/>
                  </a:moveTo>
                  <a:lnTo>
                    <a:pt x="1117086" y="1071880"/>
                  </a:lnTo>
                  <a:lnTo>
                    <a:pt x="1118814" y="1073150"/>
                  </a:lnTo>
                  <a:lnTo>
                    <a:pt x="1120510" y="1073150"/>
                  </a:lnTo>
                  <a:lnTo>
                    <a:pt x="1121121" y="1071880"/>
                  </a:lnTo>
                  <a:close/>
                </a:path>
                <a:path w="1501140" h="1097279">
                  <a:moveTo>
                    <a:pt x="1173555" y="1068070"/>
                  </a:moveTo>
                  <a:lnTo>
                    <a:pt x="1159210" y="1070610"/>
                  </a:lnTo>
                  <a:lnTo>
                    <a:pt x="1178875" y="1070610"/>
                  </a:lnTo>
                  <a:lnTo>
                    <a:pt x="1178822" y="1069340"/>
                  </a:lnTo>
                  <a:lnTo>
                    <a:pt x="1173555" y="1068070"/>
                  </a:lnTo>
                  <a:close/>
                </a:path>
                <a:path w="1501140" h="1097279">
                  <a:moveTo>
                    <a:pt x="1240988" y="1051560"/>
                  </a:moveTo>
                  <a:lnTo>
                    <a:pt x="1237313" y="1052830"/>
                  </a:lnTo>
                  <a:lnTo>
                    <a:pt x="1225303" y="1054100"/>
                  </a:lnTo>
                  <a:lnTo>
                    <a:pt x="1223135" y="1054100"/>
                  </a:lnTo>
                  <a:lnTo>
                    <a:pt x="1221910" y="1055370"/>
                  </a:lnTo>
                  <a:lnTo>
                    <a:pt x="1218957" y="1057910"/>
                  </a:lnTo>
                  <a:lnTo>
                    <a:pt x="1214486" y="1059180"/>
                  </a:lnTo>
                  <a:lnTo>
                    <a:pt x="1213114" y="1060450"/>
                  </a:lnTo>
                  <a:lnTo>
                    <a:pt x="1210413" y="1061720"/>
                  </a:lnTo>
                  <a:lnTo>
                    <a:pt x="1182759" y="1068070"/>
                  </a:lnTo>
                  <a:lnTo>
                    <a:pt x="1187304" y="1070610"/>
                  </a:lnTo>
                  <a:lnTo>
                    <a:pt x="1214559" y="1062990"/>
                  </a:lnTo>
                  <a:lnTo>
                    <a:pt x="1225407" y="1056640"/>
                  </a:lnTo>
                  <a:lnTo>
                    <a:pt x="1239941" y="1055370"/>
                  </a:lnTo>
                  <a:lnTo>
                    <a:pt x="1240087" y="1054100"/>
                  </a:lnTo>
                  <a:lnTo>
                    <a:pt x="1239868" y="1052830"/>
                  </a:lnTo>
                  <a:lnTo>
                    <a:pt x="1241061" y="1052830"/>
                  </a:lnTo>
                  <a:lnTo>
                    <a:pt x="1240988" y="1051560"/>
                  </a:lnTo>
                  <a:close/>
                </a:path>
                <a:path w="1501140" h="1097279">
                  <a:moveTo>
                    <a:pt x="1234067" y="1056640"/>
                  </a:moveTo>
                  <a:lnTo>
                    <a:pt x="1235407" y="1059180"/>
                  </a:lnTo>
                  <a:lnTo>
                    <a:pt x="1242119" y="1059180"/>
                  </a:lnTo>
                  <a:lnTo>
                    <a:pt x="1246705" y="1057910"/>
                  </a:lnTo>
                  <a:lnTo>
                    <a:pt x="1239333" y="1057910"/>
                  </a:lnTo>
                  <a:lnTo>
                    <a:pt x="1234067" y="1056640"/>
                  </a:lnTo>
                  <a:close/>
                </a:path>
                <a:path w="1501140" h="1097279">
                  <a:moveTo>
                    <a:pt x="1331289" y="1019810"/>
                  </a:moveTo>
                  <a:lnTo>
                    <a:pt x="1328158" y="1021080"/>
                  </a:lnTo>
                  <a:lnTo>
                    <a:pt x="1318504" y="1026160"/>
                  </a:lnTo>
                  <a:lnTo>
                    <a:pt x="1308504" y="1028700"/>
                  </a:lnTo>
                  <a:lnTo>
                    <a:pt x="1306316" y="1031240"/>
                  </a:lnTo>
                  <a:lnTo>
                    <a:pt x="1303939" y="1032510"/>
                  </a:lnTo>
                  <a:lnTo>
                    <a:pt x="1296044" y="1035050"/>
                  </a:lnTo>
                  <a:lnTo>
                    <a:pt x="1293332" y="1035050"/>
                  </a:lnTo>
                  <a:lnTo>
                    <a:pt x="1290850" y="1036320"/>
                  </a:lnTo>
                  <a:lnTo>
                    <a:pt x="1285479" y="1041400"/>
                  </a:lnTo>
                  <a:lnTo>
                    <a:pt x="1282599" y="1043940"/>
                  </a:lnTo>
                  <a:lnTo>
                    <a:pt x="1270264" y="1049020"/>
                  </a:lnTo>
                  <a:lnTo>
                    <a:pt x="1251919" y="1054100"/>
                  </a:lnTo>
                  <a:lnTo>
                    <a:pt x="1245679" y="1056640"/>
                  </a:lnTo>
                  <a:lnTo>
                    <a:pt x="1239333" y="1057910"/>
                  </a:lnTo>
                  <a:lnTo>
                    <a:pt x="1246705" y="1057910"/>
                  </a:lnTo>
                  <a:lnTo>
                    <a:pt x="1260464" y="1054100"/>
                  </a:lnTo>
                  <a:lnTo>
                    <a:pt x="1280620" y="1046480"/>
                  </a:lnTo>
                  <a:lnTo>
                    <a:pt x="1286746" y="1042670"/>
                  </a:lnTo>
                  <a:lnTo>
                    <a:pt x="1289698" y="1042670"/>
                  </a:lnTo>
                  <a:lnTo>
                    <a:pt x="1301991" y="1033780"/>
                  </a:lnTo>
                  <a:lnTo>
                    <a:pt x="1319624" y="1027430"/>
                  </a:lnTo>
                  <a:lnTo>
                    <a:pt x="1322357" y="1027430"/>
                  </a:lnTo>
                  <a:lnTo>
                    <a:pt x="1324629" y="1024890"/>
                  </a:lnTo>
                  <a:lnTo>
                    <a:pt x="1331362" y="1022350"/>
                  </a:lnTo>
                  <a:lnTo>
                    <a:pt x="1331289" y="1019810"/>
                  </a:lnTo>
                  <a:close/>
                </a:path>
                <a:path w="1501140" h="1097279">
                  <a:moveTo>
                    <a:pt x="1177757" y="899160"/>
                  </a:moveTo>
                  <a:lnTo>
                    <a:pt x="1101254" y="899160"/>
                  </a:lnTo>
                  <a:lnTo>
                    <a:pt x="1101798" y="904240"/>
                  </a:lnTo>
                  <a:lnTo>
                    <a:pt x="1100437" y="908050"/>
                  </a:lnTo>
                  <a:lnTo>
                    <a:pt x="1100207" y="910590"/>
                  </a:lnTo>
                  <a:lnTo>
                    <a:pt x="1100092" y="911860"/>
                  </a:lnTo>
                  <a:lnTo>
                    <a:pt x="1099976" y="913130"/>
                  </a:lnTo>
                  <a:lnTo>
                    <a:pt x="1103264" y="918210"/>
                  </a:lnTo>
                  <a:lnTo>
                    <a:pt x="1109735" y="923290"/>
                  </a:lnTo>
                  <a:lnTo>
                    <a:pt x="1112039" y="925830"/>
                  </a:lnTo>
                  <a:lnTo>
                    <a:pt x="1117764" y="951230"/>
                  </a:lnTo>
                  <a:lnTo>
                    <a:pt x="1117861" y="953770"/>
                  </a:lnTo>
                  <a:lnTo>
                    <a:pt x="1117913" y="971550"/>
                  </a:lnTo>
                  <a:lnTo>
                    <a:pt x="1115547" y="981710"/>
                  </a:lnTo>
                  <a:lnTo>
                    <a:pt x="1114447" y="991870"/>
                  </a:lnTo>
                  <a:lnTo>
                    <a:pt x="1110207" y="1002030"/>
                  </a:lnTo>
                  <a:lnTo>
                    <a:pt x="1109526" y="1007110"/>
                  </a:lnTo>
                  <a:lnTo>
                    <a:pt x="1108447" y="1010920"/>
                  </a:lnTo>
                  <a:lnTo>
                    <a:pt x="1098238" y="1031240"/>
                  </a:lnTo>
                  <a:lnTo>
                    <a:pt x="1096940" y="1035050"/>
                  </a:lnTo>
                  <a:lnTo>
                    <a:pt x="1096825" y="1036320"/>
                  </a:lnTo>
                  <a:lnTo>
                    <a:pt x="1096710" y="1037590"/>
                  </a:lnTo>
                  <a:lnTo>
                    <a:pt x="1096594" y="1038860"/>
                  </a:lnTo>
                  <a:lnTo>
                    <a:pt x="1096563" y="1045210"/>
                  </a:lnTo>
                  <a:lnTo>
                    <a:pt x="1100992" y="1042670"/>
                  </a:lnTo>
                  <a:lnTo>
                    <a:pt x="1106531" y="1027430"/>
                  </a:lnTo>
                  <a:lnTo>
                    <a:pt x="1110123" y="1022350"/>
                  </a:lnTo>
                  <a:lnTo>
                    <a:pt x="1115201" y="1018540"/>
                  </a:lnTo>
                  <a:lnTo>
                    <a:pt x="1122122" y="1017270"/>
                  </a:lnTo>
                  <a:lnTo>
                    <a:pt x="1134824" y="1017270"/>
                  </a:lnTo>
                  <a:lnTo>
                    <a:pt x="1133955" y="1014730"/>
                  </a:lnTo>
                  <a:lnTo>
                    <a:pt x="1131138" y="1010920"/>
                  </a:lnTo>
                  <a:lnTo>
                    <a:pt x="1130405" y="1008380"/>
                  </a:lnTo>
                  <a:lnTo>
                    <a:pt x="1131421" y="1005840"/>
                  </a:lnTo>
                  <a:lnTo>
                    <a:pt x="1135818" y="1005840"/>
                  </a:lnTo>
                  <a:lnTo>
                    <a:pt x="1136782" y="1004570"/>
                  </a:lnTo>
                  <a:lnTo>
                    <a:pt x="1152017" y="984250"/>
                  </a:lnTo>
                  <a:lnTo>
                    <a:pt x="1156739" y="984250"/>
                  </a:lnTo>
                  <a:lnTo>
                    <a:pt x="1160519" y="977900"/>
                  </a:lnTo>
                  <a:lnTo>
                    <a:pt x="1161378" y="975360"/>
                  </a:lnTo>
                  <a:lnTo>
                    <a:pt x="1160844" y="974090"/>
                  </a:lnTo>
                  <a:lnTo>
                    <a:pt x="1158886" y="972820"/>
                  </a:lnTo>
                  <a:lnTo>
                    <a:pt x="1160729" y="971550"/>
                  </a:lnTo>
                  <a:lnTo>
                    <a:pt x="1161378" y="970280"/>
                  </a:lnTo>
                  <a:lnTo>
                    <a:pt x="1160613" y="969010"/>
                  </a:lnTo>
                  <a:lnTo>
                    <a:pt x="1159524" y="966470"/>
                  </a:lnTo>
                  <a:lnTo>
                    <a:pt x="1158949" y="966470"/>
                  </a:lnTo>
                  <a:lnTo>
                    <a:pt x="1157430" y="965200"/>
                  </a:lnTo>
                  <a:lnTo>
                    <a:pt x="1156823" y="963930"/>
                  </a:lnTo>
                  <a:lnTo>
                    <a:pt x="1151828" y="957580"/>
                  </a:lnTo>
                  <a:lnTo>
                    <a:pt x="1147169" y="949960"/>
                  </a:lnTo>
                  <a:lnTo>
                    <a:pt x="1145975" y="948690"/>
                  </a:lnTo>
                  <a:lnTo>
                    <a:pt x="1148603" y="947420"/>
                  </a:lnTo>
                  <a:lnTo>
                    <a:pt x="1156645" y="941070"/>
                  </a:lnTo>
                  <a:lnTo>
                    <a:pt x="1167022" y="934720"/>
                  </a:lnTo>
                  <a:lnTo>
                    <a:pt x="1187168" y="920750"/>
                  </a:lnTo>
                  <a:lnTo>
                    <a:pt x="1190047" y="919480"/>
                  </a:lnTo>
                  <a:lnTo>
                    <a:pt x="1187084" y="914400"/>
                  </a:lnTo>
                  <a:lnTo>
                    <a:pt x="1181440" y="906780"/>
                  </a:lnTo>
                  <a:lnTo>
                    <a:pt x="1177723" y="900430"/>
                  </a:lnTo>
                  <a:lnTo>
                    <a:pt x="1177757" y="899160"/>
                  </a:lnTo>
                  <a:close/>
                </a:path>
                <a:path w="1501140" h="1097279">
                  <a:moveTo>
                    <a:pt x="1260804" y="1037590"/>
                  </a:moveTo>
                  <a:lnTo>
                    <a:pt x="1245187" y="1037590"/>
                  </a:lnTo>
                  <a:lnTo>
                    <a:pt x="1253741" y="1040130"/>
                  </a:lnTo>
                  <a:lnTo>
                    <a:pt x="1258139" y="1040130"/>
                  </a:lnTo>
                  <a:lnTo>
                    <a:pt x="1260841" y="1038860"/>
                  </a:lnTo>
                  <a:lnTo>
                    <a:pt x="1260804" y="1037590"/>
                  </a:lnTo>
                  <a:close/>
                </a:path>
                <a:path w="1501140" h="1097279">
                  <a:moveTo>
                    <a:pt x="1276683" y="1031240"/>
                  </a:moveTo>
                  <a:lnTo>
                    <a:pt x="1263396" y="1031240"/>
                  </a:lnTo>
                  <a:lnTo>
                    <a:pt x="1265699" y="1032510"/>
                  </a:lnTo>
                  <a:lnTo>
                    <a:pt x="1268118" y="1032510"/>
                  </a:lnTo>
                  <a:lnTo>
                    <a:pt x="1270285" y="1033780"/>
                  </a:lnTo>
                  <a:lnTo>
                    <a:pt x="1272589" y="1032510"/>
                  </a:lnTo>
                  <a:lnTo>
                    <a:pt x="1276683" y="1031240"/>
                  </a:lnTo>
                  <a:close/>
                </a:path>
                <a:path w="1501140" h="1097279">
                  <a:moveTo>
                    <a:pt x="1130709" y="1021080"/>
                  </a:moveTo>
                  <a:lnTo>
                    <a:pt x="1125379" y="1022350"/>
                  </a:lnTo>
                  <a:lnTo>
                    <a:pt x="1123546" y="1027430"/>
                  </a:lnTo>
                  <a:lnTo>
                    <a:pt x="1285133" y="1027430"/>
                  </a:lnTo>
                  <a:lnTo>
                    <a:pt x="1297363" y="1026160"/>
                  </a:lnTo>
                  <a:lnTo>
                    <a:pt x="1141682" y="1026160"/>
                  </a:lnTo>
                  <a:lnTo>
                    <a:pt x="1136991" y="1022350"/>
                  </a:lnTo>
                  <a:lnTo>
                    <a:pt x="1130709" y="1021080"/>
                  </a:lnTo>
                  <a:close/>
                </a:path>
                <a:path w="1501140" h="1097279">
                  <a:moveTo>
                    <a:pt x="1145462" y="1013460"/>
                  </a:moveTo>
                  <a:lnTo>
                    <a:pt x="1142541" y="1013460"/>
                  </a:lnTo>
                  <a:lnTo>
                    <a:pt x="1141316" y="1016000"/>
                  </a:lnTo>
                  <a:lnTo>
                    <a:pt x="1142080" y="1022350"/>
                  </a:lnTo>
                  <a:lnTo>
                    <a:pt x="1141682" y="1026160"/>
                  </a:lnTo>
                  <a:lnTo>
                    <a:pt x="1297363" y="1026160"/>
                  </a:lnTo>
                  <a:lnTo>
                    <a:pt x="1301394" y="1024890"/>
                  </a:lnTo>
                  <a:lnTo>
                    <a:pt x="1308316" y="1021080"/>
                  </a:lnTo>
                  <a:lnTo>
                    <a:pt x="1321875" y="1021080"/>
                  </a:lnTo>
                  <a:lnTo>
                    <a:pt x="1322200" y="1019810"/>
                  </a:lnTo>
                  <a:lnTo>
                    <a:pt x="1150624" y="1019810"/>
                  </a:lnTo>
                  <a:lnTo>
                    <a:pt x="1149033" y="1018540"/>
                  </a:lnTo>
                  <a:lnTo>
                    <a:pt x="1147410" y="1016000"/>
                  </a:lnTo>
                  <a:lnTo>
                    <a:pt x="1145462" y="1013460"/>
                  </a:lnTo>
                  <a:close/>
                </a:path>
                <a:path w="1501140" h="1097279">
                  <a:moveTo>
                    <a:pt x="1321875" y="1021080"/>
                  </a:moveTo>
                  <a:lnTo>
                    <a:pt x="1308316" y="1021080"/>
                  </a:lnTo>
                  <a:lnTo>
                    <a:pt x="1312902" y="1023620"/>
                  </a:lnTo>
                  <a:lnTo>
                    <a:pt x="1315247" y="1024890"/>
                  </a:lnTo>
                  <a:lnTo>
                    <a:pt x="1319174" y="1023620"/>
                  </a:lnTo>
                  <a:lnTo>
                    <a:pt x="1321875" y="1021080"/>
                  </a:lnTo>
                  <a:close/>
                </a:path>
                <a:path w="1501140" h="1097279">
                  <a:moveTo>
                    <a:pt x="1151179" y="1003300"/>
                  </a:moveTo>
                  <a:lnTo>
                    <a:pt x="1148729" y="1004570"/>
                  </a:lnTo>
                  <a:lnTo>
                    <a:pt x="1146823" y="1008380"/>
                  </a:lnTo>
                  <a:lnTo>
                    <a:pt x="1146750" y="1009650"/>
                  </a:lnTo>
                  <a:lnTo>
                    <a:pt x="1146677" y="1010920"/>
                  </a:lnTo>
                  <a:lnTo>
                    <a:pt x="1152813" y="1013460"/>
                  </a:lnTo>
                  <a:lnTo>
                    <a:pt x="1153724" y="1016000"/>
                  </a:lnTo>
                  <a:lnTo>
                    <a:pt x="1152603" y="1018540"/>
                  </a:lnTo>
                  <a:lnTo>
                    <a:pt x="1150624" y="1019810"/>
                  </a:lnTo>
                  <a:lnTo>
                    <a:pt x="1322200" y="1019810"/>
                  </a:lnTo>
                  <a:lnTo>
                    <a:pt x="1322525" y="1018540"/>
                  </a:lnTo>
                  <a:lnTo>
                    <a:pt x="1321009" y="1014730"/>
                  </a:lnTo>
                  <a:lnTo>
                    <a:pt x="1162016" y="1014730"/>
                  </a:lnTo>
                  <a:lnTo>
                    <a:pt x="1158697" y="1012190"/>
                  </a:lnTo>
                  <a:lnTo>
                    <a:pt x="1154970" y="1007110"/>
                  </a:lnTo>
                  <a:lnTo>
                    <a:pt x="1151179" y="1003300"/>
                  </a:lnTo>
                  <a:close/>
                </a:path>
                <a:path w="1501140" h="1097279">
                  <a:moveTo>
                    <a:pt x="1359366" y="1009650"/>
                  </a:moveTo>
                  <a:lnTo>
                    <a:pt x="1352880" y="1009650"/>
                  </a:lnTo>
                  <a:lnTo>
                    <a:pt x="1351341" y="1012190"/>
                  </a:lnTo>
                  <a:lnTo>
                    <a:pt x="1347770" y="1013460"/>
                  </a:lnTo>
                  <a:lnTo>
                    <a:pt x="1338388" y="1017270"/>
                  </a:lnTo>
                  <a:lnTo>
                    <a:pt x="1336660" y="1017270"/>
                  </a:lnTo>
                  <a:lnTo>
                    <a:pt x="1337132" y="1019810"/>
                  </a:lnTo>
                  <a:lnTo>
                    <a:pt x="1339121" y="1019810"/>
                  </a:lnTo>
                  <a:lnTo>
                    <a:pt x="1339875" y="1018540"/>
                  </a:lnTo>
                  <a:lnTo>
                    <a:pt x="1340922" y="1018540"/>
                  </a:lnTo>
                  <a:lnTo>
                    <a:pt x="1342870" y="1017270"/>
                  </a:lnTo>
                  <a:lnTo>
                    <a:pt x="1359366" y="1009650"/>
                  </a:lnTo>
                  <a:close/>
                </a:path>
                <a:path w="1501140" h="1097279">
                  <a:moveTo>
                    <a:pt x="1178351" y="990600"/>
                  </a:moveTo>
                  <a:lnTo>
                    <a:pt x="1167933" y="994410"/>
                  </a:lnTo>
                  <a:lnTo>
                    <a:pt x="1161629" y="1002030"/>
                  </a:lnTo>
                  <a:lnTo>
                    <a:pt x="1164718" y="1014730"/>
                  </a:lnTo>
                  <a:lnTo>
                    <a:pt x="1321009" y="1014730"/>
                  </a:lnTo>
                  <a:lnTo>
                    <a:pt x="1320504" y="1013460"/>
                  </a:lnTo>
                  <a:lnTo>
                    <a:pt x="1327247" y="1013460"/>
                  </a:lnTo>
                  <a:lnTo>
                    <a:pt x="1348335" y="1009650"/>
                  </a:lnTo>
                  <a:lnTo>
                    <a:pt x="1359366" y="1009650"/>
                  </a:lnTo>
                  <a:lnTo>
                    <a:pt x="1362115" y="1008380"/>
                  </a:lnTo>
                  <a:lnTo>
                    <a:pt x="1373979" y="1005840"/>
                  </a:lnTo>
                  <a:lnTo>
                    <a:pt x="1381151" y="1000760"/>
                  </a:lnTo>
                  <a:lnTo>
                    <a:pt x="1383235" y="998220"/>
                  </a:lnTo>
                  <a:lnTo>
                    <a:pt x="1383130" y="996950"/>
                  </a:lnTo>
                  <a:lnTo>
                    <a:pt x="1195136" y="996950"/>
                  </a:lnTo>
                  <a:lnTo>
                    <a:pt x="1190120" y="995680"/>
                  </a:lnTo>
                  <a:lnTo>
                    <a:pt x="1187524" y="995680"/>
                  </a:lnTo>
                  <a:lnTo>
                    <a:pt x="1187953" y="994410"/>
                  </a:lnTo>
                  <a:lnTo>
                    <a:pt x="1188633" y="993140"/>
                  </a:lnTo>
                  <a:lnTo>
                    <a:pt x="1178351" y="990600"/>
                  </a:lnTo>
                  <a:close/>
                </a:path>
                <a:path w="1501140" h="1097279">
                  <a:moveTo>
                    <a:pt x="1199774" y="982980"/>
                  </a:moveTo>
                  <a:lnTo>
                    <a:pt x="1194864" y="984250"/>
                  </a:lnTo>
                  <a:lnTo>
                    <a:pt x="1192309" y="988060"/>
                  </a:lnTo>
                  <a:lnTo>
                    <a:pt x="1192927" y="990600"/>
                  </a:lnTo>
                  <a:lnTo>
                    <a:pt x="1196288" y="994410"/>
                  </a:lnTo>
                  <a:lnTo>
                    <a:pt x="1196654" y="996950"/>
                  </a:lnTo>
                  <a:lnTo>
                    <a:pt x="1383130" y="996950"/>
                  </a:lnTo>
                  <a:lnTo>
                    <a:pt x="1381717" y="994410"/>
                  </a:lnTo>
                  <a:lnTo>
                    <a:pt x="1205659" y="994410"/>
                  </a:lnTo>
                  <a:lnTo>
                    <a:pt x="1203209" y="993140"/>
                  </a:lnTo>
                  <a:lnTo>
                    <a:pt x="1201481" y="990600"/>
                  </a:lnTo>
                  <a:lnTo>
                    <a:pt x="1203136" y="986790"/>
                  </a:lnTo>
                  <a:lnTo>
                    <a:pt x="1199774" y="982980"/>
                  </a:lnTo>
                  <a:close/>
                </a:path>
                <a:path w="1501140" h="1097279">
                  <a:moveTo>
                    <a:pt x="1408135" y="989330"/>
                  </a:moveTo>
                  <a:lnTo>
                    <a:pt x="1388921" y="989330"/>
                  </a:lnTo>
                  <a:lnTo>
                    <a:pt x="1391088" y="990600"/>
                  </a:lnTo>
                  <a:lnTo>
                    <a:pt x="1391130" y="993140"/>
                  </a:lnTo>
                  <a:lnTo>
                    <a:pt x="1389004" y="996950"/>
                  </a:lnTo>
                  <a:lnTo>
                    <a:pt x="1392721" y="996950"/>
                  </a:lnTo>
                  <a:lnTo>
                    <a:pt x="1399203" y="991870"/>
                  </a:lnTo>
                  <a:lnTo>
                    <a:pt x="1405548" y="990600"/>
                  </a:lnTo>
                  <a:lnTo>
                    <a:pt x="1408135" y="989330"/>
                  </a:lnTo>
                  <a:close/>
                </a:path>
                <a:path w="1501140" h="1097279">
                  <a:moveTo>
                    <a:pt x="1208036" y="991870"/>
                  </a:moveTo>
                  <a:lnTo>
                    <a:pt x="1205659" y="994410"/>
                  </a:lnTo>
                  <a:lnTo>
                    <a:pt x="1214968" y="994410"/>
                  </a:lnTo>
                  <a:lnTo>
                    <a:pt x="1211648" y="993140"/>
                  </a:lnTo>
                  <a:lnTo>
                    <a:pt x="1208036" y="991870"/>
                  </a:lnTo>
                  <a:close/>
                </a:path>
                <a:path w="1501140" h="1097279">
                  <a:moveTo>
                    <a:pt x="1222861" y="985520"/>
                  </a:moveTo>
                  <a:lnTo>
                    <a:pt x="1213083" y="985520"/>
                  </a:lnTo>
                  <a:lnTo>
                    <a:pt x="1216004" y="986790"/>
                  </a:lnTo>
                  <a:lnTo>
                    <a:pt x="1217921" y="990600"/>
                  </a:lnTo>
                  <a:lnTo>
                    <a:pt x="1217460" y="994410"/>
                  </a:lnTo>
                  <a:lnTo>
                    <a:pt x="1381717" y="994410"/>
                  </a:lnTo>
                  <a:lnTo>
                    <a:pt x="1381057" y="991870"/>
                  </a:lnTo>
                  <a:lnTo>
                    <a:pt x="1381366" y="990600"/>
                  </a:lnTo>
                  <a:lnTo>
                    <a:pt x="1239166" y="990600"/>
                  </a:lnTo>
                  <a:lnTo>
                    <a:pt x="1235229" y="988060"/>
                  </a:lnTo>
                  <a:lnTo>
                    <a:pt x="1229575" y="988060"/>
                  </a:lnTo>
                  <a:lnTo>
                    <a:pt x="1222861" y="985520"/>
                  </a:lnTo>
                  <a:close/>
                </a:path>
                <a:path w="1501140" h="1097279">
                  <a:moveTo>
                    <a:pt x="1266128" y="974090"/>
                  </a:moveTo>
                  <a:lnTo>
                    <a:pt x="1263312" y="974090"/>
                  </a:lnTo>
                  <a:lnTo>
                    <a:pt x="1259092" y="975360"/>
                  </a:lnTo>
                  <a:lnTo>
                    <a:pt x="1255773" y="976630"/>
                  </a:lnTo>
                  <a:lnTo>
                    <a:pt x="1256830" y="980440"/>
                  </a:lnTo>
                  <a:lnTo>
                    <a:pt x="1254925" y="984250"/>
                  </a:lnTo>
                  <a:lnTo>
                    <a:pt x="1251354" y="988060"/>
                  </a:lnTo>
                  <a:lnTo>
                    <a:pt x="1242852" y="990600"/>
                  </a:lnTo>
                  <a:lnTo>
                    <a:pt x="1381366" y="990600"/>
                  </a:lnTo>
                  <a:lnTo>
                    <a:pt x="1381675" y="989330"/>
                  </a:lnTo>
                  <a:lnTo>
                    <a:pt x="1408135" y="989330"/>
                  </a:lnTo>
                  <a:lnTo>
                    <a:pt x="1413307" y="986790"/>
                  </a:lnTo>
                  <a:lnTo>
                    <a:pt x="1364785" y="986790"/>
                  </a:lnTo>
                  <a:lnTo>
                    <a:pt x="1363162" y="985520"/>
                  </a:lnTo>
                  <a:lnTo>
                    <a:pt x="1357026" y="985520"/>
                  </a:lnTo>
                  <a:lnTo>
                    <a:pt x="1358796" y="981710"/>
                  </a:lnTo>
                  <a:lnTo>
                    <a:pt x="1362073" y="979170"/>
                  </a:lnTo>
                  <a:lnTo>
                    <a:pt x="1265301" y="979170"/>
                  </a:lnTo>
                  <a:lnTo>
                    <a:pt x="1266128" y="974090"/>
                  </a:lnTo>
                  <a:close/>
                </a:path>
                <a:path w="1501140" h="1097279">
                  <a:moveTo>
                    <a:pt x="1212790" y="981710"/>
                  </a:moveTo>
                  <a:lnTo>
                    <a:pt x="1208790" y="982980"/>
                  </a:lnTo>
                  <a:lnTo>
                    <a:pt x="1207062" y="984250"/>
                  </a:lnTo>
                  <a:lnTo>
                    <a:pt x="1210706" y="989330"/>
                  </a:lnTo>
                  <a:lnTo>
                    <a:pt x="1213083" y="985520"/>
                  </a:lnTo>
                  <a:lnTo>
                    <a:pt x="1222861" y="985520"/>
                  </a:lnTo>
                  <a:lnTo>
                    <a:pt x="1212790" y="981710"/>
                  </a:lnTo>
                  <a:close/>
                </a:path>
                <a:path w="1501140" h="1097279">
                  <a:moveTo>
                    <a:pt x="1368607" y="982980"/>
                  </a:moveTo>
                  <a:lnTo>
                    <a:pt x="1364785" y="986790"/>
                  </a:lnTo>
                  <a:lnTo>
                    <a:pt x="1413307" y="986790"/>
                  </a:lnTo>
                  <a:lnTo>
                    <a:pt x="1415894" y="985520"/>
                  </a:lnTo>
                  <a:lnTo>
                    <a:pt x="1376324" y="985520"/>
                  </a:lnTo>
                  <a:lnTo>
                    <a:pt x="1372282" y="984250"/>
                  </a:lnTo>
                  <a:lnTo>
                    <a:pt x="1368607" y="982980"/>
                  </a:lnTo>
                  <a:close/>
                </a:path>
                <a:path w="1501140" h="1097279">
                  <a:moveTo>
                    <a:pt x="1359162" y="984250"/>
                  </a:moveTo>
                  <a:lnTo>
                    <a:pt x="1357026" y="985520"/>
                  </a:lnTo>
                  <a:lnTo>
                    <a:pt x="1361215" y="985520"/>
                  </a:lnTo>
                  <a:lnTo>
                    <a:pt x="1359162" y="984250"/>
                  </a:lnTo>
                  <a:close/>
                </a:path>
                <a:path w="1501140" h="1097279">
                  <a:moveTo>
                    <a:pt x="1413035" y="951230"/>
                  </a:moveTo>
                  <a:lnTo>
                    <a:pt x="1410114" y="952500"/>
                  </a:lnTo>
                  <a:lnTo>
                    <a:pt x="1412396" y="956310"/>
                  </a:lnTo>
                  <a:lnTo>
                    <a:pt x="1409548" y="960120"/>
                  </a:lnTo>
                  <a:lnTo>
                    <a:pt x="1404753" y="962660"/>
                  </a:lnTo>
                  <a:lnTo>
                    <a:pt x="1394700" y="971550"/>
                  </a:lnTo>
                  <a:lnTo>
                    <a:pt x="1391570" y="975360"/>
                  </a:lnTo>
                  <a:lnTo>
                    <a:pt x="1391214" y="977900"/>
                  </a:lnTo>
                  <a:lnTo>
                    <a:pt x="1391727" y="980440"/>
                  </a:lnTo>
                  <a:lnTo>
                    <a:pt x="1388805" y="982980"/>
                  </a:lnTo>
                  <a:lnTo>
                    <a:pt x="1384512" y="984250"/>
                  </a:lnTo>
                  <a:lnTo>
                    <a:pt x="1380544" y="985520"/>
                  </a:lnTo>
                  <a:lnTo>
                    <a:pt x="1415894" y="985520"/>
                  </a:lnTo>
                  <a:lnTo>
                    <a:pt x="1433076" y="972820"/>
                  </a:lnTo>
                  <a:lnTo>
                    <a:pt x="1444762" y="969010"/>
                  </a:lnTo>
                  <a:lnTo>
                    <a:pt x="1458280" y="961390"/>
                  </a:lnTo>
                  <a:lnTo>
                    <a:pt x="1471075" y="957580"/>
                  </a:lnTo>
                  <a:lnTo>
                    <a:pt x="1416867" y="957580"/>
                  </a:lnTo>
                  <a:lnTo>
                    <a:pt x="1415705" y="955040"/>
                  </a:lnTo>
                  <a:lnTo>
                    <a:pt x="1414763" y="952500"/>
                  </a:lnTo>
                  <a:lnTo>
                    <a:pt x="1413035" y="951230"/>
                  </a:lnTo>
                  <a:close/>
                </a:path>
                <a:path w="1501140" h="1097279">
                  <a:moveTo>
                    <a:pt x="1422940" y="919480"/>
                  </a:moveTo>
                  <a:lnTo>
                    <a:pt x="1417464" y="919480"/>
                  </a:lnTo>
                  <a:lnTo>
                    <a:pt x="1407506" y="925830"/>
                  </a:lnTo>
                  <a:lnTo>
                    <a:pt x="1404773" y="928370"/>
                  </a:lnTo>
                  <a:lnTo>
                    <a:pt x="1400459" y="933450"/>
                  </a:lnTo>
                  <a:lnTo>
                    <a:pt x="1397716" y="935990"/>
                  </a:lnTo>
                  <a:lnTo>
                    <a:pt x="1389109" y="938530"/>
                  </a:lnTo>
                  <a:lnTo>
                    <a:pt x="1385141" y="941070"/>
                  </a:lnTo>
                  <a:lnTo>
                    <a:pt x="1381936" y="947420"/>
                  </a:lnTo>
                  <a:lnTo>
                    <a:pt x="1370942" y="952500"/>
                  </a:lnTo>
                  <a:lnTo>
                    <a:pt x="1359529" y="965200"/>
                  </a:lnTo>
                  <a:lnTo>
                    <a:pt x="1355382" y="966470"/>
                  </a:lnTo>
                  <a:lnTo>
                    <a:pt x="1331257" y="972820"/>
                  </a:lnTo>
                  <a:lnTo>
                    <a:pt x="1301216" y="972820"/>
                  </a:lnTo>
                  <a:lnTo>
                    <a:pt x="1268757" y="974090"/>
                  </a:lnTo>
                  <a:lnTo>
                    <a:pt x="1269950" y="976630"/>
                  </a:lnTo>
                  <a:lnTo>
                    <a:pt x="1269416" y="979170"/>
                  </a:lnTo>
                  <a:lnTo>
                    <a:pt x="1362073" y="979170"/>
                  </a:lnTo>
                  <a:lnTo>
                    <a:pt x="1365822" y="975360"/>
                  </a:lnTo>
                  <a:lnTo>
                    <a:pt x="1370502" y="974090"/>
                  </a:lnTo>
                  <a:lnTo>
                    <a:pt x="1371905" y="972820"/>
                  </a:lnTo>
                  <a:lnTo>
                    <a:pt x="1374251" y="969010"/>
                  </a:lnTo>
                  <a:lnTo>
                    <a:pt x="1374827" y="967740"/>
                  </a:lnTo>
                  <a:lnTo>
                    <a:pt x="1375790" y="965200"/>
                  </a:lnTo>
                  <a:lnTo>
                    <a:pt x="1376764" y="963930"/>
                  </a:lnTo>
                  <a:lnTo>
                    <a:pt x="1380774" y="963930"/>
                  </a:lnTo>
                  <a:lnTo>
                    <a:pt x="1385853" y="958850"/>
                  </a:lnTo>
                  <a:lnTo>
                    <a:pt x="1391800" y="958850"/>
                  </a:lnTo>
                  <a:lnTo>
                    <a:pt x="1390973" y="957580"/>
                  </a:lnTo>
                  <a:lnTo>
                    <a:pt x="1391256" y="955040"/>
                  </a:lnTo>
                  <a:lnTo>
                    <a:pt x="1393130" y="951230"/>
                  </a:lnTo>
                  <a:lnTo>
                    <a:pt x="1398962" y="951230"/>
                  </a:lnTo>
                  <a:lnTo>
                    <a:pt x="1400878" y="949960"/>
                  </a:lnTo>
                  <a:lnTo>
                    <a:pt x="1399318" y="948690"/>
                  </a:lnTo>
                  <a:lnTo>
                    <a:pt x="1397800" y="947420"/>
                  </a:lnTo>
                  <a:lnTo>
                    <a:pt x="1396575" y="946150"/>
                  </a:lnTo>
                  <a:lnTo>
                    <a:pt x="1395454" y="944880"/>
                  </a:lnTo>
                  <a:lnTo>
                    <a:pt x="1407768" y="932180"/>
                  </a:lnTo>
                  <a:lnTo>
                    <a:pt x="1415087" y="927100"/>
                  </a:lnTo>
                  <a:lnTo>
                    <a:pt x="1424663" y="927100"/>
                  </a:lnTo>
                  <a:lnTo>
                    <a:pt x="1425872" y="925830"/>
                  </a:lnTo>
                  <a:lnTo>
                    <a:pt x="1426804" y="923290"/>
                  </a:lnTo>
                  <a:lnTo>
                    <a:pt x="1425548" y="920750"/>
                  </a:lnTo>
                  <a:lnTo>
                    <a:pt x="1422940" y="919480"/>
                  </a:lnTo>
                  <a:close/>
                </a:path>
                <a:path w="1501140" h="1097279">
                  <a:moveTo>
                    <a:pt x="1178393" y="875030"/>
                  </a:moveTo>
                  <a:lnTo>
                    <a:pt x="948180" y="875030"/>
                  </a:lnTo>
                  <a:lnTo>
                    <a:pt x="949698" y="876300"/>
                  </a:lnTo>
                  <a:lnTo>
                    <a:pt x="950641" y="877570"/>
                  </a:lnTo>
                  <a:lnTo>
                    <a:pt x="952295" y="881380"/>
                  </a:lnTo>
                  <a:lnTo>
                    <a:pt x="954107" y="883920"/>
                  </a:lnTo>
                  <a:lnTo>
                    <a:pt x="957258" y="889000"/>
                  </a:lnTo>
                  <a:lnTo>
                    <a:pt x="958337" y="894080"/>
                  </a:lnTo>
                  <a:lnTo>
                    <a:pt x="996639" y="914400"/>
                  </a:lnTo>
                  <a:lnTo>
                    <a:pt x="1015770" y="925830"/>
                  </a:lnTo>
                  <a:lnTo>
                    <a:pt x="1073600" y="956310"/>
                  </a:lnTo>
                  <a:lnTo>
                    <a:pt x="1092762" y="967740"/>
                  </a:lnTo>
                  <a:lnTo>
                    <a:pt x="1112081" y="977900"/>
                  </a:lnTo>
                  <a:lnTo>
                    <a:pt x="1112028" y="971550"/>
                  </a:lnTo>
                  <a:lnTo>
                    <a:pt x="1108426" y="951230"/>
                  </a:lnTo>
                  <a:lnTo>
                    <a:pt x="1108534" y="946150"/>
                  </a:lnTo>
                  <a:lnTo>
                    <a:pt x="1108641" y="941070"/>
                  </a:lnTo>
                  <a:lnTo>
                    <a:pt x="1108667" y="939800"/>
                  </a:lnTo>
                  <a:lnTo>
                    <a:pt x="1108228" y="935990"/>
                  </a:lnTo>
                  <a:lnTo>
                    <a:pt x="1106416" y="930910"/>
                  </a:lnTo>
                  <a:lnTo>
                    <a:pt x="1103495" y="928370"/>
                  </a:lnTo>
                  <a:lnTo>
                    <a:pt x="1100280" y="925830"/>
                  </a:lnTo>
                  <a:lnTo>
                    <a:pt x="1097893" y="922020"/>
                  </a:lnTo>
                  <a:lnTo>
                    <a:pt x="1096155" y="914400"/>
                  </a:lnTo>
                  <a:lnTo>
                    <a:pt x="1095170" y="911860"/>
                  </a:lnTo>
                  <a:lnTo>
                    <a:pt x="1094490" y="910590"/>
                  </a:lnTo>
                  <a:lnTo>
                    <a:pt x="1094992" y="906780"/>
                  </a:lnTo>
                  <a:lnTo>
                    <a:pt x="1095956" y="904240"/>
                  </a:lnTo>
                  <a:lnTo>
                    <a:pt x="1097830" y="902970"/>
                  </a:lnTo>
                  <a:lnTo>
                    <a:pt x="1101254" y="899160"/>
                  </a:lnTo>
                  <a:lnTo>
                    <a:pt x="1177757" y="899160"/>
                  </a:lnTo>
                  <a:lnTo>
                    <a:pt x="1177884" y="894080"/>
                  </a:lnTo>
                  <a:lnTo>
                    <a:pt x="1178008" y="887730"/>
                  </a:lnTo>
                  <a:lnTo>
                    <a:pt x="1178100" y="883920"/>
                  </a:lnTo>
                  <a:lnTo>
                    <a:pt x="1178184" y="881380"/>
                  </a:lnTo>
                  <a:lnTo>
                    <a:pt x="1178309" y="877570"/>
                  </a:lnTo>
                  <a:lnTo>
                    <a:pt x="1178393" y="875030"/>
                  </a:lnTo>
                  <a:close/>
                </a:path>
                <a:path w="1501140" h="1097279">
                  <a:moveTo>
                    <a:pt x="1391800" y="958850"/>
                  </a:moveTo>
                  <a:lnTo>
                    <a:pt x="1387654" y="958850"/>
                  </a:lnTo>
                  <a:lnTo>
                    <a:pt x="1388093" y="960120"/>
                  </a:lnTo>
                  <a:lnTo>
                    <a:pt x="1389790" y="962660"/>
                  </a:lnTo>
                  <a:lnTo>
                    <a:pt x="1391664" y="965200"/>
                  </a:lnTo>
                  <a:lnTo>
                    <a:pt x="1392313" y="962660"/>
                  </a:lnTo>
                  <a:lnTo>
                    <a:pt x="1391800" y="958850"/>
                  </a:lnTo>
                  <a:close/>
                </a:path>
                <a:path w="1501140" h="1097279">
                  <a:moveTo>
                    <a:pt x="1428752" y="947420"/>
                  </a:moveTo>
                  <a:lnTo>
                    <a:pt x="1427129" y="948690"/>
                  </a:lnTo>
                  <a:lnTo>
                    <a:pt x="1426417" y="951230"/>
                  </a:lnTo>
                  <a:lnTo>
                    <a:pt x="1426522" y="952500"/>
                  </a:lnTo>
                  <a:lnTo>
                    <a:pt x="1424291" y="953770"/>
                  </a:lnTo>
                  <a:lnTo>
                    <a:pt x="1416867" y="957580"/>
                  </a:lnTo>
                  <a:lnTo>
                    <a:pt x="1453871" y="957580"/>
                  </a:lnTo>
                  <a:lnTo>
                    <a:pt x="1452060" y="956310"/>
                  </a:lnTo>
                  <a:lnTo>
                    <a:pt x="1438898" y="956310"/>
                  </a:lnTo>
                  <a:lnTo>
                    <a:pt x="1431495" y="948690"/>
                  </a:lnTo>
                  <a:lnTo>
                    <a:pt x="1428752" y="947420"/>
                  </a:lnTo>
                  <a:close/>
                </a:path>
                <a:path w="1501140" h="1097279">
                  <a:moveTo>
                    <a:pt x="1475421" y="943610"/>
                  </a:moveTo>
                  <a:lnTo>
                    <a:pt x="1471819" y="946150"/>
                  </a:lnTo>
                  <a:lnTo>
                    <a:pt x="1464897" y="952500"/>
                  </a:lnTo>
                  <a:lnTo>
                    <a:pt x="1457840" y="956310"/>
                  </a:lnTo>
                  <a:lnTo>
                    <a:pt x="1453871" y="957580"/>
                  </a:lnTo>
                  <a:lnTo>
                    <a:pt x="1471075" y="957580"/>
                  </a:lnTo>
                  <a:lnTo>
                    <a:pt x="1489783" y="944880"/>
                  </a:lnTo>
                  <a:lnTo>
                    <a:pt x="1479138" y="944880"/>
                  </a:lnTo>
                  <a:lnTo>
                    <a:pt x="1475421" y="943610"/>
                  </a:lnTo>
                  <a:close/>
                </a:path>
                <a:path w="1501140" h="1097279">
                  <a:moveTo>
                    <a:pt x="1441662" y="943610"/>
                  </a:moveTo>
                  <a:lnTo>
                    <a:pt x="1439757" y="946150"/>
                  </a:lnTo>
                  <a:lnTo>
                    <a:pt x="1438825" y="951230"/>
                  </a:lnTo>
                  <a:lnTo>
                    <a:pt x="1438898" y="956310"/>
                  </a:lnTo>
                  <a:lnTo>
                    <a:pt x="1452060" y="956310"/>
                  </a:lnTo>
                  <a:lnTo>
                    <a:pt x="1451055" y="953770"/>
                  </a:lnTo>
                  <a:lnTo>
                    <a:pt x="1444332" y="944880"/>
                  </a:lnTo>
                  <a:lnTo>
                    <a:pt x="1441662" y="943610"/>
                  </a:lnTo>
                  <a:close/>
                </a:path>
                <a:path w="1501140" h="1097279">
                  <a:moveTo>
                    <a:pt x="1482520" y="939800"/>
                  </a:moveTo>
                  <a:lnTo>
                    <a:pt x="1480352" y="939800"/>
                  </a:lnTo>
                  <a:lnTo>
                    <a:pt x="1479138" y="944880"/>
                  </a:lnTo>
                  <a:lnTo>
                    <a:pt x="1489783" y="944880"/>
                  </a:lnTo>
                  <a:lnTo>
                    <a:pt x="1493525" y="942340"/>
                  </a:lnTo>
                  <a:lnTo>
                    <a:pt x="1496802" y="941070"/>
                  </a:lnTo>
                  <a:lnTo>
                    <a:pt x="1485473" y="941070"/>
                  </a:lnTo>
                  <a:lnTo>
                    <a:pt x="1482520" y="939800"/>
                  </a:lnTo>
                  <a:close/>
                </a:path>
                <a:path w="1501140" h="1097279">
                  <a:moveTo>
                    <a:pt x="1497420" y="935990"/>
                  </a:moveTo>
                  <a:lnTo>
                    <a:pt x="1492216" y="935990"/>
                  </a:lnTo>
                  <a:lnTo>
                    <a:pt x="1488247" y="937260"/>
                  </a:lnTo>
                  <a:lnTo>
                    <a:pt x="1489085" y="939800"/>
                  </a:lnTo>
                  <a:lnTo>
                    <a:pt x="1489158" y="941070"/>
                  </a:lnTo>
                  <a:lnTo>
                    <a:pt x="1496802" y="941070"/>
                  </a:lnTo>
                  <a:lnTo>
                    <a:pt x="1499399" y="939800"/>
                  </a:lnTo>
                  <a:lnTo>
                    <a:pt x="1500624" y="937260"/>
                  </a:lnTo>
                  <a:lnTo>
                    <a:pt x="1497420" y="935990"/>
                  </a:lnTo>
                  <a:close/>
                </a:path>
                <a:path w="1501140" h="1097279">
                  <a:moveTo>
                    <a:pt x="1424663" y="927100"/>
                  </a:moveTo>
                  <a:lnTo>
                    <a:pt x="1415087" y="927100"/>
                  </a:lnTo>
                  <a:lnTo>
                    <a:pt x="1418124" y="932180"/>
                  </a:lnTo>
                  <a:lnTo>
                    <a:pt x="1420616" y="930910"/>
                  </a:lnTo>
                  <a:lnTo>
                    <a:pt x="1423454" y="928370"/>
                  </a:lnTo>
                  <a:lnTo>
                    <a:pt x="1424663" y="927100"/>
                  </a:lnTo>
                  <a:close/>
                </a:path>
                <a:path w="1501140" h="1097279">
                  <a:moveTo>
                    <a:pt x="1481975" y="883920"/>
                  </a:moveTo>
                  <a:lnTo>
                    <a:pt x="1466971" y="887730"/>
                  </a:lnTo>
                  <a:lnTo>
                    <a:pt x="1464018" y="889000"/>
                  </a:lnTo>
                  <a:lnTo>
                    <a:pt x="1463044" y="891540"/>
                  </a:lnTo>
                  <a:lnTo>
                    <a:pt x="1464416" y="892810"/>
                  </a:lnTo>
                  <a:lnTo>
                    <a:pt x="1466950" y="894080"/>
                  </a:lnTo>
                  <a:lnTo>
                    <a:pt x="1469431" y="894080"/>
                  </a:lnTo>
                  <a:lnTo>
                    <a:pt x="1472143" y="892810"/>
                  </a:lnTo>
                  <a:lnTo>
                    <a:pt x="1476897" y="887730"/>
                  </a:lnTo>
                  <a:lnTo>
                    <a:pt x="1480174" y="886460"/>
                  </a:lnTo>
                  <a:lnTo>
                    <a:pt x="1480750" y="886460"/>
                  </a:lnTo>
                  <a:lnTo>
                    <a:pt x="1481399" y="885190"/>
                  </a:lnTo>
                  <a:lnTo>
                    <a:pt x="1481975" y="883920"/>
                  </a:lnTo>
                  <a:close/>
                </a:path>
                <a:path w="1501140" h="1097279">
                  <a:moveTo>
                    <a:pt x="1178453" y="872490"/>
                  </a:moveTo>
                  <a:lnTo>
                    <a:pt x="935950" y="872490"/>
                  </a:lnTo>
                  <a:lnTo>
                    <a:pt x="939845" y="875030"/>
                  </a:lnTo>
                  <a:lnTo>
                    <a:pt x="942233" y="876300"/>
                  </a:lnTo>
                  <a:lnTo>
                    <a:pt x="946159" y="876300"/>
                  </a:lnTo>
                  <a:lnTo>
                    <a:pt x="948180" y="875030"/>
                  </a:lnTo>
                  <a:lnTo>
                    <a:pt x="1178393" y="875030"/>
                  </a:lnTo>
                  <a:lnTo>
                    <a:pt x="1178453" y="872490"/>
                  </a:lnTo>
                  <a:close/>
                </a:path>
                <a:path w="1501140" h="1097279">
                  <a:moveTo>
                    <a:pt x="1180605" y="768350"/>
                  </a:moveTo>
                  <a:lnTo>
                    <a:pt x="864026" y="768350"/>
                  </a:lnTo>
                  <a:lnTo>
                    <a:pt x="866298" y="769620"/>
                  </a:lnTo>
                  <a:lnTo>
                    <a:pt x="870706" y="773430"/>
                  </a:lnTo>
                  <a:lnTo>
                    <a:pt x="875868" y="774700"/>
                  </a:lnTo>
                  <a:lnTo>
                    <a:pt x="878716" y="779780"/>
                  </a:lnTo>
                  <a:lnTo>
                    <a:pt x="880412" y="779780"/>
                  </a:lnTo>
                  <a:lnTo>
                    <a:pt x="882873" y="781050"/>
                  </a:lnTo>
                  <a:lnTo>
                    <a:pt x="882224" y="783590"/>
                  </a:lnTo>
                  <a:lnTo>
                    <a:pt x="877973" y="788670"/>
                  </a:lnTo>
                  <a:lnTo>
                    <a:pt x="882056" y="791210"/>
                  </a:lnTo>
                  <a:lnTo>
                    <a:pt x="885229" y="791210"/>
                  </a:lnTo>
                  <a:lnTo>
                    <a:pt x="887616" y="793750"/>
                  </a:lnTo>
                  <a:lnTo>
                    <a:pt x="888664" y="798830"/>
                  </a:lnTo>
                  <a:lnTo>
                    <a:pt x="888192" y="801370"/>
                  </a:lnTo>
                  <a:lnTo>
                    <a:pt x="885679" y="803910"/>
                  </a:lnTo>
                  <a:lnTo>
                    <a:pt x="885030" y="806450"/>
                  </a:lnTo>
                  <a:lnTo>
                    <a:pt x="887962" y="815340"/>
                  </a:lnTo>
                  <a:lnTo>
                    <a:pt x="888077" y="820420"/>
                  </a:lnTo>
                  <a:lnTo>
                    <a:pt x="887271" y="833120"/>
                  </a:lnTo>
                  <a:lnTo>
                    <a:pt x="887889" y="835660"/>
                  </a:lnTo>
                  <a:lnTo>
                    <a:pt x="890454" y="836930"/>
                  </a:lnTo>
                  <a:lnTo>
                    <a:pt x="900653" y="857250"/>
                  </a:lnTo>
                  <a:lnTo>
                    <a:pt x="903113" y="861060"/>
                  </a:lnTo>
                  <a:lnTo>
                    <a:pt x="906495" y="863600"/>
                  </a:lnTo>
                  <a:lnTo>
                    <a:pt x="914945" y="864870"/>
                  </a:lnTo>
                  <a:lnTo>
                    <a:pt x="917542" y="867410"/>
                  </a:lnTo>
                  <a:lnTo>
                    <a:pt x="919458" y="869950"/>
                  </a:lnTo>
                  <a:lnTo>
                    <a:pt x="922212" y="872490"/>
                  </a:lnTo>
                  <a:lnTo>
                    <a:pt x="926715" y="873760"/>
                  </a:lnTo>
                  <a:lnTo>
                    <a:pt x="935950" y="872490"/>
                  </a:lnTo>
                  <a:lnTo>
                    <a:pt x="1178453" y="872490"/>
                  </a:lnTo>
                  <a:lnTo>
                    <a:pt x="1178565" y="864870"/>
                  </a:lnTo>
                  <a:lnTo>
                    <a:pt x="1178691" y="857250"/>
                  </a:lnTo>
                  <a:lnTo>
                    <a:pt x="1178801" y="850900"/>
                  </a:lnTo>
                  <a:lnTo>
                    <a:pt x="1179147" y="839470"/>
                  </a:lnTo>
                  <a:lnTo>
                    <a:pt x="1179257" y="833120"/>
                  </a:lnTo>
                  <a:lnTo>
                    <a:pt x="1179346" y="828040"/>
                  </a:lnTo>
                  <a:lnTo>
                    <a:pt x="1179576" y="820420"/>
                  </a:lnTo>
                  <a:lnTo>
                    <a:pt x="1179691" y="816610"/>
                  </a:lnTo>
                  <a:lnTo>
                    <a:pt x="1179709" y="815340"/>
                  </a:lnTo>
                  <a:lnTo>
                    <a:pt x="1179836" y="806450"/>
                  </a:lnTo>
                  <a:lnTo>
                    <a:pt x="1179944" y="798830"/>
                  </a:lnTo>
                  <a:lnTo>
                    <a:pt x="1180016" y="793750"/>
                  </a:lnTo>
                  <a:lnTo>
                    <a:pt x="1180360" y="783590"/>
                  </a:lnTo>
                  <a:lnTo>
                    <a:pt x="1180438" y="779780"/>
                  </a:lnTo>
                  <a:lnTo>
                    <a:pt x="1180560" y="770890"/>
                  </a:lnTo>
                  <a:lnTo>
                    <a:pt x="1180605" y="768350"/>
                  </a:lnTo>
                  <a:close/>
                </a:path>
                <a:path w="1501140" h="1097279">
                  <a:moveTo>
                    <a:pt x="1181248" y="741680"/>
                  </a:moveTo>
                  <a:lnTo>
                    <a:pt x="832707" y="741680"/>
                  </a:lnTo>
                  <a:lnTo>
                    <a:pt x="832791" y="744220"/>
                  </a:lnTo>
                  <a:lnTo>
                    <a:pt x="837450" y="748030"/>
                  </a:lnTo>
                  <a:lnTo>
                    <a:pt x="843325" y="750570"/>
                  </a:lnTo>
                  <a:lnTo>
                    <a:pt x="847304" y="753110"/>
                  </a:lnTo>
                  <a:lnTo>
                    <a:pt x="848675" y="756920"/>
                  </a:lnTo>
                  <a:lnTo>
                    <a:pt x="849157" y="763270"/>
                  </a:lnTo>
                  <a:lnTo>
                    <a:pt x="850351" y="768350"/>
                  </a:lnTo>
                  <a:lnTo>
                    <a:pt x="853680" y="770890"/>
                  </a:lnTo>
                  <a:lnTo>
                    <a:pt x="864026" y="768350"/>
                  </a:lnTo>
                  <a:lnTo>
                    <a:pt x="1180605" y="768350"/>
                  </a:lnTo>
                  <a:lnTo>
                    <a:pt x="1180693" y="763270"/>
                  </a:lnTo>
                  <a:lnTo>
                    <a:pt x="1180759" y="759460"/>
                  </a:lnTo>
                  <a:lnTo>
                    <a:pt x="1180982" y="753110"/>
                  </a:lnTo>
                  <a:lnTo>
                    <a:pt x="1181071" y="750570"/>
                  </a:lnTo>
                  <a:lnTo>
                    <a:pt x="1181182" y="745490"/>
                  </a:lnTo>
                  <a:lnTo>
                    <a:pt x="1181248" y="741680"/>
                  </a:lnTo>
                  <a:close/>
                </a:path>
                <a:path w="1501140" h="1097279">
                  <a:moveTo>
                    <a:pt x="493419" y="746760"/>
                  </a:moveTo>
                  <a:lnTo>
                    <a:pt x="58113" y="746760"/>
                  </a:lnTo>
                  <a:lnTo>
                    <a:pt x="83788" y="748030"/>
                  </a:lnTo>
                  <a:lnTo>
                    <a:pt x="467818" y="748030"/>
                  </a:lnTo>
                  <a:lnTo>
                    <a:pt x="493419" y="746760"/>
                  </a:lnTo>
                  <a:close/>
                </a:path>
                <a:path w="1501140" h="1097279">
                  <a:moveTo>
                    <a:pt x="260547" y="408940"/>
                  </a:moveTo>
                  <a:lnTo>
                    <a:pt x="203103" y="417830"/>
                  </a:lnTo>
                  <a:lnTo>
                    <a:pt x="191093" y="422910"/>
                  </a:lnTo>
                  <a:lnTo>
                    <a:pt x="171125" y="426720"/>
                  </a:lnTo>
                  <a:lnTo>
                    <a:pt x="147178" y="435610"/>
                  </a:lnTo>
                  <a:lnTo>
                    <a:pt x="134561" y="436880"/>
                  </a:lnTo>
                  <a:lnTo>
                    <a:pt x="135399" y="441960"/>
                  </a:lnTo>
                  <a:lnTo>
                    <a:pt x="136184" y="463550"/>
                  </a:lnTo>
                  <a:lnTo>
                    <a:pt x="136048" y="466090"/>
                  </a:lnTo>
                  <a:lnTo>
                    <a:pt x="135618" y="468630"/>
                  </a:lnTo>
                  <a:lnTo>
                    <a:pt x="134823" y="471170"/>
                  </a:lnTo>
                  <a:lnTo>
                    <a:pt x="133713" y="472440"/>
                  </a:lnTo>
                  <a:lnTo>
                    <a:pt x="132854" y="474980"/>
                  </a:lnTo>
                  <a:lnTo>
                    <a:pt x="132886" y="478790"/>
                  </a:lnTo>
                  <a:lnTo>
                    <a:pt x="133074" y="478790"/>
                  </a:lnTo>
                  <a:lnTo>
                    <a:pt x="140362" y="483870"/>
                  </a:lnTo>
                  <a:lnTo>
                    <a:pt x="161105" y="486410"/>
                  </a:lnTo>
                  <a:lnTo>
                    <a:pt x="165879" y="492760"/>
                  </a:lnTo>
                  <a:lnTo>
                    <a:pt x="165021" y="497840"/>
                  </a:lnTo>
                  <a:lnTo>
                    <a:pt x="158466" y="504190"/>
                  </a:lnTo>
                  <a:lnTo>
                    <a:pt x="156811" y="509270"/>
                  </a:lnTo>
                  <a:lnTo>
                    <a:pt x="157681" y="511810"/>
                  </a:lnTo>
                  <a:lnTo>
                    <a:pt x="161042" y="514350"/>
                  </a:lnTo>
                  <a:lnTo>
                    <a:pt x="161869" y="516890"/>
                  </a:lnTo>
                  <a:lnTo>
                    <a:pt x="163115" y="527050"/>
                  </a:lnTo>
                  <a:lnTo>
                    <a:pt x="164309" y="529590"/>
                  </a:lnTo>
                  <a:lnTo>
                    <a:pt x="168099" y="537210"/>
                  </a:lnTo>
                  <a:lnTo>
                    <a:pt x="169188" y="539750"/>
                  </a:lnTo>
                  <a:lnTo>
                    <a:pt x="169523" y="542290"/>
                  </a:lnTo>
                  <a:lnTo>
                    <a:pt x="169534" y="547370"/>
                  </a:lnTo>
                  <a:lnTo>
                    <a:pt x="168916" y="553720"/>
                  </a:lnTo>
                  <a:lnTo>
                    <a:pt x="167125" y="558800"/>
                  </a:lnTo>
                  <a:lnTo>
                    <a:pt x="164099" y="561340"/>
                  </a:lnTo>
                  <a:lnTo>
                    <a:pt x="160393" y="563880"/>
                  </a:lnTo>
                  <a:lnTo>
                    <a:pt x="145828" y="570230"/>
                  </a:lnTo>
                  <a:lnTo>
                    <a:pt x="138802" y="574040"/>
                  </a:lnTo>
                  <a:lnTo>
                    <a:pt x="133650" y="580390"/>
                  </a:lnTo>
                  <a:lnTo>
                    <a:pt x="129587" y="589280"/>
                  </a:lnTo>
                  <a:lnTo>
                    <a:pt x="126530" y="593090"/>
                  </a:lnTo>
                  <a:lnTo>
                    <a:pt x="122603" y="595630"/>
                  </a:lnTo>
                  <a:lnTo>
                    <a:pt x="121661" y="595630"/>
                  </a:lnTo>
                  <a:lnTo>
                    <a:pt x="118499" y="603250"/>
                  </a:lnTo>
                  <a:lnTo>
                    <a:pt x="116258" y="605790"/>
                  </a:lnTo>
                  <a:lnTo>
                    <a:pt x="115326" y="607060"/>
                  </a:lnTo>
                  <a:lnTo>
                    <a:pt x="112844" y="608330"/>
                  </a:lnTo>
                  <a:lnTo>
                    <a:pt x="100478" y="612140"/>
                  </a:lnTo>
                  <a:lnTo>
                    <a:pt x="96625" y="617220"/>
                  </a:lnTo>
                  <a:lnTo>
                    <a:pt x="86604" y="623570"/>
                  </a:lnTo>
                  <a:lnTo>
                    <a:pt x="77411" y="627380"/>
                  </a:lnTo>
                  <a:lnTo>
                    <a:pt x="75327" y="628650"/>
                  </a:lnTo>
                  <a:lnTo>
                    <a:pt x="74060" y="629920"/>
                  </a:lnTo>
                  <a:lnTo>
                    <a:pt x="72479" y="632460"/>
                  </a:lnTo>
                  <a:lnTo>
                    <a:pt x="70573" y="633730"/>
                  </a:lnTo>
                  <a:lnTo>
                    <a:pt x="64982" y="636270"/>
                  </a:lnTo>
                  <a:lnTo>
                    <a:pt x="55987" y="647700"/>
                  </a:lnTo>
                  <a:lnTo>
                    <a:pt x="45495" y="654050"/>
                  </a:lnTo>
                  <a:lnTo>
                    <a:pt x="42365" y="656590"/>
                  </a:lnTo>
                  <a:lnTo>
                    <a:pt x="39192" y="660400"/>
                  </a:lnTo>
                  <a:lnTo>
                    <a:pt x="26250" y="664210"/>
                  </a:lnTo>
                  <a:lnTo>
                    <a:pt x="12125" y="675640"/>
                  </a:lnTo>
                  <a:lnTo>
                    <a:pt x="6753" y="676910"/>
                  </a:lnTo>
                  <a:lnTo>
                    <a:pt x="2973" y="680720"/>
                  </a:lnTo>
                  <a:lnTo>
                    <a:pt x="774" y="680720"/>
                  </a:lnTo>
                  <a:lnTo>
                    <a:pt x="691" y="695960"/>
                  </a:lnTo>
                  <a:lnTo>
                    <a:pt x="596" y="702310"/>
                  </a:lnTo>
                  <a:lnTo>
                    <a:pt x="561" y="704850"/>
                  </a:lnTo>
                  <a:lnTo>
                    <a:pt x="450" y="715010"/>
                  </a:lnTo>
                  <a:lnTo>
                    <a:pt x="335" y="723900"/>
                  </a:lnTo>
                  <a:lnTo>
                    <a:pt x="230" y="731520"/>
                  </a:lnTo>
                  <a:lnTo>
                    <a:pt x="167" y="737870"/>
                  </a:lnTo>
                  <a:lnTo>
                    <a:pt x="95" y="741680"/>
                  </a:lnTo>
                  <a:lnTo>
                    <a:pt x="0" y="746760"/>
                  </a:lnTo>
                  <a:lnTo>
                    <a:pt x="518999" y="746760"/>
                  </a:lnTo>
                  <a:lnTo>
                    <a:pt x="595856" y="745490"/>
                  </a:lnTo>
                  <a:lnTo>
                    <a:pt x="647111" y="745490"/>
                  </a:lnTo>
                  <a:lnTo>
                    <a:pt x="672754" y="744220"/>
                  </a:lnTo>
                  <a:lnTo>
                    <a:pt x="723820" y="744220"/>
                  </a:lnTo>
                  <a:lnTo>
                    <a:pt x="749474" y="742950"/>
                  </a:lnTo>
                  <a:lnTo>
                    <a:pt x="775149" y="742950"/>
                  </a:lnTo>
                  <a:lnTo>
                    <a:pt x="800645" y="741680"/>
                  </a:lnTo>
                  <a:lnTo>
                    <a:pt x="1181248" y="741680"/>
                  </a:lnTo>
                  <a:lnTo>
                    <a:pt x="1181314" y="737870"/>
                  </a:lnTo>
                  <a:lnTo>
                    <a:pt x="1181402" y="731520"/>
                  </a:lnTo>
                  <a:lnTo>
                    <a:pt x="1181471" y="726440"/>
                  </a:lnTo>
                  <a:lnTo>
                    <a:pt x="1181740" y="717550"/>
                  </a:lnTo>
                  <a:lnTo>
                    <a:pt x="1181817" y="715010"/>
                  </a:lnTo>
                  <a:lnTo>
                    <a:pt x="1176550" y="708660"/>
                  </a:lnTo>
                  <a:lnTo>
                    <a:pt x="1177440" y="704850"/>
                  </a:lnTo>
                  <a:lnTo>
                    <a:pt x="1179629" y="695960"/>
                  </a:lnTo>
                  <a:lnTo>
                    <a:pt x="1191921" y="642620"/>
                  </a:lnTo>
                  <a:lnTo>
                    <a:pt x="1196183" y="624840"/>
                  </a:lnTo>
                  <a:lnTo>
                    <a:pt x="1213826" y="547370"/>
                  </a:lnTo>
                  <a:lnTo>
                    <a:pt x="1216706" y="543560"/>
                  </a:lnTo>
                  <a:lnTo>
                    <a:pt x="1214057" y="537210"/>
                  </a:lnTo>
                  <a:lnTo>
                    <a:pt x="1210916" y="529590"/>
                  </a:lnTo>
                  <a:lnTo>
                    <a:pt x="1212633" y="520700"/>
                  </a:lnTo>
                  <a:lnTo>
                    <a:pt x="1213020" y="514350"/>
                  </a:lnTo>
                  <a:lnTo>
                    <a:pt x="1212800" y="511810"/>
                  </a:lnTo>
                  <a:lnTo>
                    <a:pt x="1212685" y="506730"/>
                  </a:lnTo>
                  <a:lnTo>
                    <a:pt x="1212559" y="499110"/>
                  </a:lnTo>
                  <a:lnTo>
                    <a:pt x="1211231" y="441960"/>
                  </a:lnTo>
                  <a:lnTo>
                    <a:pt x="408144" y="441960"/>
                  </a:lnTo>
                  <a:lnTo>
                    <a:pt x="400574" y="439420"/>
                  </a:lnTo>
                  <a:lnTo>
                    <a:pt x="387244" y="426720"/>
                  </a:lnTo>
                  <a:lnTo>
                    <a:pt x="386197" y="426720"/>
                  </a:lnTo>
                  <a:lnTo>
                    <a:pt x="382082" y="425450"/>
                  </a:lnTo>
                  <a:lnTo>
                    <a:pt x="382040" y="422910"/>
                  </a:lnTo>
                  <a:lnTo>
                    <a:pt x="377391" y="421640"/>
                  </a:lnTo>
                  <a:lnTo>
                    <a:pt x="331024" y="412750"/>
                  </a:lnTo>
                  <a:lnTo>
                    <a:pt x="288870" y="412750"/>
                  </a:lnTo>
                  <a:lnTo>
                    <a:pt x="260547" y="408940"/>
                  </a:lnTo>
                  <a:close/>
                </a:path>
                <a:path w="1501140" h="1097279">
                  <a:moveTo>
                    <a:pt x="152770" y="487680"/>
                  </a:moveTo>
                  <a:lnTo>
                    <a:pt x="149670" y="487680"/>
                  </a:lnTo>
                  <a:lnTo>
                    <a:pt x="146498" y="488950"/>
                  </a:lnTo>
                  <a:lnTo>
                    <a:pt x="143074" y="488950"/>
                  </a:lnTo>
                  <a:lnTo>
                    <a:pt x="143335" y="492760"/>
                  </a:lnTo>
                  <a:lnTo>
                    <a:pt x="140791" y="500380"/>
                  </a:lnTo>
                  <a:lnTo>
                    <a:pt x="141042" y="501650"/>
                  </a:lnTo>
                  <a:lnTo>
                    <a:pt x="142812" y="504190"/>
                  </a:lnTo>
                  <a:lnTo>
                    <a:pt x="145335" y="506730"/>
                  </a:lnTo>
                  <a:lnTo>
                    <a:pt x="148550" y="509270"/>
                  </a:lnTo>
                  <a:lnTo>
                    <a:pt x="151618" y="510540"/>
                  </a:lnTo>
                  <a:lnTo>
                    <a:pt x="161440" y="495300"/>
                  </a:lnTo>
                  <a:lnTo>
                    <a:pt x="162057" y="492760"/>
                  </a:lnTo>
                  <a:lnTo>
                    <a:pt x="160424" y="490220"/>
                  </a:lnTo>
                  <a:lnTo>
                    <a:pt x="155702" y="488950"/>
                  </a:lnTo>
                  <a:lnTo>
                    <a:pt x="152770" y="487680"/>
                  </a:lnTo>
                  <a:close/>
                </a:path>
                <a:path w="1501140" h="1097279">
                  <a:moveTo>
                    <a:pt x="448279" y="431800"/>
                  </a:moveTo>
                  <a:lnTo>
                    <a:pt x="439881" y="434340"/>
                  </a:lnTo>
                  <a:lnTo>
                    <a:pt x="416626" y="441960"/>
                  </a:lnTo>
                  <a:lnTo>
                    <a:pt x="522696" y="441960"/>
                  </a:lnTo>
                  <a:lnTo>
                    <a:pt x="520937" y="440690"/>
                  </a:lnTo>
                  <a:lnTo>
                    <a:pt x="519492" y="439420"/>
                  </a:lnTo>
                  <a:lnTo>
                    <a:pt x="518151" y="438150"/>
                  </a:lnTo>
                  <a:lnTo>
                    <a:pt x="519554" y="434340"/>
                  </a:lnTo>
                  <a:lnTo>
                    <a:pt x="448279" y="431800"/>
                  </a:lnTo>
                  <a:close/>
                </a:path>
                <a:path w="1501140" h="1097279">
                  <a:moveTo>
                    <a:pt x="626221" y="372110"/>
                  </a:moveTo>
                  <a:lnTo>
                    <a:pt x="622944" y="372110"/>
                  </a:lnTo>
                  <a:lnTo>
                    <a:pt x="613551" y="382270"/>
                  </a:lnTo>
                  <a:lnTo>
                    <a:pt x="609981" y="384810"/>
                  </a:lnTo>
                  <a:lnTo>
                    <a:pt x="590872" y="393700"/>
                  </a:lnTo>
                  <a:lnTo>
                    <a:pt x="583856" y="398780"/>
                  </a:lnTo>
                  <a:lnTo>
                    <a:pt x="577542" y="405130"/>
                  </a:lnTo>
                  <a:lnTo>
                    <a:pt x="569459" y="420370"/>
                  </a:lnTo>
                  <a:lnTo>
                    <a:pt x="560192" y="420370"/>
                  </a:lnTo>
                  <a:lnTo>
                    <a:pt x="548213" y="426720"/>
                  </a:lnTo>
                  <a:lnTo>
                    <a:pt x="529177" y="430530"/>
                  </a:lnTo>
                  <a:lnTo>
                    <a:pt x="528277" y="431800"/>
                  </a:lnTo>
                  <a:lnTo>
                    <a:pt x="527313" y="433070"/>
                  </a:lnTo>
                  <a:lnTo>
                    <a:pt x="527224" y="434340"/>
                  </a:lnTo>
                  <a:lnTo>
                    <a:pt x="527135" y="435610"/>
                  </a:lnTo>
                  <a:lnTo>
                    <a:pt x="527418" y="436880"/>
                  </a:lnTo>
                  <a:lnTo>
                    <a:pt x="527167" y="438150"/>
                  </a:lnTo>
                  <a:lnTo>
                    <a:pt x="526486" y="439420"/>
                  </a:lnTo>
                  <a:lnTo>
                    <a:pt x="526528" y="440690"/>
                  </a:lnTo>
                  <a:lnTo>
                    <a:pt x="524434" y="440690"/>
                  </a:lnTo>
                  <a:lnTo>
                    <a:pt x="522696" y="441960"/>
                  </a:lnTo>
                  <a:lnTo>
                    <a:pt x="1211231" y="441960"/>
                  </a:lnTo>
                  <a:lnTo>
                    <a:pt x="1210048" y="393700"/>
                  </a:lnTo>
                  <a:lnTo>
                    <a:pt x="1209984" y="391160"/>
                  </a:lnTo>
                  <a:lnTo>
                    <a:pt x="1209739" y="384810"/>
                  </a:lnTo>
                  <a:lnTo>
                    <a:pt x="1209642" y="382270"/>
                  </a:lnTo>
                  <a:lnTo>
                    <a:pt x="1209544" y="379730"/>
                  </a:lnTo>
                  <a:lnTo>
                    <a:pt x="1209457" y="375920"/>
                  </a:lnTo>
                  <a:lnTo>
                    <a:pt x="638713" y="375920"/>
                  </a:lnTo>
                  <a:lnTo>
                    <a:pt x="633949" y="374650"/>
                  </a:lnTo>
                  <a:lnTo>
                    <a:pt x="626221" y="372110"/>
                  </a:lnTo>
                  <a:close/>
                </a:path>
                <a:path w="1501140" h="1097279">
                  <a:moveTo>
                    <a:pt x="562234" y="416560"/>
                  </a:moveTo>
                  <a:lnTo>
                    <a:pt x="561124" y="420370"/>
                  </a:lnTo>
                  <a:lnTo>
                    <a:pt x="569459" y="420370"/>
                  </a:lnTo>
                  <a:lnTo>
                    <a:pt x="564935" y="417830"/>
                  </a:lnTo>
                  <a:lnTo>
                    <a:pt x="562234" y="416560"/>
                  </a:lnTo>
                  <a:close/>
                </a:path>
                <a:path w="1501140" h="1097279">
                  <a:moveTo>
                    <a:pt x="311152" y="408940"/>
                  </a:moveTo>
                  <a:lnTo>
                    <a:pt x="288870" y="412750"/>
                  </a:lnTo>
                  <a:lnTo>
                    <a:pt x="331024" y="412750"/>
                  </a:lnTo>
                  <a:lnTo>
                    <a:pt x="311152" y="408940"/>
                  </a:lnTo>
                  <a:close/>
                </a:path>
                <a:path w="1501140" h="1097279">
                  <a:moveTo>
                    <a:pt x="1175398" y="337820"/>
                  </a:moveTo>
                  <a:lnTo>
                    <a:pt x="666429" y="337820"/>
                  </a:lnTo>
                  <a:lnTo>
                    <a:pt x="668806" y="339090"/>
                  </a:lnTo>
                  <a:lnTo>
                    <a:pt x="661184" y="350520"/>
                  </a:lnTo>
                  <a:lnTo>
                    <a:pt x="660294" y="355600"/>
                  </a:lnTo>
                  <a:lnTo>
                    <a:pt x="665414" y="359410"/>
                  </a:lnTo>
                  <a:lnTo>
                    <a:pt x="661958" y="361950"/>
                  </a:lnTo>
                  <a:lnTo>
                    <a:pt x="654796" y="370840"/>
                  </a:lnTo>
                  <a:lnTo>
                    <a:pt x="651048" y="373380"/>
                  </a:lnTo>
                  <a:lnTo>
                    <a:pt x="638713" y="375920"/>
                  </a:lnTo>
                  <a:lnTo>
                    <a:pt x="1209457" y="375920"/>
                  </a:lnTo>
                  <a:lnTo>
                    <a:pt x="1209342" y="370840"/>
                  </a:lnTo>
                  <a:lnTo>
                    <a:pt x="1209313" y="369570"/>
                  </a:lnTo>
                  <a:lnTo>
                    <a:pt x="1209188" y="361950"/>
                  </a:lnTo>
                  <a:lnTo>
                    <a:pt x="1209115" y="359410"/>
                  </a:lnTo>
                  <a:lnTo>
                    <a:pt x="1209027" y="355600"/>
                  </a:lnTo>
                  <a:lnTo>
                    <a:pt x="1208957" y="349250"/>
                  </a:lnTo>
                  <a:lnTo>
                    <a:pt x="1207397" y="347980"/>
                  </a:lnTo>
                  <a:lnTo>
                    <a:pt x="1205670" y="346710"/>
                  </a:lnTo>
                  <a:lnTo>
                    <a:pt x="1178759" y="346710"/>
                  </a:lnTo>
                  <a:lnTo>
                    <a:pt x="1178330" y="345440"/>
                  </a:lnTo>
                  <a:lnTo>
                    <a:pt x="1176917" y="342900"/>
                  </a:lnTo>
                  <a:lnTo>
                    <a:pt x="1175943" y="340360"/>
                  </a:lnTo>
                  <a:lnTo>
                    <a:pt x="1175398" y="337820"/>
                  </a:lnTo>
                  <a:close/>
                </a:path>
                <a:path w="1501140" h="1097279">
                  <a:moveTo>
                    <a:pt x="1198036" y="332740"/>
                  </a:moveTo>
                  <a:lnTo>
                    <a:pt x="1188770" y="332740"/>
                  </a:lnTo>
                  <a:lnTo>
                    <a:pt x="1187869" y="334010"/>
                  </a:lnTo>
                  <a:lnTo>
                    <a:pt x="1187084" y="335280"/>
                  </a:lnTo>
                  <a:lnTo>
                    <a:pt x="1186644" y="336550"/>
                  </a:lnTo>
                  <a:lnTo>
                    <a:pt x="1185963" y="340360"/>
                  </a:lnTo>
                  <a:lnTo>
                    <a:pt x="1185503" y="341630"/>
                  </a:lnTo>
                  <a:lnTo>
                    <a:pt x="1183984" y="344170"/>
                  </a:lnTo>
                  <a:lnTo>
                    <a:pt x="1179922" y="346710"/>
                  </a:lnTo>
                  <a:lnTo>
                    <a:pt x="1205670" y="346710"/>
                  </a:lnTo>
                  <a:lnTo>
                    <a:pt x="1204654" y="345440"/>
                  </a:lnTo>
                  <a:lnTo>
                    <a:pt x="1203000" y="342900"/>
                  </a:lnTo>
                  <a:lnTo>
                    <a:pt x="1199994" y="335280"/>
                  </a:lnTo>
                  <a:lnTo>
                    <a:pt x="1199125" y="334010"/>
                  </a:lnTo>
                  <a:lnTo>
                    <a:pt x="1198036" y="332740"/>
                  </a:lnTo>
                  <a:close/>
                </a:path>
                <a:path w="1501140" h="1097279">
                  <a:moveTo>
                    <a:pt x="656430" y="283210"/>
                  </a:moveTo>
                  <a:lnTo>
                    <a:pt x="647456" y="287020"/>
                  </a:lnTo>
                  <a:lnTo>
                    <a:pt x="644975" y="289560"/>
                  </a:lnTo>
                  <a:lnTo>
                    <a:pt x="642891" y="293370"/>
                  </a:lnTo>
                  <a:lnTo>
                    <a:pt x="644043" y="295910"/>
                  </a:lnTo>
                  <a:lnTo>
                    <a:pt x="646828" y="295910"/>
                  </a:lnTo>
                  <a:lnTo>
                    <a:pt x="649676" y="298450"/>
                  </a:lnTo>
                  <a:lnTo>
                    <a:pt x="650796" y="299720"/>
                  </a:lnTo>
                  <a:lnTo>
                    <a:pt x="653289" y="302260"/>
                  </a:lnTo>
                  <a:lnTo>
                    <a:pt x="654189" y="303530"/>
                  </a:lnTo>
                  <a:lnTo>
                    <a:pt x="654765" y="304800"/>
                  </a:lnTo>
                  <a:lnTo>
                    <a:pt x="654775" y="306070"/>
                  </a:lnTo>
                  <a:lnTo>
                    <a:pt x="655173" y="308610"/>
                  </a:lnTo>
                  <a:lnTo>
                    <a:pt x="657634" y="312420"/>
                  </a:lnTo>
                  <a:lnTo>
                    <a:pt x="659519" y="320040"/>
                  </a:lnTo>
                  <a:lnTo>
                    <a:pt x="660775" y="322580"/>
                  </a:lnTo>
                  <a:lnTo>
                    <a:pt x="659100" y="327660"/>
                  </a:lnTo>
                  <a:lnTo>
                    <a:pt x="659032" y="330200"/>
                  </a:lnTo>
                  <a:lnTo>
                    <a:pt x="658964" y="332740"/>
                  </a:lnTo>
                  <a:lnTo>
                    <a:pt x="659864" y="339090"/>
                  </a:lnTo>
                  <a:lnTo>
                    <a:pt x="661173" y="344170"/>
                  </a:lnTo>
                  <a:lnTo>
                    <a:pt x="662649" y="340360"/>
                  </a:lnTo>
                  <a:lnTo>
                    <a:pt x="664409" y="339090"/>
                  </a:lnTo>
                  <a:lnTo>
                    <a:pt x="666429" y="337820"/>
                  </a:lnTo>
                  <a:lnTo>
                    <a:pt x="1175398" y="337820"/>
                  </a:lnTo>
                  <a:lnTo>
                    <a:pt x="1175304" y="330200"/>
                  </a:lnTo>
                  <a:lnTo>
                    <a:pt x="1175744" y="327660"/>
                  </a:lnTo>
                  <a:lnTo>
                    <a:pt x="1184319" y="303530"/>
                  </a:lnTo>
                  <a:lnTo>
                    <a:pt x="1184503" y="302260"/>
                  </a:lnTo>
                  <a:lnTo>
                    <a:pt x="1183712" y="302260"/>
                  </a:lnTo>
                  <a:lnTo>
                    <a:pt x="1183618" y="298450"/>
                  </a:lnTo>
                  <a:lnTo>
                    <a:pt x="1183524" y="294640"/>
                  </a:lnTo>
                  <a:lnTo>
                    <a:pt x="1183199" y="293370"/>
                  </a:lnTo>
                  <a:lnTo>
                    <a:pt x="659016" y="293370"/>
                  </a:lnTo>
                  <a:lnTo>
                    <a:pt x="653843" y="289560"/>
                  </a:lnTo>
                  <a:lnTo>
                    <a:pt x="654891" y="288290"/>
                  </a:lnTo>
                  <a:lnTo>
                    <a:pt x="656430" y="283210"/>
                  </a:lnTo>
                  <a:close/>
                </a:path>
                <a:path w="1501140" h="1097279">
                  <a:moveTo>
                    <a:pt x="1193743" y="331470"/>
                  </a:moveTo>
                  <a:lnTo>
                    <a:pt x="1191084" y="331470"/>
                  </a:lnTo>
                  <a:lnTo>
                    <a:pt x="1189817" y="332740"/>
                  </a:lnTo>
                  <a:lnTo>
                    <a:pt x="1196633" y="332740"/>
                  </a:lnTo>
                  <a:lnTo>
                    <a:pt x="1193743" y="331470"/>
                  </a:lnTo>
                  <a:close/>
                </a:path>
                <a:path w="1501140" h="1097279">
                  <a:moveTo>
                    <a:pt x="1184686" y="300990"/>
                  </a:moveTo>
                  <a:lnTo>
                    <a:pt x="1183712" y="302260"/>
                  </a:lnTo>
                  <a:lnTo>
                    <a:pt x="1184503" y="302260"/>
                  </a:lnTo>
                  <a:lnTo>
                    <a:pt x="1184686" y="300990"/>
                  </a:lnTo>
                  <a:close/>
                </a:path>
                <a:path w="1501140" h="1097279">
                  <a:moveTo>
                    <a:pt x="1171671" y="256540"/>
                  </a:moveTo>
                  <a:lnTo>
                    <a:pt x="686083" y="256540"/>
                  </a:lnTo>
                  <a:lnTo>
                    <a:pt x="687382" y="259080"/>
                  </a:lnTo>
                  <a:lnTo>
                    <a:pt x="687026" y="261620"/>
                  </a:lnTo>
                  <a:lnTo>
                    <a:pt x="684932" y="264160"/>
                  </a:lnTo>
                  <a:lnTo>
                    <a:pt x="682199" y="265430"/>
                  </a:lnTo>
                  <a:lnTo>
                    <a:pt x="676136" y="266700"/>
                  </a:lnTo>
                  <a:lnTo>
                    <a:pt x="673759" y="269240"/>
                  </a:lnTo>
                  <a:lnTo>
                    <a:pt x="672513" y="273050"/>
                  </a:lnTo>
                  <a:lnTo>
                    <a:pt x="672403" y="274320"/>
                  </a:lnTo>
                  <a:lnTo>
                    <a:pt x="672293" y="275590"/>
                  </a:lnTo>
                  <a:lnTo>
                    <a:pt x="671686" y="279400"/>
                  </a:lnTo>
                  <a:lnTo>
                    <a:pt x="668880" y="283210"/>
                  </a:lnTo>
                  <a:lnTo>
                    <a:pt x="660985" y="289560"/>
                  </a:lnTo>
                  <a:lnTo>
                    <a:pt x="659016" y="293370"/>
                  </a:lnTo>
                  <a:lnTo>
                    <a:pt x="1183199" y="293370"/>
                  </a:lnTo>
                  <a:lnTo>
                    <a:pt x="1181754" y="290830"/>
                  </a:lnTo>
                  <a:lnTo>
                    <a:pt x="1177451" y="287020"/>
                  </a:lnTo>
                  <a:lnTo>
                    <a:pt x="1176477" y="284480"/>
                  </a:lnTo>
                  <a:lnTo>
                    <a:pt x="1176833" y="280670"/>
                  </a:lnTo>
                  <a:lnTo>
                    <a:pt x="1178299" y="276860"/>
                  </a:lnTo>
                  <a:lnTo>
                    <a:pt x="1178697" y="274320"/>
                  </a:lnTo>
                  <a:lnTo>
                    <a:pt x="1178121" y="270510"/>
                  </a:lnTo>
                  <a:lnTo>
                    <a:pt x="1176917" y="267970"/>
                  </a:lnTo>
                  <a:lnTo>
                    <a:pt x="1174466" y="265430"/>
                  </a:lnTo>
                  <a:lnTo>
                    <a:pt x="1172686" y="260350"/>
                  </a:lnTo>
                  <a:lnTo>
                    <a:pt x="1171671" y="256540"/>
                  </a:lnTo>
                  <a:close/>
                </a:path>
                <a:path w="1501140" h="1097279">
                  <a:moveTo>
                    <a:pt x="658691" y="248920"/>
                  </a:moveTo>
                  <a:lnTo>
                    <a:pt x="656671" y="248920"/>
                  </a:lnTo>
                  <a:lnTo>
                    <a:pt x="653393" y="250190"/>
                  </a:lnTo>
                  <a:lnTo>
                    <a:pt x="650796" y="251460"/>
                  </a:lnTo>
                  <a:lnTo>
                    <a:pt x="647592" y="255270"/>
                  </a:lnTo>
                  <a:lnTo>
                    <a:pt x="646514" y="257810"/>
                  </a:lnTo>
                  <a:lnTo>
                    <a:pt x="646629" y="259080"/>
                  </a:lnTo>
                  <a:lnTo>
                    <a:pt x="646744" y="260350"/>
                  </a:lnTo>
                  <a:lnTo>
                    <a:pt x="646859" y="261620"/>
                  </a:lnTo>
                  <a:lnTo>
                    <a:pt x="646975" y="262890"/>
                  </a:lnTo>
                  <a:lnTo>
                    <a:pt x="647090" y="264160"/>
                  </a:lnTo>
                  <a:lnTo>
                    <a:pt x="647205" y="265430"/>
                  </a:lnTo>
                  <a:lnTo>
                    <a:pt x="653655" y="260350"/>
                  </a:lnTo>
                  <a:lnTo>
                    <a:pt x="655969" y="256540"/>
                  </a:lnTo>
                  <a:lnTo>
                    <a:pt x="658157" y="251460"/>
                  </a:lnTo>
                  <a:lnTo>
                    <a:pt x="658691" y="248920"/>
                  </a:lnTo>
                  <a:close/>
                </a:path>
                <a:path w="1501140" h="1097279">
                  <a:moveTo>
                    <a:pt x="1171068" y="245110"/>
                  </a:moveTo>
                  <a:lnTo>
                    <a:pt x="674377" y="245110"/>
                  </a:lnTo>
                  <a:lnTo>
                    <a:pt x="673372" y="247650"/>
                  </a:lnTo>
                  <a:lnTo>
                    <a:pt x="671424" y="251460"/>
                  </a:lnTo>
                  <a:lnTo>
                    <a:pt x="668838" y="254000"/>
                  </a:lnTo>
                  <a:lnTo>
                    <a:pt x="664042" y="256540"/>
                  </a:lnTo>
                  <a:lnTo>
                    <a:pt x="661047" y="259080"/>
                  </a:lnTo>
                  <a:lnTo>
                    <a:pt x="659142" y="261620"/>
                  </a:lnTo>
                  <a:lnTo>
                    <a:pt x="660231" y="262890"/>
                  </a:lnTo>
                  <a:lnTo>
                    <a:pt x="671696" y="262890"/>
                  </a:lnTo>
                  <a:lnTo>
                    <a:pt x="675120" y="261620"/>
                  </a:lnTo>
                  <a:lnTo>
                    <a:pt x="679989" y="256540"/>
                  </a:lnTo>
                  <a:lnTo>
                    <a:pt x="1171671" y="256540"/>
                  </a:lnTo>
                  <a:lnTo>
                    <a:pt x="1171403" y="251460"/>
                  </a:lnTo>
                  <a:lnTo>
                    <a:pt x="1171336" y="250190"/>
                  </a:lnTo>
                  <a:lnTo>
                    <a:pt x="1171269" y="248920"/>
                  </a:lnTo>
                  <a:lnTo>
                    <a:pt x="1171202" y="247650"/>
                  </a:lnTo>
                  <a:lnTo>
                    <a:pt x="1171135" y="246380"/>
                  </a:lnTo>
                  <a:lnTo>
                    <a:pt x="1171068" y="245110"/>
                  </a:lnTo>
                  <a:close/>
                </a:path>
                <a:path w="1501140" h="1097279">
                  <a:moveTo>
                    <a:pt x="659037" y="238760"/>
                  </a:moveTo>
                  <a:lnTo>
                    <a:pt x="637142" y="238760"/>
                  </a:lnTo>
                  <a:lnTo>
                    <a:pt x="640357" y="242570"/>
                  </a:lnTo>
                  <a:lnTo>
                    <a:pt x="641341" y="245110"/>
                  </a:lnTo>
                  <a:lnTo>
                    <a:pt x="640943" y="246380"/>
                  </a:lnTo>
                  <a:lnTo>
                    <a:pt x="640263" y="247650"/>
                  </a:lnTo>
                  <a:lnTo>
                    <a:pt x="640629" y="250190"/>
                  </a:lnTo>
                  <a:lnTo>
                    <a:pt x="642064" y="251460"/>
                  </a:lnTo>
                  <a:lnTo>
                    <a:pt x="643697" y="251460"/>
                  </a:lnTo>
                  <a:lnTo>
                    <a:pt x="645058" y="250190"/>
                  </a:lnTo>
                  <a:lnTo>
                    <a:pt x="645603" y="247650"/>
                  </a:lnTo>
                  <a:lnTo>
                    <a:pt x="647184" y="243840"/>
                  </a:lnTo>
                  <a:lnTo>
                    <a:pt x="659037" y="238760"/>
                  </a:lnTo>
                  <a:close/>
                </a:path>
                <a:path w="1501140" h="1097279">
                  <a:moveTo>
                    <a:pt x="1171566" y="240030"/>
                  </a:moveTo>
                  <a:lnTo>
                    <a:pt x="668094" y="240030"/>
                  </a:lnTo>
                  <a:lnTo>
                    <a:pt x="670764" y="242570"/>
                  </a:lnTo>
                  <a:lnTo>
                    <a:pt x="669393" y="243840"/>
                  </a:lnTo>
                  <a:lnTo>
                    <a:pt x="668859" y="245110"/>
                  </a:lnTo>
                  <a:lnTo>
                    <a:pt x="668251" y="247650"/>
                  </a:lnTo>
                  <a:lnTo>
                    <a:pt x="669476" y="246380"/>
                  </a:lnTo>
                  <a:lnTo>
                    <a:pt x="671026" y="245110"/>
                  </a:lnTo>
                  <a:lnTo>
                    <a:pt x="1171068" y="245110"/>
                  </a:lnTo>
                  <a:lnTo>
                    <a:pt x="1171000" y="243840"/>
                  </a:lnTo>
                  <a:lnTo>
                    <a:pt x="1171566" y="240030"/>
                  </a:lnTo>
                  <a:close/>
                </a:path>
                <a:path w="1501140" h="1097279">
                  <a:moveTo>
                    <a:pt x="1170268" y="233680"/>
                  </a:moveTo>
                  <a:lnTo>
                    <a:pt x="1168896" y="233680"/>
                  </a:lnTo>
                  <a:lnTo>
                    <a:pt x="1166770" y="236220"/>
                  </a:lnTo>
                  <a:lnTo>
                    <a:pt x="1165734" y="238760"/>
                  </a:lnTo>
                  <a:lnTo>
                    <a:pt x="659037" y="238760"/>
                  </a:lnTo>
                  <a:lnTo>
                    <a:pt x="660660" y="241300"/>
                  </a:lnTo>
                  <a:lnTo>
                    <a:pt x="668094" y="240030"/>
                  </a:lnTo>
                  <a:lnTo>
                    <a:pt x="1171566" y="240030"/>
                  </a:lnTo>
                  <a:lnTo>
                    <a:pt x="1171639" y="234950"/>
                  </a:lnTo>
                  <a:lnTo>
                    <a:pt x="1170268" y="233680"/>
                  </a:lnTo>
                  <a:close/>
                </a:path>
                <a:path w="1501140" h="1097279">
                  <a:moveTo>
                    <a:pt x="898276" y="8890"/>
                  </a:moveTo>
                  <a:lnTo>
                    <a:pt x="894998" y="10160"/>
                  </a:lnTo>
                  <a:lnTo>
                    <a:pt x="891962" y="11430"/>
                  </a:lnTo>
                  <a:lnTo>
                    <a:pt x="885480" y="15240"/>
                  </a:lnTo>
                  <a:lnTo>
                    <a:pt x="874915" y="19050"/>
                  </a:lnTo>
                  <a:lnTo>
                    <a:pt x="871931" y="21590"/>
                  </a:lnTo>
                  <a:lnTo>
                    <a:pt x="864151" y="26670"/>
                  </a:lnTo>
                  <a:lnTo>
                    <a:pt x="861041" y="29210"/>
                  </a:lnTo>
                  <a:lnTo>
                    <a:pt x="851492" y="31750"/>
                  </a:lnTo>
                  <a:lnTo>
                    <a:pt x="826268" y="46990"/>
                  </a:lnTo>
                  <a:lnTo>
                    <a:pt x="793200" y="77470"/>
                  </a:lnTo>
                  <a:lnTo>
                    <a:pt x="771400" y="96520"/>
                  </a:lnTo>
                  <a:lnTo>
                    <a:pt x="749683" y="116840"/>
                  </a:lnTo>
                  <a:lnTo>
                    <a:pt x="740071" y="129540"/>
                  </a:lnTo>
                  <a:lnTo>
                    <a:pt x="733516" y="137160"/>
                  </a:lnTo>
                  <a:lnTo>
                    <a:pt x="736019" y="140970"/>
                  </a:lnTo>
                  <a:lnTo>
                    <a:pt x="737213" y="146050"/>
                  </a:lnTo>
                  <a:lnTo>
                    <a:pt x="737684" y="149860"/>
                  </a:lnTo>
                  <a:lnTo>
                    <a:pt x="735883" y="153670"/>
                  </a:lnTo>
                  <a:lnTo>
                    <a:pt x="724250" y="161290"/>
                  </a:lnTo>
                  <a:lnTo>
                    <a:pt x="724061" y="161290"/>
                  </a:lnTo>
                  <a:lnTo>
                    <a:pt x="723967" y="162560"/>
                  </a:lnTo>
                  <a:lnTo>
                    <a:pt x="723674" y="165100"/>
                  </a:lnTo>
                  <a:lnTo>
                    <a:pt x="723066" y="166370"/>
                  </a:lnTo>
                  <a:lnTo>
                    <a:pt x="722417" y="166370"/>
                  </a:lnTo>
                  <a:lnTo>
                    <a:pt x="712795" y="170180"/>
                  </a:lnTo>
                  <a:lnTo>
                    <a:pt x="710124" y="173990"/>
                  </a:lnTo>
                  <a:lnTo>
                    <a:pt x="686753" y="194310"/>
                  </a:lnTo>
                  <a:lnTo>
                    <a:pt x="663215" y="205740"/>
                  </a:lnTo>
                  <a:lnTo>
                    <a:pt x="631865" y="227330"/>
                  </a:lnTo>
                  <a:lnTo>
                    <a:pt x="630242" y="231140"/>
                  </a:lnTo>
                  <a:lnTo>
                    <a:pt x="631258" y="236220"/>
                  </a:lnTo>
                  <a:lnTo>
                    <a:pt x="633750" y="238760"/>
                  </a:lnTo>
                  <a:lnTo>
                    <a:pt x="1165734" y="238760"/>
                  </a:lnTo>
                  <a:lnTo>
                    <a:pt x="1164341" y="228600"/>
                  </a:lnTo>
                  <a:lnTo>
                    <a:pt x="1169618" y="204470"/>
                  </a:lnTo>
                  <a:lnTo>
                    <a:pt x="1167503" y="195580"/>
                  </a:lnTo>
                  <a:lnTo>
                    <a:pt x="1172226" y="193040"/>
                  </a:lnTo>
                  <a:lnTo>
                    <a:pt x="1184477" y="177800"/>
                  </a:lnTo>
                  <a:lnTo>
                    <a:pt x="1182487" y="175260"/>
                  </a:lnTo>
                  <a:lnTo>
                    <a:pt x="1181147" y="172720"/>
                  </a:lnTo>
                  <a:lnTo>
                    <a:pt x="1180487" y="168910"/>
                  </a:lnTo>
                  <a:lnTo>
                    <a:pt x="1179576" y="162560"/>
                  </a:lnTo>
                  <a:lnTo>
                    <a:pt x="1177838" y="153670"/>
                  </a:lnTo>
                  <a:lnTo>
                    <a:pt x="1176896" y="152400"/>
                  </a:lnTo>
                  <a:lnTo>
                    <a:pt x="1175451" y="149860"/>
                  </a:lnTo>
                  <a:lnTo>
                    <a:pt x="1175411" y="147320"/>
                  </a:lnTo>
                  <a:lnTo>
                    <a:pt x="1170466" y="147320"/>
                  </a:lnTo>
                  <a:lnTo>
                    <a:pt x="1169200" y="144780"/>
                  </a:lnTo>
                  <a:lnTo>
                    <a:pt x="1168906" y="140970"/>
                  </a:lnTo>
                  <a:lnTo>
                    <a:pt x="1169378" y="138430"/>
                  </a:lnTo>
                  <a:lnTo>
                    <a:pt x="1170519" y="134620"/>
                  </a:lnTo>
                  <a:lnTo>
                    <a:pt x="1171168" y="132080"/>
                  </a:lnTo>
                  <a:lnTo>
                    <a:pt x="1170110" y="128270"/>
                  </a:lnTo>
                  <a:lnTo>
                    <a:pt x="1166686" y="123190"/>
                  </a:lnTo>
                  <a:lnTo>
                    <a:pt x="1169744" y="119380"/>
                  </a:lnTo>
                  <a:lnTo>
                    <a:pt x="1170896" y="115570"/>
                  </a:lnTo>
                  <a:lnTo>
                    <a:pt x="1169660" y="113030"/>
                  </a:lnTo>
                  <a:lnTo>
                    <a:pt x="1165618" y="111760"/>
                  </a:lnTo>
                  <a:lnTo>
                    <a:pt x="1164132" y="109220"/>
                  </a:lnTo>
                  <a:lnTo>
                    <a:pt x="1162582" y="105410"/>
                  </a:lnTo>
                  <a:lnTo>
                    <a:pt x="1161713" y="100330"/>
                  </a:lnTo>
                  <a:lnTo>
                    <a:pt x="1161776" y="96520"/>
                  </a:lnTo>
                  <a:lnTo>
                    <a:pt x="1160655" y="96520"/>
                  </a:lnTo>
                  <a:lnTo>
                    <a:pt x="1161022" y="95250"/>
                  </a:lnTo>
                  <a:lnTo>
                    <a:pt x="1160907" y="92710"/>
                  </a:lnTo>
                  <a:lnTo>
                    <a:pt x="1160184" y="90170"/>
                  </a:lnTo>
                  <a:lnTo>
                    <a:pt x="1158917" y="88900"/>
                  </a:lnTo>
                  <a:lnTo>
                    <a:pt x="1161650" y="86360"/>
                  </a:lnTo>
                  <a:lnTo>
                    <a:pt x="1162153" y="82550"/>
                  </a:lnTo>
                  <a:lnTo>
                    <a:pt x="1160990" y="76200"/>
                  </a:lnTo>
                  <a:lnTo>
                    <a:pt x="1161776" y="71120"/>
                  </a:lnTo>
                  <a:lnTo>
                    <a:pt x="1163681" y="68580"/>
                  </a:lnTo>
                  <a:lnTo>
                    <a:pt x="1169880" y="68580"/>
                  </a:lnTo>
                  <a:lnTo>
                    <a:pt x="1168802" y="67310"/>
                  </a:lnTo>
                  <a:lnTo>
                    <a:pt x="1166414" y="64770"/>
                  </a:lnTo>
                  <a:lnTo>
                    <a:pt x="1165262" y="63500"/>
                  </a:lnTo>
                  <a:lnTo>
                    <a:pt x="1164865" y="63500"/>
                  </a:lnTo>
                  <a:lnTo>
                    <a:pt x="1165262" y="59690"/>
                  </a:lnTo>
                  <a:lnTo>
                    <a:pt x="1167639" y="57150"/>
                  </a:lnTo>
                  <a:lnTo>
                    <a:pt x="1170090" y="57150"/>
                  </a:lnTo>
                  <a:lnTo>
                    <a:pt x="1172100" y="52070"/>
                  </a:lnTo>
                  <a:lnTo>
                    <a:pt x="1172131" y="49530"/>
                  </a:lnTo>
                  <a:lnTo>
                    <a:pt x="1170362" y="46990"/>
                  </a:lnTo>
                  <a:lnTo>
                    <a:pt x="1167650" y="44450"/>
                  </a:lnTo>
                  <a:lnTo>
                    <a:pt x="1166707" y="41910"/>
                  </a:lnTo>
                  <a:lnTo>
                    <a:pt x="1166634" y="36830"/>
                  </a:lnTo>
                  <a:lnTo>
                    <a:pt x="1167126" y="33020"/>
                  </a:lnTo>
                  <a:lnTo>
                    <a:pt x="1168990" y="26670"/>
                  </a:lnTo>
                  <a:lnTo>
                    <a:pt x="1169021" y="17780"/>
                  </a:lnTo>
                  <a:lnTo>
                    <a:pt x="1169259" y="15240"/>
                  </a:lnTo>
                  <a:lnTo>
                    <a:pt x="1169378" y="13970"/>
                  </a:lnTo>
                  <a:lnTo>
                    <a:pt x="1170959" y="13970"/>
                  </a:lnTo>
                  <a:lnTo>
                    <a:pt x="1172048" y="12700"/>
                  </a:lnTo>
                  <a:lnTo>
                    <a:pt x="1172566" y="11430"/>
                  </a:lnTo>
                  <a:lnTo>
                    <a:pt x="921364" y="11430"/>
                  </a:lnTo>
                  <a:lnTo>
                    <a:pt x="898276" y="8890"/>
                  </a:lnTo>
                  <a:close/>
                </a:path>
                <a:path w="1501140" h="1097279">
                  <a:moveTo>
                    <a:pt x="676953" y="182880"/>
                  </a:moveTo>
                  <a:lnTo>
                    <a:pt x="674900" y="185420"/>
                  </a:lnTo>
                  <a:lnTo>
                    <a:pt x="670251" y="186690"/>
                  </a:lnTo>
                  <a:lnTo>
                    <a:pt x="668241" y="187960"/>
                  </a:lnTo>
                  <a:lnTo>
                    <a:pt x="667518" y="190500"/>
                  </a:lnTo>
                  <a:lnTo>
                    <a:pt x="667267" y="191770"/>
                  </a:lnTo>
                  <a:lnTo>
                    <a:pt x="667812" y="194310"/>
                  </a:lnTo>
                  <a:lnTo>
                    <a:pt x="669152" y="195580"/>
                  </a:lnTo>
                  <a:lnTo>
                    <a:pt x="673508" y="194310"/>
                  </a:lnTo>
                  <a:lnTo>
                    <a:pt x="680398" y="189230"/>
                  </a:lnTo>
                  <a:lnTo>
                    <a:pt x="684607" y="186690"/>
                  </a:lnTo>
                  <a:lnTo>
                    <a:pt x="684607" y="185420"/>
                  </a:lnTo>
                  <a:lnTo>
                    <a:pt x="684209" y="184150"/>
                  </a:lnTo>
                  <a:lnTo>
                    <a:pt x="678974" y="184150"/>
                  </a:lnTo>
                  <a:lnTo>
                    <a:pt x="676953" y="182880"/>
                  </a:lnTo>
                  <a:close/>
                </a:path>
                <a:path w="1501140" h="1097279">
                  <a:moveTo>
                    <a:pt x="703371" y="167640"/>
                  </a:moveTo>
                  <a:lnTo>
                    <a:pt x="701172" y="168910"/>
                  </a:lnTo>
                  <a:lnTo>
                    <a:pt x="696963" y="176530"/>
                  </a:lnTo>
                  <a:lnTo>
                    <a:pt x="686942" y="176530"/>
                  </a:lnTo>
                  <a:lnTo>
                    <a:pt x="686942" y="177800"/>
                  </a:lnTo>
                  <a:lnTo>
                    <a:pt x="689256" y="179070"/>
                  </a:lnTo>
                  <a:lnTo>
                    <a:pt x="689361" y="184150"/>
                  </a:lnTo>
                  <a:lnTo>
                    <a:pt x="690816" y="186690"/>
                  </a:lnTo>
                  <a:lnTo>
                    <a:pt x="692397" y="185420"/>
                  </a:lnTo>
                  <a:lnTo>
                    <a:pt x="697654" y="181610"/>
                  </a:lnTo>
                  <a:lnTo>
                    <a:pt x="700942" y="180340"/>
                  </a:lnTo>
                  <a:lnTo>
                    <a:pt x="704900" y="176530"/>
                  </a:lnTo>
                  <a:lnTo>
                    <a:pt x="708501" y="172720"/>
                  </a:lnTo>
                  <a:lnTo>
                    <a:pt x="709353" y="171450"/>
                  </a:lnTo>
                  <a:lnTo>
                    <a:pt x="704355" y="171450"/>
                  </a:lnTo>
                  <a:lnTo>
                    <a:pt x="703371" y="167640"/>
                  </a:lnTo>
                  <a:close/>
                </a:path>
                <a:path w="1501140" h="1097279">
                  <a:moveTo>
                    <a:pt x="683162" y="182880"/>
                  </a:moveTo>
                  <a:lnTo>
                    <a:pt x="682073" y="182880"/>
                  </a:lnTo>
                  <a:lnTo>
                    <a:pt x="680785" y="184150"/>
                  </a:lnTo>
                  <a:lnTo>
                    <a:pt x="684209" y="184150"/>
                  </a:lnTo>
                  <a:lnTo>
                    <a:pt x="683162" y="182880"/>
                  </a:lnTo>
                  <a:close/>
                </a:path>
                <a:path w="1501140" h="1097279">
                  <a:moveTo>
                    <a:pt x="697036" y="172720"/>
                  </a:moveTo>
                  <a:lnTo>
                    <a:pt x="694722" y="172720"/>
                  </a:lnTo>
                  <a:lnTo>
                    <a:pt x="692963" y="173990"/>
                  </a:lnTo>
                  <a:lnTo>
                    <a:pt x="691591" y="175260"/>
                  </a:lnTo>
                  <a:lnTo>
                    <a:pt x="690691" y="176530"/>
                  </a:lnTo>
                  <a:lnTo>
                    <a:pt x="696963" y="176530"/>
                  </a:lnTo>
                  <a:lnTo>
                    <a:pt x="695737" y="175260"/>
                  </a:lnTo>
                  <a:lnTo>
                    <a:pt x="696209" y="173990"/>
                  </a:lnTo>
                  <a:lnTo>
                    <a:pt x="696638" y="173990"/>
                  </a:lnTo>
                  <a:lnTo>
                    <a:pt x="697036" y="172720"/>
                  </a:lnTo>
                  <a:close/>
                </a:path>
                <a:path w="1501140" h="1097279">
                  <a:moveTo>
                    <a:pt x="711737" y="166370"/>
                  </a:moveTo>
                  <a:lnTo>
                    <a:pt x="709245" y="166370"/>
                  </a:lnTo>
                  <a:lnTo>
                    <a:pt x="707517" y="167640"/>
                  </a:lnTo>
                  <a:lnTo>
                    <a:pt x="704355" y="171450"/>
                  </a:lnTo>
                  <a:lnTo>
                    <a:pt x="709353" y="171450"/>
                  </a:lnTo>
                  <a:lnTo>
                    <a:pt x="711056" y="168910"/>
                  </a:lnTo>
                  <a:lnTo>
                    <a:pt x="711528" y="167640"/>
                  </a:lnTo>
                  <a:lnTo>
                    <a:pt x="711664" y="167640"/>
                  </a:lnTo>
                  <a:lnTo>
                    <a:pt x="711737" y="166370"/>
                  </a:lnTo>
                  <a:close/>
                </a:path>
                <a:path w="1501140" h="1097279">
                  <a:moveTo>
                    <a:pt x="1174843" y="134620"/>
                  </a:moveTo>
                  <a:lnTo>
                    <a:pt x="1172760" y="134620"/>
                  </a:lnTo>
                  <a:lnTo>
                    <a:pt x="1171210" y="138430"/>
                  </a:lnTo>
                  <a:lnTo>
                    <a:pt x="1170362" y="143510"/>
                  </a:lnTo>
                  <a:lnTo>
                    <a:pt x="1170466" y="147320"/>
                  </a:lnTo>
                  <a:lnTo>
                    <a:pt x="1175411" y="147320"/>
                  </a:lnTo>
                  <a:lnTo>
                    <a:pt x="1175311" y="140970"/>
                  </a:lnTo>
                  <a:lnTo>
                    <a:pt x="1175252" y="137160"/>
                  </a:lnTo>
                  <a:lnTo>
                    <a:pt x="1174843" y="134620"/>
                  </a:lnTo>
                  <a:close/>
                </a:path>
                <a:path w="1501140" h="1097279">
                  <a:moveTo>
                    <a:pt x="1169880" y="68580"/>
                  </a:moveTo>
                  <a:lnTo>
                    <a:pt x="1163681" y="68580"/>
                  </a:lnTo>
                  <a:lnTo>
                    <a:pt x="1165849" y="69850"/>
                  </a:lnTo>
                  <a:lnTo>
                    <a:pt x="1167692" y="73660"/>
                  </a:lnTo>
                  <a:lnTo>
                    <a:pt x="1168603" y="74930"/>
                  </a:lnTo>
                  <a:lnTo>
                    <a:pt x="1169859" y="74930"/>
                  </a:lnTo>
                  <a:lnTo>
                    <a:pt x="1170760" y="73660"/>
                  </a:lnTo>
                  <a:lnTo>
                    <a:pt x="1170686" y="71120"/>
                  </a:lnTo>
                  <a:lnTo>
                    <a:pt x="1169880" y="68580"/>
                  </a:lnTo>
                  <a:close/>
                </a:path>
                <a:path w="1501140" h="1097279">
                  <a:moveTo>
                    <a:pt x="1172058" y="0"/>
                  </a:moveTo>
                  <a:lnTo>
                    <a:pt x="1164990" y="1270"/>
                  </a:lnTo>
                  <a:lnTo>
                    <a:pt x="1146959" y="1270"/>
                  </a:lnTo>
                  <a:lnTo>
                    <a:pt x="1110782" y="3810"/>
                  </a:lnTo>
                  <a:lnTo>
                    <a:pt x="1092574" y="3810"/>
                  </a:lnTo>
                  <a:lnTo>
                    <a:pt x="1056365" y="6350"/>
                  </a:lnTo>
                  <a:lnTo>
                    <a:pt x="1038334" y="6350"/>
                  </a:lnTo>
                  <a:lnTo>
                    <a:pt x="1002157" y="8890"/>
                  </a:lnTo>
                  <a:lnTo>
                    <a:pt x="983980" y="8890"/>
                  </a:lnTo>
                  <a:lnTo>
                    <a:pt x="965981" y="10160"/>
                  </a:lnTo>
                  <a:lnTo>
                    <a:pt x="929626" y="11430"/>
                  </a:lnTo>
                  <a:lnTo>
                    <a:pt x="1172566" y="11430"/>
                  </a:lnTo>
                  <a:lnTo>
                    <a:pt x="1173084" y="10160"/>
                  </a:lnTo>
                  <a:lnTo>
                    <a:pt x="1173157" y="7620"/>
                  </a:lnTo>
                  <a:lnTo>
                    <a:pt x="1172686" y="5080"/>
                  </a:lnTo>
                  <a:lnTo>
                    <a:pt x="1171346" y="2540"/>
                  </a:lnTo>
                  <a:lnTo>
                    <a:pt x="1172058" y="0"/>
                  </a:lnTo>
                  <a:close/>
                </a:path>
              </a:pathLst>
            </a:custGeom>
            <a:solidFill>
              <a:srgbClr val="0F9FDA"/>
            </a:solidFill>
          </p:spPr>
          <p:txBody>
            <a:bodyPr wrap="square" lIns="0" tIns="0" rIns="0" bIns="0" rtlCol="0"/>
            <a:lstStyle/>
            <a:p>
              <a:pPr defTabSz="554492"/>
              <a:endParaRPr sz="1092" kern="0">
                <a:solidFill>
                  <a:sysClr val="windowText" lastClr="000000"/>
                </a:solidFill>
              </a:endParaRPr>
            </a:p>
          </p:txBody>
        </p:sp>
        <p:sp>
          <p:nvSpPr>
            <p:cNvPr id="168" name="object 168"/>
            <p:cNvSpPr/>
            <p:nvPr/>
          </p:nvSpPr>
          <p:spPr>
            <a:xfrm>
              <a:off x="15931148" y="6359378"/>
              <a:ext cx="366395" cy="282575"/>
            </a:xfrm>
            <a:custGeom>
              <a:avLst/>
              <a:gdLst/>
              <a:ahLst/>
              <a:cxnLst/>
              <a:rect l="l" t="t" r="r" b="b"/>
              <a:pathLst>
                <a:path w="366394" h="282575">
                  <a:moveTo>
                    <a:pt x="187388" y="200266"/>
                  </a:moveTo>
                  <a:lnTo>
                    <a:pt x="185013" y="178231"/>
                  </a:lnTo>
                  <a:lnTo>
                    <a:pt x="180416" y="166763"/>
                  </a:lnTo>
                  <a:lnTo>
                    <a:pt x="177660" y="159842"/>
                  </a:lnTo>
                  <a:lnTo>
                    <a:pt x="165049" y="145707"/>
                  </a:lnTo>
                  <a:lnTo>
                    <a:pt x="146875" y="136372"/>
                  </a:lnTo>
                  <a:lnTo>
                    <a:pt x="146875" y="135585"/>
                  </a:lnTo>
                  <a:lnTo>
                    <a:pt x="176352" y="96469"/>
                  </a:lnTo>
                  <a:lnTo>
                    <a:pt x="178041" y="76365"/>
                  </a:lnTo>
                  <a:lnTo>
                    <a:pt x="175729" y="61963"/>
                  </a:lnTo>
                  <a:lnTo>
                    <a:pt x="173253" y="46520"/>
                  </a:lnTo>
                  <a:lnTo>
                    <a:pt x="157835" y="22263"/>
                  </a:lnTo>
                  <a:lnTo>
                    <a:pt x="130213" y="5956"/>
                  </a:lnTo>
                  <a:lnTo>
                    <a:pt x="112204" y="3365"/>
                  </a:lnTo>
                  <a:lnTo>
                    <a:pt x="112204" y="194818"/>
                  </a:lnTo>
                  <a:lnTo>
                    <a:pt x="111455" y="208178"/>
                  </a:lnTo>
                  <a:lnTo>
                    <a:pt x="108839" y="216687"/>
                  </a:lnTo>
                  <a:lnTo>
                    <a:pt x="103822" y="221170"/>
                  </a:lnTo>
                  <a:lnTo>
                    <a:pt x="95834" y="222478"/>
                  </a:lnTo>
                  <a:lnTo>
                    <a:pt x="74409" y="222478"/>
                  </a:lnTo>
                  <a:lnTo>
                    <a:pt x="74409" y="166763"/>
                  </a:lnTo>
                  <a:lnTo>
                    <a:pt x="95834" y="166763"/>
                  </a:lnTo>
                  <a:lnTo>
                    <a:pt x="104152" y="167640"/>
                  </a:lnTo>
                  <a:lnTo>
                    <a:pt x="109131" y="171437"/>
                  </a:lnTo>
                  <a:lnTo>
                    <a:pt x="111556" y="179908"/>
                  </a:lnTo>
                  <a:lnTo>
                    <a:pt x="112204" y="194818"/>
                  </a:lnTo>
                  <a:lnTo>
                    <a:pt x="112204" y="3365"/>
                  </a:lnTo>
                  <a:lnTo>
                    <a:pt x="108699" y="2870"/>
                  </a:lnTo>
                  <a:lnTo>
                    <a:pt x="108699" y="86499"/>
                  </a:lnTo>
                  <a:lnTo>
                    <a:pt x="107937" y="99148"/>
                  </a:lnTo>
                  <a:lnTo>
                    <a:pt x="105283" y="107594"/>
                  </a:lnTo>
                  <a:lnTo>
                    <a:pt x="100152" y="112306"/>
                  </a:lnTo>
                  <a:lnTo>
                    <a:pt x="91935" y="113779"/>
                  </a:lnTo>
                  <a:lnTo>
                    <a:pt x="74409" y="113779"/>
                  </a:lnTo>
                  <a:lnTo>
                    <a:pt x="74409" y="61963"/>
                  </a:lnTo>
                  <a:lnTo>
                    <a:pt x="91935" y="61963"/>
                  </a:lnTo>
                  <a:lnTo>
                    <a:pt x="100152" y="62890"/>
                  </a:lnTo>
                  <a:lnTo>
                    <a:pt x="105283" y="66484"/>
                  </a:lnTo>
                  <a:lnTo>
                    <a:pt x="107937" y="73952"/>
                  </a:lnTo>
                  <a:lnTo>
                    <a:pt x="108699" y="86499"/>
                  </a:lnTo>
                  <a:lnTo>
                    <a:pt x="108699" y="2870"/>
                  </a:lnTo>
                  <a:lnTo>
                    <a:pt x="88823" y="0"/>
                  </a:lnTo>
                  <a:lnTo>
                    <a:pt x="0" y="0"/>
                  </a:lnTo>
                  <a:lnTo>
                    <a:pt x="0" y="282473"/>
                  </a:lnTo>
                  <a:lnTo>
                    <a:pt x="100126" y="282473"/>
                  </a:lnTo>
                  <a:lnTo>
                    <a:pt x="142519" y="276479"/>
                  </a:lnTo>
                  <a:lnTo>
                    <a:pt x="169329" y="259638"/>
                  </a:lnTo>
                  <a:lnTo>
                    <a:pt x="183349" y="233654"/>
                  </a:lnTo>
                  <a:lnTo>
                    <a:pt x="184696" y="222478"/>
                  </a:lnTo>
                  <a:lnTo>
                    <a:pt x="187388" y="200266"/>
                  </a:lnTo>
                  <a:close/>
                </a:path>
                <a:path w="366394" h="282575">
                  <a:moveTo>
                    <a:pt x="366229" y="219710"/>
                  </a:moveTo>
                  <a:lnTo>
                    <a:pt x="284416" y="219710"/>
                  </a:lnTo>
                  <a:lnTo>
                    <a:pt x="284416" y="165100"/>
                  </a:lnTo>
                  <a:lnTo>
                    <a:pt x="340525" y="165100"/>
                  </a:lnTo>
                  <a:lnTo>
                    <a:pt x="340525" y="110490"/>
                  </a:lnTo>
                  <a:lnTo>
                    <a:pt x="284416" y="110490"/>
                  </a:lnTo>
                  <a:lnTo>
                    <a:pt x="284416" y="63500"/>
                  </a:lnTo>
                  <a:lnTo>
                    <a:pt x="363893" y="63500"/>
                  </a:lnTo>
                  <a:lnTo>
                    <a:pt x="363893" y="0"/>
                  </a:lnTo>
                  <a:lnTo>
                    <a:pt x="208038" y="0"/>
                  </a:lnTo>
                  <a:lnTo>
                    <a:pt x="208038" y="63500"/>
                  </a:lnTo>
                  <a:lnTo>
                    <a:pt x="208038" y="110490"/>
                  </a:lnTo>
                  <a:lnTo>
                    <a:pt x="208038" y="165100"/>
                  </a:lnTo>
                  <a:lnTo>
                    <a:pt x="208038" y="219710"/>
                  </a:lnTo>
                  <a:lnTo>
                    <a:pt x="208038" y="281940"/>
                  </a:lnTo>
                  <a:lnTo>
                    <a:pt x="366229" y="281940"/>
                  </a:lnTo>
                  <a:lnTo>
                    <a:pt x="366229" y="219710"/>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pic>
          <p:nvPicPr>
            <p:cNvPr id="169" name="object 169"/>
            <p:cNvPicPr/>
            <p:nvPr/>
          </p:nvPicPr>
          <p:blipFill>
            <a:blip r:embed="rId46" cstate="print"/>
            <a:stretch>
              <a:fillRect/>
            </a:stretch>
          </p:blipFill>
          <p:spPr>
            <a:xfrm>
              <a:off x="16335461" y="6357228"/>
              <a:ext cx="68280" cy="282478"/>
            </a:xfrm>
            <a:prstGeom prst="rect">
              <a:avLst/>
            </a:prstGeom>
          </p:spPr>
        </p:pic>
        <p:sp>
          <p:nvSpPr>
            <p:cNvPr id="170" name="object 170"/>
            <p:cNvSpPr/>
            <p:nvPr/>
          </p:nvSpPr>
          <p:spPr>
            <a:xfrm>
              <a:off x="16450336" y="6359200"/>
              <a:ext cx="363855" cy="283210"/>
            </a:xfrm>
            <a:custGeom>
              <a:avLst/>
              <a:gdLst/>
              <a:ahLst/>
              <a:cxnLst/>
              <a:rect l="l" t="t" r="r" b="b"/>
              <a:pathLst>
                <a:path w="363855" h="283209">
                  <a:moveTo>
                    <a:pt x="158178" y="219887"/>
                  </a:moveTo>
                  <a:lnTo>
                    <a:pt x="76365" y="219887"/>
                  </a:lnTo>
                  <a:lnTo>
                    <a:pt x="76365" y="165277"/>
                  </a:lnTo>
                  <a:lnTo>
                    <a:pt x="132473" y="165277"/>
                  </a:lnTo>
                  <a:lnTo>
                    <a:pt x="132473" y="110667"/>
                  </a:lnTo>
                  <a:lnTo>
                    <a:pt x="76365" y="110667"/>
                  </a:lnTo>
                  <a:lnTo>
                    <a:pt x="76365" y="63677"/>
                  </a:lnTo>
                  <a:lnTo>
                    <a:pt x="155841" y="63677"/>
                  </a:lnTo>
                  <a:lnTo>
                    <a:pt x="155841" y="177"/>
                  </a:lnTo>
                  <a:lnTo>
                    <a:pt x="0" y="177"/>
                  </a:lnTo>
                  <a:lnTo>
                    <a:pt x="0" y="63677"/>
                  </a:lnTo>
                  <a:lnTo>
                    <a:pt x="0" y="110667"/>
                  </a:lnTo>
                  <a:lnTo>
                    <a:pt x="0" y="165277"/>
                  </a:lnTo>
                  <a:lnTo>
                    <a:pt x="0" y="219887"/>
                  </a:lnTo>
                  <a:lnTo>
                    <a:pt x="0" y="282117"/>
                  </a:lnTo>
                  <a:lnTo>
                    <a:pt x="158178" y="282117"/>
                  </a:lnTo>
                  <a:lnTo>
                    <a:pt x="158178" y="219887"/>
                  </a:lnTo>
                  <a:close/>
                </a:path>
                <a:path w="363855" h="283209">
                  <a:moveTo>
                    <a:pt x="363728" y="0"/>
                  </a:moveTo>
                  <a:lnTo>
                    <a:pt x="199110" y="0"/>
                  </a:lnTo>
                  <a:lnTo>
                    <a:pt x="199110" y="63500"/>
                  </a:lnTo>
                  <a:lnTo>
                    <a:pt x="243420" y="63500"/>
                  </a:lnTo>
                  <a:lnTo>
                    <a:pt x="243420" y="219710"/>
                  </a:lnTo>
                  <a:lnTo>
                    <a:pt x="199110" y="219710"/>
                  </a:lnTo>
                  <a:lnTo>
                    <a:pt x="199110" y="283210"/>
                  </a:lnTo>
                  <a:lnTo>
                    <a:pt x="363728" y="283210"/>
                  </a:lnTo>
                  <a:lnTo>
                    <a:pt x="363728" y="219710"/>
                  </a:lnTo>
                  <a:lnTo>
                    <a:pt x="319405" y="219710"/>
                  </a:lnTo>
                  <a:lnTo>
                    <a:pt x="319405" y="63500"/>
                  </a:lnTo>
                  <a:lnTo>
                    <a:pt x="363728" y="63500"/>
                  </a:lnTo>
                  <a:lnTo>
                    <a:pt x="363728" y="0"/>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grpSp>
      <p:grpSp>
        <p:nvGrpSpPr>
          <p:cNvPr id="171" name="object 171">
            <a:extLst>
              <a:ext uri="{C183D7F6-B498-43B3-948B-1728B52AA6E4}">
                <adec:decorative xmlns:adec="http://schemas.microsoft.com/office/drawing/2017/decorative" val="1"/>
              </a:ext>
            </a:extLst>
          </p:cNvPr>
          <p:cNvGrpSpPr/>
          <p:nvPr/>
        </p:nvGrpSpPr>
        <p:grpSpPr>
          <a:xfrm>
            <a:off x="10648992" y="3532541"/>
            <a:ext cx="910293" cy="794388"/>
            <a:chOff x="17560272" y="5825421"/>
            <a:chExt cx="1501140" cy="1310005"/>
          </a:xfrm>
        </p:grpSpPr>
        <p:sp>
          <p:nvSpPr>
            <p:cNvPr id="172" name="object 172"/>
            <p:cNvSpPr/>
            <p:nvPr/>
          </p:nvSpPr>
          <p:spPr>
            <a:xfrm>
              <a:off x="17560272" y="5825421"/>
              <a:ext cx="1501140" cy="1310005"/>
            </a:xfrm>
            <a:custGeom>
              <a:avLst/>
              <a:gdLst/>
              <a:ahLst/>
              <a:cxnLst/>
              <a:rect l="l" t="t" r="r" b="b"/>
              <a:pathLst>
                <a:path w="1501140" h="1310004">
                  <a:moveTo>
                    <a:pt x="1319" y="0"/>
                  </a:moveTo>
                  <a:lnTo>
                    <a:pt x="0" y="7361"/>
                  </a:lnTo>
                  <a:lnTo>
                    <a:pt x="795" y="14648"/>
                  </a:lnTo>
                  <a:lnTo>
                    <a:pt x="3643" y="17371"/>
                  </a:lnTo>
                  <a:lnTo>
                    <a:pt x="8031" y="18292"/>
                  </a:lnTo>
                  <a:lnTo>
                    <a:pt x="13203" y="20323"/>
                  </a:lnTo>
                  <a:lnTo>
                    <a:pt x="16606" y="23507"/>
                  </a:lnTo>
                  <a:lnTo>
                    <a:pt x="16617" y="26700"/>
                  </a:lnTo>
                  <a:lnTo>
                    <a:pt x="15779" y="29842"/>
                  </a:lnTo>
                  <a:lnTo>
                    <a:pt x="15936" y="33883"/>
                  </a:lnTo>
                  <a:lnTo>
                    <a:pt x="17790" y="38051"/>
                  </a:lnTo>
                  <a:lnTo>
                    <a:pt x="21507" y="42951"/>
                  </a:lnTo>
                  <a:lnTo>
                    <a:pt x="23119" y="47516"/>
                  </a:lnTo>
                  <a:lnTo>
                    <a:pt x="23224" y="49223"/>
                  </a:lnTo>
                  <a:lnTo>
                    <a:pt x="22742" y="53453"/>
                  </a:lnTo>
                  <a:lnTo>
                    <a:pt x="22826" y="55370"/>
                  </a:lnTo>
                  <a:lnTo>
                    <a:pt x="23747" y="57547"/>
                  </a:lnTo>
                  <a:lnTo>
                    <a:pt x="27255" y="63097"/>
                  </a:lnTo>
                  <a:lnTo>
                    <a:pt x="29674" y="71526"/>
                  </a:lnTo>
                  <a:lnTo>
                    <a:pt x="30250" y="72615"/>
                  </a:lnTo>
                  <a:lnTo>
                    <a:pt x="29056" y="74667"/>
                  </a:lnTo>
                  <a:lnTo>
                    <a:pt x="26805" y="76667"/>
                  </a:lnTo>
                  <a:lnTo>
                    <a:pt x="23925" y="78594"/>
                  </a:lnTo>
                  <a:lnTo>
                    <a:pt x="25381" y="82290"/>
                  </a:lnTo>
                  <a:lnTo>
                    <a:pt x="28941" y="82950"/>
                  </a:lnTo>
                  <a:lnTo>
                    <a:pt x="33433" y="82384"/>
                  </a:lnTo>
                  <a:lnTo>
                    <a:pt x="37454" y="82646"/>
                  </a:lnTo>
                  <a:lnTo>
                    <a:pt x="41297" y="85463"/>
                  </a:lnTo>
                  <a:lnTo>
                    <a:pt x="43401" y="88992"/>
                  </a:lnTo>
                  <a:lnTo>
                    <a:pt x="45276" y="92929"/>
                  </a:lnTo>
                  <a:lnTo>
                    <a:pt x="47831" y="96698"/>
                  </a:lnTo>
                  <a:lnTo>
                    <a:pt x="51118" y="98394"/>
                  </a:lnTo>
                  <a:lnTo>
                    <a:pt x="59129" y="99117"/>
                  </a:lnTo>
                  <a:lnTo>
                    <a:pt x="62846" y="100635"/>
                  </a:lnTo>
                  <a:lnTo>
                    <a:pt x="65191" y="103776"/>
                  </a:lnTo>
                  <a:lnTo>
                    <a:pt x="64751" y="107357"/>
                  </a:lnTo>
                  <a:lnTo>
                    <a:pt x="61118" y="114352"/>
                  </a:lnTo>
                  <a:lnTo>
                    <a:pt x="66992" y="121943"/>
                  </a:lnTo>
                  <a:lnTo>
                    <a:pt x="69903" y="126823"/>
                  </a:lnTo>
                  <a:lnTo>
                    <a:pt x="71118" y="130927"/>
                  </a:lnTo>
                  <a:lnTo>
                    <a:pt x="77892" y="137744"/>
                  </a:lnTo>
                  <a:lnTo>
                    <a:pt x="78447" y="139053"/>
                  </a:lnTo>
                  <a:lnTo>
                    <a:pt x="77610" y="142184"/>
                  </a:lnTo>
                  <a:lnTo>
                    <a:pt x="75160" y="147325"/>
                  </a:lnTo>
                  <a:lnTo>
                    <a:pt x="74112" y="153639"/>
                  </a:lnTo>
                  <a:lnTo>
                    <a:pt x="74437" y="158560"/>
                  </a:lnTo>
                  <a:lnTo>
                    <a:pt x="76981" y="161911"/>
                  </a:lnTo>
                  <a:lnTo>
                    <a:pt x="87232" y="164047"/>
                  </a:lnTo>
                  <a:lnTo>
                    <a:pt x="90960" y="166204"/>
                  </a:lnTo>
                  <a:lnTo>
                    <a:pt x="96960" y="171680"/>
                  </a:lnTo>
                  <a:lnTo>
                    <a:pt x="109138" y="183533"/>
                  </a:lnTo>
                  <a:lnTo>
                    <a:pt x="112080" y="187962"/>
                  </a:lnTo>
                  <a:lnTo>
                    <a:pt x="117305" y="189146"/>
                  </a:lnTo>
                  <a:lnTo>
                    <a:pt x="119148" y="190119"/>
                  </a:lnTo>
                  <a:lnTo>
                    <a:pt x="120697" y="192549"/>
                  </a:lnTo>
                  <a:lnTo>
                    <a:pt x="121388" y="194926"/>
                  </a:lnTo>
                  <a:lnTo>
                    <a:pt x="122540" y="196904"/>
                  </a:lnTo>
                  <a:lnTo>
                    <a:pt x="124331" y="198716"/>
                  </a:lnTo>
                  <a:lnTo>
                    <a:pt x="126195" y="199271"/>
                  </a:lnTo>
                  <a:lnTo>
                    <a:pt x="130823" y="199983"/>
                  </a:lnTo>
                  <a:lnTo>
                    <a:pt x="133304" y="200988"/>
                  </a:lnTo>
                  <a:lnTo>
                    <a:pt x="135775" y="202873"/>
                  </a:lnTo>
                  <a:lnTo>
                    <a:pt x="141681" y="209847"/>
                  </a:lnTo>
                  <a:lnTo>
                    <a:pt x="146194" y="212255"/>
                  </a:lnTo>
                  <a:lnTo>
                    <a:pt x="151377" y="210894"/>
                  </a:lnTo>
                  <a:lnTo>
                    <a:pt x="156016" y="207993"/>
                  </a:lnTo>
                  <a:lnTo>
                    <a:pt x="163000" y="202266"/>
                  </a:lnTo>
                  <a:lnTo>
                    <a:pt x="166288" y="200569"/>
                  </a:lnTo>
                  <a:lnTo>
                    <a:pt x="170162" y="199753"/>
                  </a:lnTo>
                  <a:lnTo>
                    <a:pt x="175261" y="199658"/>
                  </a:lnTo>
                  <a:lnTo>
                    <a:pt x="178120" y="201334"/>
                  </a:lnTo>
                  <a:lnTo>
                    <a:pt x="179596" y="204632"/>
                  </a:lnTo>
                  <a:lnTo>
                    <a:pt x="179355" y="208433"/>
                  </a:lnTo>
                  <a:lnTo>
                    <a:pt x="177481" y="211302"/>
                  </a:lnTo>
                  <a:lnTo>
                    <a:pt x="180612" y="215323"/>
                  </a:lnTo>
                  <a:lnTo>
                    <a:pt x="190245" y="221239"/>
                  </a:lnTo>
                  <a:lnTo>
                    <a:pt x="192381" y="224349"/>
                  </a:lnTo>
                  <a:lnTo>
                    <a:pt x="190570" y="235940"/>
                  </a:lnTo>
                  <a:lnTo>
                    <a:pt x="191407" y="239395"/>
                  </a:lnTo>
                  <a:lnTo>
                    <a:pt x="192978" y="241395"/>
                  </a:lnTo>
                  <a:lnTo>
                    <a:pt x="194119" y="243374"/>
                  </a:lnTo>
                  <a:lnTo>
                    <a:pt x="193711" y="246536"/>
                  </a:lnTo>
                  <a:lnTo>
                    <a:pt x="190098" y="249908"/>
                  </a:lnTo>
                  <a:lnTo>
                    <a:pt x="185020" y="249584"/>
                  </a:lnTo>
                  <a:lnTo>
                    <a:pt x="174382" y="246139"/>
                  </a:lnTo>
                  <a:lnTo>
                    <a:pt x="172633" y="247091"/>
                  </a:lnTo>
                  <a:lnTo>
                    <a:pt x="171429" y="249343"/>
                  </a:lnTo>
                  <a:lnTo>
                    <a:pt x="170602" y="252285"/>
                  </a:lnTo>
                  <a:lnTo>
                    <a:pt x="169942" y="259259"/>
                  </a:lnTo>
                  <a:lnTo>
                    <a:pt x="168560" y="260871"/>
                  </a:lnTo>
                  <a:lnTo>
                    <a:pt x="151607" y="279740"/>
                  </a:lnTo>
                  <a:lnTo>
                    <a:pt x="151848" y="285917"/>
                  </a:lnTo>
                  <a:lnTo>
                    <a:pt x="151429" y="289080"/>
                  </a:lnTo>
                  <a:lnTo>
                    <a:pt x="150655" y="291362"/>
                  </a:lnTo>
                  <a:lnTo>
                    <a:pt x="148225" y="292902"/>
                  </a:lnTo>
                  <a:lnTo>
                    <a:pt x="142267" y="293153"/>
                  </a:lnTo>
                  <a:lnTo>
                    <a:pt x="140519" y="293896"/>
                  </a:lnTo>
                  <a:lnTo>
                    <a:pt x="140142" y="299833"/>
                  </a:lnTo>
                  <a:lnTo>
                    <a:pt x="142739" y="305529"/>
                  </a:lnTo>
                  <a:lnTo>
                    <a:pt x="146487" y="310011"/>
                  </a:lnTo>
                  <a:lnTo>
                    <a:pt x="150403" y="311749"/>
                  </a:lnTo>
                  <a:lnTo>
                    <a:pt x="156445" y="324042"/>
                  </a:lnTo>
                  <a:lnTo>
                    <a:pt x="158560" y="327351"/>
                  </a:lnTo>
                  <a:lnTo>
                    <a:pt x="160183" y="328544"/>
                  </a:lnTo>
                  <a:lnTo>
                    <a:pt x="164298" y="330503"/>
                  </a:lnTo>
                  <a:lnTo>
                    <a:pt x="173659" y="337256"/>
                  </a:lnTo>
                  <a:lnTo>
                    <a:pt x="174403" y="339005"/>
                  </a:lnTo>
                  <a:lnTo>
                    <a:pt x="175596" y="343528"/>
                  </a:lnTo>
                  <a:lnTo>
                    <a:pt x="176549" y="345078"/>
                  </a:lnTo>
                  <a:lnTo>
                    <a:pt x="186371" y="347423"/>
                  </a:lnTo>
                  <a:lnTo>
                    <a:pt x="184140" y="352376"/>
                  </a:lnTo>
                  <a:lnTo>
                    <a:pt x="185743" y="363737"/>
                  </a:lnTo>
                  <a:lnTo>
                    <a:pt x="190528" y="375098"/>
                  </a:lnTo>
                  <a:lnTo>
                    <a:pt x="197857" y="380470"/>
                  </a:lnTo>
                  <a:lnTo>
                    <a:pt x="200025" y="383150"/>
                  </a:lnTo>
                  <a:lnTo>
                    <a:pt x="200276" y="389108"/>
                  </a:lnTo>
                  <a:lnTo>
                    <a:pt x="201166" y="395129"/>
                  </a:lnTo>
                  <a:lnTo>
                    <a:pt x="205229" y="397935"/>
                  </a:lnTo>
                  <a:lnTo>
                    <a:pt x="209805" y="399286"/>
                  </a:lnTo>
                  <a:lnTo>
                    <a:pt x="219584" y="406092"/>
                  </a:lnTo>
                  <a:lnTo>
                    <a:pt x="224548" y="408102"/>
                  </a:lnTo>
                  <a:lnTo>
                    <a:pt x="231354" y="407903"/>
                  </a:lnTo>
                  <a:lnTo>
                    <a:pt x="234715" y="408333"/>
                  </a:lnTo>
                  <a:lnTo>
                    <a:pt x="237060" y="408060"/>
                  </a:lnTo>
                  <a:lnTo>
                    <a:pt x="238107" y="408343"/>
                  </a:lnTo>
                  <a:lnTo>
                    <a:pt x="239322" y="409265"/>
                  </a:lnTo>
                  <a:lnTo>
                    <a:pt x="239636" y="411620"/>
                  </a:lnTo>
                  <a:lnTo>
                    <a:pt x="240453" y="412102"/>
                  </a:lnTo>
                  <a:lnTo>
                    <a:pt x="245720" y="412647"/>
                  </a:lnTo>
                  <a:lnTo>
                    <a:pt x="249447" y="414165"/>
                  </a:lnTo>
                  <a:lnTo>
                    <a:pt x="249709" y="416510"/>
                  </a:lnTo>
                  <a:lnTo>
                    <a:pt x="246526" y="419913"/>
                  </a:lnTo>
                  <a:lnTo>
                    <a:pt x="246924" y="420364"/>
                  </a:lnTo>
                  <a:lnTo>
                    <a:pt x="247029" y="422081"/>
                  </a:lnTo>
                  <a:lnTo>
                    <a:pt x="248055" y="422573"/>
                  </a:lnTo>
                  <a:lnTo>
                    <a:pt x="248139" y="424489"/>
                  </a:lnTo>
                  <a:lnTo>
                    <a:pt x="247646" y="445284"/>
                  </a:lnTo>
                  <a:lnTo>
                    <a:pt x="247238" y="481388"/>
                  </a:lnTo>
                  <a:lnTo>
                    <a:pt x="245353" y="589835"/>
                  </a:lnTo>
                  <a:lnTo>
                    <a:pt x="244934" y="626148"/>
                  </a:lnTo>
                  <a:lnTo>
                    <a:pt x="242662" y="770908"/>
                  </a:lnTo>
                  <a:lnTo>
                    <a:pt x="241385" y="843492"/>
                  </a:lnTo>
                  <a:lnTo>
                    <a:pt x="240966" y="879816"/>
                  </a:lnTo>
                  <a:lnTo>
                    <a:pt x="239699" y="952190"/>
                  </a:lnTo>
                  <a:lnTo>
                    <a:pt x="239280" y="988493"/>
                  </a:lnTo>
                  <a:lnTo>
                    <a:pt x="236275" y="1167001"/>
                  </a:lnTo>
                  <a:lnTo>
                    <a:pt x="362837" y="1168770"/>
                  </a:lnTo>
                  <a:lnTo>
                    <a:pt x="489398" y="1169681"/>
                  </a:lnTo>
                  <a:lnTo>
                    <a:pt x="615782" y="1170152"/>
                  </a:lnTo>
                  <a:lnTo>
                    <a:pt x="805776" y="1169618"/>
                  </a:lnTo>
                  <a:lnTo>
                    <a:pt x="995446" y="1167587"/>
                  </a:lnTo>
                  <a:lnTo>
                    <a:pt x="1122028" y="1165524"/>
                  </a:lnTo>
                  <a:lnTo>
                    <a:pt x="1185189" y="1164268"/>
                  </a:lnTo>
                  <a:lnTo>
                    <a:pt x="1264390" y="1162362"/>
                  </a:lnTo>
                  <a:lnTo>
                    <a:pt x="1266495" y="1165891"/>
                  </a:lnTo>
                  <a:lnTo>
                    <a:pt x="1268840" y="1172205"/>
                  </a:lnTo>
                  <a:lnTo>
                    <a:pt x="1269416" y="1173095"/>
                  </a:lnTo>
                  <a:lnTo>
                    <a:pt x="1270422" y="1174006"/>
                  </a:lnTo>
                  <a:lnTo>
                    <a:pt x="1272453" y="1175409"/>
                  </a:lnTo>
                  <a:lnTo>
                    <a:pt x="1273154" y="1177786"/>
                  </a:lnTo>
                  <a:lnTo>
                    <a:pt x="1283468" y="1192047"/>
                  </a:lnTo>
                  <a:lnTo>
                    <a:pt x="1285730" y="1193890"/>
                  </a:lnTo>
                  <a:lnTo>
                    <a:pt x="1287290" y="1196110"/>
                  </a:lnTo>
                  <a:lnTo>
                    <a:pt x="1288379" y="1198958"/>
                  </a:lnTo>
                  <a:lnTo>
                    <a:pt x="1288159" y="1202340"/>
                  </a:lnTo>
                  <a:lnTo>
                    <a:pt x="1286861" y="1209282"/>
                  </a:lnTo>
                  <a:lnTo>
                    <a:pt x="1286756" y="1210968"/>
                  </a:lnTo>
                  <a:lnTo>
                    <a:pt x="1288034" y="1220831"/>
                  </a:lnTo>
                  <a:lnTo>
                    <a:pt x="1287719" y="1222297"/>
                  </a:lnTo>
                  <a:lnTo>
                    <a:pt x="1286704" y="1224988"/>
                  </a:lnTo>
                  <a:lnTo>
                    <a:pt x="1285070" y="1227240"/>
                  </a:lnTo>
                  <a:lnTo>
                    <a:pt x="1282641" y="1228768"/>
                  </a:lnTo>
                  <a:lnTo>
                    <a:pt x="1276955" y="1230737"/>
                  </a:lnTo>
                  <a:lnTo>
                    <a:pt x="1275845" y="1231522"/>
                  </a:lnTo>
                  <a:lnTo>
                    <a:pt x="1274935" y="1232517"/>
                  </a:lnTo>
                  <a:lnTo>
                    <a:pt x="1273846" y="1239449"/>
                  </a:lnTo>
                  <a:lnTo>
                    <a:pt x="1273332" y="1240904"/>
                  </a:lnTo>
                  <a:lnTo>
                    <a:pt x="1255406" y="1251878"/>
                  </a:lnTo>
                  <a:lnTo>
                    <a:pt x="1254307" y="1252443"/>
                  </a:lnTo>
                  <a:lnTo>
                    <a:pt x="1252087" y="1254003"/>
                  </a:lnTo>
                  <a:lnTo>
                    <a:pt x="1250244" y="1256213"/>
                  </a:lnTo>
                  <a:lnTo>
                    <a:pt x="1249417" y="1259134"/>
                  </a:lnTo>
                  <a:lnTo>
                    <a:pt x="1248956" y="1263134"/>
                  </a:lnTo>
                  <a:lnTo>
                    <a:pt x="1248422" y="1264820"/>
                  </a:lnTo>
                  <a:lnTo>
                    <a:pt x="1246988" y="1267270"/>
                  </a:lnTo>
                  <a:lnTo>
                    <a:pt x="1244768" y="1268820"/>
                  </a:lnTo>
                  <a:lnTo>
                    <a:pt x="1243459" y="1269374"/>
                  </a:lnTo>
                  <a:lnTo>
                    <a:pt x="1238716" y="1270579"/>
                  </a:lnTo>
                  <a:lnTo>
                    <a:pt x="1236496" y="1272128"/>
                  </a:lnTo>
                  <a:lnTo>
                    <a:pt x="1235585" y="1273134"/>
                  </a:lnTo>
                  <a:lnTo>
                    <a:pt x="1234171" y="1275374"/>
                  </a:lnTo>
                  <a:lnTo>
                    <a:pt x="1231418" y="1278589"/>
                  </a:lnTo>
                  <a:lnTo>
                    <a:pt x="1227774" y="1285144"/>
                  </a:lnTo>
                  <a:lnTo>
                    <a:pt x="1225679" y="1287992"/>
                  </a:lnTo>
                  <a:lnTo>
                    <a:pt x="1217858" y="1304065"/>
                  </a:lnTo>
                  <a:lnTo>
                    <a:pt x="1217031" y="1306975"/>
                  </a:lnTo>
                  <a:lnTo>
                    <a:pt x="1217512" y="1309342"/>
                  </a:lnTo>
                  <a:lnTo>
                    <a:pt x="1218978" y="1309645"/>
                  </a:lnTo>
                  <a:lnTo>
                    <a:pt x="1301928" y="1305436"/>
                  </a:lnTo>
                  <a:lnTo>
                    <a:pt x="1334765" y="1303520"/>
                  </a:lnTo>
                  <a:lnTo>
                    <a:pt x="1368209" y="1301834"/>
                  </a:lnTo>
                  <a:lnTo>
                    <a:pt x="1368649" y="1301646"/>
                  </a:lnTo>
                  <a:lnTo>
                    <a:pt x="1369497" y="1301709"/>
                  </a:lnTo>
                  <a:lnTo>
                    <a:pt x="1371193" y="1291824"/>
                  </a:lnTo>
                  <a:lnTo>
                    <a:pt x="1377937" y="1279950"/>
                  </a:lnTo>
                  <a:lnTo>
                    <a:pt x="1378670" y="1275102"/>
                  </a:lnTo>
                  <a:lnTo>
                    <a:pt x="1380324" y="1272432"/>
                  </a:lnTo>
                  <a:lnTo>
                    <a:pt x="1383905" y="1269479"/>
                  </a:lnTo>
                  <a:lnTo>
                    <a:pt x="1388313" y="1267008"/>
                  </a:lnTo>
                  <a:lnTo>
                    <a:pt x="1391968" y="1266181"/>
                  </a:lnTo>
                  <a:lnTo>
                    <a:pt x="1393800" y="1260778"/>
                  </a:lnTo>
                  <a:lnTo>
                    <a:pt x="1387319" y="1249511"/>
                  </a:lnTo>
                  <a:lnTo>
                    <a:pt x="1374219" y="1231459"/>
                  </a:lnTo>
                  <a:lnTo>
                    <a:pt x="1378408" y="1229826"/>
                  </a:lnTo>
                  <a:lnTo>
                    <a:pt x="1399915" y="1228444"/>
                  </a:lnTo>
                  <a:lnTo>
                    <a:pt x="1402763" y="1227564"/>
                  </a:lnTo>
                  <a:lnTo>
                    <a:pt x="1405004" y="1225784"/>
                  </a:lnTo>
                  <a:lnTo>
                    <a:pt x="1405842" y="1222653"/>
                  </a:lnTo>
                  <a:lnTo>
                    <a:pt x="1403412" y="1220800"/>
                  </a:lnTo>
                  <a:lnTo>
                    <a:pt x="1397559" y="1218947"/>
                  </a:lnTo>
                  <a:lnTo>
                    <a:pt x="1393140" y="1215052"/>
                  </a:lnTo>
                  <a:lnTo>
                    <a:pt x="1389476" y="1209303"/>
                  </a:lnTo>
                  <a:lnTo>
                    <a:pt x="1388753" y="1204141"/>
                  </a:lnTo>
                  <a:lnTo>
                    <a:pt x="1393151" y="1201649"/>
                  </a:lnTo>
                  <a:lnTo>
                    <a:pt x="1399098" y="1201607"/>
                  </a:lnTo>
                  <a:lnTo>
                    <a:pt x="1404711" y="1200696"/>
                  </a:lnTo>
                  <a:lnTo>
                    <a:pt x="1408711" y="1197775"/>
                  </a:lnTo>
                  <a:lnTo>
                    <a:pt x="1411035" y="1191345"/>
                  </a:lnTo>
                  <a:lnTo>
                    <a:pt x="1410166" y="1185115"/>
                  </a:lnTo>
                  <a:lnTo>
                    <a:pt x="1404763" y="1173503"/>
                  </a:lnTo>
                  <a:lnTo>
                    <a:pt x="1404836" y="1169053"/>
                  </a:lnTo>
                  <a:lnTo>
                    <a:pt x="1406239" y="1163629"/>
                  </a:lnTo>
                  <a:lnTo>
                    <a:pt x="1404344" y="1159462"/>
                  </a:lnTo>
                  <a:lnTo>
                    <a:pt x="1403349" y="1158551"/>
                  </a:lnTo>
                  <a:lnTo>
                    <a:pt x="1401171" y="1156048"/>
                  </a:lnTo>
                  <a:lnTo>
                    <a:pt x="1398857" y="1152509"/>
                  </a:lnTo>
                  <a:lnTo>
                    <a:pt x="1400564" y="1142436"/>
                  </a:lnTo>
                  <a:lnTo>
                    <a:pt x="1408030" y="1139075"/>
                  </a:lnTo>
                  <a:lnTo>
                    <a:pt x="1416082" y="1142583"/>
                  </a:lnTo>
                  <a:lnTo>
                    <a:pt x="1419380" y="1153828"/>
                  </a:lnTo>
                  <a:lnTo>
                    <a:pt x="1417715" y="1160111"/>
                  </a:lnTo>
                  <a:lnTo>
                    <a:pt x="1415862" y="1165734"/>
                  </a:lnTo>
                  <a:lnTo>
                    <a:pt x="1416229" y="1170006"/>
                  </a:lnTo>
                  <a:lnTo>
                    <a:pt x="1439411" y="1136646"/>
                  </a:lnTo>
                  <a:lnTo>
                    <a:pt x="1442427" y="1125997"/>
                  </a:lnTo>
                  <a:lnTo>
                    <a:pt x="1444448" y="1121033"/>
                  </a:lnTo>
                  <a:lnTo>
                    <a:pt x="1445819" y="1119431"/>
                  </a:lnTo>
                  <a:lnTo>
                    <a:pt x="1448259" y="1117871"/>
                  </a:lnTo>
                  <a:lnTo>
                    <a:pt x="1454091" y="1122719"/>
                  </a:lnTo>
                  <a:lnTo>
                    <a:pt x="1459882" y="1129033"/>
                  </a:lnTo>
                  <a:lnTo>
                    <a:pt x="1466112" y="1134311"/>
                  </a:lnTo>
                  <a:lnTo>
                    <a:pt x="1473389" y="1136687"/>
                  </a:lnTo>
                  <a:lnTo>
                    <a:pt x="1479379" y="1133253"/>
                  </a:lnTo>
                  <a:lnTo>
                    <a:pt x="1484132" y="1125285"/>
                  </a:lnTo>
                  <a:lnTo>
                    <a:pt x="1489221" y="1108814"/>
                  </a:lnTo>
                  <a:lnTo>
                    <a:pt x="1497724" y="1088752"/>
                  </a:lnTo>
                  <a:lnTo>
                    <a:pt x="1499273" y="1081213"/>
                  </a:lnTo>
                  <a:lnTo>
                    <a:pt x="1498624" y="1074804"/>
                  </a:lnTo>
                  <a:lnTo>
                    <a:pt x="1494802" y="1064972"/>
                  </a:lnTo>
                  <a:lnTo>
                    <a:pt x="1493703" y="1058962"/>
                  </a:lnTo>
                  <a:lnTo>
                    <a:pt x="1494551" y="1055622"/>
                  </a:lnTo>
                  <a:lnTo>
                    <a:pt x="1496655" y="1052575"/>
                  </a:lnTo>
                  <a:lnTo>
                    <a:pt x="1498718" y="1050146"/>
                  </a:lnTo>
                  <a:lnTo>
                    <a:pt x="1499912" y="1048104"/>
                  </a:lnTo>
                  <a:lnTo>
                    <a:pt x="1500090" y="1045350"/>
                  </a:lnTo>
                  <a:lnTo>
                    <a:pt x="1499399" y="1036376"/>
                  </a:lnTo>
                  <a:lnTo>
                    <a:pt x="1500624" y="1023926"/>
                  </a:lnTo>
                  <a:lnTo>
                    <a:pt x="1499242" y="1018942"/>
                  </a:lnTo>
                  <a:lnTo>
                    <a:pt x="1494708" y="1016953"/>
                  </a:lnTo>
                  <a:lnTo>
                    <a:pt x="1492540" y="1017654"/>
                  </a:lnTo>
                  <a:lnTo>
                    <a:pt x="1489912" y="1018974"/>
                  </a:lnTo>
                  <a:lnTo>
                    <a:pt x="1487106" y="1019644"/>
                  </a:lnTo>
                  <a:lnTo>
                    <a:pt x="1484352" y="1019037"/>
                  </a:lnTo>
                  <a:lnTo>
                    <a:pt x="1482164" y="1016775"/>
                  </a:lnTo>
                  <a:lnTo>
                    <a:pt x="1480635" y="1010744"/>
                  </a:lnTo>
                  <a:lnTo>
                    <a:pt x="1479347" y="1007686"/>
                  </a:lnTo>
                  <a:lnTo>
                    <a:pt x="1477557" y="1005875"/>
                  </a:lnTo>
                  <a:lnTo>
                    <a:pt x="1472656" y="1003016"/>
                  </a:lnTo>
                  <a:lnTo>
                    <a:pt x="1470436" y="1001152"/>
                  </a:lnTo>
                  <a:lnTo>
                    <a:pt x="1469745" y="998775"/>
                  </a:lnTo>
                  <a:lnTo>
                    <a:pt x="1468489" y="991886"/>
                  </a:lnTo>
                  <a:lnTo>
                    <a:pt x="1467086" y="990524"/>
                  </a:lnTo>
                  <a:lnTo>
                    <a:pt x="1461526" y="990587"/>
                  </a:lnTo>
                  <a:lnTo>
                    <a:pt x="1457233" y="991372"/>
                  </a:lnTo>
                  <a:lnTo>
                    <a:pt x="1455997" y="994262"/>
                  </a:lnTo>
                  <a:lnTo>
                    <a:pt x="1458552" y="1000597"/>
                  </a:lnTo>
                  <a:lnTo>
                    <a:pt x="1460740" y="1002890"/>
                  </a:lnTo>
                  <a:lnTo>
                    <a:pt x="1462803" y="1004503"/>
                  </a:lnTo>
                  <a:lnTo>
                    <a:pt x="1464552" y="1006943"/>
                  </a:lnTo>
                  <a:lnTo>
                    <a:pt x="1465337" y="1011236"/>
                  </a:lnTo>
                  <a:lnTo>
                    <a:pt x="1464300" y="1014147"/>
                  </a:lnTo>
                  <a:lnTo>
                    <a:pt x="1461746" y="1014189"/>
                  </a:lnTo>
                  <a:lnTo>
                    <a:pt x="1452186" y="1010607"/>
                  </a:lnTo>
                  <a:lnTo>
                    <a:pt x="1440458" y="1001582"/>
                  </a:lnTo>
                  <a:lnTo>
                    <a:pt x="1436448" y="997487"/>
                  </a:lnTo>
                  <a:lnTo>
                    <a:pt x="1437830" y="989069"/>
                  </a:lnTo>
                  <a:lnTo>
                    <a:pt x="1434301" y="981205"/>
                  </a:lnTo>
                  <a:lnTo>
                    <a:pt x="1424721" y="968661"/>
                  </a:lnTo>
                  <a:lnTo>
                    <a:pt x="1419160" y="959405"/>
                  </a:lnTo>
                  <a:lnTo>
                    <a:pt x="1417276" y="955038"/>
                  </a:lnTo>
                  <a:lnTo>
                    <a:pt x="1416312" y="950295"/>
                  </a:lnTo>
                  <a:lnTo>
                    <a:pt x="1416564" y="946484"/>
                  </a:lnTo>
                  <a:lnTo>
                    <a:pt x="1412920" y="943688"/>
                  </a:lnTo>
                  <a:lnTo>
                    <a:pt x="1410868" y="942704"/>
                  </a:lnTo>
                  <a:lnTo>
                    <a:pt x="1406313" y="940934"/>
                  </a:lnTo>
                  <a:lnTo>
                    <a:pt x="1405098" y="940002"/>
                  </a:lnTo>
                  <a:lnTo>
                    <a:pt x="1404753" y="928945"/>
                  </a:lnTo>
                  <a:lnTo>
                    <a:pt x="1411224" y="920631"/>
                  </a:lnTo>
                  <a:lnTo>
                    <a:pt x="1418951" y="912642"/>
                  </a:lnTo>
                  <a:lnTo>
                    <a:pt x="1422626" y="902255"/>
                  </a:lnTo>
                  <a:lnTo>
                    <a:pt x="1419935" y="890601"/>
                  </a:lnTo>
                  <a:lnTo>
                    <a:pt x="1414417" y="880915"/>
                  </a:lnTo>
                  <a:lnTo>
                    <a:pt x="1407779" y="871962"/>
                  </a:lnTo>
                  <a:lnTo>
                    <a:pt x="1402669" y="862298"/>
                  </a:lnTo>
                  <a:lnTo>
                    <a:pt x="1401768" y="856518"/>
                  </a:lnTo>
                  <a:lnTo>
                    <a:pt x="1402323" y="851230"/>
                  </a:lnTo>
                  <a:lnTo>
                    <a:pt x="1403276" y="846393"/>
                  </a:lnTo>
                  <a:lnTo>
                    <a:pt x="1403569" y="841744"/>
                  </a:lnTo>
                  <a:lnTo>
                    <a:pt x="1402627" y="836592"/>
                  </a:lnTo>
                  <a:lnTo>
                    <a:pt x="1400805" y="831367"/>
                  </a:lnTo>
                  <a:lnTo>
                    <a:pt x="1399821" y="826843"/>
                  </a:lnTo>
                  <a:lnTo>
                    <a:pt x="1401528" y="823325"/>
                  </a:lnTo>
                  <a:lnTo>
                    <a:pt x="1395276" y="818257"/>
                  </a:lnTo>
                  <a:lnTo>
                    <a:pt x="1372952" y="808551"/>
                  </a:lnTo>
                  <a:lnTo>
                    <a:pt x="1367801" y="802897"/>
                  </a:lnTo>
                  <a:lnTo>
                    <a:pt x="1360733" y="787578"/>
                  </a:lnTo>
                  <a:lnTo>
                    <a:pt x="1355037" y="779766"/>
                  </a:lnTo>
                  <a:lnTo>
                    <a:pt x="1349341" y="776007"/>
                  </a:lnTo>
                  <a:lnTo>
                    <a:pt x="1335278" y="770416"/>
                  </a:lnTo>
                  <a:lnTo>
                    <a:pt x="1329718" y="767086"/>
                  </a:lnTo>
                  <a:lnTo>
                    <a:pt x="1316357" y="753903"/>
                  </a:lnTo>
                  <a:lnTo>
                    <a:pt x="1308410" y="748280"/>
                  </a:lnTo>
                  <a:lnTo>
                    <a:pt x="1298190" y="745495"/>
                  </a:lnTo>
                  <a:lnTo>
                    <a:pt x="1289897" y="745820"/>
                  </a:lnTo>
                  <a:lnTo>
                    <a:pt x="1286170" y="743883"/>
                  </a:lnTo>
                  <a:lnTo>
                    <a:pt x="1273469" y="733516"/>
                  </a:lnTo>
                  <a:lnTo>
                    <a:pt x="1265312" y="731087"/>
                  </a:lnTo>
                  <a:lnTo>
                    <a:pt x="1259103" y="725360"/>
                  </a:lnTo>
                  <a:lnTo>
                    <a:pt x="1253406" y="718396"/>
                  </a:lnTo>
                  <a:lnTo>
                    <a:pt x="1247407" y="712711"/>
                  </a:lnTo>
                  <a:lnTo>
                    <a:pt x="1238758" y="707915"/>
                  </a:lnTo>
                  <a:lnTo>
                    <a:pt x="1234726" y="704680"/>
                  </a:lnTo>
                  <a:lnTo>
                    <a:pt x="1233093" y="700313"/>
                  </a:lnTo>
                  <a:lnTo>
                    <a:pt x="1231554" y="697884"/>
                  </a:lnTo>
                  <a:lnTo>
                    <a:pt x="1224967" y="691497"/>
                  </a:lnTo>
                  <a:lnTo>
                    <a:pt x="1223439" y="688858"/>
                  </a:lnTo>
                  <a:lnTo>
                    <a:pt x="1202005" y="652200"/>
                  </a:lnTo>
                  <a:lnTo>
                    <a:pt x="1202685" y="641624"/>
                  </a:lnTo>
                  <a:lnTo>
                    <a:pt x="1206026" y="632504"/>
                  </a:lnTo>
                  <a:lnTo>
                    <a:pt x="1216507" y="614682"/>
                  </a:lnTo>
                  <a:lnTo>
                    <a:pt x="1227250" y="582861"/>
                  </a:lnTo>
                  <a:lnTo>
                    <a:pt x="1238014" y="564443"/>
                  </a:lnTo>
                  <a:lnTo>
                    <a:pt x="1241773" y="555522"/>
                  </a:lnTo>
                  <a:lnTo>
                    <a:pt x="1241679" y="543847"/>
                  </a:lnTo>
                  <a:lnTo>
                    <a:pt x="1240286" y="532496"/>
                  </a:lnTo>
                  <a:lnTo>
                    <a:pt x="1240527" y="525491"/>
                  </a:lnTo>
                  <a:lnTo>
                    <a:pt x="1243480" y="522287"/>
                  </a:lnTo>
                  <a:lnTo>
                    <a:pt x="1246632" y="519523"/>
                  </a:lnTo>
                  <a:lnTo>
                    <a:pt x="1250663" y="512968"/>
                  </a:lnTo>
                  <a:lnTo>
                    <a:pt x="1254307" y="505754"/>
                  </a:lnTo>
                  <a:lnTo>
                    <a:pt x="1255898" y="500770"/>
                  </a:lnTo>
                  <a:lnTo>
                    <a:pt x="1252139" y="493314"/>
                  </a:lnTo>
                  <a:lnTo>
                    <a:pt x="1242841" y="486121"/>
                  </a:lnTo>
                  <a:lnTo>
                    <a:pt x="1220444" y="474268"/>
                  </a:lnTo>
                  <a:lnTo>
                    <a:pt x="1208937" y="471200"/>
                  </a:lnTo>
                  <a:lnTo>
                    <a:pt x="1203659" y="470854"/>
                  </a:lnTo>
                  <a:lnTo>
                    <a:pt x="1199471" y="469954"/>
                  </a:lnTo>
                  <a:lnTo>
                    <a:pt x="1191722" y="465001"/>
                  </a:lnTo>
                  <a:lnTo>
                    <a:pt x="1187335" y="463420"/>
                  </a:lnTo>
                  <a:lnTo>
                    <a:pt x="1176131" y="466121"/>
                  </a:lnTo>
                  <a:lnTo>
                    <a:pt x="1162372" y="484770"/>
                  </a:lnTo>
                  <a:lnTo>
                    <a:pt x="1152739" y="489472"/>
                  </a:lnTo>
                  <a:lnTo>
                    <a:pt x="1143410" y="486121"/>
                  </a:lnTo>
                  <a:lnTo>
                    <a:pt x="1136269" y="477765"/>
                  </a:lnTo>
                  <a:lnTo>
                    <a:pt x="1125735" y="456918"/>
                  </a:lnTo>
                  <a:lnTo>
                    <a:pt x="1126593" y="453347"/>
                  </a:lnTo>
                  <a:lnTo>
                    <a:pt x="1126258" y="448656"/>
                  </a:lnTo>
                  <a:lnTo>
                    <a:pt x="1125086" y="443913"/>
                  </a:lnTo>
                  <a:lnTo>
                    <a:pt x="1123169" y="440604"/>
                  </a:lnTo>
                  <a:lnTo>
                    <a:pt x="1121714" y="436908"/>
                  </a:lnTo>
                  <a:lnTo>
                    <a:pt x="1122583" y="433337"/>
                  </a:lnTo>
                  <a:lnTo>
                    <a:pt x="1124279" y="430039"/>
                  </a:lnTo>
                  <a:lnTo>
                    <a:pt x="1125117" y="426908"/>
                  </a:lnTo>
                  <a:lnTo>
                    <a:pt x="1124248" y="423882"/>
                  </a:lnTo>
                  <a:lnTo>
                    <a:pt x="1119986" y="417673"/>
                  </a:lnTo>
                  <a:lnTo>
                    <a:pt x="1118677" y="414196"/>
                  </a:lnTo>
                  <a:lnTo>
                    <a:pt x="1118489" y="410552"/>
                  </a:lnTo>
                  <a:lnTo>
                    <a:pt x="1118782" y="402699"/>
                  </a:lnTo>
                  <a:lnTo>
                    <a:pt x="1118395" y="398856"/>
                  </a:lnTo>
                  <a:lnTo>
                    <a:pt x="1097809" y="365465"/>
                  </a:lnTo>
                  <a:lnTo>
                    <a:pt x="1045350" y="328921"/>
                  </a:lnTo>
                  <a:lnTo>
                    <a:pt x="1041947" y="325728"/>
                  </a:lnTo>
                  <a:lnTo>
                    <a:pt x="1040711" y="321833"/>
                  </a:lnTo>
                  <a:lnTo>
                    <a:pt x="1039402" y="315812"/>
                  </a:lnTo>
                  <a:lnTo>
                    <a:pt x="1036774" y="310524"/>
                  </a:lnTo>
                  <a:lnTo>
                    <a:pt x="1033225" y="306252"/>
                  </a:lnTo>
                  <a:lnTo>
                    <a:pt x="976671" y="256945"/>
                  </a:lnTo>
                  <a:lnTo>
                    <a:pt x="972022" y="250055"/>
                  </a:lnTo>
                  <a:lnTo>
                    <a:pt x="969247" y="240537"/>
                  </a:lnTo>
                  <a:lnTo>
                    <a:pt x="968169" y="230883"/>
                  </a:lnTo>
                  <a:lnTo>
                    <a:pt x="966651" y="228034"/>
                  </a:lnTo>
                  <a:lnTo>
                    <a:pt x="960609" y="222338"/>
                  </a:lnTo>
                  <a:lnTo>
                    <a:pt x="958944" y="218632"/>
                  </a:lnTo>
                  <a:lnTo>
                    <a:pt x="955970" y="215469"/>
                  </a:lnTo>
                  <a:lnTo>
                    <a:pt x="955028" y="213490"/>
                  </a:lnTo>
                  <a:lnTo>
                    <a:pt x="954808" y="210276"/>
                  </a:lnTo>
                  <a:lnTo>
                    <a:pt x="956410" y="201878"/>
                  </a:lnTo>
                  <a:lnTo>
                    <a:pt x="956421" y="195093"/>
                  </a:lnTo>
                  <a:lnTo>
                    <a:pt x="956169" y="192528"/>
                  </a:lnTo>
                  <a:lnTo>
                    <a:pt x="955457" y="190360"/>
                  </a:lnTo>
                  <a:lnTo>
                    <a:pt x="953175" y="186371"/>
                  </a:lnTo>
                  <a:lnTo>
                    <a:pt x="949217" y="181858"/>
                  </a:lnTo>
                  <a:lnTo>
                    <a:pt x="946128" y="177209"/>
                  </a:lnTo>
                  <a:lnTo>
                    <a:pt x="944913" y="172884"/>
                  </a:lnTo>
                  <a:lnTo>
                    <a:pt x="938536" y="126362"/>
                  </a:lnTo>
                  <a:lnTo>
                    <a:pt x="938515" y="113410"/>
                  </a:lnTo>
                  <a:lnTo>
                    <a:pt x="939898" y="101808"/>
                  </a:lnTo>
                  <a:lnTo>
                    <a:pt x="942955" y="87327"/>
                  </a:lnTo>
                  <a:lnTo>
                    <a:pt x="948023" y="74500"/>
                  </a:lnTo>
                  <a:lnTo>
                    <a:pt x="954808" y="68552"/>
                  </a:lnTo>
                  <a:lnTo>
                    <a:pt x="952410" y="66280"/>
                  </a:lnTo>
                  <a:lnTo>
                    <a:pt x="945939" y="63935"/>
                  </a:lnTo>
                  <a:lnTo>
                    <a:pt x="943322" y="61851"/>
                  </a:lnTo>
                  <a:lnTo>
                    <a:pt x="935123" y="54113"/>
                  </a:lnTo>
                  <a:lnTo>
                    <a:pt x="933175" y="51443"/>
                  </a:lnTo>
                  <a:lnTo>
                    <a:pt x="933720" y="49569"/>
                  </a:lnTo>
                  <a:lnTo>
                    <a:pt x="933626" y="47652"/>
                  </a:lnTo>
                  <a:lnTo>
                    <a:pt x="932903" y="45674"/>
                  </a:lnTo>
                  <a:lnTo>
                    <a:pt x="931552" y="43684"/>
                  </a:lnTo>
                  <a:lnTo>
                    <a:pt x="929730" y="42312"/>
                  </a:lnTo>
                  <a:lnTo>
                    <a:pt x="925343" y="40522"/>
                  </a:lnTo>
                  <a:lnTo>
                    <a:pt x="923322" y="39098"/>
                  </a:lnTo>
                  <a:lnTo>
                    <a:pt x="921689" y="34752"/>
                  </a:lnTo>
                  <a:lnTo>
                    <a:pt x="920233" y="34239"/>
                  </a:lnTo>
                  <a:lnTo>
                    <a:pt x="917898" y="34302"/>
                  </a:lnTo>
                  <a:lnTo>
                    <a:pt x="916862" y="34019"/>
                  </a:lnTo>
                  <a:lnTo>
                    <a:pt x="915846" y="33318"/>
                  </a:lnTo>
                  <a:lnTo>
                    <a:pt x="914893" y="31559"/>
                  </a:lnTo>
                  <a:lnTo>
                    <a:pt x="913867" y="27674"/>
                  </a:lnTo>
                  <a:lnTo>
                    <a:pt x="913302" y="26585"/>
                  </a:lnTo>
                  <a:lnTo>
                    <a:pt x="908213" y="23287"/>
                  </a:lnTo>
                  <a:lnTo>
                    <a:pt x="903365" y="22124"/>
                  </a:lnTo>
                  <a:lnTo>
                    <a:pt x="901323" y="20910"/>
                  </a:lnTo>
                  <a:lnTo>
                    <a:pt x="899543" y="18889"/>
                  </a:lnTo>
                  <a:lnTo>
                    <a:pt x="898621" y="16732"/>
                  </a:lnTo>
                  <a:lnTo>
                    <a:pt x="898161" y="14114"/>
                  </a:lnTo>
                  <a:lnTo>
                    <a:pt x="897983" y="10282"/>
                  </a:lnTo>
                  <a:lnTo>
                    <a:pt x="897019" y="8732"/>
                  </a:lnTo>
                  <a:lnTo>
                    <a:pt x="892957" y="5926"/>
                  </a:lnTo>
                  <a:lnTo>
                    <a:pt x="891983" y="4586"/>
                  </a:lnTo>
                  <a:lnTo>
                    <a:pt x="890129" y="439"/>
                  </a:lnTo>
                  <a:lnTo>
                    <a:pt x="699360" y="3047"/>
                  </a:lnTo>
                  <a:lnTo>
                    <a:pt x="538643" y="4188"/>
                  </a:lnTo>
                  <a:lnTo>
                    <a:pt x="485095" y="4345"/>
                  </a:lnTo>
                  <a:lnTo>
                    <a:pt x="324262" y="3989"/>
                  </a:lnTo>
                  <a:lnTo>
                    <a:pt x="163492" y="2586"/>
                  </a:lnTo>
                  <a:lnTo>
                    <a:pt x="110007" y="1895"/>
                  </a:lnTo>
                  <a:lnTo>
                    <a:pt x="1319" y="0"/>
                  </a:lnTo>
                  <a:close/>
                </a:path>
              </a:pathLst>
            </a:custGeom>
            <a:solidFill>
              <a:srgbClr val="0F9FDA"/>
            </a:solidFill>
          </p:spPr>
          <p:txBody>
            <a:bodyPr wrap="square" lIns="0" tIns="0" rIns="0" bIns="0" rtlCol="0"/>
            <a:lstStyle/>
            <a:p>
              <a:pPr defTabSz="554492"/>
              <a:endParaRPr sz="1092" kern="0">
                <a:solidFill>
                  <a:sysClr val="windowText" lastClr="000000"/>
                </a:solidFill>
              </a:endParaRPr>
            </a:p>
          </p:txBody>
        </p:sp>
        <p:sp>
          <p:nvSpPr>
            <p:cNvPr id="173" name="object 173"/>
            <p:cNvSpPr/>
            <p:nvPr/>
          </p:nvSpPr>
          <p:spPr>
            <a:xfrm>
              <a:off x="18099368" y="6083648"/>
              <a:ext cx="405130" cy="312420"/>
            </a:xfrm>
            <a:custGeom>
              <a:avLst/>
              <a:gdLst/>
              <a:ahLst/>
              <a:cxnLst/>
              <a:rect l="l" t="t" r="r" b="b"/>
              <a:pathLst>
                <a:path w="405130" h="312420">
                  <a:moveTo>
                    <a:pt x="207060" y="221272"/>
                  </a:moveTo>
                  <a:lnTo>
                    <a:pt x="196303" y="176606"/>
                  </a:lnTo>
                  <a:lnTo>
                    <a:pt x="162306" y="150672"/>
                  </a:lnTo>
                  <a:lnTo>
                    <a:pt x="162306" y="149821"/>
                  </a:lnTo>
                  <a:lnTo>
                    <a:pt x="178219" y="139230"/>
                  </a:lnTo>
                  <a:lnTo>
                    <a:pt x="188239" y="125704"/>
                  </a:lnTo>
                  <a:lnTo>
                    <a:pt x="188887" y="124841"/>
                  </a:lnTo>
                  <a:lnTo>
                    <a:pt x="194868" y="106591"/>
                  </a:lnTo>
                  <a:lnTo>
                    <a:pt x="196735" y="84378"/>
                  </a:lnTo>
                  <a:lnTo>
                    <a:pt x="194183" y="68453"/>
                  </a:lnTo>
                  <a:lnTo>
                    <a:pt x="191452" y="51396"/>
                  </a:lnTo>
                  <a:lnTo>
                    <a:pt x="174409" y="24587"/>
                  </a:lnTo>
                  <a:lnTo>
                    <a:pt x="143891" y="6591"/>
                  </a:lnTo>
                  <a:lnTo>
                    <a:pt x="123977" y="3733"/>
                  </a:lnTo>
                  <a:lnTo>
                    <a:pt x="123977" y="215252"/>
                  </a:lnTo>
                  <a:lnTo>
                    <a:pt x="123151" y="230009"/>
                  </a:lnTo>
                  <a:lnTo>
                    <a:pt x="120269" y="239407"/>
                  </a:lnTo>
                  <a:lnTo>
                    <a:pt x="114719" y="244373"/>
                  </a:lnTo>
                  <a:lnTo>
                    <a:pt x="105905" y="245808"/>
                  </a:lnTo>
                  <a:lnTo>
                    <a:pt x="82219" y="245808"/>
                  </a:lnTo>
                  <a:lnTo>
                    <a:pt x="82219" y="184251"/>
                  </a:lnTo>
                  <a:lnTo>
                    <a:pt x="105905" y="184251"/>
                  </a:lnTo>
                  <a:lnTo>
                    <a:pt x="115087" y="185229"/>
                  </a:lnTo>
                  <a:lnTo>
                    <a:pt x="120586" y="189420"/>
                  </a:lnTo>
                  <a:lnTo>
                    <a:pt x="123278" y="198780"/>
                  </a:lnTo>
                  <a:lnTo>
                    <a:pt x="123977" y="215252"/>
                  </a:lnTo>
                  <a:lnTo>
                    <a:pt x="123977" y="3733"/>
                  </a:lnTo>
                  <a:lnTo>
                    <a:pt x="120103" y="3175"/>
                  </a:lnTo>
                  <a:lnTo>
                    <a:pt x="120103" y="95567"/>
                  </a:lnTo>
                  <a:lnTo>
                    <a:pt x="119265" y="109537"/>
                  </a:lnTo>
                  <a:lnTo>
                    <a:pt x="116332" y="118872"/>
                  </a:lnTo>
                  <a:lnTo>
                    <a:pt x="110655" y="124079"/>
                  </a:lnTo>
                  <a:lnTo>
                    <a:pt x="101587" y="125704"/>
                  </a:lnTo>
                  <a:lnTo>
                    <a:pt x="82219" y="125704"/>
                  </a:lnTo>
                  <a:lnTo>
                    <a:pt x="82219" y="68453"/>
                  </a:lnTo>
                  <a:lnTo>
                    <a:pt x="101587" y="68453"/>
                  </a:lnTo>
                  <a:lnTo>
                    <a:pt x="110655" y="69481"/>
                  </a:lnTo>
                  <a:lnTo>
                    <a:pt x="116332" y="73456"/>
                  </a:lnTo>
                  <a:lnTo>
                    <a:pt x="119265" y="81699"/>
                  </a:lnTo>
                  <a:lnTo>
                    <a:pt x="120103" y="95567"/>
                  </a:lnTo>
                  <a:lnTo>
                    <a:pt x="120103" y="3175"/>
                  </a:lnTo>
                  <a:lnTo>
                    <a:pt x="98158" y="0"/>
                  </a:lnTo>
                  <a:lnTo>
                    <a:pt x="0" y="0"/>
                  </a:lnTo>
                  <a:lnTo>
                    <a:pt x="0" y="312115"/>
                  </a:lnTo>
                  <a:lnTo>
                    <a:pt x="110642" y="312115"/>
                  </a:lnTo>
                  <a:lnTo>
                    <a:pt x="157492" y="305485"/>
                  </a:lnTo>
                  <a:lnTo>
                    <a:pt x="187109" y="286880"/>
                  </a:lnTo>
                  <a:lnTo>
                    <a:pt x="202590" y="258165"/>
                  </a:lnTo>
                  <a:lnTo>
                    <a:pt x="204089" y="245808"/>
                  </a:lnTo>
                  <a:lnTo>
                    <a:pt x="207060" y="221272"/>
                  </a:lnTo>
                  <a:close/>
                </a:path>
                <a:path w="405130" h="312420">
                  <a:moveTo>
                    <a:pt x="404672" y="242570"/>
                  </a:moveTo>
                  <a:lnTo>
                    <a:pt x="314261" y="242570"/>
                  </a:lnTo>
                  <a:lnTo>
                    <a:pt x="314261" y="182880"/>
                  </a:lnTo>
                  <a:lnTo>
                    <a:pt x="376250" y="182880"/>
                  </a:lnTo>
                  <a:lnTo>
                    <a:pt x="376250" y="121920"/>
                  </a:lnTo>
                  <a:lnTo>
                    <a:pt x="314261" y="121920"/>
                  </a:lnTo>
                  <a:lnTo>
                    <a:pt x="314261" y="71120"/>
                  </a:lnTo>
                  <a:lnTo>
                    <a:pt x="402082" y="71120"/>
                  </a:lnTo>
                  <a:lnTo>
                    <a:pt x="402082" y="0"/>
                  </a:lnTo>
                  <a:lnTo>
                    <a:pt x="229895" y="0"/>
                  </a:lnTo>
                  <a:lnTo>
                    <a:pt x="229895" y="71120"/>
                  </a:lnTo>
                  <a:lnTo>
                    <a:pt x="229895" y="121920"/>
                  </a:lnTo>
                  <a:lnTo>
                    <a:pt x="229895" y="182880"/>
                  </a:lnTo>
                  <a:lnTo>
                    <a:pt x="229895" y="242570"/>
                  </a:lnTo>
                  <a:lnTo>
                    <a:pt x="229895" y="312420"/>
                  </a:lnTo>
                  <a:lnTo>
                    <a:pt x="404672" y="312420"/>
                  </a:lnTo>
                  <a:lnTo>
                    <a:pt x="404672" y="242570"/>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pic>
          <p:nvPicPr>
            <p:cNvPr id="174" name="object 174"/>
            <p:cNvPicPr/>
            <p:nvPr/>
          </p:nvPicPr>
          <p:blipFill>
            <a:blip r:embed="rId47" cstate="print"/>
            <a:stretch>
              <a:fillRect/>
            </a:stretch>
          </p:blipFill>
          <p:spPr>
            <a:xfrm>
              <a:off x="18099365" y="6421544"/>
              <a:ext cx="404677" cy="97819"/>
            </a:xfrm>
            <a:prstGeom prst="rect">
              <a:avLst/>
            </a:prstGeom>
          </p:spPr>
        </p:pic>
        <p:sp>
          <p:nvSpPr>
            <p:cNvPr id="175" name="object 175"/>
            <p:cNvSpPr/>
            <p:nvPr/>
          </p:nvSpPr>
          <p:spPr>
            <a:xfrm>
              <a:off x="18099355" y="6545166"/>
              <a:ext cx="405130" cy="314325"/>
            </a:xfrm>
            <a:custGeom>
              <a:avLst/>
              <a:gdLst/>
              <a:ahLst/>
              <a:cxnLst/>
              <a:rect l="l" t="t" r="r" b="b"/>
              <a:pathLst>
                <a:path w="405130" h="314325">
                  <a:moveTo>
                    <a:pt x="176009" y="245110"/>
                  </a:moveTo>
                  <a:lnTo>
                    <a:pt x="84975" y="245110"/>
                  </a:lnTo>
                  <a:lnTo>
                    <a:pt x="84975" y="184150"/>
                  </a:lnTo>
                  <a:lnTo>
                    <a:pt x="147396" y="184150"/>
                  </a:lnTo>
                  <a:lnTo>
                    <a:pt x="147396" y="121920"/>
                  </a:lnTo>
                  <a:lnTo>
                    <a:pt x="84975" y="121920"/>
                  </a:lnTo>
                  <a:lnTo>
                    <a:pt x="84975" y="71120"/>
                  </a:lnTo>
                  <a:lnTo>
                    <a:pt x="173405" y="71120"/>
                  </a:lnTo>
                  <a:lnTo>
                    <a:pt x="173405" y="0"/>
                  </a:lnTo>
                  <a:lnTo>
                    <a:pt x="0" y="0"/>
                  </a:lnTo>
                  <a:lnTo>
                    <a:pt x="0" y="71120"/>
                  </a:lnTo>
                  <a:lnTo>
                    <a:pt x="0" y="121920"/>
                  </a:lnTo>
                  <a:lnTo>
                    <a:pt x="0" y="184150"/>
                  </a:lnTo>
                  <a:lnTo>
                    <a:pt x="0" y="245110"/>
                  </a:lnTo>
                  <a:lnTo>
                    <a:pt x="0" y="313690"/>
                  </a:lnTo>
                  <a:lnTo>
                    <a:pt x="176009" y="313690"/>
                  </a:lnTo>
                  <a:lnTo>
                    <a:pt x="176009" y="245110"/>
                  </a:lnTo>
                  <a:close/>
                </a:path>
                <a:path w="405130" h="314325">
                  <a:moveTo>
                    <a:pt x="404685" y="596"/>
                  </a:moveTo>
                  <a:lnTo>
                    <a:pt x="221538" y="596"/>
                  </a:lnTo>
                  <a:lnTo>
                    <a:pt x="221538" y="70446"/>
                  </a:lnTo>
                  <a:lnTo>
                    <a:pt x="270840" y="70446"/>
                  </a:lnTo>
                  <a:lnTo>
                    <a:pt x="270840" y="244436"/>
                  </a:lnTo>
                  <a:lnTo>
                    <a:pt x="221538" y="244436"/>
                  </a:lnTo>
                  <a:lnTo>
                    <a:pt x="221538" y="314286"/>
                  </a:lnTo>
                  <a:lnTo>
                    <a:pt x="404685" y="314286"/>
                  </a:lnTo>
                  <a:lnTo>
                    <a:pt x="404685" y="244436"/>
                  </a:lnTo>
                  <a:lnTo>
                    <a:pt x="355371" y="244436"/>
                  </a:lnTo>
                  <a:lnTo>
                    <a:pt x="355371" y="70446"/>
                  </a:lnTo>
                  <a:lnTo>
                    <a:pt x="404685" y="70446"/>
                  </a:lnTo>
                  <a:lnTo>
                    <a:pt x="404685" y="596"/>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grpSp>
      <p:grpSp>
        <p:nvGrpSpPr>
          <p:cNvPr id="176" name="object 176">
            <a:extLst>
              <a:ext uri="{C183D7F6-B498-43B3-948B-1728B52AA6E4}">
                <adec:decorative xmlns:adec="http://schemas.microsoft.com/office/drawing/2017/decorative" val="1"/>
              </a:ext>
            </a:extLst>
          </p:cNvPr>
          <p:cNvGrpSpPr/>
          <p:nvPr/>
        </p:nvGrpSpPr>
        <p:grpSpPr>
          <a:xfrm>
            <a:off x="6160371" y="4719566"/>
            <a:ext cx="911063" cy="553337"/>
            <a:chOff x="10158203" y="7782914"/>
            <a:chExt cx="1502410" cy="912494"/>
          </a:xfrm>
        </p:grpSpPr>
        <p:sp>
          <p:nvSpPr>
            <p:cNvPr id="177" name="object 177"/>
            <p:cNvSpPr/>
            <p:nvPr/>
          </p:nvSpPr>
          <p:spPr>
            <a:xfrm>
              <a:off x="10158197" y="7782922"/>
              <a:ext cx="1502410" cy="912494"/>
            </a:xfrm>
            <a:custGeom>
              <a:avLst/>
              <a:gdLst/>
              <a:ahLst/>
              <a:cxnLst/>
              <a:rect l="l" t="t" r="r" b="b"/>
              <a:pathLst>
                <a:path w="1502409" h="912495">
                  <a:moveTo>
                    <a:pt x="55816" y="66421"/>
                  </a:moveTo>
                  <a:lnTo>
                    <a:pt x="52222" y="62661"/>
                  </a:lnTo>
                  <a:lnTo>
                    <a:pt x="43395" y="61937"/>
                  </a:lnTo>
                  <a:lnTo>
                    <a:pt x="40297" y="63169"/>
                  </a:lnTo>
                  <a:lnTo>
                    <a:pt x="37007" y="66421"/>
                  </a:lnTo>
                  <a:lnTo>
                    <a:pt x="30988" y="74244"/>
                  </a:lnTo>
                  <a:lnTo>
                    <a:pt x="27940" y="77304"/>
                  </a:lnTo>
                  <a:lnTo>
                    <a:pt x="24015" y="79743"/>
                  </a:lnTo>
                  <a:lnTo>
                    <a:pt x="23329" y="82969"/>
                  </a:lnTo>
                  <a:lnTo>
                    <a:pt x="14833" y="85064"/>
                  </a:lnTo>
                  <a:lnTo>
                    <a:pt x="5029" y="98386"/>
                  </a:lnTo>
                  <a:lnTo>
                    <a:pt x="1511" y="106019"/>
                  </a:lnTo>
                  <a:lnTo>
                    <a:pt x="0" y="113893"/>
                  </a:lnTo>
                  <a:lnTo>
                    <a:pt x="1981" y="120103"/>
                  </a:lnTo>
                  <a:lnTo>
                    <a:pt x="8851" y="123024"/>
                  </a:lnTo>
                  <a:lnTo>
                    <a:pt x="11734" y="123024"/>
                  </a:lnTo>
                  <a:lnTo>
                    <a:pt x="14122" y="122313"/>
                  </a:lnTo>
                  <a:lnTo>
                    <a:pt x="15722" y="120281"/>
                  </a:lnTo>
                  <a:lnTo>
                    <a:pt x="17106" y="112052"/>
                  </a:lnTo>
                  <a:lnTo>
                    <a:pt x="19088" y="108216"/>
                  </a:lnTo>
                  <a:lnTo>
                    <a:pt x="28384" y="97497"/>
                  </a:lnTo>
                  <a:lnTo>
                    <a:pt x="30949" y="96837"/>
                  </a:lnTo>
                  <a:lnTo>
                    <a:pt x="36131" y="96697"/>
                  </a:lnTo>
                  <a:lnTo>
                    <a:pt x="39751" y="95910"/>
                  </a:lnTo>
                  <a:lnTo>
                    <a:pt x="45173" y="92252"/>
                  </a:lnTo>
                  <a:lnTo>
                    <a:pt x="48450" y="91046"/>
                  </a:lnTo>
                  <a:lnTo>
                    <a:pt x="46456" y="83591"/>
                  </a:lnTo>
                  <a:lnTo>
                    <a:pt x="47332" y="77304"/>
                  </a:lnTo>
                  <a:lnTo>
                    <a:pt x="47434" y="76555"/>
                  </a:lnTo>
                  <a:lnTo>
                    <a:pt x="50774" y="70612"/>
                  </a:lnTo>
                  <a:lnTo>
                    <a:pt x="55816" y="66421"/>
                  </a:lnTo>
                  <a:close/>
                </a:path>
                <a:path w="1502409" h="912495">
                  <a:moveTo>
                    <a:pt x="263220" y="29133"/>
                  </a:moveTo>
                  <a:lnTo>
                    <a:pt x="263169" y="26162"/>
                  </a:lnTo>
                  <a:lnTo>
                    <a:pt x="259041" y="23876"/>
                  </a:lnTo>
                  <a:lnTo>
                    <a:pt x="257543" y="21424"/>
                  </a:lnTo>
                  <a:lnTo>
                    <a:pt x="256425" y="18288"/>
                  </a:lnTo>
                  <a:lnTo>
                    <a:pt x="256019" y="15290"/>
                  </a:lnTo>
                  <a:lnTo>
                    <a:pt x="254342" y="11468"/>
                  </a:lnTo>
                  <a:lnTo>
                    <a:pt x="250494" y="7810"/>
                  </a:lnTo>
                  <a:lnTo>
                    <a:pt x="249148" y="7010"/>
                  </a:lnTo>
                  <a:lnTo>
                    <a:pt x="245872" y="5092"/>
                  </a:lnTo>
                  <a:lnTo>
                    <a:pt x="238963" y="3022"/>
                  </a:lnTo>
                  <a:lnTo>
                    <a:pt x="236029" y="1117"/>
                  </a:lnTo>
                  <a:lnTo>
                    <a:pt x="233210" y="0"/>
                  </a:lnTo>
                  <a:lnTo>
                    <a:pt x="230543" y="1282"/>
                  </a:lnTo>
                  <a:lnTo>
                    <a:pt x="228587" y="2501"/>
                  </a:lnTo>
                  <a:lnTo>
                    <a:pt x="225717" y="3263"/>
                  </a:lnTo>
                  <a:lnTo>
                    <a:pt x="204241" y="6261"/>
                  </a:lnTo>
                  <a:lnTo>
                    <a:pt x="202145" y="7010"/>
                  </a:lnTo>
                  <a:lnTo>
                    <a:pt x="198412" y="4191"/>
                  </a:lnTo>
                  <a:lnTo>
                    <a:pt x="194030" y="2120"/>
                  </a:lnTo>
                  <a:lnTo>
                    <a:pt x="189725" y="1765"/>
                  </a:lnTo>
                  <a:lnTo>
                    <a:pt x="186080" y="4013"/>
                  </a:lnTo>
                  <a:lnTo>
                    <a:pt x="181089" y="5600"/>
                  </a:lnTo>
                  <a:lnTo>
                    <a:pt x="165849" y="12941"/>
                  </a:lnTo>
                  <a:lnTo>
                    <a:pt x="146558" y="24866"/>
                  </a:lnTo>
                  <a:lnTo>
                    <a:pt x="144487" y="26162"/>
                  </a:lnTo>
                  <a:lnTo>
                    <a:pt x="143865" y="26924"/>
                  </a:lnTo>
                  <a:lnTo>
                    <a:pt x="142011" y="27724"/>
                  </a:lnTo>
                  <a:lnTo>
                    <a:pt x="141681" y="29133"/>
                  </a:lnTo>
                  <a:lnTo>
                    <a:pt x="141554" y="32054"/>
                  </a:lnTo>
                  <a:lnTo>
                    <a:pt x="140944" y="34264"/>
                  </a:lnTo>
                  <a:lnTo>
                    <a:pt x="129895" y="47332"/>
                  </a:lnTo>
                  <a:lnTo>
                    <a:pt x="126746" y="49504"/>
                  </a:lnTo>
                  <a:lnTo>
                    <a:pt x="124777" y="52324"/>
                  </a:lnTo>
                  <a:lnTo>
                    <a:pt x="127342" y="58394"/>
                  </a:lnTo>
                  <a:lnTo>
                    <a:pt x="131241" y="64008"/>
                  </a:lnTo>
                  <a:lnTo>
                    <a:pt x="133248" y="65468"/>
                  </a:lnTo>
                  <a:lnTo>
                    <a:pt x="134620" y="70142"/>
                  </a:lnTo>
                  <a:lnTo>
                    <a:pt x="138061" y="72021"/>
                  </a:lnTo>
                  <a:lnTo>
                    <a:pt x="142671" y="73444"/>
                  </a:lnTo>
                  <a:lnTo>
                    <a:pt x="146100" y="75831"/>
                  </a:lnTo>
                  <a:lnTo>
                    <a:pt x="147574" y="76796"/>
                  </a:lnTo>
                  <a:lnTo>
                    <a:pt x="152069" y="78016"/>
                  </a:lnTo>
                  <a:lnTo>
                    <a:pt x="158711" y="77622"/>
                  </a:lnTo>
                  <a:lnTo>
                    <a:pt x="164693" y="78232"/>
                  </a:lnTo>
                  <a:lnTo>
                    <a:pt x="168884" y="85509"/>
                  </a:lnTo>
                  <a:lnTo>
                    <a:pt x="176352" y="91998"/>
                  </a:lnTo>
                  <a:lnTo>
                    <a:pt x="178562" y="94640"/>
                  </a:lnTo>
                  <a:lnTo>
                    <a:pt x="180441" y="94640"/>
                  </a:lnTo>
                  <a:lnTo>
                    <a:pt x="186817" y="92760"/>
                  </a:lnTo>
                  <a:lnTo>
                    <a:pt x="199605" y="93408"/>
                  </a:lnTo>
                  <a:lnTo>
                    <a:pt x="212344" y="96608"/>
                  </a:lnTo>
                  <a:lnTo>
                    <a:pt x="218414" y="102311"/>
                  </a:lnTo>
                  <a:lnTo>
                    <a:pt x="233438" y="92760"/>
                  </a:lnTo>
                  <a:lnTo>
                    <a:pt x="248678" y="79743"/>
                  </a:lnTo>
                  <a:lnTo>
                    <a:pt x="247764" y="77622"/>
                  </a:lnTo>
                  <a:lnTo>
                    <a:pt x="247408" y="76796"/>
                  </a:lnTo>
                  <a:lnTo>
                    <a:pt x="247548" y="75831"/>
                  </a:lnTo>
                  <a:lnTo>
                    <a:pt x="247662" y="75133"/>
                  </a:lnTo>
                  <a:lnTo>
                    <a:pt x="249389" y="74841"/>
                  </a:lnTo>
                  <a:lnTo>
                    <a:pt x="252437" y="75831"/>
                  </a:lnTo>
                  <a:lnTo>
                    <a:pt x="252488" y="74841"/>
                  </a:lnTo>
                  <a:lnTo>
                    <a:pt x="252577" y="73444"/>
                  </a:lnTo>
                  <a:lnTo>
                    <a:pt x="252653" y="72021"/>
                  </a:lnTo>
                  <a:lnTo>
                    <a:pt x="252704" y="70142"/>
                  </a:lnTo>
                  <a:lnTo>
                    <a:pt x="252463" y="65468"/>
                  </a:lnTo>
                  <a:lnTo>
                    <a:pt x="251637" y="60566"/>
                  </a:lnTo>
                  <a:lnTo>
                    <a:pt x="250380" y="56845"/>
                  </a:lnTo>
                  <a:lnTo>
                    <a:pt x="260248" y="40640"/>
                  </a:lnTo>
                  <a:lnTo>
                    <a:pt x="263220" y="29133"/>
                  </a:lnTo>
                  <a:close/>
                </a:path>
                <a:path w="1502409" h="912495">
                  <a:moveTo>
                    <a:pt x="311010" y="724331"/>
                  </a:moveTo>
                  <a:lnTo>
                    <a:pt x="308229" y="698588"/>
                  </a:lnTo>
                  <a:lnTo>
                    <a:pt x="302869" y="685190"/>
                  </a:lnTo>
                  <a:lnTo>
                    <a:pt x="299643" y="677113"/>
                  </a:lnTo>
                  <a:lnTo>
                    <a:pt x="284911" y="660590"/>
                  </a:lnTo>
                  <a:lnTo>
                    <a:pt x="263690" y="649693"/>
                  </a:lnTo>
                  <a:lnTo>
                    <a:pt x="263690" y="648779"/>
                  </a:lnTo>
                  <a:lnTo>
                    <a:pt x="291782" y="622388"/>
                  </a:lnTo>
                  <a:lnTo>
                    <a:pt x="300088" y="579615"/>
                  </a:lnTo>
                  <a:lnTo>
                    <a:pt x="297383" y="562775"/>
                  </a:lnTo>
                  <a:lnTo>
                    <a:pt x="294500" y="544753"/>
                  </a:lnTo>
                  <a:lnTo>
                    <a:pt x="276491" y="516420"/>
                  </a:lnTo>
                  <a:lnTo>
                    <a:pt x="244233" y="497382"/>
                  </a:lnTo>
                  <a:lnTo>
                    <a:pt x="223189" y="494360"/>
                  </a:lnTo>
                  <a:lnTo>
                    <a:pt x="223189" y="717956"/>
                  </a:lnTo>
                  <a:lnTo>
                    <a:pt x="222313" y="733552"/>
                  </a:lnTo>
                  <a:lnTo>
                    <a:pt x="219265" y="743496"/>
                  </a:lnTo>
                  <a:lnTo>
                    <a:pt x="213398" y="748728"/>
                  </a:lnTo>
                  <a:lnTo>
                    <a:pt x="204076" y="750265"/>
                  </a:lnTo>
                  <a:lnTo>
                    <a:pt x="179044" y="750265"/>
                  </a:lnTo>
                  <a:lnTo>
                    <a:pt x="179044" y="685190"/>
                  </a:lnTo>
                  <a:lnTo>
                    <a:pt x="204076" y="685190"/>
                  </a:lnTo>
                  <a:lnTo>
                    <a:pt x="213791" y="686206"/>
                  </a:lnTo>
                  <a:lnTo>
                    <a:pt x="219608" y="690651"/>
                  </a:lnTo>
                  <a:lnTo>
                    <a:pt x="222440" y="700544"/>
                  </a:lnTo>
                  <a:lnTo>
                    <a:pt x="223189" y="717956"/>
                  </a:lnTo>
                  <a:lnTo>
                    <a:pt x="223189" y="494360"/>
                  </a:lnTo>
                  <a:lnTo>
                    <a:pt x="219087" y="493763"/>
                  </a:lnTo>
                  <a:lnTo>
                    <a:pt x="219087" y="591439"/>
                  </a:lnTo>
                  <a:lnTo>
                    <a:pt x="218211" y="606209"/>
                  </a:lnTo>
                  <a:lnTo>
                    <a:pt x="215112" y="616077"/>
                  </a:lnTo>
                  <a:lnTo>
                    <a:pt x="209105" y="621576"/>
                  </a:lnTo>
                  <a:lnTo>
                    <a:pt x="199529" y="623290"/>
                  </a:lnTo>
                  <a:lnTo>
                    <a:pt x="179044" y="623290"/>
                  </a:lnTo>
                  <a:lnTo>
                    <a:pt x="179044" y="562775"/>
                  </a:lnTo>
                  <a:lnTo>
                    <a:pt x="199529" y="562775"/>
                  </a:lnTo>
                  <a:lnTo>
                    <a:pt x="209105" y="563867"/>
                  </a:lnTo>
                  <a:lnTo>
                    <a:pt x="215112" y="568058"/>
                  </a:lnTo>
                  <a:lnTo>
                    <a:pt x="218211" y="576783"/>
                  </a:lnTo>
                  <a:lnTo>
                    <a:pt x="219087" y="591439"/>
                  </a:lnTo>
                  <a:lnTo>
                    <a:pt x="219087" y="493763"/>
                  </a:lnTo>
                  <a:lnTo>
                    <a:pt x="195884" y="490423"/>
                  </a:lnTo>
                  <a:lnTo>
                    <a:pt x="92125" y="490423"/>
                  </a:lnTo>
                  <a:lnTo>
                    <a:pt x="92125" y="820343"/>
                  </a:lnTo>
                  <a:lnTo>
                    <a:pt x="209092" y="820343"/>
                  </a:lnTo>
                  <a:lnTo>
                    <a:pt x="258610" y="813346"/>
                  </a:lnTo>
                  <a:lnTo>
                    <a:pt x="289915" y="793661"/>
                  </a:lnTo>
                  <a:lnTo>
                    <a:pt x="306285" y="763320"/>
                  </a:lnTo>
                  <a:lnTo>
                    <a:pt x="307873" y="750265"/>
                  </a:lnTo>
                  <a:lnTo>
                    <a:pt x="311010" y="724331"/>
                  </a:lnTo>
                  <a:close/>
                </a:path>
                <a:path w="1502409" h="912495">
                  <a:moveTo>
                    <a:pt x="519887" y="746963"/>
                  </a:moveTo>
                  <a:lnTo>
                    <a:pt x="424332" y="746963"/>
                  </a:lnTo>
                  <a:lnTo>
                    <a:pt x="424332" y="683463"/>
                  </a:lnTo>
                  <a:lnTo>
                    <a:pt x="489864" y="683463"/>
                  </a:lnTo>
                  <a:lnTo>
                    <a:pt x="489864" y="618693"/>
                  </a:lnTo>
                  <a:lnTo>
                    <a:pt x="424332" y="618693"/>
                  </a:lnTo>
                  <a:lnTo>
                    <a:pt x="424332" y="565353"/>
                  </a:lnTo>
                  <a:lnTo>
                    <a:pt x="517169" y="565353"/>
                  </a:lnTo>
                  <a:lnTo>
                    <a:pt x="517169" y="490423"/>
                  </a:lnTo>
                  <a:lnTo>
                    <a:pt x="335127" y="490423"/>
                  </a:lnTo>
                  <a:lnTo>
                    <a:pt x="335127" y="565353"/>
                  </a:lnTo>
                  <a:lnTo>
                    <a:pt x="335127" y="618693"/>
                  </a:lnTo>
                  <a:lnTo>
                    <a:pt x="335127" y="683463"/>
                  </a:lnTo>
                  <a:lnTo>
                    <a:pt x="335127" y="746963"/>
                  </a:lnTo>
                  <a:lnTo>
                    <a:pt x="335127" y="820623"/>
                  </a:lnTo>
                  <a:lnTo>
                    <a:pt x="519887" y="820623"/>
                  </a:lnTo>
                  <a:lnTo>
                    <a:pt x="519887" y="746963"/>
                  </a:lnTo>
                  <a:close/>
                </a:path>
                <a:path w="1502409" h="912495">
                  <a:moveTo>
                    <a:pt x="718502" y="255181"/>
                  </a:moveTo>
                  <a:lnTo>
                    <a:pt x="714413" y="251485"/>
                  </a:lnTo>
                  <a:lnTo>
                    <a:pt x="707948" y="247662"/>
                  </a:lnTo>
                  <a:lnTo>
                    <a:pt x="701586" y="243903"/>
                  </a:lnTo>
                  <a:lnTo>
                    <a:pt x="700303" y="238683"/>
                  </a:lnTo>
                  <a:lnTo>
                    <a:pt x="700405" y="234835"/>
                  </a:lnTo>
                  <a:lnTo>
                    <a:pt x="700366" y="233451"/>
                  </a:lnTo>
                  <a:lnTo>
                    <a:pt x="700100" y="232435"/>
                  </a:lnTo>
                  <a:lnTo>
                    <a:pt x="699503" y="230111"/>
                  </a:lnTo>
                  <a:lnTo>
                    <a:pt x="695109" y="228727"/>
                  </a:lnTo>
                  <a:lnTo>
                    <a:pt x="690727" y="226377"/>
                  </a:lnTo>
                  <a:lnTo>
                    <a:pt x="691210" y="223393"/>
                  </a:lnTo>
                  <a:lnTo>
                    <a:pt x="691540" y="221399"/>
                  </a:lnTo>
                  <a:lnTo>
                    <a:pt x="694334" y="216522"/>
                  </a:lnTo>
                  <a:lnTo>
                    <a:pt x="695934" y="214668"/>
                  </a:lnTo>
                  <a:lnTo>
                    <a:pt x="682612" y="214668"/>
                  </a:lnTo>
                  <a:lnTo>
                    <a:pt x="678853" y="215696"/>
                  </a:lnTo>
                  <a:lnTo>
                    <a:pt x="686358" y="221157"/>
                  </a:lnTo>
                  <a:lnTo>
                    <a:pt x="681558" y="222973"/>
                  </a:lnTo>
                  <a:lnTo>
                    <a:pt x="678408" y="223393"/>
                  </a:lnTo>
                  <a:lnTo>
                    <a:pt x="677113" y="222237"/>
                  </a:lnTo>
                  <a:lnTo>
                    <a:pt x="675779" y="222237"/>
                  </a:lnTo>
                  <a:lnTo>
                    <a:pt x="669442" y="215696"/>
                  </a:lnTo>
                  <a:lnTo>
                    <a:pt x="665797" y="212648"/>
                  </a:lnTo>
                  <a:lnTo>
                    <a:pt x="663003" y="209067"/>
                  </a:lnTo>
                  <a:lnTo>
                    <a:pt x="658266" y="198793"/>
                  </a:lnTo>
                  <a:lnTo>
                    <a:pt x="658164" y="198589"/>
                  </a:lnTo>
                  <a:lnTo>
                    <a:pt x="660006" y="198374"/>
                  </a:lnTo>
                  <a:lnTo>
                    <a:pt x="660946" y="198793"/>
                  </a:lnTo>
                  <a:lnTo>
                    <a:pt x="662076" y="200456"/>
                  </a:lnTo>
                  <a:lnTo>
                    <a:pt x="662101" y="198374"/>
                  </a:lnTo>
                  <a:lnTo>
                    <a:pt x="662139" y="195148"/>
                  </a:lnTo>
                  <a:lnTo>
                    <a:pt x="661695" y="190982"/>
                  </a:lnTo>
                  <a:lnTo>
                    <a:pt x="659968" y="187820"/>
                  </a:lnTo>
                  <a:lnTo>
                    <a:pt x="653021" y="183210"/>
                  </a:lnTo>
                  <a:lnTo>
                    <a:pt x="650265" y="179616"/>
                  </a:lnTo>
                  <a:lnTo>
                    <a:pt x="648017" y="176682"/>
                  </a:lnTo>
                  <a:lnTo>
                    <a:pt x="643826" y="169303"/>
                  </a:lnTo>
                  <a:lnTo>
                    <a:pt x="643216" y="165265"/>
                  </a:lnTo>
                  <a:lnTo>
                    <a:pt x="643115" y="164553"/>
                  </a:lnTo>
                  <a:lnTo>
                    <a:pt x="640295" y="159346"/>
                  </a:lnTo>
                  <a:lnTo>
                    <a:pt x="637044" y="155041"/>
                  </a:lnTo>
                  <a:lnTo>
                    <a:pt x="633006" y="151726"/>
                  </a:lnTo>
                  <a:lnTo>
                    <a:pt x="627900" y="149504"/>
                  </a:lnTo>
                  <a:lnTo>
                    <a:pt x="627278" y="148501"/>
                  </a:lnTo>
                  <a:lnTo>
                    <a:pt x="626541" y="147764"/>
                  </a:lnTo>
                  <a:lnTo>
                    <a:pt x="626046" y="146964"/>
                  </a:lnTo>
                  <a:lnTo>
                    <a:pt x="626008" y="145580"/>
                  </a:lnTo>
                  <a:lnTo>
                    <a:pt x="609536" y="153695"/>
                  </a:lnTo>
                  <a:lnTo>
                    <a:pt x="605320" y="157048"/>
                  </a:lnTo>
                  <a:lnTo>
                    <a:pt x="602742" y="162229"/>
                  </a:lnTo>
                  <a:lnTo>
                    <a:pt x="600760" y="165265"/>
                  </a:lnTo>
                  <a:lnTo>
                    <a:pt x="598563" y="166624"/>
                  </a:lnTo>
                  <a:lnTo>
                    <a:pt x="596480" y="167436"/>
                  </a:lnTo>
                  <a:lnTo>
                    <a:pt x="588225" y="172262"/>
                  </a:lnTo>
                  <a:lnTo>
                    <a:pt x="586917" y="174802"/>
                  </a:lnTo>
                  <a:lnTo>
                    <a:pt x="586867" y="177203"/>
                  </a:lnTo>
                  <a:lnTo>
                    <a:pt x="585863" y="178930"/>
                  </a:lnTo>
                  <a:lnTo>
                    <a:pt x="581647" y="179616"/>
                  </a:lnTo>
                  <a:lnTo>
                    <a:pt x="578637" y="179336"/>
                  </a:lnTo>
                  <a:lnTo>
                    <a:pt x="573354" y="178155"/>
                  </a:lnTo>
                  <a:lnTo>
                    <a:pt x="558088" y="177431"/>
                  </a:lnTo>
                  <a:lnTo>
                    <a:pt x="551903" y="177876"/>
                  </a:lnTo>
                  <a:lnTo>
                    <a:pt x="546849" y="179616"/>
                  </a:lnTo>
                  <a:lnTo>
                    <a:pt x="544220" y="184404"/>
                  </a:lnTo>
                  <a:lnTo>
                    <a:pt x="554278" y="192760"/>
                  </a:lnTo>
                  <a:lnTo>
                    <a:pt x="553453" y="197726"/>
                  </a:lnTo>
                  <a:lnTo>
                    <a:pt x="551256" y="203314"/>
                  </a:lnTo>
                  <a:lnTo>
                    <a:pt x="554113" y="208813"/>
                  </a:lnTo>
                  <a:lnTo>
                    <a:pt x="558761" y="213245"/>
                  </a:lnTo>
                  <a:lnTo>
                    <a:pt x="561886" y="215696"/>
                  </a:lnTo>
                  <a:lnTo>
                    <a:pt x="564997" y="219354"/>
                  </a:lnTo>
                  <a:lnTo>
                    <a:pt x="570293" y="228727"/>
                  </a:lnTo>
                  <a:lnTo>
                    <a:pt x="574040" y="233451"/>
                  </a:lnTo>
                  <a:lnTo>
                    <a:pt x="576287" y="235127"/>
                  </a:lnTo>
                  <a:lnTo>
                    <a:pt x="580631" y="236791"/>
                  </a:lnTo>
                  <a:lnTo>
                    <a:pt x="582587" y="238277"/>
                  </a:lnTo>
                  <a:lnTo>
                    <a:pt x="583590" y="239814"/>
                  </a:lnTo>
                  <a:lnTo>
                    <a:pt x="583704" y="239991"/>
                  </a:lnTo>
                  <a:lnTo>
                    <a:pt x="589254" y="258953"/>
                  </a:lnTo>
                  <a:lnTo>
                    <a:pt x="590791" y="259511"/>
                  </a:lnTo>
                  <a:lnTo>
                    <a:pt x="592035" y="260565"/>
                  </a:lnTo>
                  <a:lnTo>
                    <a:pt x="593293" y="261061"/>
                  </a:lnTo>
                  <a:lnTo>
                    <a:pt x="595934" y="259156"/>
                  </a:lnTo>
                  <a:lnTo>
                    <a:pt x="599262" y="257530"/>
                  </a:lnTo>
                  <a:lnTo>
                    <a:pt x="612381" y="255549"/>
                  </a:lnTo>
                  <a:lnTo>
                    <a:pt x="618350" y="255333"/>
                  </a:lnTo>
                  <a:lnTo>
                    <a:pt x="624306" y="257238"/>
                  </a:lnTo>
                  <a:lnTo>
                    <a:pt x="624459" y="255549"/>
                  </a:lnTo>
                  <a:lnTo>
                    <a:pt x="624484" y="255333"/>
                  </a:lnTo>
                  <a:lnTo>
                    <a:pt x="625081" y="248932"/>
                  </a:lnTo>
                  <a:lnTo>
                    <a:pt x="621563" y="244944"/>
                  </a:lnTo>
                  <a:lnTo>
                    <a:pt x="616038" y="242316"/>
                  </a:lnTo>
                  <a:lnTo>
                    <a:pt x="610971" y="238277"/>
                  </a:lnTo>
                  <a:lnTo>
                    <a:pt x="616458" y="238277"/>
                  </a:lnTo>
                  <a:lnTo>
                    <a:pt x="622846" y="240258"/>
                  </a:lnTo>
                  <a:lnTo>
                    <a:pt x="626186" y="239814"/>
                  </a:lnTo>
                  <a:lnTo>
                    <a:pt x="625360" y="238277"/>
                  </a:lnTo>
                  <a:lnTo>
                    <a:pt x="622249" y="232435"/>
                  </a:lnTo>
                  <a:lnTo>
                    <a:pt x="626122" y="234835"/>
                  </a:lnTo>
                  <a:lnTo>
                    <a:pt x="626529" y="235127"/>
                  </a:lnTo>
                  <a:lnTo>
                    <a:pt x="627900" y="236372"/>
                  </a:lnTo>
                  <a:lnTo>
                    <a:pt x="630059" y="234835"/>
                  </a:lnTo>
                  <a:lnTo>
                    <a:pt x="632599" y="234835"/>
                  </a:lnTo>
                  <a:lnTo>
                    <a:pt x="634390" y="235839"/>
                  </a:lnTo>
                  <a:lnTo>
                    <a:pt x="635584" y="238277"/>
                  </a:lnTo>
                  <a:lnTo>
                    <a:pt x="635165" y="241833"/>
                  </a:lnTo>
                  <a:lnTo>
                    <a:pt x="632663" y="243103"/>
                  </a:lnTo>
                  <a:lnTo>
                    <a:pt x="629666" y="243903"/>
                  </a:lnTo>
                  <a:lnTo>
                    <a:pt x="627900" y="245948"/>
                  </a:lnTo>
                  <a:lnTo>
                    <a:pt x="629234" y="251485"/>
                  </a:lnTo>
                  <a:lnTo>
                    <a:pt x="629310" y="251790"/>
                  </a:lnTo>
                  <a:lnTo>
                    <a:pt x="634847" y="253276"/>
                  </a:lnTo>
                  <a:lnTo>
                    <a:pt x="641108" y="251485"/>
                  </a:lnTo>
                  <a:lnTo>
                    <a:pt x="644817" y="247662"/>
                  </a:lnTo>
                  <a:lnTo>
                    <a:pt x="650748" y="250698"/>
                  </a:lnTo>
                  <a:lnTo>
                    <a:pt x="653249" y="252488"/>
                  </a:lnTo>
                  <a:lnTo>
                    <a:pt x="656107" y="255181"/>
                  </a:lnTo>
                  <a:lnTo>
                    <a:pt x="654824" y="258000"/>
                  </a:lnTo>
                  <a:lnTo>
                    <a:pt x="657466" y="260362"/>
                  </a:lnTo>
                  <a:lnTo>
                    <a:pt x="665683" y="264591"/>
                  </a:lnTo>
                  <a:lnTo>
                    <a:pt x="669544" y="268109"/>
                  </a:lnTo>
                  <a:lnTo>
                    <a:pt x="671537" y="268516"/>
                  </a:lnTo>
                  <a:lnTo>
                    <a:pt x="676033" y="268516"/>
                  </a:lnTo>
                  <a:lnTo>
                    <a:pt x="682383" y="266814"/>
                  </a:lnTo>
                  <a:lnTo>
                    <a:pt x="689610" y="264045"/>
                  </a:lnTo>
                  <a:lnTo>
                    <a:pt x="695960" y="263474"/>
                  </a:lnTo>
                  <a:lnTo>
                    <a:pt x="699693" y="268516"/>
                  </a:lnTo>
                  <a:lnTo>
                    <a:pt x="703910" y="264934"/>
                  </a:lnTo>
                  <a:lnTo>
                    <a:pt x="706081" y="263474"/>
                  </a:lnTo>
                  <a:lnTo>
                    <a:pt x="718502" y="255181"/>
                  </a:lnTo>
                  <a:close/>
                </a:path>
                <a:path w="1502409" h="912495">
                  <a:moveTo>
                    <a:pt x="947826" y="387502"/>
                  </a:moveTo>
                  <a:lnTo>
                    <a:pt x="945997" y="384543"/>
                  </a:lnTo>
                  <a:lnTo>
                    <a:pt x="938212" y="376923"/>
                  </a:lnTo>
                  <a:lnTo>
                    <a:pt x="936523" y="375894"/>
                  </a:lnTo>
                  <a:lnTo>
                    <a:pt x="932853" y="373722"/>
                  </a:lnTo>
                  <a:lnTo>
                    <a:pt x="918730" y="361010"/>
                  </a:lnTo>
                  <a:lnTo>
                    <a:pt x="886841" y="363029"/>
                  </a:lnTo>
                  <a:lnTo>
                    <a:pt x="878801" y="367461"/>
                  </a:lnTo>
                  <a:lnTo>
                    <a:pt x="884516" y="375894"/>
                  </a:lnTo>
                  <a:lnTo>
                    <a:pt x="894156" y="381215"/>
                  </a:lnTo>
                  <a:lnTo>
                    <a:pt x="896899" y="384276"/>
                  </a:lnTo>
                  <a:lnTo>
                    <a:pt x="897864" y="390169"/>
                  </a:lnTo>
                  <a:lnTo>
                    <a:pt x="897953" y="396646"/>
                  </a:lnTo>
                  <a:lnTo>
                    <a:pt x="898715" y="402831"/>
                  </a:lnTo>
                  <a:lnTo>
                    <a:pt x="900938" y="408114"/>
                  </a:lnTo>
                  <a:lnTo>
                    <a:pt x="905395" y="411784"/>
                  </a:lnTo>
                  <a:lnTo>
                    <a:pt x="916876" y="413499"/>
                  </a:lnTo>
                  <a:lnTo>
                    <a:pt x="928636" y="409994"/>
                  </a:lnTo>
                  <a:lnTo>
                    <a:pt x="938657" y="403174"/>
                  </a:lnTo>
                  <a:lnTo>
                    <a:pt x="945057" y="394881"/>
                  </a:lnTo>
                  <a:lnTo>
                    <a:pt x="947661" y="390169"/>
                  </a:lnTo>
                  <a:lnTo>
                    <a:pt x="947826" y="387502"/>
                  </a:lnTo>
                  <a:close/>
                </a:path>
                <a:path w="1502409" h="912495">
                  <a:moveTo>
                    <a:pt x="975144" y="296760"/>
                  </a:moveTo>
                  <a:lnTo>
                    <a:pt x="971994" y="296760"/>
                  </a:lnTo>
                  <a:lnTo>
                    <a:pt x="963879" y="294855"/>
                  </a:lnTo>
                  <a:lnTo>
                    <a:pt x="958240" y="294855"/>
                  </a:lnTo>
                  <a:lnTo>
                    <a:pt x="956030" y="294233"/>
                  </a:lnTo>
                  <a:lnTo>
                    <a:pt x="954506" y="293331"/>
                  </a:lnTo>
                  <a:lnTo>
                    <a:pt x="953287" y="292798"/>
                  </a:lnTo>
                  <a:lnTo>
                    <a:pt x="950874" y="292798"/>
                  </a:lnTo>
                  <a:lnTo>
                    <a:pt x="949921" y="293331"/>
                  </a:lnTo>
                  <a:lnTo>
                    <a:pt x="949185" y="293789"/>
                  </a:lnTo>
                  <a:lnTo>
                    <a:pt x="946302" y="296176"/>
                  </a:lnTo>
                  <a:lnTo>
                    <a:pt x="944041" y="296760"/>
                  </a:lnTo>
                  <a:lnTo>
                    <a:pt x="925512" y="296760"/>
                  </a:lnTo>
                  <a:lnTo>
                    <a:pt x="919607" y="295922"/>
                  </a:lnTo>
                  <a:lnTo>
                    <a:pt x="915974" y="293789"/>
                  </a:lnTo>
                  <a:lnTo>
                    <a:pt x="913765" y="291592"/>
                  </a:lnTo>
                  <a:lnTo>
                    <a:pt x="909332" y="287159"/>
                  </a:lnTo>
                  <a:lnTo>
                    <a:pt x="904227" y="283222"/>
                  </a:lnTo>
                  <a:lnTo>
                    <a:pt x="903605" y="284137"/>
                  </a:lnTo>
                  <a:lnTo>
                    <a:pt x="903935" y="287159"/>
                  </a:lnTo>
                  <a:lnTo>
                    <a:pt x="903986" y="287591"/>
                  </a:lnTo>
                  <a:lnTo>
                    <a:pt x="901573" y="291198"/>
                  </a:lnTo>
                  <a:lnTo>
                    <a:pt x="900772" y="291198"/>
                  </a:lnTo>
                  <a:lnTo>
                    <a:pt x="897572" y="291592"/>
                  </a:lnTo>
                  <a:lnTo>
                    <a:pt x="887958" y="288124"/>
                  </a:lnTo>
                  <a:lnTo>
                    <a:pt x="883678" y="287159"/>
                  </a:lnTo>
                  <a:lnTo>
                    <a:pt x="846937" y="285470"/>
                  </a:lnTo>
                  <a:lnTo>
                    <a:pt x="843699" y="283222"/>
                  </a:lnTo>
                  <a:lnTo>
                    <a:pt x="840625" y="280162"/>
                  </a:lnTo>
                  <a:lnTo>
                    <a:pt x="837603" y="278066"/>
                  </a:lnTo>
                  <a:lnTo>
                    <a:pt x="834694" y="278866"/>
                  </a:lnTo>
                  <a:lnTo>
                    <a:pt x="831989" y="280162"/>
                  </a:lnTo>
                  <a:lnTo>
                    <a:pt x="829183" y="280162"/>
                  </a:lnTo>
                  <a:lnTo>
                    <a:pt x="825906" y="279107"/>
                  </a:lnTo>
                  <a:lnTo>
                    <a:pt x="824179" y="277926"/>
                  </a:lnTo>
                  <a:lnTo>
                    <a:pt x="823760" y="283222"/>
                  </a:lnTo>
                  <a:lnTo>
                    <a:pt x="824496" y="287159"/>
                  </a:lnTo>
                  <a:lnTo>
                    <a:pt x="823722" y="291198"/>
                  </a:lnTo>
                  <a:lnTo>
                    <a:pt x="818667" y="296760"/>
                  </a:lnTo>
                  <a:lnTo>
                    <a:pt x="816127" y="298983"/>
                  </a:lnTo>
                  <a:lnTo>
                    <a:pt x="813092" y="302310"/>
                  </a:lnTo>
                  <a:lnTo>
                    <a:pt x="810945" y="306603"/>
                  </a:lnTo>
                  <a:lnTo>
                    <a:pt x="811034" y="311785"/>
                  </a:lnTo>
                  <a:lnTo>
                    <a:pt x="814146" y="315836"/>
                  </a:lnTo>
                  <a:lnTo>
                    <a:pt x="819531" y="317881"/>
                  </a:lnTo>
                  <a:lnTo>
                    <a:pt x="825601" y="317588"/>
                  </a:lnTo>
                  <a:lnTo>
                    <a:pt x="830859" y="314706"/>
                  </a:lnTo>
                  <a:lnTo>
                    <a:pt x="835393" y="313245"/>
                  </a:lnTo>
                  <a:lnTo>
                    <a:pt x="852576" y="313842"/>
                  </a:lnTo>
                  <a:lnTo>
                    <a:pt x="859409" y="313245"/>
                  </a:lnTo>
                  <a:lnTo>
                    <a:pt x="876084" y="311785"/>
                  </a:lnTo>
                  <a:lnTo>
                    <a:pt x="882294" y="312674"/>
                  </a:lnTo>
                  <a:lnTo>
                    <a:pt x="909027" y="323215"/>
                  </a:lnTo>
                  <a:lnTo>
                    <a:pt x="919911" y="326237"/>
                  </a:lnTo>
                  <a:lnTo>
                    <a:pt x="930668" y="327240"/>
                  </a:lnTo>
                  <a:lnTo>
                    <a:pt x="941298" y="325120"/>
                  </a:lnTo>
                  <a:lnTo>
                    <a:pt x="951674" y="321030"/>
                  </a:lnTo>
                  <a:lnTo>
                    <a:pt x="962050" y="315658"/>
                  </a:lnTo>
                  <a:lnTo>
                    <a:pt x="966266" y="311785"/>
                  </a:lnTo>
                  <a:lnTo>
                    <a:pt x="970546" y="307873"/>
                  </a:lnTo>
                  <a:lnTo>
                    <a:pt x="975144" y="296760"/>
                  </a:lnTo>
                  <a:close/>
                </a:path>
                <a:path w="1502409" h="912495">
                  <a:moveTo>
                    <a:pt x="1020470" y="468376"/>
                  </a:moveTo>
                  <a:lnTo>
                    <a:pt x="1016889" y="465874"/>
                  </a:lnTo>
                  <a:lnTo>
                    <a:pt x="1017333" y="455206"/>
                  </a:lnTo>
                  <a:lnTo>
                    <a:pt x="1017409" y="453517"/>
                  </a:lnTo>
                  <a:lnTo>
                    <a:pt x="1013117" y="449592"/>
                  </a:lnTo>
                  <a:lnTo>
                    <a:pt x="1007745" y="450215"/>
                  </a:lnTo>
                  <a:lnTo>
                    <a:pt x="1002538" y="453123"/>
                  </a:lnTo>
                  <a:lnTo>
                    <a:pt x="994143" y="459003"/>
                  </a:lnTo>
                  <a:lnTo>
                    <a:pt x="983932" y="462851"/>
                  </a:lnTo>
                  <a:lnTo>
                    <a:pt x="979944" y="465645"/>
                  </a:lnTo>
                  <a:lnTo>
                    <a:pt x="977188" y="470255"/>
                  </a:lnTo>
                  <a:lnTo>
                    <a:pt x="985735" y="475653"/>
                  </a:lnTo>
                  <a:lnTo>
                    <a:pt x="989418" y="476250"/>
                  </a:lnTo>
                  <a:lnTo>
                    <a:pt x="996010" y="472935"/>
                  </a:lnTo>
                  <a:lnTo>
                    <a:pt x="998842" y="472325"/>
                  </a:lnTo>
                  <a:lnTo>
                    <a:pt x="1010754" y="472694"/>
                  </a:lnTo>
                  <a:lnTo>
                    <a:pt x="1012964" y="472325"/>
                  </a:lnTo>
                  <a:lnTo>
                    <a:pt x="1017079" y="471652"/>
                  </a:lnTo>
                  <a:lnTo>
                    <a:pt x="1020470" y="468376"/>
                  </a:lnTo>
                  <a:close/>
                </a:path>
                <a:path w="1502409" h="912495">
                  <a:moveTo>
                    <a:pt x="1173835" y="406577"/>
                  </a:moveTo>
                  <a:lnTo>
                    <a:pt x="1169720" y="396925"/>
                  </a:lnTo>
                  <a:lnTo>
                    <a:pt x="1169289" y="396697"/>
                  </a:lnTo>
                  <a:lnTo>
                    <a:pt x="1153909" y="388480"/>
                  </a:lnTo>
                  <a:lnTo>
                    <a:pt x="1149972" y="387184"/>
                  </a:lnTo>
                  <a:lnTo>
                    <a:pt x="1137589" y="385470"/>
                  </a:lnTo>
                  <a:lnTo>
                    <a:pt x="1135113" y="382727"/>
                  </a:lnTo>
                  <a:lnTo>
                    <a:pt x="1133525" y="376974"/>
                  </a:lnTo>
                  <a:lnTo>
                    <a:pt x="1131773" y="374192"/>
                  </a:lnTo>
                  <a:lnTo>
                    <a:pt x="1121994" y="372567"/>
                  </a:lnTo>
                  <a:lnTo>
                    <a:pt x="1115860" y="370878"/>
                  </a:lnTo>
                  <a:lnTo>
                    <a:pt x="1114361" y="369074"/>
                  </a:lnTo>
                  <a:lnTo>
                    <a:pt x="1113129" y="367601"/>
                  </a:lnTo>
                  <a:lnTo>
                    <a:pt x="1111529" y="364667"/>
                  </a:lnTo>
                  <a:lnTo>
                    <a:pt x="1107706" y="360718"/>
                  </a:lnTo>
                  <a:lnTo>
                    <a:pt x="1105103" y="359143"/>
                  </a:lnTo>
                  <a:lnTo>
                    <a:pt x="1103312" y="358076"/>
                  </a:lnTo>
                  <a:lnTo>
                    <a:pt x="1099781" y="359143"/>
                  </a:lnTo>
                  <a:lnTo>
                    <a:pt x="1099134" y="358076"/>
                  </a:lnTo>
                  <a:lnTo>
                    <a:pt x="1098296" y="357479"/>
                  </a:lnTo>
                  <a:lnTo>
                    <a:pt x="1097381" y="357238"/>
                  </a:lnTo>
                  <a:lnTo>
                    <a:pt x="1096213" y="357073"/>
                  </a:lnTo>
                  <a:lnTo>
                    <a:pt x="1092542" y="355663"/>
                  </a:lnTo>
                  <a:lnTo>
                    <a:pt x="1088009" y="354952"/>
                  </a:lnTo>
                  <a:lnTo>
                    <a:pt x="1083056" y="354952"/>
                  </a:lnTo>
                  <a:lnTo>
                    <a:pt x="1079119" y="355396"/>
                  </a:lnTo>
                  <a:lnTo>
                    <a:pt x="1074775" y="356882"/>
                  </a:lnTo>
                  <a:lnTo>
                    <a:pt x="1065936" y="362877"/>
                  </a:lnTo>
                  <a:lnTo>
                    <a:pt x="1062863" y="363562"/>
                  </a:lnTo>
                  <a:lnTo>
                    <a:pt x="1054849" y="363943"/>
                  </a:lnTo>
                  <a:lnTo>
                    <a:pt x="1050277" y="364667"/>
                  </a:lnTo>
                  <a:lnTo>
                    <a:pt x="1050582" y="364667"/>
                  </a:lnTo>
                  <a:lnTo>
                    <a:pt x="1046353" y="366522"/>
                  </a:lnTo>
                  <a:lnTo>
                    <a:pt x="1042860" y="368515"/>
                  </a:lnTo>
                  <a:lnTo>
                    <a:pt x="1039571" y="369074"/>
                  </a:lnTo>
                  <a:lnTo>
                    <a:pt x="1035685" y="366661"/>
                  </a:lnTo>
                  <a:lnTo>
                    <a:pt x="1027811" y="349021"/>
                  </a:lnTo>
                  <a:lnTo>
                    <a:pt x="1025817" y="345795"/>
                  </a:lnTo>
                  <a:lnTo>
                    <a:pt x="1023543" y="343077"/>
                  </a:lnTo>
                  <a:lnTo>
                    <a:pt x="1018476" y="338277"/>
                  </a:lnTo>
                  <a:lnTo>
                    <a:pt x="1012672" y="332778"/>
                  </a:lnTo>
                  <a:lnTo>
                    <a:pt x="1010818" y="331711"/>
                  </a:lnTo>
                  <a:lnTo>
                    <a:pt x="1009180" y="330758"/>
                  </a:lnTo>
                  <a:lnTo>
                    <a:pt x="1004938" y="327494"/>
                  </a:lnTo>
                  <a:lnTo>
                    <a:pt x="1002665" y="326999"/>
                  </a:lnTo>
                  <a:lnTo>
                    <a:pt x="1001661" y="329819"/>
                  </a:lnTo>
                  <a:lnTo>
                    <a:pt x="1000658" y="331406"/>
                  </a:lnTo>
                  <a:lnTo>
                    <a:pt x="1000099" y="331406"/>
                  </a:lnTo>
                  <a:lnTo>
                    <a:pt x="998562" y="331711"/>
                  </a:lnTo>
                  <a:lnTo>
                    <a:pt x="996061" y="331406"/>
                  </a:lnTo>
                  <a:lnTo>
                    <a:pt x="994143" y="330758"/>
                  </a:lnTo>
                  <a:lnTo>
                    <a:pt x="993736" y="332778"/>
                  </a:lnTo>
                  <a:lnTo>
                    <a:pt x="992593" y="336118"/>
                  </a:lnTo>
                  <a:lnTo>
                    <a:pt x="992517" y="336956"/>
                  </a:lnTo>
                  <a:lnTo>
                    <a:pt x="992416" y="338277"/>
                  </a:lnTo>
                  <a:lnTo>
                    <a:pt x="991095" y="337731"/>
                  </a:lnTo>
                  <a:lnTo>
                    <a:pt x="987767" y="336956"/>
                  </a:lnTo>
                  <a:lnTo>
                    <a:pt x="986434" y="336397"/>
                  </a:lnTo>
                  <a:lnTo>
                    <a:pt x="985240" y="342861"/>
                  </a:lnTo>
                  <a:lnTo>
                    <a:pt x="975169" y="362877"/>
                  </a:lnTo>
                  <a:lnTo>
                    <a:pt x="993546" y="387756"/>
                  </a:lnTo>
                  <a:lnTo>
                    <a:pt x="995159" y="389216"/>
                  </a:lnTo>
                  <a:lnTo>
                    <a:pt x="997280" y="389674"/>
                  </a:lnTo>
                  <a:lnTo>
                    <a:pt x="1003782" y="392303"/>
                  </a:lnTo>
                  <a:lnTo>
                    <a:pt x="1008735" y="395401"/>
                  </a:lnTo>
                  <a:lnTo>
                    <a:pt x="1016698" y="398640"/>
                  </a:lnTo>
                  <a:lnTo>
                    <a:pt x="1020267" y="398945"/>
                  </a:lnTo>
                  <a:lnTo>
                    <a:pt x="1022794" y="398322"/>
                  </a:lnTo>
                  <a:lnTo>
                    <a:pt x="1025093" y="397446"/>
                  </a:lnTo>
                  <a:lnTo>
                    <a:pt x="1027976" y="396925"/>
                  </a:lnTo>
                  <a:lnTo>
                    <a:pt x="1034681" y="396697"/>
                  </a:lnTo>
                  <a:lnTo>
                    <a:pt x="1037907" y="397446"/>
                  </a:lnTo>
                  <a:lnTo>
                    <a:pt x="1039253" y="399567"/>
                  </a:lnTo>
                  <a:lnTo>
                    <a:pt x="1040218" y="405599"/>
                  </a:lnTo>
                  <a:lnTo>
                    <a:pt x="1041158" y="408635"/>
                  </a:lnTo>
                  <a:lnTo>
                    <a:pt x="1042289" y="409917"/>
                  </a:lnTo>
                  <a:lnTo>
                    <a:pt x="1044841" y="412102"/>
                  </a:lnTo>
                  <a:lnTo>
                    <a:pt x="1046353" y="417347"/>
                  </a:lnTo>
                  <a:lnTo>
                    <a:pt x="1047127" y="440550"/>
                  </a:lnTo>
                  <a:lnTo>
                    <a:pt x="1050175" y="449592"/>
                  </a:lnTo>
                  <a:lnTo>
                    <a:pt x="1050251" y="449808"/>
                  </a:lnTo>
                  <a:lnTo>
                    <a:pt x="1057478" y="455206"/>
                  </a:lnTo>
                  <a:lnTo>
                    <a:pt x="1069543" y="455206"/>
                  </a:lnTo>
                  <a:lnTo>
                    <a:pt x="1074724" y="452729"/>
                  </a:lnTo>
                  <a:lnTo>
                    <a:pt x="1077772" y="451700"/>
                  </a:lnTo>
                  <a:lnTo>
                    <a:pt x="1079119" y="452386"/>
                  </a:lnTo>
                  <a:lnTo>
                    <a:pt x="1080541" y="453948"/>
                  </a:lnTo>
                  <a:lnTo>
                    <a:pt x="1083627" y="454126"/>
                  </a:lnTo>
                  <a:lnTo>
                    <a:pt x="1093952" y="451980"/>
                  </a:lnTo>
                  <a:lnTo>
                    <a:pt x="1094384" y="451700"/>
                  </a:lnTo>
                  <a:lnTo>
                    <a:pt x="1109345" y="442048"/>
                  </a:lnTo>
                  <a:lnTo>
                    <a:pt x="1114704" y="440931"/>
                  </a:lnTo>
                  <a:lnTo>
                    <a:pt x="1119708" y="441744"/>
                  </a:lnTo>
                  <a:lnTo>
                    <a:pt x="1124915" y="443179"/>
                  </a:lnTo>
                  <a:lnTo>
                    <a:pt x="1130922" y="443928"/>
                  </a:lnTo>
                  <a:lnTo>
                    <a:pt x="1170368" y="416839"/>
                  </a:lnTo>
                  <a:lnTo>
                    <a:pt x="1173835" y="406577"/>
                  </a:lnTo>
                  <a:close/>
                </a:path>
                <a:path w="1502409" h="912495">
                  <a:moveTo>
                    <a:pt x="1501940" y="743216"/>
                  </a:moveTo>
                  <a:lnTo>
                    <a:pt x="1481264" y="730986"/>
                  </a:lnTo>
                  <a:lnTo>
                    <a:pt x="1467040" y="723747"/>
                  </a:lnTo>
                  <a:lnTo>
                    <a:pt x="1455966" y="712876"/>
                  </a:lnTo>
                  <a:lnTo>
                    <a:pt x="1454150" y="709155"/>
                  </a:lnTo>
                  <a:lnTo>
                    <a:pt x="1451927" y="695312"/>
                  </a:lnTo>
                  <a:lnTo>
                    <a:pt x="1450568" y="690537"/>
                  </a:lnTo>
                  <a:lnTo>
                    <a:pt x="1448803" y="689216"/>
                  </a:lnTo>
                  <a:lnTo>
                    <a:pt x="1447292" y="688098"/>
                  </a:lnTo>
                  <a:lnTo>
                    <a:pt x="1440548" y="687425"/>
                  </a:lnTo>
                  <a:lnTo>
                    <a:pt x="1429524" y="689216"/>
                  </a:lnTo>
                  <a:lnTo>
                    <a:pt x="1426451" y="687908"/>
                  </a:lnTo>
                  <a:lnTo>
                    <a:pt x="1424495" y="681951"/>
                  </a:lnTo>
                  <a:lnTo>
                    <a:pt x="1424495" y="660146"/>
                  </a:lnTo>
                  <a:lnTo>
                    <a:pt x="1423517" y="654037"/>
                  </a:lnTo>
                  <a:lnTo>
                    <a:pt x="1397838" y="624471"/>
                  </a:lnTo>
                  <a:lnTo>
                    <a:pt x="1352600" y="600036"/>
                  </a:lnTo>
                  <a:lnTo>
                    <a:pt x="1310398" y="586270"/>
                  </a:lnTo>
                  <a:lnTo>
                    <a:pt x="1301953" y="581215"/>
                  </a:lnTo>
                  <a:lnTo>
                    <a:pt x="1300175" y="580161"/>
                  </a:lnTo>
                  <a:lnTo>
                    <a:pt x="1294218" y="577989"/>
                  </a:lnTo>
                  <a:lnTo>
                    <a:pt x="1291348" y="578662"/>
                  </a:lnTo>
                  <a:lnTo>
                    <a:pt x="1288618" y="580415"/>
                  </a:lnTo>
                  <a:lnTo>
                    <a:pt x="1285582" y="581215"/>
                  </a:lnTo>
                  <a:lnTo>
                    <a:pt x="1281988" y="578993"/>
                  </a:lnTo>
                  <a:lnTo>
                    <a:pt x="1278521" y="575792"/>
                  </a:lnTo>
                  <a:lnTo>
                    <a:pt x="1276502" y="574548"/>
                  </a:lnTo>
                  <a:lnTo>
                    <a:pt x="1271231" y="573074"/>
                  </a:lnTo>
                  <a:lnTo>
                    <a:pt x="1263954" y="566712"/>
                  </a:lnTo>
                  <a:lnTo>
                    <a:pt x="1247521" y="560463"/>
                  </a:lnTo>
                  <a:lnTo>
                    <a:pt x="1245793" y="558888"/>
                  </a:lnTo>
                  <a:lnTo>
                    <a:pt x="1245146" y="556361"/>
                  </a:lnTo>
                  <a:lnTo>
                    <a:pt x="1244803" y="553681"/>
                  </a:lnTo>
                  <a:lnTo>
                    <a:pt x="1243863" y="551599"/>
                  </a:lnTo>
                  <a:lnTo>
                    <a:pt x="1242377" y="550240"/>
                  </a:lnTo>
                  <a:lnTo>
                    <a:pt x="1234643" y="548792"/>
                  </a:lnTo>
                  <a:lnTo>
                    <a:pt x="1218806" y="542099"/>
                  </a:lnTo>
                  <a:lnTo>
                    <a:pt x="1209865" y="540639"/>
                  </a:lnTo>
                  <a:lnTo>
                    <a:pt x="1203134" y="547966"/>
                  </a:lnTo>
                  <a:lnTo>
                    <a:pt x="1199019" y="558520"/>
                  </a:lnTo>
                  <a:lnTo>
                    <a:pt x="1197940" y="566712"/>
                  </a:lnTo>
                  <a:lnTo>
                    <a:pt x="1200480" y="577176"/>
                  </a:lnTo>
                  <a:lnTo>
                    <a:pt x="1205179" y="586270"/>
                  </a:lnTo>
                  <a:lnTo>
                    <a:pt x="1219733" y="603732"/>
                  </a:lnTo>
                  <a:lnTo>
                    <a:pt x="1222654" y="609130"/>
                  </a:lnTo>
                  <a:lnTo>
                    <a:pt x="1222540" y="613905"/>
                  </a:lnTo>
                  <a:lnTo>
                    <a:pt x="1219987" y="617499"/>
                  </a:lnTo>
                  <a:lnTo>
                    <a:pt x="1211275" y="624230"/>
                  </a:lnTo>
                  <a:lnTo>
                    <a:pt x="1209382" y="626110"/>
                  </a:lnTo>
                  <a:lnTo>
                    <a:pt x="1198880" y="641273"/>
                  </a:lnTo>
                  <a:lnTo>
                    <a:pt x="1196149" y="644385"/>
                  </a:lnTo>
                  <a:lnTo>
                    <a:pt x="1190586" y="653567"/>
                  </a:lnTo>
                  <a:lnTo>
                    <a:pt x="1179029" y="657555"/>
                  </a:lnTo>
                  <a:lnTo>
                    <a:pt x="1175143" y="660577"/>
                  </a:lnTo>
                  <a:lnTo>
                    <a:pt x="1173645" y="665797"/>
                  </a:lnTo>
                  <a:lnTo>
                    <a:pt x="1171105" y="668489"/>
                  </a:lnTo>
                  <a:lnTo>
                    <a:pt x="1165415" y="672223"/>
                  </a:lnTo>
                  <a:lnTo>
                    <a:pt x="1159510" y="677176"/>
                  </a:lnTo>
                  <a:lnTo>
                    <a:pt x="1156373" y="683653"/>
                  </a:lnTo>
                  <a:lnTo>
                    <a:pt x="1157859" y="695312"/>
                  </a:lnTo>
                  <a:lnTo>
                    <a:pt x="1163497" y="704088"/>
                  </a:lnTo>
                  <a:lnTo>
                    <a:pt x="1170774" y="712114"/>
                  </a:lnTo>
                  <a:lnTo>
                    <a:pt x="1177239" y="721448"/>
                  </a:lnTo>
                  <a:lnTo>
                    <a:pt x="1179677" y="727049"/>
                  </a:lnTo>
                  <a:lnTo>
                    <a:pt x="1181430" y="732751"/>
                  </a:lnTo>
                  <a:lnTo>
                    <a:pt x="1182497" y="738771"/>
                  </a:lnTo>
                  <a:lnTo>
                    <a:pt x="1182776" y="743216"/>
                  </a:lnTo>
                  <a:lnTo>
                    <a:pt x="1182903" y="745197"/>
                  </a:lnTo>
                  <a:lnTo>
                    <a:pt x="1183322" y="747737"/>
                  </a:lnTo>
                  <a:lnTo>
                    <a:pt x="1186573" y="757110"/>
                  </a:lnTo>
                  <a:lnTo>
                    <a:pt x="1186649" y="757351"/>
                  </a:lnTo>
                  <a:lnTo>
                    <a:pt x="1187665" y="757542"/>
                  </a:lnTo>
                  <a:lnTo>
                    <a:pt x="1191361" y="757110"/>
                  </a:lnTo>
                  <a:lnTo>
                    <a:pt x="1192301" y="757351"/>
                  </a:lnTo>
                  <a:lnTo>
                    <a:pt x="1192479" y="758672"/>
                  </a:lnTo>
                  <a:lnTo>
                    <a:pt x="1192225" y="760717"/>
                  </a:lnTo>
                  <a:lnTo>
                    <a:pt x="1192110" y="761669"/>
                  </a:lnTo>
                  <a:lnTo>
                    <a:pt x="1192301" y="762990"/>
                  </a:lnTo>
                  <a:lnTo>
                    <a:pt x="1198753" y="785495"/>
                  </a:lnTo>
                  <a:lnTo>
                    <a:pt x="1202499" y="791743"/>
                  </a:lnTo>
                  <a:lnTo>
                    <a:pt x="1203591" y="795134"/>
                  </a:lnTo>
                  <a:lnTo>
                    <a:pt x="1203477" y="797382"/>
                  </a:lnTo>
                  <a:lnTo>
                    <a:pt x="1196390" y="841286"/>
                  </a:lnTo>
                  <a:lnTo>
                    <a:pt x="1196365" y="843254"/>
                  </a:lnTo>
                  <a:lnTo>
                    <a:pt x="1196251" y="853605"/>
                  </a:lnTo>
                  <a:lnTo>
                    <a:pt x="1196124" y="864273"/>
                  </a:lnTo>
                  <a:lnTo>
                    <a:pt x="1197533" y="870102"/>
                  </a:lnTo>
                  <a:lnTo>
                    <a:pt x="1200835" y="872591"/>
                  </a:lnTo>
                  <a:lnTo>
                    <a:pt x="1204112" y="874077"/>
                  </a:lnTo>
                  <a:lnTo>
                    <a:pt x="1205382" y="877506"/>
                  </a:lnTo>
                  <a:lnTo>
                    <a:pt x="1206068" y="881303"/>
                  </a:lnTo>
                  <a:lnTo>
                    <a:pt x="1207516" y="883869"/>
                  </a:lnTo>
                  <a:lnTo>
                    <a:pt x="1209852" y="884415"/>
                  </a:lnTo>
                  <a:lnTo>
                    <a:pt x="1218806" y="883869"/>
                  </a:lnTo>
                  <a:lnTo>
                    <a:pt x="1229182" y="886485"/>
                  </a:lnTo>
                  <a:lnTo>
                    <a:pt x="1261122" y="910564"/>
                  </a:lnTo>
                  <a:lnTo>
                    <a:pt x="1261160" y="910920"/>
                  </a:lnTo>
                  <a:lnTo>
                    <a:pt x="1261287" y="912075"/>
                  </a:lnTo>
                  <a:lnTo>
                    <a:pt x="1264666" y="910920"/>
                  </a:lnTo>
                  <a:lnTo>
                    <a:pt x="1269682" y="905725"/>
                  </a:lnTo>
                  <a:lnTo>
                    <a:pt x="1272565" y="904570"/>
                  </a:lnTo>
                  <a:lnTo>
                    <a:pt x="1276413" y="902208"/>
                  </a:lnTo>
                  <a:lnTo>
                    <a:pt x="1288542" y="885736"/>
                  </a:lnTo>
                  <a:lnTo>
                    <a:pt x="1289037" y="883869"/>
                  </a:lnTo>
                  <a:lnTo>
                    <a:pt x="1292656" y="870102"/>
                  </a:lnTo>
                  <a:lnTo>
                    <a:pt x="1295222" y="865822"/>
                  </a:lnTo>
                  <a:lnTo>
                    <a:pt x="1307160" y="854951"/>
                  </a:lnTo>
                  <a:lnTo>
                    <a:pt x="1311313" y="853605"/>
                  </a:lnTo>
                  <a:lnTo>
                    <a:pt x="1325359" y="846099"/>
                  </a:lnTo>
                  <a:lnTo>
                    <a:pt x="1329245" y="843254"/>
                  </a:lnTo>
                  <a:lnTo>
                    <a:pt x="1335862" y="836739"/>
                  </a:lnTo>
                  <a:lnTo>
                    <a:pt x="1339799" y="834009"/>
                  </a:lnTo>
                  <a:lnTo>
                    <a:pt x="1344320" y="832942"/>
                  </a:lnTo>
                  <a:lnTo>
                    <a:pt x="1347724" y="831684"/>
                  </a:lnTo>
                  <a:lnTo>
                    <a:pt x="1356601" y="823341"/>
                  </a:lnTo>
                  <a:lnTo>
                    <a:pt x="1363281" y="818591"/>
                  </a:lnTo>
                  <a:lnTo>
                    <a:pt x="1366647" y="817232"/>
                  </a:lnTo>
                  <a:lnTo>
                    <a:pt x="1371650" y="816000"/>
                  </a:lnTo>
                  <a:lnTo>
                    <a:pt x="1393355" y="816914"/>
                  </a:lnTo>
                  <a:lnTo>
                    <a:pt x="1395158" y="816000"/>
                  </a:lnTo>
                  <a:lnTo>
                    <a:pt x="1398168" y="814489"/>
                  </a:lnTo>
                  <a:lnTo>
                    <a:pt x="1416964" y="810348"/>
                  </a:lnTo>
                  <a:lnTo>
                    <a:pt x="1426489" y="805268"/>
                  </a:lnTo>
                  <a:lnTo>
                    <a:pt x="1431848" y="803402"/>
                  </a:lnTo>
                  <a:lnTo>
                    <a:pt x="1438757" y="802665"/>
                  </a:lnTo>
                  <a:lnTo>
                    <a:pt x="1443431" y="801344"/>
                  </a:lnTo>
                  <a:lnTo>
                    <a:pt x="1467954" y="780262"/>
                  </a:lnTo>
                  <a:lnTo>
                    <a:pt x="1469948" y="777176"/>
                  </a:lnTo>
                  <a:lnTo>
                    <a:pt x="1492554" y="765048"/>
                  </a:lnTo>
                  <a:lnTo>
                    <a:pt x="1496034" y="760717"/>
                  </a:lnTo>
                  <a:lnTo>
                    <a:pt x="1497749" y="757542"/>
                  </a:lnTo>
                  <a:lnTo>
                    <a:pt x="1497850" y="757351"/>
                  </a:lnTo>
                  <a:lnTo>
                    <a:pt x="1497977" y="757110"/>
                  </a:lnTo>
                  <a:lnTo>
                    <a:pt x="1499057" y="755103"/>
                  </a:lnTo>
                  <a:lnTo>
                    <a:pt x="1501165" y="749007"/>
                  </a:lnTo>
                  <a:lnTo>
                    <a:pt x="1501940" y="743216"/>
                  </a:lnTo>
                  <a:close/>
                </a:path>
              </a:pathLst>
            </a:custGeom>
            <a:solidFill>
              <a:srgbClr val="0F9FDA"/>
            </a:solidFill>
          </p:spPr>
          <p:txBody>
            <a:bodyPr wrap="square" lIns="0" tIns="0" rIns="0" bIns="0" rtlCol="0"/>
            <a:lstStyle/>
            <a:p>
              <a:pPr defTabSz="554492"/>
              <a:endParaRPr sz="1092" kern="0">
                <a:solidFill>
                  <a:sysClr val="windowText" lastClr="000000"/>
                </a:solidFill>
              </a:endParaRPr>
            </a:p>
          </p:txBody>
        </p:sp>
        <p:pic>
          <p:nvPicPr>
            <p:cNvPr id="178" name="object 178"/>
            <p:cNvPicPr/>
            <p:nvPr/>
          </p:nvPicPr>
          <p:blipFill>
            <a:blip r:embed="rId48" cstate="print"/>
            <a:stretch>
              <a:fillRect/>
            </a:stretch>
          </p:blipFill>
          <p:spPr>
            <a:xfrm>
              <a:off x="10722574" y="8270828"/>
              <a:ext cx="79746" cy="329928"/>
            </a:xfrm>
            <a:prstGeom prst="rect">
              <a:avLst/>
            </a:prstGeom>
          </p:spPr>
        </p:pic>
        <p:sp>
          <p:nvSpPr>
            <p:cNvPr id="179" name="object 179"/>
            <p:cNvSpPr/>
            <p:nvPr/>
          </p:nvSpPr>
          <p:spPr>
            <a:xfrm>
              <a:off x="10856748" y="8273345"/>
              <a:ext cx="424815" cy="330835"/>
            </a:xfrm>
            <a:custGeom>
              <a:avLst/>
              <a:gdLst/>
              <a:ahLst/>
              <a:cxnLst/>
              <a:rect l="l" t="t" r="r" b="b"/>
              <a:pathLst>
                <a:path w="424815" h="330834">
                  <a:moveTo>
                    <a:pt x="184746" y="256540"/>
                  </a:moveTo>
                  <a:lnTo>
                    <a:pt x="89179" y="256540"/>
                  </a:lnTo>
                  <a:lnTo>
                    <a:pt x="89179" y="193040"/>
                  </a:lnTo>
                  <a:lnTo>
                    <a:pt x="154724" y="193040"/>
                  </a:lnTo>
                  <a:lnTo>
                    <a:pt x="154724" y="128270"/>
                  </a:lnTo>
                  <a:lnTo>
                    <a:pt x="89179" y="128270"/>
                  </a:lnTo>
                  <a:lnTo>
                    <a:pt x="89179" y="74930"/>
                  </a:lnTo>
                  <a:lnTo>
                    <a:pt x="182016" y="74930"/>
                  </a:lnTo>
                  <a:lnTo>
                    <a:pt x="182016" y="0"/>
                  </a:lnTo>
                  <a:lnTo>
                    <a:pt x="0" y="0"/>
                  </a:lnTo>
                  <a:lnTo>
                    <a:pt x="0" y="74930"/>
                  </a:lnTo>
                  <a:lnTo>
                    <a:pt x="0" y="128270"/>
                  </a:lnTo>
                  <a:lnTo>
                    <a:pt x="0" y="193040"/>
                  </a:lnTo>
                  <a:lnTo>
                    <a:pt x="0" y="256540"/>
                  </a:lnTo>
                  <a:lnTo>
                    <a:pt x="0" y="330200"/>
                  </a:lnTo>
                  <a:lnTo>
                    <a:pt x="184746" y="330200"/>
                  </a:lnTo>
                  <a:lnTo>
                    <a:pt x="184746" y="256540"/>
                  </a:lnTo>
                  <a:close/>
                </a:path>
                <a:path w="424815" h="330834">
                  <a:moveTo>
                    <a:pt x="424815" y="279"/>
                  </a:moveTo>
                  <a:lnTo>
                    <a:pt x="232549" y="279"/>
                  </a:lnTo>
                  <a:lnTo>
                    <a:pt x="232549" y="73939"/>
                  </a:lnTo>
                  <a:lnTo>
                    <a:pt x="284314" y="73939"/>
                  </a:lnTo>
                  <a:lnTo>
                    <a:pt x="284314" y="255549"/>
                  </a:lnTo>
                  <a:lnTo>
                    <a:pt x="232549" y="255549"/>
                  </a:lnTo>
                  <a:lnTo>
                    <a:pt x="232549" y="330479"/>
                  </a:lnTo>
                  <a:lnTo>
                    <a:pt x="424815" y="330479"/>
                  </a:lnTo>
                  <a:lnTo>
                    <a:pt x="424815" y="255549"/>
                  </a:lnTo>
                  <a:lnTo>
                    <a:pt x="373049" y="255549"/>
                  </a:lnTo>
                  <a:lnTo>
                    <a:pt x="373049" y="73939"/>
                  </a:lnTo>
                  <a:lnTo>
                    <a:pt x="424815" y="73939"/>
                  </a:lnTo>
                  <a:lnTo>
                    <a:pt x="424815" y="279"/>
                  </a:lnTo>
                  <a:close/>
                </a:path>
              </a:pathLst>
            </a:custGeom>
            <a:solidFill>
              <a:srgbClr val="0F9FDA"/>
            </a:solidFill>
          </p:spPr>
          <p:txBody>
            <a:bodyPr wrap="square" lIns="0" tIns="0" rIns="0" bIns="0" rtlCol="0"/>
            <a:lstStyle/>
            <a:p>
              <a:pPr defTabSz="554492"/>
              <a:endParaRPr sz="1092" kern="0">
                <a:solidFill>
                  <a:sysClr val="windowText" lastClr="000000"/>
                </a:solidFill>
              </a:endParaRPr>
            </a:p>
          </p:txBody>
        </p:sp>
      </p:grpSp>
      <p:grpSp>
        <p:nvGrpSpPr>
          <p:cNvPr id="180" name="object 180">
            <a:extLst>
              <a:ext uri="{C183D7F6-B498-43B3-948B-1728B52AA6E4}">
                <adec:decorative xmlns:adec="http://schemas.microsoft.com/office/drawing/2017/decorative" val="1"/>
              </a:ext>
            </a:extLst>
          </p:cNvPr>
          <p:cNvGrpSpPr/>
          <p:nvPr/>
        </p:nvGrpSpPr>
        <p:grpSpPr>
          <a:xfrm>
            <a:off x="7357917" y="4627088"/>
            <a:ext cx="753956" cy="753956"/>
            <a:chOff x="12133044" y="7630410"/>
            <a:chExt cx="1243330" cy="1243330"/>
          </a:xfrm>
        </p:grpSpPr>
        <p:sp>
          <p:nvSpPr>
            <p:cNvPr id="181" name="object 181"/>
            <p:cNvSpPr/>
            <p:nvPr/>
          </p:nvSpPr>
          <p:spPr>
            <a:xfrm>
              <a:off x="12133044" y="7630410"/>
              <a:ext cx="1243330" cy="1243330"/>
            </a:xfrm>
            <a:custGeom>
              <a:avLst/>
              <a:gdLst/>
              <a:ahLst/>
              <a:cxnLst/>
              <a:rect l="l" t="t" r="r" b="b"/>
              <a:pathLst>
                <a:path w="1243330" h="1243329">
                  <a:moveTo>
                    <a:pt x="917281" y="1219200"/>
                  </a:moveTo>
                  <a:lnTo>
                    <a:pt x="858780" y="1219200"/>
                  </a:lnTo>
                  <a:lnTo>
                    <a:pt x="860863" y="1220470"/>
                  </a:lnTo>
                  <a:lnTo>
                    <a:pt x="861115" y="1221740"/>
                  </a:lnTo>
                  <a:lnTo>
                    <a:pt x="862507" y="1221740"/>
                  </a:lnTo>
                  <a:lnTo>
                    <a:pt x="871795" y="1223010"/>
                  </a:lnTo>
                  <a:lnTo>
                    <a:pt x="873889" y="1223010"/>
                  </a:lnTo>
                  <a:lnTo>
                    <a:pt x="875795" y="1224280"/>
                  </a:lnTo>
                  <a:lnTo>
                    <a:pt x="877879" y="1225550"/>
                  </a:lnTo>
                  <a:lnTo>
                    <a:pt x="878915" y="1226820"/>
                  </a:lnTo>
                  <a:lnTo>
                    <a:pt x="879784" y="1229360"/>
                  </a:lnTo>
                  <a:lnTo>
                    <a:pt x="880915" y="1230630"/>
                  </a:lnTo>
                  <a:lnTo>
                    <a:pt x="884046" y="1231900"/>
                  </a:lnTo>
                  <a:lnTo>
                    <a:pt x="888894" y="1235710"/>
                  </a:lnTo>
                  <a:lnTo>
                    <a:pt x="890810" y="1238250"/>
                  </a:lnTo>
                  <a:lnTo>
                    <a:pt x="896538" y="1238250"/>
                  </a:lnTo>
                  <a:lnTo>
                    <a:pt x="897323" y="1239520"/>
                  </a:lnTo>
                  <a:lnTo>
                    <a:pt x="897930" y="1240790"/>
                  </a:lnTo>
                  <a:lnTo>
                    <a:pt x="899051" y="1243330"/>
                  </a:lnTo>
                  <a:lnTo>
                    <a:pt x="901742" y="1243330"/>
                  </a:lnTo>
                  <a:lnTo>
                    <a:pt x="901742" y="1242060"/>
                  </a:lnTo>
                  <a:lnTo>
                    <a:pt x="907480" y="1242060"/>
                  </a:lnTo>
                  <a:lnTo>
                    <a:pt x="907480" y="1240790"/>
                  </a:lnTo>
                  <a:lnTo>
                    <a:pt x="906694" y="1238250"/>
                  </a:lnTo>
                  <a:lnTo>
                    <a:pt x="906349" y="1235710"/>
                  </a:lnTo>
                  <a:lnTo>
                    <a:pt x="906694" y="1235710"/>
                  </a:lnTo>
                  <a:lnTo>
                    <a:pt x="909124" y="1233170"/>
                  </a:lnTo>
                  <a:lnTo>
                    <a:pt x="914338" y="1233170"/>
                  </a:lnTo>
                  <a:lnTo>
                    <a:pt x="915291" y="1231900"/>
                  </a:lnTo>
                  <a:lnTo>
                    <a:pt x="915553" y="1230630"/>
                  </a:lnTo>
                  <a:lnTo>
                    <a:pt x="916935" y="1229360"/>
                  </a:lnTo>
                  <a:lnTo>
                    <a:pt x="928997" y="1229360"/>
                  </a:lnTo>
                  <a:lnTo>
                    <a:pt x="929063" y="1226820"/>
                  </a:lnTo>
                  <a:lnTo>
                    <a:pt x="917029" y="1226820"/>
                  </a:lnTo>
                  <a:lnTo>
                    <a:pt x="916684" y="1225550"/>
                  </a:lnTo>
                  <a:lnTo>
                    <a:pt x="916160" y="1224280"/>
                  </a:lnTo>
                  <a:lnTo>
                    <a:pt x="916160" y="1221740"/>
                  </a:lnTo>
                  <a:lnTo>
                    <a:pt x="917281" y="1219200"/>
                  </a:lnTo>
                  <a:close/>
                </a:path>
                <a:path w="1243330" h="1243329">
                  <a:moveTo>
                    <a:pt x="907480" y="1242060"/>
                  </a:moveTo>
                  <a:lnTo>
                    <a:pt x="903490" y="1242060"/>
                  </a:lnTo>
                  <a:lnTo>
                    <a:pt x="903836" y="1243330"/>
                  </a:lnTo>
                  <a:lnTo>
                    <a:pt x="907480" y="1243330"/>
                  </a:lnTo>
                  <a:lnTo>
                    <a:pt x="907480" y="1242060"/>
                  </a:lnTo>
                  <a:close/>
                </a:path>
                <a:path w="1243330" h="1243329">
                  <a:moveTo>
                    <a:pt x="914338" y="1233170"/>
                  </a:moveTo>
                  <a:lnTo>
                    <a:pt x="909124" y="1233170"/>
                  </a:lnTo>
                  <a:lnTo>
                    <a:pt x="910946" y="1234440"/>
                  </a:lnTo>
                  <a:lnTo>
                    <a:pt x="913385" y="1234440"/>
                  </a:lnTo>
                  <a:lnTo>
                    <a:pt x="914338" y="1233170"/>
                  </a:lnTo>
                  <a:close/>
                </a:path>
                <a:path w="1243330" h="1243329">
                  <a:moveTo>
                    <a:pt x="927437" y="1216660"/>
                  </a:moveTo>
                  <a:lnTo>
                    <a:pt x="924924" y="1216660"/>
                  </a:lnTo>
                  <a:lnTo>
                    <a:pt x="924495" y="1219200"/>
                  </a:lnTo>
                  <a:lnTo>
                    <a:pt x="924411" y="1220470"/>
                  </a:lnTo>
                  <a:lnTo>
                    <a:pt x="923971" y="1223010"/>
                  </a:lnTo>
                  <a:lnTo>
                    <a:pt x="923280" y="1224280"/>
                  </a:lnTo>
                  <a:lnTo>
                    <a:pt x="922328" y="1224280"/>
                  </a:lnTo>
                  <a:lnTo>
                    <a:pt x="919794" y="1225550"/>
                  </a:lnTo>
                  <a:lnTo>
                    <a:pt x="919102" y="1226820"/>
                  </a:lnTo>
                  <a:lnTo>
                    <a:pt x="929063" y="1226820"/>
                  </a:lnTo>
                  <a:lnTo>
                    <a:pt x="928951" y="1225550"/>
                  </a:lnTo>
                  <a:lnTo>
                    <a:pt x="928839" y="1224280"/>
                  </a:lnTo>
                  <a:lnTo>
                    <a:pt x="928727" y="1223010"/>
                  </a:lnTo>
                  <a:lnTo>
                    <a:pt x="928615" y="1221740"/>
                  </a:lnTo>
                  <a:lnTo>
                    <a:pt x="928502" y="1220470"/>
                  </a:lnTo>
                  <a:lnTo>
                    <a:pt x="928390" y="1219200"/>
                  </a:lnTo>
                  <a:lnTo>
                    <a:pt x="927437" y="1216660"/>
                  </a:lnTo>
                  <a:close/>
                </a:path>
                <a:path w="1243330" h="1243329">
                  <a:moveTo>
                    <a:pt x="838037" y="1219200"/>
                  </a:moveTo>
                  <a:lnTo>
                    <a:pt x="829095" y="1219200"/>
                  </a:lnTo>
                  <a:lnTo>
                    <a:pt x="830048" y="1221740"/>
                  </a:lnTo>
                  <a:lnTo>
                    <a:pt x="831084" y="1223010"/>
                  </a:lnTo>
                  <a:lnTo>
                    <a:pt x="833252" y="1221740"/>
                  </a:lnTo>
                  <a:lnTo>
                    <a:pt x="836560" y="1220470"/>
                  </a:lnTo>
                  <a:lnTo>
                    <a:pt x="838037" y="1219200"/>
                  </a:lnTo>
                  <a:close/>
                </a:path>
                <a:path w="1243330" h="1243329">
                  <a:moveTo>
                    <a:pt x="909726" y="1201420"/>
                  </a:moveTo>
                  <a:lnTo>
                    <a:pt x="789515" y="1201420"/>
                  </a:lnTo>
                  <a:lnTo>
                    <a:pt x="792468" y="1202690"/>
                  </a:lnTo>
                  <a:lnTo>
                    <a:pt x="795850" y="1203960"/>
                  </a:lnTo>
                  <a:lnTo>
                    <a:pt x="798719" y="1205230"/>
                  </a:lnTo>
                  <a:lnTo>
                    <a:pt x="797933" y="1207770"/>
                  </a:lnTo>
                  <a:lnTo>
                    <a:pt x="797933" y="1209040"/>
                  </a:lnTo>
                  <a:lnTo>
                    <a:pt x="802007" y="1209040"/>
                  </a:lnTo>
                  <a:lnTo>
                    <a:pt x="802614" y="1210310"/>
                  </a:lnTo>
                  <a:lnTo>
                    <a:pt x="805127" y="1214120"/>
                  </a:lnTo>
                  <a:lnTo>
                    <a:pt x="806184" y="1215390"/>
                  </a:lnTo>
                  <a:lnTo>
                    <a:pt x="814415" y="1219200"/>
                  </a:lnTo>
                  <a:lnTo>
                    <a:pt x="818414" y="1220470"/>
                  </a:lnTo>
                  <a:lnTo>
                    <a:pt x="822058" y="1220470"/>
                  </a:lnTo>
                  <a:lnTo>
                    <a:pt x="827011" y="1219200"/>
                  </a:lnTo>
                  <a:lnTo>
                    <a:pt x="917281" y="1219200"/>
                  </a:lnTo>
                  <a:lnTo>
                    <a:pt x="917375" y="1217930"/>
                  </a:lnTo>
                  <a:lnTo>
                    <a:pt x="919972" y="1217930"/>
                  </a:lnTo>
                  <a:lnTo>
                    <a:pt x="920663" y="1216660"/>
                  </a:lnTo>
                  <a:lnTo>
                    <a:pt x="921008" y="1215390"/>
                  </a:lnTo>
                  <a:lnTo>
                    <a:pt x="919710" y="1214120"/>
                  </a:lnTo>
                  <a:lnTo>
                    <a:pt x="914254" y="1214120"/>
                  </a:lnTo>
                  <a:lnTo>
                    <a:pt x="913207" y="1212850"/>
                  </a:lnTo>
                  <a:lnTo>
                    <a:pt x="911804" y="1212850"/>
                  </a:lnTo>
                  <a:lnTo>
                    <a:pt x="910506" y="1211580"/>
                  </a:lnTo>
                  <a:lnTo>
                    <a:pt x="909899" y="1207770"/>
                  </a:lnTo>
                  <a:lnTo>
                    <a:pt x="909993" y="1205230"/>
                  </a:lnTo>
                  <a:lnTo>
                    <a:pt x="910506" y="1202690"/>
                  </a:lnTo>
                  <a:lnTo>
                    <a:pt x="909726" y="1201420"/>
                  </a:lnTo>
                  <a:close/>
                </a:path>
                <a:path w="1243330" h="1243329">
                  <a:moveTo>
                    <a:pt x="850790" y="1219200"/>
                  </a:moveTo>
                  <a:lnTo>
                    <a:pt x="838037" y="1219200"/>
                  </a:lnTo>
                  <a:lnTo>
                    <a:pt x="844100" y="1220470"/>
                  </a:lnTo>
                  <a:lnTo>
                    <a:pt x="850790" y="1219200"/>
                  </a:lnTo>
                  <a:close/>
                </a:path>
                <a:path w="1243330" h="1243329">
                  <a:moveTo>
                    <a:pt x="900527" y="1085850"/>
                  </a:moveTo>
                  <a:lnTo>
                    <a:pt x="899051" y="1087120"/>
                  </a:lnTo>
                  <a:lnTo>
                    <a:pt x="898943" y="1088390"/>
                  </a:lnTo>
                  <a:lnTo>
                    <a:pt x="898836" y="1089660"/>
                  </a:lnTo>
                  <a:lnTo>
                    <a:pt x="898729" y="1090930"/>
                  </a:lnTo>
                  <a:lnTo>
                    <a:pt x="898621" y="1092200"/>
                  </a:lnTo>
                  <a:lnTo>
                    <a:pt x="897847" y="1094740"/>
                  </a:lnTo>
                  <a:lnTo>
                    <a:pt x="898705" y="1097280"/>
                  </a:lnTo>
                  <a:lnTo>
                    <a:pt x="898705" y="1099820"/>
                  </a:lnTo>
                  <a:lnTo>
                    <a:pt x="898014" y="1103630"/>
                  </a:lnTo>
                  <a:lnTo>
                    <a:pt x="898276" y="1106170"/>
                  </a:lnTo>
                  <a:lnTo>
                    <a:pt x="899312" y="1109980"/>
                  </a:lnTo>
                  <a:lnTo>
                    <a:pt x="900527" y="1121410"/>
                  </a:lnTo>
                  <a:lnTo>
                    <a:pt x="900468" y="1122680"/>
                  </a:lnTo>
                  <a:lnTo>
                    <a:pt x="900349" y="1125220"/>
                  </a:lnTo>
                  <a:lnTo>
                    <a:pt x="899396" y="1129030"/>
                  </a:lnTo>
                  <a:lnTo>
                    <a:pt x="902695" y="1134110"/>
                  </a:lnTo>
                  <a:lnTo>
                    <a:pt x="903145" y="1135380"/>
                  </a:lnTo>
                  <a:lnTo>
                    <a:pt x="903312" y="1135380"/>
                  </a:lnTo>
                  <a:lnTo>
                    <a:pt x="903825" y="1136562"/>
                  </a:lnTo>
                  <a:lnTo>
                    <a:pt x="902695" y="1137920"/>
                  </a:lnTo>
                  <a:lnTo>
                    <a:pt x="902611" y="1139190"/>
                  </a:lnTo>
                  <a:lnTo>
                    <a:pt x="902883" y="1139190"/>
                  </a:lnTo>
                  <a:lnTo>
                    <a:pt x="903312" y="1140460"/>
                  </a:lnTo>
                  <a:lnTo>
                    <a:pt x="904098" y="1141730"/>
                  </a:lnTo>
                  <a:lnTo>
                    <a:pt x="903312" y="1141730"/>
                  </a:lnTo>
                  <a:lnTo>
                    <a:pt x="904789" y="1144270"/>
                  </a:lnTo>
                  <a:lnTo>
                    <a:pt x="906181" y="1149350"/>
                  </a:lnTo>
                  <a:lnTo>
                    <a:pt x="907124" y="1151890"/>
                  </a:lnTo>
                  <a:lnTo>
                    <a:pt x="908338" y="1154430"/>
                  </a:lnTo>
                  <a:lnTo>
                    <a:pt x="908862" y="1155700"/>
                  </a:lnTo>
                  <a:lnTo>
                    <a:pt x="910244" y="1162050"/>
                  </a:lnTo>
                  <a:lnTo>
                    <a:pt x="911291" y="1164590"/>
                  </a:lnTo>
                  <a:lnTo>
                    <a:pt x="913909" y="1168400"/>
                  </a:lnTo>
                  <a:lnTo>
                    <a:pt x="914768" y="1170940"/>
                  </a:lnTo>
                  <a:lnTo>
                    <a:pt x="916160" y="1179830"/>
                  </a:lnTo>
                  <a:lnTo>
                    <a:pt x="917281" y="1183640"/>
                  </a:lnTo>
                  <a:lnTo>
                    <a:pt x="919102" y="1186180"/>
                  </a:lnTo>
                  <a:lnTo>
                    <a:pt x="919972" y="1187450"/>
                  </a:lnTo>
                  <a:lnTo>
                    <a:pt x="922673" y="1211580"/>
                  </a:lnTo>
                  <a:lnTo>
                    <a:pt x="923458" y="1214120"/>
                  </a:lnTo>
                  <a:lnTo>
                    <a:pt x="924495" y="1214120"/>
                  </a:lnTo>
                  <a:lnTo>
                    <a:pt x="925270" y="1212850"/>
                  </a:lnTo>
                  <a:lnTo>
                    <a:pt x="925186" y="1210310"/>
                  </a:lnTo>
                  <a:lnTo>
                    <a:pt x="923888" y="1203960"/>
                  </a:lnTo>
                  <a:lnTo>
                    <a:pt x="922223" y="1200150"/>
                  </a:lnTo>
                  <a:lnTo>
                    <a:pt x="921961" y="1198880"/>
                  </a:lnTo>
                  <a:lnTo>
                    <a:pt x="921877" y="1193800"/>
                  </a:lnTo>
                  <a:lnTo>
                    <a:pt x="921448" y="1191260"/>
                  </a:lnTo>
                  <a:lnTo>
                    <a:pt x="919794" y="1186180"/>
                  </a:lnTo>
                  <a:lnTo>
                    <a:pt x="918757" y="1178560"/>
                  </a:lnTo>
                  <a:lnTo>
                    <a:pt x="917982" y="1176020"/>
                  </a:lnTo>
                  <a:lnTo>
                    <a:pt x="917029" y="1174750"/>
                  </a:lnTo>
                  <a:lnTo>
                    <a:pt x="917197" y="1173480"/>
                  </a:lnTo>
                  <a:lnTo>
                    <a:pt x="905396" y="1137920"/>
                  </a:lnTo>
                  <a:lnTo>
                    <a:pt x="901396" y="1117600"/>
                  </a:lnTo>
                  <a:lnTo>
                    <a:pt x="900096" y="1092200"/>
                  </a:lnTo>
                  <a:lnTo>
                    <a:pt x="900031" y="1090930"/>
                  </a:lnTo>
                  <a:lnTo>
                    <a:pt x="899966" y="1089660"/>
                  </a:lnTo>
                  <a:lnTo>
                    <a:pt x="899901" y="1088390"/>
                  </a:lnTo>
                  <a:lnTo>
                    <a:pt x="899836" y="1087120"/>
                  </a:lnTo>
                  <a:lnTo>
                    <a:pt x="900527" y="1085850"/>
                  </a:lnTo>
                  <a:close/>
                </a:path>
                <a:path w="1243330" h="1243329">
                  <a:moveTo>
                    <a:pt x="908171" y="1197610"/>
                  </a:moveTo>
                  <a:lnTo>
                    <a:pt x="776321" y="1197610"/>
                  </a:lnTo>
                  <a:lnTo>
                    <a:pt x="779358" y="1198880"/>
                  </a:lnTo>
                  <a:lnTo>
                    <a:pt x="782656" y="1200150"/>
                  </a:lnTo>
                  <a:lnTo>
                    <a:pt x="785693" y="1201420"/>
                  </a:lnTo>
                  <a:lnTo>
                    <a:pt x="787871" y="1203960"/>
                  </a:lnTo>
                  <a:lnTo>
                    <a:pt x="789253" y="1202690"/>
                  </a:lnTo>
                  <a:lnTo>
                    <a:pt x="789515" y="1201420"/>
                  </a:lnTo>
                  <a:lnTo>
                    <a:pt x="909726" y="1201420"/>
                  </a:lnTo>
                  <a:lnTo>
                    <a:pt x="908946" y="1200150"/>
                  </a:lnTo>
                  <a:lnTo>
                    <a:pt x="908433" y="1198880"/>
                  </a:lnTo>
                  <a:lnTo>
                    <a:pt x="908171" y="1197610"/>
                  </a:lnTo>
                  <a:close/>
                </a:path>
                <a:path w="1243330" h="1243329">
                  <a:moveTo>
                    <a:pt x="908600" y="1196340"/>
                  </a:moveTo>
                  <a:lnTo>
                    <a:pt x="764510" y="1196340"/>
                  </a:lnTo>
                  <a:lnTo>
                    <a:pt x="765379" y="1197610"/>
                  </a:lnTo>
                  <a:lnTo>
                    <a:pt x="767547" y="1198880"/>
                  </a:lnTo>
                  <a:lnTo>
                    <a:pt x="768772" y="1200150"/>
                  </a:lnTo>
                  <a:lnTo>
                    <a:pt x="770165" y="1200150"/>
                  </a:lnTo>
                  <a:lnTo>
                    <a:pt x="776321" y="1197610"/>
                  </a:lnTo>
                  <a:lnTo>
                    <a:pt x="908171" y="1197610"/>
                  </a:lnTo>
                  <a:lnTo>
                    <a:pt x="908600" y="1196340"/>
                  </a:lnTo>
                  <a:close/>
                </a:path>
                <a:path w="1243330" h="1243329">
                  <a:moveTo>
                    <a:pt x="903181" y="1184910"/>
                  </a:moveTo>
                  <a:lnTo>
                    <a:pt x="753055" y="1184910"/>
                  </a:lnTo>
                  <a:lnTo>
                    <a:pt x="753662" y="1186180"/>
                  </a:lnTo>
                  <a:lnTo>
                    <a:pt x="755223" y="1187450"/>
                  </a:lnTo>
                  <a:lnTo>
                    <a:pt x="758877" y="1189990"/>
                  </a:lnTo>
                  <a:lnTo>
                    <a:pt x="760008" y="1191260"/>
                  </a:lnTo>
                  <a:lnTo>
                    <a:pt x="759568" y="1192530"/>
                  </a:lnTo>
                  <a:lnTo>
                    <a:pt x="762343" y="1192530"/>
                  </a:lnTo>
                  <a:lnTo>
                    <a:pt x="763641" y="1193800"/>
                  </a:lnTo>
                  <a:lnTo>
                    <a:pt x="764688" y="1195070"/>
                  </a:lnTo>
                  <a:lnTo>
                    <a:pt x="763379" y="1196340"/>
                  </a:lnTo>
                  <a:lnTo>
                    <a:pt x="909207" y="1196340"/>
                  </a:lnTo>
                  <a:lnTo>
                    <a:pt x="909553" y="1195070"/>
                  </a:lnTo>
                  <a:lnTo>
                    <a:pt x="908862" y="1193800"/>
                  </a:lnTo>
                  <a:lnTo>
                    <a:pt x="905658" y="1193800"/>
                  </a:lnTo>
                  <a:lnTo>
                    <a:pt x="904789" y="1192530"/>
                  </a:lnTo>
                  <a:lnTo>
                    <a:pt x="904705" y="1189990"/>
                  </a:lnTo>
                  <a:lnTo>
                    <a:pt x="905229" y="1187450"/>
                  </a:lnTo>
                  <a:lnTo>
                    <a:pt x="906181" y="1186180"/>
                  </a:lnTo>
                  <a:lnTo>
                    <a:pt x="902695" y="1186180"/>
                  </a:lnTo>
                  <a:lnTo>
                    <a:pt x="903181" y="1184910"/>
                  </a:lnTo>
                  <a:close/>
                </a:path>
                <a:path w="1243330" h="1243329">
                  <a:moveTo>
                    <a:pt x="907993" y="1192530"/>
                  </a:moveTo>
                  <a:lnTo>
                    <a:pt x="907302" y="1192530"/>
                  </a:lnTo>
                  <a:lnTo>
                    <a:pt x="906611" y="1193800"/>
                  </a:lnTo>
                  <a:lnTo>
                    <a:pt x="908862" y="1193800"/>
                  </a:lnTo>
                  <a:lnTo>
                    <a:pt x="907993" y="1192530"/>
                  </a:lnTo>
                  <a:close/>
                </a:path>
                <a:path w="1243330" h="1243329">
                  <a:moveTo>
                    <a:pt x="903574" y="1182370"/>
                  </a:moveTo>
                  <a:lnTo>
                    <a:pt x="739516" y="1182370"/>
                  </a:lnTo>
                  <a:lnTo>
                    <a:pt x="743422" y="1186180"/>
                  </a:lnTo>
                  <a:lnTo>
                    <a:pt x="745851" y="1184910"/>
                  </a:lnTo>
                  <a:lnTo>
                    <a:pt x="903181" y="1184910"/>
                  </a:lnTo>
                  <a:lnTo>
                    <a:pt x="903668" y="1183640"/>
                  </a:lnTo>
                  <a:lnTo>
                    <a:pt x="903574" y="1182370"/>
                  </a:lnTo>
                  <a:close/>
                </a:path>
                <a:path w="1243330" h="1243329">
                  <a:moveTo>
                    <a:pt x="749328" y="1184910"/>
                  </a:moveTo>
                  <a:lnTo>
                    <a:pt x="745851" y="1184910"/>
                  </a:lnTo>
                  <a:lnTo>
                    <a:pt x="746804" y="1186180"/>
                  </a:lnTo>
                  <a:lnTo>
                    <a:pt x="748720" y="1186180"/>
                  </a:lnTo>
                  <a:lnTo>
                    <a:pt x="749328" y="1184910"/>
                  </a:lnTo>
                  <a:close/>
                </a:path>
                <a:path w="1243330" h="1243329">
                  <a:moveTo>
                    <a:pt x="752102" y="1184910"/>
                  </a:moveTo>
                  <a:lnTo>
                    <a:pt x="749328" y="1184910"/>
                  </a:lnTo>
                  <a:lnTo>
                    <a:pt x="750542" y="1186180"/>
                  </a:lnTo>
                  <a:lnTo>
                    <a:pt x="751411" y="1186180"/>
                  </a:lnTo>
                  <a:lnTo>
                    <a:pt x="752102" y="1184910"/>
                  </a:lnTo>
                  <a:close/>
                </a:path>
                <a:path w="1243330" h="1243329">
                  <a:moveTo>
                    <a:pt x="906349" y="1184910"/>
                  </a:moveTo>
                  <a:lnTo>
                    <a:pt x="905134" y="1184910"/>
                  </a:lnTo>
                  <a:lnTo>
                    <a:pt x="904873" y="1186180"/>
                  </a:lnTo>
                  <a:lnTo>
                    <a:pt x="906789" y="1186180"/>
                  </a:lnTo>
                  <a:lnTo>
                    <a:pt x="906349" y="1184910"/>
                  </a:lnTo>
                  <a:close/>
                </a:path>
                <a:path w="1243330" h="1243329">
                  <a:moveTo>
                    <a:pt x="739516" y="1182370"/>
                  </a:moveTo>
                  <a:lnTo>
                    <a:pt x="736909" y="1182370"/>
                  </a:lnTo>
                  <a:lnTo>
                    <a:pt x="737862" y="1184910"/>
                  </a:lnTo>
                  <a:lnTo>
                    <a:pt x="739516" y="1182370"/>
                  </a:lnTo>
                  <a:close/>
                </a:path>
                <a:path w="1243330" h="1243329">
                  <a:moveTo>
                    <a:pt x="731705" y="1182370"/>
                  </a:moveTo>
                  <a:lnTo>
                    <a:pt x="730407" y="1182370"/>
                  </a:lnTo>
                  <a:lnTo>
                    <a:pt x="731014" y="1183640"/>
                  </a:lnTo>
                  <a:lnTo>
                    <a:pt x="731705" y="1182370"/>
                  </a:lnTo>
                  <a:close/>
                </a:path>
                <a:path w="1243330" h="1243329">
                  <a:moveTo>
                    <a:pt x="895239" y="1167130"/>
                  </a:moveTo>
                  <a:lnTo>
                    <a:pt x="719904" y="1167130"/>
                  </a:lnTo>
                  <a:lnTo>
                    <a:pt x="721203" y="1169670"/>
                  </a:lnTo>
                  <a:lnTo>
                    <a:pt x="722417" y="1172210"/>
                  </a:lnTo>
                  <a:lnTo>
                    <a:pt x="722679" y="1173480"/>
                  </a:lnTo>
                  <a:lnTo>
                    <a:pt x="722239" y="1174750"/>
                  </a:lnTo>
                  <a:lnTo>
                    <a:pt x="721287" y="1177290"/>
                  </a:lnTo>
                  <a:lnTo>
                    <a:pt x="720679" y="1178560"/>
                  </a:lnTo>
                  <a:lnTo>
                    <a:pt x="720941" y="1179830"/>
                  </a:lnTo>
                  <a:lnTo>
                    <a:pt x="723108" y="1181100"/>
                  </a:lnTo>
                  <a:lnTo>
                    <a:pt x="729192" y="1181100"/>
                  </a:lnTo>
                  <a:lnTo>
                    <a:pt x="729716" y="1182370"/>
                  </a:lnTo>
                  <a:lnTo>
                    <a:pt x="899836" y="1182370"/>
                  </a:lnTo>
                  <a:lnTo>
                    <a:pt x="899229" y="1181100"/>
                  </a:lnTo>
                  <a:lnTo>
                    <a:pt x="899140" y="1179830"/>
                  </a:lnTo>
                  <a:lnTo>
                    <a:pt x="899051" y="1178560"/>
                  </a:lnTo>
                  <a:lnTo>
                    <a:pt x="898538" y="1177290"/>
                  </a:lnTo>
                  <a:lnTo>
                    <a:pt x="894978" y="1177290"/>
                  </a:lnTo>
                  <a:lnTo>
                    <a:pt x="895239" y="1176020"/>
                  </a:lnTo>
                  <a:lnTo>
                    <a:pt x="895327" y="1174750"/>
                  </a:lnTo>
                  <a:lnTo>
                    <a:pt x="895414" y="1173480"/>
                  </a:lnTo>
                  <a:lnTo>
                    <a:pt x="895501" y="1172210"/>
                  </a:lnTo>
                  <a:lnTo>
                    <a:pt x="895930" y="1170940"/>
                  </a:lnTo>
                  <a:lnTo>
                    <a:pt x="896025" y="1169670"/>
                  </a:lnTo>
                  <a:lnTo>
                    <a:pt x="892454" y="1168400"/>
                  </a:lnTo>
                  <a:lnTo>
                    <a:pt x="895239" y="1167130"/>
                  </a:lnTo>
                  <a:close/>
                </a:path>
                <a:path w="1243330" h="1243329">
                  <a:moveTo>
                    <a:pt x="882988" y="1108710"/>
                  </a:moveTo>
                  <a:lnTo>
                    <a:pt x="685518" y="1108710"/>
                  </a:lnTo>
                  <a:lnTo>
                    <a:pt x="687078" y="1109980"/>
                  </a:lnTo>
                  <a:lnTo>
                    <a:pt x="688041" y="1111250"/>
                  </a:lnTo>
                  <a:lnTo>
                    <a:pt x="689780" y="1111250"/>
                  </a:lnTo>
                  <a:lnTo>
                    <a:pt x="690481" y="1112520"/>
                  </a:lnTo>
                  <a:lnTo>
                    <a:pt x="690743" y="1113790"/>
                  </a:lnTo>
                  <a:lnTo>
                    <a:pt x="690743" y="1115060"/>
                  </a:lnTo>
                  <a:lnTo>
                    <a:pt x="691172" y="1116330"/>
                  </a:lnTo>
                  <a:lnTo>
                    <a:pt x="692125" y="1117600"/>
                  </a:lnTo>
                  <a:lnTo>
                    <a:pt x="696366" y="1121410"/>
                  </a:lnTo>
                  <a:lnTo>
                    <a:pt x="700889" y="1126490"/>
                  </a:lnTo>
                  <a:lnTo>
                    <a:pt x="702366" y="1129030"/>
                  </a:lnTo>
                  <a:lnTo>
                    <a:pt x="704188" y="1130300"/>
                  </a:lnTo>
                  <a:lnTo>
                    <a:pt x="705653" y="1132840"/>
                  </a:lnTo>
                  <a:lnTo>
                    <a:pt x="707224" y="1137920"/>
                  </a:lnTo>
                  <a:lnTo>
                    <a:pt x="708606" y="1143000"/>
                  </a:lnTo>
                  <a:lnTo>
                    <a:pt x="712868" y="1155700"/>
                  </a:lnTo>
                  <a:lnTo>
                    <a:pt x="713213" y="1156970"/>
                  </a:lnTo>
                  <a:lnTo>
                    <a:pt x="713999" y="1163320"/>
                  </a:lnTo>
                  <a:lnTo>
                    <a:pt x="714690" y="1165860"/>
                  </a:lnTo>
                  <a:lnTo>
                    <a:pt x="717203" y="1167130"/>
                  </a:lnTo>
                  <a:lnTo>
                    <a:pt x="896192" y="1167130"/>
                  </a:lnTo>
                  <a:lnTo>
                    <a:pt x="896716" y="1164590"/>
                  </a:lnTo>
                  <a:lnTo>
                    <a:pt x="897581" y="1164590"/>
                  </a:lnTo>
                  <a:lnTo>
                    <a:pt x="897323" y="1163320"/>
                  </a:lnTo>
                  <a:lnTo>
                    <a:pt x="894810" y="1155700"/>
                  </a:lnTo>
                  <a:lnTo>
                    <a:pt x="893595" y="1148080"/>
                  </a:lnTo>
                  <a:lnTo>
                    <a:pt x="890894" y="1141730"/>
                  </a:lnTo>
                  <a:lnTo>
                    <a:pt x="890109" y="1135380"/>
                  </a:lnTo>
                  <a:lnTo>
                    <a:pt x="889501" y="1134110"/>
                  </a:lnTo>
                  <a:lnTo>
                    <a:pt x="888643" y="1132840"/>
                  </a:lnTo>
                  <a:lnTo>
                    <a:pt x="887334" y="1131570"/>
                  </a:lnTo>
                  <a:lnTo>
                    <a:pt x="885606" y="1130300"/>
                  </a:lnTo>
                  <a:lnTo>
                    <a:pt x="882988" y="1130300"/>
                  </a:lnTo>
                  <a:lnTo>
                    <a:pt x="882214" y="1129030"/>
                  </a:lnTo>
                  <a:lnTo>
                    <a:pt x="882297" y="1125220"/>
                  </a:lnTo>
                  <a:lnTo>
                    <a:pt x="882727" y="1122680"/>
                  </a:lnTo>
                  <a:lnTo>
                    <a:pt x="883439" y="1121410"/>
                  </a:lnTo>
                  <a:lnTo>
                    <a:pt x="884915" y="1121410"/>
                  </a:lnTo>
                  <a:lnTo>
                    <a:pt x="883700" y="1118870"/>
                  </a:lnTo>
                  <a:lnTo>
                    <a:pt x="882727" y="1117600"/>
                  </a:lnTo>
                  <a:lnTo>
                    <a:pt x="882119" y="1115060"/>
                  </a:lnTo>
                  <a:lnTo>
                    <a:pt x="881690" y="1111250"/>
                  </a:lnTo>
                  <a:lnTo>
                    <a:pt x="881858" y="1109980"/>
                  </a:lnTo>
                  <a:lnTo>
                    <a:pt x="882988" y="1108710"/>
                  </a:lnTo>
                  <a:close/>
                </a:path>
                <a:path w="1243330" h="1243329">
                  <a:moveTo>
                    <a:pt x="897581" y="1164590"/>
                  </a:moveTo>
                  <a:lnTo>
                    <a:pt x="896716" y="1164590"/>
                  </a:lnTo>
                  <a:lnTo>
                    <a:pt x="896977" y="1165860"/>
                  </a:lnTo>
                  <a:lnTo>
                    <a:pt x="897752" y="1167130"/>
                  </a:lnTo>
                  <a:lnTo>
                    <a:pt x="898098" y="1167130"/>
                  </a:lnTo>
                  <a:lnTo>
                    <a:pt x="897581" y="1164590"/>
                  </a:lnTo>
                  <a:close/>
                </a:path>
                <a:path w="1243330" h="1243329">
                  <a:moveTo>
                    <a:pt x="884915" y="1121410"/>
                  </a:moveTo>
                  <a:lnTo>
                    <a:pt x="883439" y="1121410"/>
                  </a:lnTo>
                  <a:lnTo>
                    <a:pt x="884569" y="1122680"/>
                  </a:lnTo>
                  <a:lnTo>
                    <a:pt x="889334" y="1126490"/>
                  </a:lnTo>
                  <a:lnTo>
                    <a:pt x="890548" y="1123950"/>
                  </a:lnTo>
                  <a:lnTo>
                    <a:pt x="889072" y="1122680"/>
                  </a:lnTo>
                  <a:lnTo>
                    <a:pt x="884915" y="1121410"/>
                  </a:lnTo>
                  <a:close/>
                </a:path>
                <a:path w="1243330" h="1243329">
                  <a:moveTo>
                    <a:pt x="876057" y="1080770"/>
                  </a:moveTo>
                  <a:lnTo>
                    <a:pt x="682659" y="1080770"/>
                  </a:lnTo>
                  <a:lnTo>
                    <a:pt x="684136" y="1082040"/>
                  </a:lnTo>
                  <a:lnTo>
                    <a:pt x="685256" y="1084580"/>
                  </a:lnTo>
                  <a:lnTo>
                    <a:pt x="686042" y="1085850"/>
                  </a:lnTo>
                  <a:lnTo>
                    <a:pt x="686125" y="1087120"/>
                  </a:lnTo>
                  <a:lnTo>
                    <a:pt x="686209" y="1088390"/>
                  </a:lnTo>
                  <a:lnTo>
                    <a:pt x="685863" y="1090930"/>
                  </a:lnTo>
                  <a:lnTo>
                    <a:pt x="684398" y="1096010"/>
                  </a:lnTo>
                  <a:lnTo>
                    <a:pt x="684136" y="1098550"/>
                  </a:lnTo>
                  <a:lnTo>
                    <a:pt x="684398" y="1098550"/>
                  </a:lnTo>
                  <a:lnTo>
                    <a:pt x="685350" y="1099820"/>
                  </a:lnTo>
                  <a:lnTo>
                    <a:pt x="685518" y="1101090"/>
                  </a:lnTo>
                  <a:lnTo>
                    <a:pt x="685256" y="1102360"/>
                  </a:lnTo>
                  <a:lnTo>
                    <a:pt x="683183" y="1106170"/>
                  </a:lnTo>
                  <a:lnTo>
                    <a:pt x="685089" y="1108710"/>
                  </a:lnTo>
                  <a:lnTo>
                    <a:pt x="888810" y="1108710"/>
                  </a:lnTo>
                  <a:lnTo>
                    <a:pt x="890203" y="1107440"/>
                  </a:lnTo>
                  <a:lnTo>
                    <a:pt x="890109" y="1104900"/>
                  </a:lnTo>
                  <a:lnTo>
                    <a:pt x="888810" y="1102360"/>
                  </a:lnTo>
                  <a:lnTo>
                    <a:pt x="889941" y="1101090"/>
                  </a:lnTo>
                  <a:lnTo>
                    <a:pt x="889250" y="1099820"/>
                  </a:lnTo>
                  <a:lnTo>
                    <a:pt x="888203" y="1098550"/>
                  </a:lnTo>
                  <a:lnTo>
                    <a:pt x="888297" y="1097280"/>
                  </a:lnTo>
                  <a:lnTo>
                    <a:pt x="891501" y="1097280"/>
                  </a:lnTo>
                  <a:lnTo>
                    <a:pt x="892800" y="1096010"/>
                  </a:lnTo>
                  <a:lnTo>
                    <a:pt x="893512" y="1094740"/>
                  </a:lnTo>
                  <a:lnTo>
                    <a:pt x="893250" y="1092200"/>
                  </a:lnTo>
                  <a:lnTo>
                    <a:pt x="892454" y="1090930"/>
                  </a:lnTo>
                  <a:lnTo>
                    <a:pt x="892109" y="1089660"/>
                  </a:lnTo>
                  <a:lnTo>
                    <a:pt x="893061" y="1088390"/>
                  </a:lnTo>
                  <a:lnTo>
                    <a:pt x="893512" y="1088390"/>
                  </a:lnTo>
                  <a:lnTo>
                    <a:pt x="893512" y="1083310"/>
                  </a:lnTo>
                  <a:lnTo>
                    <a:pt x="893250" y="1082040"/>
                  </a:lnTo>
                  <a:lnTo>
                    <a:pt x="881261" y="1082040"/>
                  </a:lnTo>
                  <a:lnTo>
                    <a:pt x="876057" y="1080770"/>
                  </a:lnTo>
                  <a:close/>
                </a:path>
                <a:path w="1243330" h="1243329">
                  <a:moveTo>
                    <a:pt x="911982" y="1032510"/>
                  </a:moveTo>
                  <a:lnTo>
                    <a:pt x="912506" y="1033780"/>
                  </a:lnTo>
                  <a:lnTo>
                    <a:pt x="913207" y="1035050"/>
                  </a:lnTo>
                  <a:lnTo>
                    <a:pt x="913040" y="1036320"/>
                  </a:lnTo>
                  <a:lnTo>
                    <a:pt x="911553" y="1037590"/>
                  </a:lnTo>
                  <a:lnTo>
                    <a:pt x="911899" y="1040130"/>
                  </a:lnTo>
                  <a:lnTo>
                    <a:pt x="910077" y="1042670"/>
                  </a:lnTo>
                  <a:lnTo>
                    <a:pt x="907825" y="1046480"/>
                  </a:lnTo>
                  <a:lnTo>
                    <a:pt x="906789" y="1049020"/>
                  </a:lnTo>
                  <a:lnTo>
                    <a:pt x="906611" y="1050290"/>
                  </a:lnTo>
                  <a:lnTo>
                    <a:pt x="904789" y="1054100"/>
                  </a:lnTo>
                  <a:lnTo>
                    <a:pt x="904359" y="1055370"/>
                  </a:lnTo>
                  <a:lnTo>
                    <a:pt x="903574" y="1060450"/>
                  </a:lnTo>
                  <a:lnTo>
                    <a:pt x="900527" y="1068070"/>
                  </a:lnTo>
                  <a:lnTo>
                    <a:pt x="899051" y="1080770"/>
                  </a:lnTo>
                  <a:lnTo>
                    <a:pt x="898360" y="1083310"/>
                  </a:lnTo>
                  <a:lnTo>
                    <a:pt x="900004" y="1083310"/>
                  </a:lnTo>
                  <a:lnTo>
                    <a:pt x="901134" y="1080770"/>
                  </a:lnTo>
                  <a:lnTo>
                    <a:pt x="902778" y="1076960"/>
                  </a:lnTo>
                  <a:lnTo>
                    <a:pt x="904705" y="1068070"/>
                  </a:lnTo>
                  <a:lnTo>
                    <a:pt x="910422" y="1051560"/>
                  </a:lnTo>
                  <a:lnTo>
                    <a:pt x="918317" y="1035050"/>
                  </a:lnTo>
                  <a:lnTo>
                    <a:pt x="916506" y="1035050"/>
                  </a:lnTo>
                  <a:lnTo>
                    <a:pt x="915720" y="1033780"/>
                  </a:lnTo>
                  <a:lnTo>
                    <a:pt x="914516" y="1033780"/>
                  </a:lnTo>
                  <a:lnTo>
                    <a:pt x="911982" y="1032510"/>
                  </a:lnTo>
                  <a:close/>
                </a:path>
                <a:path w="1243330" h="1243329">
                  <a:moveTo>
                    <a:pt x="894632" y="1076960"/>
                  </a:moveTo>
                  <a:lnTo>
                    <a:pt x="887774" y="1079500"/>
                  </a:lnTo>
                  <a:lnTo>
                    <a:pt x="885784" y="1080770"/>
                  </a:lnTo>
                  <a:lnTo>
                    <a:pt x="883868" y="1082040"/>
                  </a:lnTo>
                  <a:lnTo>
                    <a:pt x="894464" y="1082040"/>
                  </a:lnTo>
                  <a:lnTo>
                    <a:pt x="895156" y="1080770"/>
                  </a:lnTo>
                  <a:lnTo>
                    <a:pt x="895239" y="1079500"/>
                  </a:lnTo>
                  <a:lnTo>
                    <a:pt x="894632" y="1076960"/>
                  </a:lnTo>
                  <a:close/>
                </a:path>
                <a:path w="1243330" h="1243329">
                  <a:moveTo>
                    <a:pt x="870497" y="1078230"/>
                  </a:moveTo>
                  <a:lnTo>
                    <a:pt x="680670" y="1078230"/>
                  </a:lnTo>
                  <a:lnTo>
                    <a:pt x="680848" y="1079500"/>
                  </a:lnTo>
                  <a:lnTo>
                    <a:pt x="681193" y="1079500"/>
                  </a:lnTo>
                  <a:lnTo>
                    <a:pt x="682314" y="1080770"/>
                  </a:lnTo>
                  <a:lnTo>
                    <a:pt x="873805" y="1080770"/>
                  </a:lnTo>
                  <a:lnTo>
                    <a:pt x="870497" y="1078230"/>
                  </a:lnTo>
                  <a:close/>
                </a:path>
                <a:path w="1243330" h="1243329">
                  <a:moveTo>
                    <a:pt x="858518" y="1055370"/>
                  </a:moveTo>
                  <a:lnTo>
                    <a:pt x="681015" y="1055370"/>
                  </a:lnTo>
                  <a:lnTo>
                    <a:pt x="681445" y="1056640"/>
                  </a:lnTo>
                  <a:lnTo>
                    <a:pt x="681790" y="1057910"/>
                  </a:lnTo>
                  <a:lnTo>
                    <a:pt x="681885" y="1062990"/>
                  </a:lnTo>
                  <a:lnTo>
                    <a:pt x="681539" y="1064260"/>
                  </a:lnTo>
                  <a:lnTo>
                    <a:pt x="680670" y="1066800"/>
                  </a:lnTo>
                  <a:lnTo>
                    <a:pt x="680314" y="1069340"/>
                  </a:lnTo>
                  <a:lnTo>
                    <a:pt x="679790" y="1070610"/>
                  </a:lnTo>
                  <a:lnTo>
                    <a:pt x="679707" y="1071880"/>
                  </a:lnTo>
                  <a:lnTo>
                    <a:pt x="679361" y="1073150"/>
                  </a:lnTo>
                  <a:lnTo>
                    <a:pt x="677623" y="1074420"/>
                  </a:lnTo>
                  <a:lnTo>
                    <a:pt x="676838" y="1076960"/>
                  </a:lnTo>
                  <a:lnTo>
                    <a:pt x="679790" y="1076960"/>
                  </a:lnTo>
                  <a:lnTo>
                    <a:pt x="680481" y="1078230"/>
                  </a:lnTo>
                  <a:lnTo>
                    <a:pt x="860424" y="1078230"/>
                  </a:lnTo>
                  <a:lnTo>
                    <a:pt x="858958" y="1075690"/>
                  </a:lnTo>
                  <a:lnTo>
                    <a:pt x="868853" y="1075690"/>
                  </a:lnTo>
                  <a:lnTo>
                    <a:pt x="869973" y="1074420"/>
                  </a:lnTo>
                  <a:lnTo>
                    <a:pt x="869450" y="1073150"/>
                  </a:lnTo>
                  <a:lnTo>
                    <a:pt x="865471" y="1073150"/>
                  </a:lnTo>
                  <a:lnTo>
                    <a:pt x="865293" y="1071880"/>
                  </a:lnTo>
                  <a:lnTo>
                    <a:pt x="867376" y="1070610"/>
                  </a:lnTo>
                  <a:lnTo>
                    <a:pt x="866078" y="1068070"/>
                  </a:lnTo>
                  <a:lnTo>
                    <a:pt x="862246" y="1064260"/>
                  </a:lnTo>
                  <a:lnTo>
                    <a:pt x="863722" y="1064260"/>
                  </a:lnTo>
                  <a:lnTo>
                    <a:pt x="862591" y="1061720"/>
                  </a:lnTo>
                  <a:lnTo>
                    <a:pt x="858958" y="1059180"/>
                  </a:lnTo>
                  <a:lnTo>
                    <a:pt x="858518" y="1055370"/>
                  </a:lnTo>
                  <a:close/>
                </a:path>
                <a:path w="1243330" h="1243329">
                  <a:moveTo>
                    <a:pt x="868853" y="1075690"/>
                  </a:moveTo>
                  <a:lnTo>
                    <a:pt x="863889" y="1075690"/>
                  </a:lnTo>
                  <a:lnTo>
                    <a:pt x="866423" y="1076960"/>
                  </a:lnTo>
                  <a:lnTo>
                    <a:pt x="868853" y="1075690"/>
                  </a:lnTo>
                  <a:close/>
                </a:path>
                <a:path w="1243330" h="1243329">
                  <a:moveTo>
                    <a:pt x="898485" y="1062990"/>
                  </a:moveTo>
                  <a:lnTo>
                    <a:pt x="888548" y="1062990"/>
                  </a:lnTo>
                  <a:lnTo>
                    <a:pt x="888203" y="1065530"/>
                  </a:lnTo>
                  <a:lnTo>
                    <a:pt x="888119" y="1066800"/>
                  </a:lnTo>
                  <a:lnTo>
                    <a:pt x="888035" y="1068070"/>
                  </a:lnTo>
                  <a:lnTo>
                    <a:pt x="888465" y="1069340"/>
                  </a:lnTo>
                  <a:lnTo>
                    <a:pt x="891407" y="1069340"/>
                  </a:lnTo>
                  <a:lnTo>
                    <a:pt x="890548" y="1070610"/>
                  </a:lnTo>
                  <a:lnTo>
                    <a:pt x="886643" y="1070610"/>
                  </a:lnTo>
                  <a:lnTo>
                    <a:pt x="887083" y="1071880"/>
                  </a:lnTo>
                  <a:lnTo>
                    <a:pt x="887512" y="1071880"/>
                  </a:lnTo>
                  <a:lnTo>
                    <a:pt x="888119" y="1073150"/>
                  </a:lnTo>
                  <a:lnTo>
                    <a:pt x="886904" y="1074420"/>
                  </a:lnTo>
                  <a:lnTo>
                    <a:pt x="883166" y="1075690"/>
                  </a:lnTo>
                  <a:lnTo>
                    <a:pt x="885177" y="1076960"/>
                  </a:lnTo>
                  <a:lnTo>
                    <a:pt x="886643" y="1076960"/>
                  </a:lnTo>
                  <a:lnTo>
                    <a:pt x="888810" y="1074420"/>
                  </a:lnTo>
                  <a:lnTo>
                    <a:pt x="895501" y="1071880"/>
                  </a:lnTo>
                  <a:lnTo>
                    <a:pt x="896632" y="1070610"/>
                  </a:lnTo>
                  <a:lnTo>
                    <a:pt x="896894" y="1068070"/>
                  </a:lnTo>
                  <a:lnTo>
                    <a:pt x="898485" y="1062990"/>
                  </a:lnTo>
                  <a:close/>
                </a:path>
                <a:path w="1243330" h="1243329">
                  <a:moveTo>
                    <a:pt x="907998" y="1037590"/>
                  </a:moveTo>
                  <a:lnTo>
                    <a:pt x="669550" y="1037590"/>
                  </a:lnTo>
                  <a:lnTo>
                    <a:pt x="670859" y="1040130"/>
                  </a:lnTo>
                  <a:lnTo>
                    <a:pt x="671466" y="1040130"/>
                  </a:lnTo>
                  <a:lnTo>
                    <a:pt x="673194" y="1041400"/>
                  </a:lnTo>
                  <a:lnTo>
                    <a:pt x="677361" y="1043940"/>
                  </a:lnTo>
                  <a:lnTo>
                    <a:pt x="678230" y="1045210"/>
                  </a:lnTo>
                  <a:lnTo>
                    <a:pt x="678230" y="1050290"/>
                  </a:lnTo>
                  <a:lnTo>
                    <a:pt x="677968" y="1052830"/>
                  </a:lnTo>
                  <a:lnTo>
                    <a:pt x="677968" y="1054100"/>
                  </a:lnTo>
                  <a:lnTo>
                    <a:pt x="678670" y="1055370"/>
                  </a:lnTo>
                  <a:lnTo>
                    <a:pt x="858518" y="1055370"/>
                  </a:lnTo>
                  <a:lnTo>
                    <a:pt x="861816" y="1057910"/>
                  </a:lnTo>
                  <a:lnTo>
                    <a:pt x="864518" y="1060450"/>
                  </a:lnTo>
                  <a:lnTo>
                    <a:pt x="873093" y="1071880"/>
                  </a:lnTo>
                  <a:lnTo>
                    <a:pt x="873439" y="1073150"/>
                  </a:lnTo>
                  <a:lnTo>
                    <a:pt x="873533" y="1074420"/>
                  </a:lnTo>
                  <a:lnTo>
                    <a:pt x="873889" y="1075690"/>
                  </a:lnTo>
                  <a:lnTo>
                    <a:pt x="876402" y="1075690"/>
                  </a:lnTo>
                  <a:lnTo>
                    <a:pt x="877093" y="1074420"/>
                  </a:lnTo>
                  <a:lnTo>
                    <a:pt x="876664" y="1073150"/>
                  </a:lnTo>
                  <a:lnTo>
                    <a:pt x="879523" y="1069340"/>
                  </a:lnTo>
                  <a:lnTo>
                    <a:pt x="883784" y="1069340"/>
                  </a:lnTo>
                  <a:lnTo>
                    <a:pt x="882988" y="1066800"/>
                  </a:lnTo>
                  <a:lnTo>
                    <a:pt x="884224" y="1066800"/>
                  </a:lnTo>
                  <a:lnTo>
                    <a:pt x="886559" y="1064260"/>
                  </a:lnTo>
                  <a:lnTo>
                    <a:pt x="888548" y="1062990"/>
                  </a:lnTo>
                  <a:lnTo>
                    <a:pt x="898485" y="1062990"/>
                  </a:lnTo>
                  <a:lnTo>
                    <a:pt x="900873" y="1055370"/>
                  </a:lnTo>
                  <a:lnTo>
                    <a:pt x="902255" y="1054100"/>
                  </a:lnTo>
                  <a:lnTo>
                    <a:pt x="902611" y="1052830"/>
                  </a:lnTo>
                  <a:lnTo>
                    <a:pt x="902883" y="1050290"/>
                  </a:lnTo>
                  <a:lnTo>
                    <a:pt x="904527" y="1045210"/>
                  </a:lnTo>
                  <a:lnTo>
                    <a:pt x="907564" y="1038860"/>
                  </a:lnTo>
                  <a:lnTo>
                    <a:pt x="907909" y="1038860"/>
                  </a:lnTo>
                  <a:lnTo>
                    <a:pt x="907998" y="1037590"/>
                  </a:lnTo>
                  <a:close/>
                </a:path>
                <a:path w="1243330" h="1243329">
                  <a:moveTo>
                    <a:pt x="867889" y="1071880"/>
                  </a:moveTo>
                  <a:lnTo>
                    <a:pt x="865900" y="1073150"/>
                  </a:lnTo>
                  <a:lnTo>
                    <a:pt x="869450" y="1073150"/>
                  </a:lnTo>
                  <a:lnTo>
                    <a:pt x="867889" y="1071880"/>
                  </a:lnTo>
                  <a:close/>
                </a:path>
                <a:path w="1243330" h="1243329">
                  <a:moveTo>
                    <a:pt x="881774" y="1069340"/>
                  </a:moveTo>
                  <a:lnTo>
                    <a:pt x="879523" y="1069340"/>
                  </a:lnTo>
                  <a:lnTo>
                    <a:pt x="880214" y="1071880"/>
                  </a:lnTo>
                  <a:lnTo>
                    <a:pt x="881774" y="1069340"/>
                  </a:lnTo>
                  <a:close/>
                </a:path>
                <a:path w="1243330" h="1243329">
                  <a:moveTo>
                    <a:pt x="897323" y="1010920"/>
                  </a:moveTo>
                  <a:lnTo>
                    <a:pt x="896538" y="1012190"/>
                  </a:lnTo>
                  <a:lnTo>
                    <a:pt x="639436" y="1012190"/>
                  </a:lnTo>
                  <a:lnTo>
                    <a:pt x="640388" y="1013460"/>
                  </a:lnTo>
                  <a:lnTo>
                    <a:pt x="641163" y="1014730"/>
                  </a:lnTo>
                  <a:lnTo>
                    <a:pt x="641341" y="1014730"/>
                  </a:lnTo>
                  <a:lnTo>
                    <a:pt x="641210" y="1016000"/>
                  </a:lnTo>
                  <a:lnTo>
                    <a:pt x="641163" y="1018540"/>
                  </a:lnTo>
                  <a:lnTo>
                    <a:pt x="641697" y="1018540"/>
                  </a:lnTo>
                  <a:lnTo>
                    <a:pt x="643079" y="1019810"/>
                  </a:lnTo>
                  <a:lnTo>
                    <a:pt x="644294" y="1021080"/>
                  </a:lnTo>
                  <a:lnTo>
                    <a:pt x="644378" y="1022350"/>
                  </a:lnTo>
                  <a:lnTo>
                    <a:pt x="646891" y="1022350"/>
                  </a:lnTo>
                  <a:lnTo>
                    <a:pt x="648189" y="1023620"/>
                  </a:lnTo>
                  <a:lnTo>
                    <a:pt x="649153" y="1024890"/>
                  </a:lnTo>
                  <a:lnTo>
                    <a:pt x="650367" y="1027430"/>
                  </a:lnTo>
                  <a:lnTo>
                    <a:pt x="651414" y="1027430"/>
                  </a:lnTo>
                  <a:lnTo>
                    <a:pt x="653236" y="1028700"/>
                  </a:lnTo>
                  <a:lnTo>
                    <a:pt x="653927" y="1028700"/>
                  </a:lnTo>
                  <a:lnTo>
                    <a:pt x="654357" y="1029970"/>
                  </a:lnTo>
                  <a:lnTo>
                    <a:pt x="654618" y="1031240"/>
                  </a:lnTo>
                  <a:lnTo>
                    <a:pt x="654964" y="1032510"/>
                  </a:lnTo>
                  <a:lnTo>
                    <a:pt x="655749" y="1032510"/>
                  </a:lnTo>
                  <a:lnTo>
                    <a:pt x="657571" y="1035050"/>
                  </a:lnTo>
                  <a:lnTo>
                    <a:pt x="658084" y="1036320"/>
                  </a:lnTo>
                  <a:lnTo>
                    <a:pt x="662440" y="1036320"/>
                  </a:lnTo>
                  <a:lnTo>
                    <a:pt x="663477" y="1038860"/>
                  </a:lnTo>
                  <a:lnTo>
                    <a:pt x="665037" y="1038860"/>
                  </a:lnTo>
                  <a:lnTo>
                    <a:pt x="667204" y="1037590"/>
                  </a:lnTo>
                  <a:lnTo>
                    <a:pt x="907998" y="1037590"/>
                  </a:lnTo>
                  <a:lnTo>
                    <a:pt x="908087" y="1036320"/>
                  </a:lnTo>
                  <a:lnTo>
                    <a:pt x="908433" y="1035050"/>
                  </a:lnTo>
                  <a:lnTo>
                    <a:pt x="908946" y="1033780"/>
                  </a:lnTo>
                  <a:lnTo>
                    <a:pt x="910077" y="1032510"/>
                  </a:lnTo>
                  <a:lnTo>
                    <a:pt x="911029" y="1029970"/>
                  </a:lnTo>
                  <a:lnTo>
                    <a:pt x="911375" y="1028700"/>
                  </a:lnTo>
                  <a:lnTo>
                    <a:pt x="910506" y="1026160"/>
                  </a:lnTo>
                  <a:lnTo>
                    <a:pt x="901218" y="1023620"/>
                  </a:lnTo>
                  <a:lnTo>
                    <a:pt x="899574" y="1021080"/>
                  </a:lnTo>
                  <a:lnTo>
                    <a:pt x="896799" y="1018540"/>
                  </a:lnTo>
                  <a:lnTo>
                    <a:pt x="897491" y="1017270"/>
                  </a:lnTo>
                  <a:lnTo>
                    <a:pt x="897145" y="1016000"/>
                  </a:lnTo>
                  <a:lnTo>
                    <a:pt x="897930" y="1012190"/>
                  </a:lnTo>
                  <a:lnTo>
                    <a:pt x="897323" y="1010920"/>
                  </a:lnTo>
                  <a:close/>
                </a:path>
                <a:path w="1243330" h="1243329">
                  <a:moveTo>
                    <a:pt x="932400" y="1009650"/>
                  </a:moveTo>
                  <a:lnTo>
                    <a:pt x="930819" y="1010920"/>
                  </a:lnTo>
                  <a:lnTo>
                    <a:pt x="930045" y="1013460"/>
                  </a:lnTo>
                  <a:lnTo>
                    <a:pt x="929437" y="1014730"/>
                  </a:lnTo>
                  <a:lnTo>
                    <a:pt x="925186" y="1019810"/>
                  </a:lnTo>
                  <a:lnTo>
                    <a:pt x="922506" y="1022350"/>
                  </a:lnTo>
                  <a:lnTo>
                    <a:pt x="917113" y="1035050"/>
                  </a:lnTo>
                  <a:lnTo>
                    <a:pt x="918317" y="1035050"/>
                  </a:lnTo>
                  <a:lnTo>
                    <a:pt x="919532" y="1032510"/>
                  </a:lnTo>
                  <a:lnTo>
                    <a:pt x="932139" y="1012190"/>
                  </a:lnTo>
                  <a:lnTo>
                    <a:pt x="933259" y="1010920"/>
                  </a:lnTo>
                  <a:lnTo>
                    <a:pt x="932400" y="1009650"/>
                  </a:lnTo>
                  <a:close/>
                </a:path>
                <a:path w="1243330" h="1243329">
                  <a:moveTo>
                    <a:pt x="919794" y="972820"/>
                  </a:moveTo>
                  <a:lnTo>
                    <a:pt x="609133" y="972820"/>
                  </a:lnTo>
                  <a:lnTo>
                    <a:pt x="619290" y="977900"/>
                  </a:lnTo>
                  <a:lnTo>
                    <a:pt x="621206" y="980440"/>
                  </a:lnTo>
                  <a:lnTo>
                    <a:pt x="621981" y="982980"/>
                  </a:lnTo>
                  <a:lnTo>
                    <a:pt x="622064" y="984250"/>
                  </a:lnTo>
                  <a:lnTo>
                    <a:pt x="622337" y="985520"/>
                  </a:lnTo>
                  <a:lnTo>
                    <a:pt x="623813" y="986790"/>
                  </a:lnTo>
                  <a:lnTo>
                    <a:pt x="625195" y="988060"/>
                  </a:lnTo>
                  <a:lnTo>
                    <a:pt x="625981" y="988060"/>
                  </a:lnTo>
                  <a:lnTo>
                    <a:pt x="625886" y="989330"/>
                  </a:lnTo>
                  <a:lnTo>
                    <a:pt x="625635" y="989330"/>
                  </a:lnTo>
                  <a:lnTo>
                    <a:pt x="625541" y="990600"/>
                  </a:lnTo>
                  <a:lnTo>
                    <a:pt x="626232" y="991870"/>
                  </a:lnTo>
                  <a:lnTo>
                    <a:pt x="626933" y="994410"/>
                  </a:lnTo>
                  <a:lnTo>
                    <a:pt x="627970" y="995680"/>
                  </a:lnTo>
                  <a:lnTo>
                    <a:pt x="630923" y="998220"/>
                  </a:lnTo>
                  <a:lnTo>
                    <a:pt x="633184" y="998220"/>
                  </a:lnTo>
                  <a:lnTo>
                    <a:pt x="634483" y="999490"/>
                  </a:lnTo>
                  <a:lnTo>
                    <a:pt x="633268" y="1000760"/>
                  </a:lnTo>
                  <a:lnTo>
                    <a:pt x="634221" y="1002030"/>
                  </a:lnTo>
                  <a:lnTo>
                    <a:pt x="635875" y="1004570"/>
                  </a:lnTo>
                  <a:lnTo>
                    <a:pt x="637687" y="1005840"/>
                  </a:lnTo>
                  <a:lnTo>
                    <a:pt x="639341" y="1007110"/>
                  </a:lnTo>
                  <a:lnTo>
                    <a:pt x="911804" y="1007110"/>
                  </a:lnTo>
                  <a:lnTo>
                    <a:pt x="913302" y="1008380"/>
                  </a:lnTo>
                  <a:lnTo>
                    <a:pt x="914684" y="1009650"/>
                  </a:lnTo>
                  <a:lnTo>
                    <a:pt x="915898" y="1012190"/>
                  </a:lnTo>
                  <a:lnTo>
                    <a:pt x="913731" y="1012190"/>
                  </a:lnTo>
                  <a:lnTo>
                    <a:pt x="913815" y="1013460"/>
                  </a:lnTo>
                  <a:lnTo>
                    <a:pt x="916506" y="1013460"/>
                  </a:lnTo>
                  <a:lnTo>
                    <a:pt x="918757" y="1012190"/>
                  </a:lnTo>
                  <a:lnTo>
                    <a:pt x="926579" y="999490"/>
                  </a:lnTo>
                  <a:lnTo>
                    <a:pt x="930212" y="993140"/>
                  </a:lnTo>
                  <a:lnTo>
                    <a:pt x="930997" y="993140"/>
                  </a:lnTo>
                  <a:lnTo>
                    <a:pt x="931549" y="991870"/>
                  </a:lnTo>
                  <a:lnTo>
                    <a:pt x="921877" y="991870"/>
                  </a:lnTo>
                  <a:lnTo>
                    <a:pt x="921877" y="990600"/>
                  </a:lnTo>
                  <a:lnTo>
                    <a:pt x="922328" y="990600"/>
                  </a:lnTo>
                  <a:lnTo>
                    <a:pt x="922328" y="989330"/>
                  </a:lnTo>
                  <a:lnTo>
                    <a:pt x="921186" y="986790"/>
                  </a:lnTo>
                  <a:lnTo>
                    <a:pt x="919710" y="985520"/>
                  </a:lnTo>
                  <a:lnTo>
                    <a:pt x="915553" y="985520"/>
                  </a:lnTo>
                  <a:lnTo>
                    <a:pt x="914600" y="984250"/>
                  </a:lnTo>
                  <a:lnTo>
                    <a:pt x="916506" y="981710"/>
                  </a:lnTo>
                  <a:lnTo>
                    <a:pt x="920663" y="976630"/>
                  </a:lnTo>
                  <a:lnTo>
                    <a:pt x="919019" y="976630"/>
                  </a:lnTo>
                  <a:lnTo>
                    <a:pt x="918589" y="975360"/>
                  </a:lnTo>
                  <a:lnTo>
                    <a:pt x="918935" y="974090"/>
                  </a:lnTo>
                  <a:lnTo>
                    <a:pt x="919794" y="972820"/>
                  </a:lnTo>
                  <a:close/>
                </a:path>
                <a:path w="1243330" h="1243329">
                  <a:moveTo>
                    <a:pt x="885439" y="1007110"/>
                  </a:moveTo>
                  <a:lnTo>
                    <a:pt x="639603" y="1007110"/>
                  </a:lnTo>
                  <a:lnTo>
                    <a:pt x="638294" y="1010920"/>
                  </a:lnTo>
                  <a:lnTo>
                    <a:pt x="638640" y="1012190"/>
                  </a:lnTo>
                  <a:lnTo>
                    <a:pt x="887428" y="1012190"/>
                  </a:lnTo>
                  <a:lnTo>
                    <a:pt x="885522" y="1010920"/>
                  </a:lnTo>
                  <a:lnTo>
                    <a:pt x="883784" y="1008380"/>
                  </a:lnTo>
                  <a:lnTo>
                    <a:pt x="885439" y="1007110"/>
                  </a:lnTo>
                  <a:close/>
                </a:path>
                <a:path w="1243330" h="1243329">
                  <a:moveTo>
                    <a:pt x="890370" y="1008380"/>
                  </a:moveTo>
                  <a:lnTo>
                    <a:pt x="887334" y="1008380"/>
                  </a:lnTo>
                  <a:lnTo>
                    <a:pt x="888726" y="1009650"/>
                  </a:lnTo>
                  <a:lnTo>
                    <a:pt x="890109" y="1009650"/>
                  </a:lnTo>
                  <a:lnTo>
                    <a:pt x="890370" y="1008380"/>
                  </a:lnTo>
                  <a:close/>
                </a:path>
                <a:path w="1243330" h="1243329">
                  <a:moveTo>
                    <a:pt x="907647" y="1007110"/>
                  </a:moveTo>
                  <a:lnTo>
                    <a:pt x="902255" y="1007110"/>
                  </a:lnTo>
                  <a:lnTo>
                    <a:pt x="901826" y="1008380"/>
                  </a:lnTo>
                  <a:lnTo>
                    <a:pt x="901564" y="1008380"/>
                  </a:lnTo>
                  <a:lnTo>
                    <a:pt x="900873" y="1009650"/>
                  </a:lnTo>
                  <a:lnTo>
                    <a:pt x="903490" y="1009650"/>
                  </a:lnTo>
                  <a:lnTo>
                    <a:pt x="907647" y="1007110"/>
                  </a:lnTo>
                  <a:close/>
                </a:path>
                <a:path w="1243330" h="1243329">
                  <a:moveTo>
                    <a:pt x="950526" y="975360"/>
                  </a:moveTo>
                  <a:lnTo>
                    <a:pt x="949311" y="976630"/>
                  </a:lnTo>
                  <a:lnTo>
                    <a:pt x="948536" y="977900"/>
                  </a:lnTo>
                  <a:lnTo>
                    <a:pt x="948013" y="979170"/>
                  </a:lnTo>
                  <a:lnTo>
                    <a:pt x="947322" y="980440"/>
                  </a:lnTo>
                  <a:lnTo>
                    <a:pt x="945845" y="980440"/>
                  </a:lnTo>
                  <a:lnTo>
                    <a:pt x="940107" y="990600"/>
                  </a:lnTo>
                  <a:lnTo>
                    <a:pt x="940107" y="991870"/>
                  </a:lnTo>
                  <a:lnTo>
                    <a:pt x="942201" y="991870"/>
                  </a:lnTo>
                  <a:lnTo>
                    <a:pt x="941583" y="994410"/>
                  </a:lnTo>
                  <a:lnTo>
                    <a:pt x="941144" y="994410"/>
                  </a:lnTo>
                  <a:lnTo>
                    <a:pt x="938118" y="998220"/>
                  </a:lnTo>
                  <a:lnTo>
                    <a:pt x="934568" y="1003300"/>
                  </a:lnTo>
                  <a:lnTo>
                    <a:pt x="933259" y="1007110"/>
                  </a:lnTo>
                  <a:lnTo>
                    <a:pt x="934212" y="1009650"/>
                  </a:lnTo>
                  <a:lnTo>
                    <a:pt x="934736" y="1007110"/>
                  </a:lnTo>
                  <a:lnTo>
                    <a:pt x="936128" y="1004570"/>
                  </a:lnTo>
                  <a:lnTo>
                    <a:pt x="939678" y="1000760"/>
                  </a:lnTo>
                  <a:lnTo>
                    <a:pt x="943761" y="994410"/>
                  </a:lnTo>
                  <a:lnTo>
                    <a:pt x="952620" y="982980"/>
                  </a:lnTo>
                  <a:lnTo>
                    <a:pt x="952882" y="981710"/>
                  </a:lnTo>
                  <a:lnTo>
                    <a:pt x="952965" y="979170"/>
                  </a:lnTo>
                  <a:lnTo>
                    <a:pt x="953227" y="977900"/>
                  </a:lnTo>
                  <a:lnTo>
                    <a:pt x="952882" y="977900"/>
                  </a:lnTo>
                  <a:lnTo>
                    <a:pt x="951929" y="976630"/>
                  </a:lnTo>
                  <a:lnTo>
                    <a:pt x="950526" y="975360"/>
                  </a:lnTo>
                  <a:close/>
                </a:path>
                <a:path w="1243330" h="1243329">
                  <a:moveTo>
                    <a:pt x="893763" y="1007110"/>
                  </a:moveTo>
                  <a:lnTo>
                    <a:pt x="886737" y="1007110"/>
                  </a:lnTo>
                  <a:lnTo>
                    <a:pt x="887166" y="1008380"/>
                  </a:lnTo>
                  <a:lnTo>
                    <a:pt x="890894" y="1008380"/>
                  </a:lnTo>
                  <a:lnTo>
                    <a:pt x="893763" y="1007110"/>
                  </a:lnTo>
                  <a:close/>
                </a:path>
                <a:path w="1243330" h="1243329">
                  <a:moveTo>
                    <a:pt x="902255" y="1007110"/>
                  </a:moveTo>
                  <a:lnTo>
                    <a:pt x="893763" y="1007110"/>
                  </a:lnTo>
                  <a:lnTo>
                    <a:pt x="899574" y="1008380"/>
                  </a:lnTo>
                  <a:lnTo>
                    <a:pt x="902255" y="1007110"/>
                  </a:lnTo>
                  <a:close/>
                </a:path>
                <a:path w="1243330" h="1243329">
                  <a:moveTo>
                    <a:pt x="933353" y="977900"/>
                  </a:moveTo>
                  <a:lnTo>
                    <a:pt x="932652" y="977900"/>
                  </a:lnTo>
                  <a:lnTo>
                    <a:pt x="932306" y="979170"/>
                  </a:lnTo>
                  <a:lnTo>
                    <a:pt x="932746" y="979170"/>
                  </a:lnTo>
                  <a:lnTo>
                    <a:pt x="931081" y="981710"/>
                  </a:lnTo>
                  <a:lnTo>
                    <a:pt x="926139" y="984250"/>
                  </a:lnTo>
                  <a:lnTo>
                    <a:pt x="925102" y="985520"/>
                  </a:lnTo>
                  <a:lnTo>
                    <a:pt x="925019" y="988060"/>
                  </a:lnTo>
                  <a:lnTo>
                    <a:pt x="924495" y="989330"/>
                  </a:lnTo>
                  <a:lnTo>
                    <a:pt x="923888" y="990600"/>
                  </a:lnTo>
                  <a:lnTo>
                    <a:pt x="923102" y="991870"/>
                  </a:lnTo>
                  <a:lnTo>
                    <a:pt x="931549" y="991870"/>
                  </a:lnTo>
                  <a:lnTo>
                    <a:pt x="932652" y="989330"/>
                  </a:lnTo>
                  <a:lnTo>
                    <a:pt x="933353" y="989330"/>
                  </a:lnTo>
                  <a:lnTo>
                    <a:pt x="934390" y="988060"/>
                  </a:lnTo>
                  <a:lnTo>
                    <a:pt x="934474" y="986790"/>
                  </a:lnTo>
                  <a:lnTo>
                    <a:pt x="934306" y="985520"/>
                  </a:lnTo>
                  <a:lnTo>
                    <a:pt x="934819" y="980440"/>
                  </a:lnTo>
                  <a:lnTo>
                    <a:pt x="934474" y="979170"/>
                  </a:lnTo>
                  <a:lnTo>
                    <a:pt x="933353" y="977900"/>
                  </a:lnTo>
                  <a:close/>
                </a:path>
                <a:path w="1243330" h="1243329">
                  <a:moveTo>
                    <a:pt x="997058" y="943610"/>
                  </a:moveTo>
                  <a:lnTo>
                    <a:pt x="995927" y="943610"/>
                  </a:lnTo>
                  <a:lnTo>
                    <a:pt x="994975" y="944880"/>
                  </a:lnTo>
                  <a:lnTo>
                    <a:pt x="994629" y="944880"/>
                  </a:lnTo>
                  <a:lnTo>
                    <a:pt x="994713" y="946150"/>
                  </a:lnTo>
                  <a:lnTo>
                    <a:pt x="994796" y="948690"/>
                  </a:lnTo>
                  <a:lnTo>
                    <a:pt x="992378" y="951230"/>
                  </a:lnTo>
                  <a:lnTo>
                    <a:pt x="986210" y="951230"/>
                  </a:lnTo>
                  <a:lnTo>
                    <a:pt x="984902" y="952500"/>
                  </a:lnTo>
                  <a:lnTo>
                    <a:pt x="982828" y="953770"/>
                  </a:lnTo>
                  <a:lnTo>
                    <a:pt x="978127" y="956310"/>
                  </a:lnTo>
                  <a:lnTo>
                    <a:pt x="977352" y="957580"/>
                  </a:lnTo>
                  <a:lnTo>
                    <a:pt x="976399" y="958850"/>
                  </a:lnTo>
                  <a:lnTo>
                    <a:pt x="972148" y="961390"/>
                  </a:lnTo>
                  <a:lnTo>
                    <a:pt x="971195" y="962660"/>
                  </a:lnTo>
                  <a:lnTo>
                    <a:pt x="970399" y="963930"/>
                  </a:lnTo>
                  <a:lnTo>
                    <a:pt x="966504" y="966470"/>
                  </a:lnTo>
                  <a:lnTo>
                    <a:pt x="965290" y="966470"/>
                  </a:lnTo>
                  <a:lnTo>
                    <a:pt x="963646" y="967740"/>
                  </a:lnTo>
                  <a:lnTo>
                    <a:pt x="960337" y="967740"/>
                  </a:lnTo>
                  <a:lnTo>
                    <a:pt x="958253" y="969010"/>
                  </a:lnTo>
                  <a:lnTo>
                    <a:pt x="956515" y="969010"/>
                  </a:lnTo>
                  <a:lnTo>
                    <a:pt x="956169" y="971550"/>
                  </a:lnTo>
                  <a:lnTo>
                    <a:pt x="956515" y="974090"/>
                  </a:lnTo>
                  <a:lnTo>
                    <a:pt x="957384" y="975360"/>
                  </a:lnTo>
                  <a:lnTo>
                    <a:pt x="956169" y="976630"/>
                  </a:lnTo>
                  <a:lnTo>
                    <a:pt x="955133" y="979170"/>
                  </a:lnTo>
                  <a:lnTo>
                    <a:pt x="954358" y="981710"/>
                  </a:lnTo>
                  <a:lnTo>
                    <a:pt x="954002" y="982980"/>
                  </a:lnTo>
                  <a:lnTo>
                    <a:pt x="954787" y="982980"/>
                  </a:lnTo>
                  <a:lnTo>
                    <a:pt x="955573" y="981710"/>
                  </a:lnTo>
                  <a:lnTo>
                    <a:pt x="956777" y="979170"/>
                  </a:lnTo>
                  <a:lnTo>
                    <a:pt x="959468" y="976630"/>
                  </a:lnTo>
                  <a:lnTo>
                    <a:pt x="964944" y="972820"/>
                  </a:lnTo>
                  <a:lnTo>
                    <a:pt x="967363" y="969010"/>
                  </a:lnTo>
                  <a:lnTo>
                    <a:pt x="976912" y="963930"/>
                  </a:lnTo>
                  <a:lnTo>
                    <a:pt x="982483" y="958850"/>
                  </a:lnTo>
                  <a:lnTo>
                    <a:pt x="985603" y="956310"/>
                  </a:lnTo>
                  <a:lnTo>
                    <a:pt x="988975" y="956310"/>
                  </a:lnTo>
                  <a:lnTo>
                    <a:pt x="996357" y="952500"/>
                  </a:lnTo>
                  <a:lnTo>
                    <a:pt x="996535" y="951230"/>
                  </a:lnTo>
                  <a:lnTo>
                    <a:pt x="997310" y="949960"/>
                  </a:lnTo>
                  <a:lnTo>
                    <a:pt x="997666" y="948690"/>
                  </a:lnTo>
                  <a:lnTo>
                    <a:pt x="997547" y="946150"/>
                  </a:lnTo>
                  <a:lnTo>
                    <a:pt x="997488" y="944880"/>
                  </a:lnTo>
                  <a:lnTo>
                    <a:pt x="997058" y="943610"/>
                  </a:lnTo>
                  <a:close/>
                </a:path>
                <a:path w="1243330" h="1243329">
                  <a:moveTo>
                    <a:pt x="956264" y="938530"/>
                  </a:moveTo>
                  <a:lnTo>
                    <a:pt x="590296" y="938530"/>
                  </a:lnTo>
                  <a:lnTo>
                    <a:pt x="590463" y="939800"/>
                  </a:lnTo>
                  <a:lnTo>
                    <a:pt x="591165" y="941070"/>
                  </a:lnTo>
                  <a:lnTo>
                    <a:pt x="592034" y="942340"/>
                  </a:lnTo>
                  <a:lnTo>
                    <a:pt x="592379" y="942340"/>
                  </a:lnTo>
                  <a:lnTo>
                    <a:pt x="592903" y="947420"/>
                  </a:lnTo>
                  <a:lnTo>
                    <a:pt x="593783" y="951230"/>
                  </a:lnTo>
                  <a:lnTo>
                    <a:pt x="596725" y="955040"/>
                  </a:lnTo>
                  <a:lnTo>
                    <a:pt x="598285" y="957580"/>
                  </a:lnTo>
                  <a:lnTo>
                    <a:pt x="598369" y="958850"/>
                  </a:lnTo>
                  <a:lnTo>
                    <a:pt x="597678" y="961390"/>
                  </a:lnTo>
                  <a:lnTo>
                    <a:pt x="598631" y="963930"/>
                  </a:lnTo>
                  <a:lnTo>
                    <a:pt x="600452" y="965200"/>
                  </a:lnTo>
                  <a:lnTo>
                    <a:pt x="602191" y="966470"/>
                  </a:lnTo>
                  <a:lnTo>
                    <a:pt x="605060" y="967740"/>
                  </a:lnTo>
                  <a:lnTo>
                    <a:pt x="935259" y="967740"/>
                  </a:lnTo>
                  <a:lnTo>
                    <a:pt x="935950" y="969010"/>
                  </a:lnTo>
                  <a:lnTo>
                    <a:pt x="935427" y="972820"/>
                  </a:lnTo>
                  <a:lnTo>
                    <a:pt x="936128" y="974090"/>
                  </a:lnTo>
                  <a:lnTo>
                    <a:pt x="935866" y="974090"/>
                  </a:lnTo>
                  <a:lnTo>
                    <a:pt x="935510" y="975360"/>
                  </a:lnTo>
                  <a:lnTo>
                    <a:pt x="934819" y="975360"/>
                  </a:lnTo>
                  <a:lnTo>
                    <a:pt x="938547" y="976630"/>
                  </a:lnTo>
                  <a:lnTo>
                    <a:pt x="939678" y="976630"/>
                  </a:lnTo>
                  <a:lnTo>
                    <a:pt x="941060" y="974090"/>
                  </a:lnTo>
                  <a:lnTo>
                    <a:pt x="942034" y="971550"/>
                  </a:lnTo>
                  <a:lnTo>
                    <a:pt x="942547" y="969010"/>
                  </a:lnTo>
                  <a:lnTo>
                    <a:pt x="942201" y="967740"/>
                  </a:lnTo>
                  <a:lnTo>
                    <a:pt x="940798" y="966470"/>
                  </a:lnTo>
                  <a:lnTo>
                    <a:pt x="943154" y="962660"/>
                  </a:lnTo>
                  <a:lnTo>
                    <a:pt x="944547" y="961390"/>
                  </a:lnTo>
                  <a:lnTo>
                    <a:pt x="958337" y="961390"/>
                  </a:lnTo>
                  <a:lnTo>
                    <a:pt x="956955" y="958850"/>
                  </a:lnTo>
                  <a:lnTo>
                    <a:pt x="957300" y="956310"/>
                  </a:lnTo>
                  <a:lnTo>
                    <a:pt x="958253" y="955040"/>
                  </a:lnTo>
                  <a:lnTo>
                    <a:pt x="958766" y="952500"/>
                  </a:lnTo>
                  <a:lnTo>
                    <a:pt x="957216" y="949960"/>
                  </a:lnTo>
                  <a:lnTo>
                    <a:pt x="952012" y="943610"/>
                  </a:lnTo>
                  <a:lnTo>
                    <a:pt x="953656" y="941070"/>
                  </a:lnTo>
                  <a:lnTo>
                    <a:pt x="959635" y="941070"/>
                  </a:lnTo>
                  <a:lnTo>
                    <a:pt x="958860" y="939800"/>
                  </a:lnTo>
                  <a:lnTo>
                    <a:pt x="956264" y="938530"/>
                  </a:lnTo>
                  <a:close/>
                </a:path>
                <a:path w="1243330" h="1243329">
                  <a:moveTo>
                    <a:pt x="958337" y="961390"/>
                  </a:moveTo>
                  <a:lnTo>
                    <a:pt x="945761" y="961390"/>
                  </a:lnTo>
                  <a:lnTo>
                    <a:pt x="945929" y="962660"/>
                  </a:lnTo>
                  <a:lnTo>
                    <a:pt x="944976" y="965200"/>
                  </a:lnTo>
                  <a:lnTo>
                    <a:pt x="944463" y="966470"/>
                  </a:lnTo>
                  <a:lnTo>
                    <a:pt x="945929" y="969010"/>
                  </a:lnTo>
                  <a:lnTo>
                    <a:pt x="944547" y="970280"/>
                  </a:lnTo>
                  <a:lnTo>
                    <a:pt x="943678" y="972820"/>
                  </a:lnTo>
                  <a:lnTo>
                    <a:pt x="942547" y="976630"/>
                  </a:lnTo>
                  <a:lnTo>
                    <a:pt x="944285" y="976630"/>
                  </a:lnTo>
                  <a:lnTo>
                    <a:pt x="947573" y="975360"/>
                  </a:lnTo>
                  <a:lnTo>
                    <a:pt x="949227" y="974090"/>
                  </a:lnTo>
                  <a:lnTo>
                    <a:pt x="952704" y="969010"/>
                  </a:lnTo>
                  <a:lnTo>
                    <a:pt x="954358" y="967740"/>
                  </a:lnTo>
                  <a:lnTo>
                    <a:pt x="957991" y="965200"/>
                  </a:lnTo>
                  <a:lnTo>
                    <a:pt x="959028" y="962660"/>
                  </a:lnTo>
                  <a:lnTo>
                    <a:pt x="958337" y="961390"/>
                  </a:lnTo>
                  <a:close/>
                </a:path>
                <a:path w="1243330" h="1243329">
                  <a:moveTo>
                    <a:pt x="934568" y="967740"/>
                  </a:moveTo>
                  <a:lnTo>
                    <a:pt x="605751" y="967740"/>
                  </a:lnTo>
                  <a:lnTo>
                    <a:pt x="606096" y="969010"/>
                  </a:lnTo>
                  <a:lnTo>
                    <a:pt x="606274" y="970280"/>
                  </a:lnTo>
                  <a:lnTo>
                    <a:pt x="606620" y="971550"/>
                  </a:lnTo>
                  <a:lnTo>
                    <a:pt x="607489" y="972820"/>
                  </a:lnTo>
                  <a:lnTo>
                    <a:pt x="922506" y="972820"/>
                  </a:lnTo>
                  <a:lnTo>
                    <a:pt x="923280" y="974090"/>
                  </a:lnTo>
                  <a:lnTo>
                    <a:pt x="922673" y="975360"/>
                  </a:lnTo>
                  <a:lnTo>
                    <a:pt x="925448" y="974090"/>
                  </a:lnTo>
                  <a:lnTo>
                    <a:pt x="929437" y="972820"/>
                  </a:lnTo>
                  <a:lnTo>
                    <a:pt x="932997" y="970280"/>
                  </a:lnTo>
                  <a:lnTo>
                    <a:pt x="934568" y="967740"/>
                  </a:lnTo>
                  <a:close/>
                </a:path>
                <a:path w="1243330" h="1243329">
                  <a:moveTo>
                    <a:pt x="988022" y="943610"/>
                  </a:moveTo>
                  <a:lnTo>
                    <a:pt x="965028" y="943610"/>
                  </a:lnTo>
                  <a:lnTo>
                    <a:pt x="965981" y="944880"/>
                  </a:lnTo>
                  <a:lnTo>
                    <a:pt x="966326" y="946150"/>
                  </a:lnTo>
                  <a:lnTo>
                    <a:pt x="966441" y="947420"/>
                  </a:lnTo>
                  <a:lnTo>
                    <a:pt x="966557" y="948690"/>
                  </a:lnTo>
                  <a:lnTo>
                    <a:pt x="966672" y="949960"/>
                  </a:lnTo>
                  <a:lnTo>
                    <a:pt x="967363" y="952500"/>
                  </a:lnTo>
                  <a:lnTo>
                    <a:pt x="970138" y="952500"/>
                  </a:lnTo>
                  <a:lnTo>
                    <a:pt x="971980" y="953770"/>
                  </a:lnTo>
                  <a:lnTo>
                    <a:pt x="982996" y="947420"/>
                  </a:lnTo>
                  <a:lnTo>
                    <a:pt x="984556" y="946150"/>
                  </a:lnTo>
                  <a:lnTo>
                    <a:pt x="988022" y="943610"/>
                  </a:lnTo>
                  <a:close/>
                </a:path>
                <a:path w="1243330" h="1243329">
                  <a:moveTo>
                    <a:pt x="959635" y="941070"/>
                  </a:moveTo>
                  <a:lnTo>
                    <a:pt x="953656" y="941070"/>
                  </a:lnTo>
                  <a:lnTo>
                    <a:pt x="955049" y="942340"/>
                  </a:lnTo>
                  <a:lnTo>
                    <a:pt x="957216" y="943610"/>
                  </a:lnTo>
                  <a:lnTo>
                    <a:pt x="959206" y="944880"/>
                  </a:lnTo>
                  <a:lnTo>
                    <a:pt x="959981" y="943610"/>
                  </a:lnTo>
                  <a:lnTo>
                    <a:pt x="959635" y="941070"/>
                  </a:lnTo>
                  <a:close/>
                </a:path>
                <a:path w="1243330" h="1243329">
                  <a:moveTo>
                    <a:pt x="989928" y="933450"/>
                  </a:moveTo>
                  <a:lnTo>
                    <a:pt x="986807" y="933450"/>
                  </a:lnTo>
                  <a:lnTo>
                    <a:pt x="985771" y="934720"/>
                  </a:lnTo>
                  <a:lnTo>
                    <a:pt x="984043" y="935990"/>
                  </a:lnTo>
                  <a:lnTo>
                    <a:pt x="957991" y="935990"/>
                  </a:lnTo>
                  <a:lnTo>
                    <a:pt x="959897" y="938530"/>
                  </a:lnTo>
                  <a:lnTo>
                    <a:pt x="960337" y="939800"/>
                  </a:lnTo>
                  <a:lnTo>
                    <a:pt x="961562" y="939800"/>
                  </a:lnTo>
                  <a:lnTo>
                    <a:pt x="961991" y="941070"/>
                  </a:lnTo>
                  <a:lnTo>
                    <a:pt x="962253" y="941070"/>
                  </a:lnTo>
                  <a:lnTo>
                    <a:pt x="962337" y="942340"/>
                  </a:lnTo>
                  <a:lnTo>
                    <a:pt x="962599" y="943610"/>
                  </a:lnTo>
                  <a:lnTo>
                    <a:pt x="990022" y="943610"/>
                  </a:lnTo>
                  <a:lnTo>
                    <a:pt x="997310" y="939800"/>
                  </a:lnTo>
                  <a:lnTo>
                    <a:pt x="996880" y="937260"/>
                  </a:lnTo>
                  <a:lnTo>
                    <a:pt x="993844" y="934720"/>
                  </a:lnTo>
                  <a:lnTo>
                    <a:pt x="989928" y="933450"/>
                  </a:lnTo>
                  <a:close/>
                </a:path>
                <a:path w="1243330" h="1243329">
                  <a:moveTo>
                    <a:pt x="1014681" y="932180"/>
                  </a:moveTo>
                  <a:lnTo>
                    <a:pt x="1010346" y="933450"/>
                  </a:lnTo>
                  <a:lnTo>
                    <a:pt x="1006513" y="935990"/>
                  </a:lnTo>
                  <a:lnTo>
                    <a:pt x="1000880" y="942340"/>
                  </a:lnTo>
                  <a:lnTo>
                    <a:pt x="1002964" y="942340"/>
                  </a:lnTo>
                  <a:lnTo>
                    <a:pt x="1004524" y="941070"/>
                  </a:lnTo>
                  <a:lnTo>
                    <a:pt x="1007121" y="938530"/>
                  </a:lnTo>
                  <a:lnTo>
                    <a:pt x="1009550" y="937260"/>
                  </a:lnTo>
                  <a:lnTo>
                    <a:pt x="1010346" y="935990"/>
                  </a:lnTo>
                  <a:lnTo>
                    <a:pt x="1012513" y="934720"/>
                  </a:lnTo>
                  <a:lnTo>
                    <a:pt x="1013288" y="934720"/>
                  </a:lnTo>
                  <a:lnTo>
                    <a:pt x="1013204" y="933450"/>
                  </a:lnTo>
                  <a:lnTo>
                    <a:pt x="1014764" y="933450"/>
                  </a:lnTo>
                  <a:lnTo>
                    <a:pt x="1014681" y="932180"/>
                  </a:lnTo>
                  <a:close/>
                </a:path>
                <a:path w="1243330" h="1243329">
                  <a:moveTo>
                    <a:pt x="1098280" y="883920"/>
                  </a:moveTo>
                  <a:lnTo>
                    <a:pt x="562422" y="883920"/>
                  </a:lnTo>
                  <a:lnTo>
                    <a:pt x="562862" y="885190"/>
                  </a:lnTo>
                  <a:lnTo>
                    <a:pt x="563030" y="886460"/>
                  </a:lnTo>
                  <a:lnTo>
                    <a:pt x="563030" y="887730"/>
                  </a:lnTo>
                  <a:lnTo>
                    <a:pt x="563637" y="889000"/>
                  </a:lnTo>
                  <a:lnTo>
                    <a:pt x="566077" y="891540"/>
                  </a:lnTo>
                  <a:lnTo>
                    <a:pt x="566600" y="892810"/>
                  </a:lnTo>
                  <a:lnTo>
                    <a:pt x="566862" y="892810"/>
                  </a:lnTo>
                  <a:lnTo>
                    <a:pt x="568422" y="894080"/>
                  </a:lnTo>
                  <a:lnTo>
                    <a:pt x="568946" y="894080"/>
                  </a:lnTo>
                  <a:lnTo>
                    <a:pt x="569291" y="895350"/>
                  </a:lnTo>
                  <a:lnTo>
                    <a:pt x="568600" y="896620"/>
                  </a:lnTo>
                  <a:lnTo>
                    <a:pt x="568946" y="897890"/>
                  </a:lnTo>
                  <a:lnTo>
                    <a:pt x="571113" y="897890"/>
                  </a:lnTo>
                  <a:lnTo>
                    <a:pt x="571804" y="899160"/>
                  </a:lnTo>
                  <a:lnTo>
                    <a:pt x="572233" y="899160"/>
                  </a:lnTo>
                  <a:lnTo>
                    <a:pt x="572757" y="900430"/>
                  </a:lnTo>
                  <a:lnTo>
                    <a:pt x="573186" y="900430"/>
                  </a:lnTo>
                  <a:lnTo>
                    <a:pt x="573804" y="901700"/>
                  </a:lnTo>
                  <a:lnTo>
                    <a:pt x="576328" y="913130"/>
                  </a:lnTo>
                  <a:lnTo>
                    <a:pt x="577626" y="915670"/>
                  </a:lnTo>
                  <a:lnTo>
                    <a:pt x="581354" y="920750"/>
                  </a:lnTo>
                  <a:lnTo>
                    <a:pt x="581265" y="922020"/>
                  </a:lnTo>
                  <a:lnTo>
                    <a:pt x="581176" y="923290"/>
                  </a:lnTo>
                  <a:lnTo>
                    <a:pt x="582306" y="923290"/>
                  </a:lnTo>
                  <a:lnTo>
                    <a:pt x="584736" y="924560"/>
                  </a:lnTo>
                  <a:lnTo>
                    <a:pt x="585783" y="925830"/>
                  </a:lnTo>
                  <a:lnTo>
                    <a:pt x="586223" y="927100"/>
                  </a:lnTo>
                  <a:lnTo>
                    <a:pt x="586139" y="930910"/>
                  </a:lnTo>
                  <a:lnTo>
                    <a:pt x="587521" y="933450"/>
                  </a:lnTo>
                  <a:lnTo>
                    <a:pt x="589605" y="934720"/>
                  </a:lnTo>
                  <a:lnTo>
                    <a:pt x="593866" y="935990"/>
                  </a:lnTo>
                  <a:lnTo>
                    <a:pt x="590809" y="938530"/>
                  </a:lnTo>
                  <a:lnTo>
                    <a:pt x="955049" y="938530"/>
                  </a:lnTo>
                  <a:lnTo>
                    <a:pt x="955395" y="937260"/>
                  </a:lnTo>
                  <a:lnTo>
                    <a:pt x="956264" y="935990"/>
                  </a:lnTo>
                  <a:lnTo>
                    <a:pt x="982389" y="935990"/>
                  </a:lnTo>
                  <a:lnTo>
                    <a:pt x="981614" y="933450"/>
                  </a:lnTo>
                  <a:lnTo>
                    <a:pt x="982483" y="933450"/>
                  </a:lnTo>
                  <a:lnTo>
                    <a:pt x="987854" y="930910"/>
                  </a:lnTo>
                  <a:lnTo>
                    <a:pt x="986901" y="928370"/>
                  </a:lnTo>
                  <a:lnTo>
                    <a:pt x="986378" y="928370"/>
                  </a:lnTo>
                  <a:lnTo>
                    <a:pt x="985603" y="927100"/>
                  </a:lnTo>
                  <a:lnTo>
                    <a:pt x="984902" y="927100"/>
                  </a:lnTo>
                  <a:lnTo>
                    <a:pt x="982745" y="925830"/>
                  </a:lnTo>
                  <a:lnTo>
                    <a:pt x="981216" y="924560"/>
                  </a:lnTo>
                  <a:lnTo>
                    <a:pt x="976661" y="924560"/>
                  </a:lnTo>
                  <a:lnTo>
                    <a:pt x="975708" y="923290"/>
                  </a:lnTo>
                  <a:lnTo>
                    <a:pt x="975708" y="922020"/>
                  </a:lnTo>
                  <a:lnTo>
                    <a:pt x="976137" y="919480"/>
                  </a:lnTo>
                  <a:lnTo>
                    <a:pt x="976221" y="918210"/>
                  </a:lnTo>
                  <a:lnTo>
                    <a:pt x="975876" y="916940"/>
                  </a:lnTo>
                  <a:lnTo>
                    <a:pt x="975446" y="916940"/>
                  </a:lnTo>
                  <a:lnTo>
                    <a:pt x="972410" y="913130"/>
                  </a:lnTo>
                  <a:lnTo>
                    <a:pt x="971541" y="910590"/>
                  </a:lnTo>
                  <a:lnTo>
                    <a:pt x="971028" y="909320"/>
                  </a:lnTo>
                  <a:lnTo>
                    <a:pt x="970909" y="906780"/>
                  </a:lnTo>
                  <a:lnTo>
                    <a:pt x="970850" y="905510"/>
                  </a:lnTo>
                  <a:lnTo>
                    <a:pt x="992639" y="905510"/>
                  </a:lnTo>
                  <a:lnTo>
                    <a:pt x="992022" y="902970"/>
                  </a:lnTo>
                  <a:lnTo>
                    <a:pt x="991854" y="901700"/>
                  </a:lnTo>
                  <a:lnTo>
                    <a:pt x="1069454" y="901700"/>
                  </a:lnTo>
                  <a:lnTo>
                    <a:pt x="1073967" y="900430"/>
                  </a:lnTo>
                  <a:lnTo>
                    <a:pt x="1078312" y="897890"/>
                  </a:lnTo>
                  <a:lnTo>
                    <a:pt x="1089767" y="890270"/>
                  </a:lnTo>
                  <a:lnTo>
                    <a:pt x="1096437" y="885190"/>
                  </a:lnTo>
                  <a:lnTo>
                    <a:pt x="1098280" y="883920"/>
                  </a:lnTo>
                  <a:close/>
                </a:path>
                <a:path w="1243330" h="1243329">
                  <a:moveTo>
                    <a:pt x="1042931" y="913130"/>
                  </a:moveTo>
                  <a:lnTo>
                    <a:pt x="1039256" y="913130"/>
                  </a:lnTo>
                  <a:lnTo>
                    <a:pt x="1039947" y="915670"/>
                  </a:lnTo>
                  <a:lnTo>
                    <a:pt x="1039601" y="916940"/>
                  </a:lnTo>
                  <a:lnTo>
                    <a:pt x="1038544" y="918210"/>
                  </a:lnTo>
                  <a:lnTo>
                    <a:pt x="1036376" y="918210"/>
                  </a:lnTo>
                  <a:lnTo>
                    <a:pt x="1021885" y="927100"/>
                  </a:lnTo>
                  <a:lnTo>
                    <a:pt x="1018492" y="929640"/>
                  </a:lnTo>
                  <a:lnTo>
                    <a:pt x="1016147" y="932180"/>
                  </a:lnTo>
                  <a:lnTo>
                    <a:pt x="1019183" y="930910"/>
                  </a:lnTo>
                  <a:lnTo>
                    <a:pt x="1025696" y="927100"/>
                  </a:lnTo>
                  <a:lnTo>
                    <a:pt x="1031518" y="924560"/>
                  </a:lnTo>
                  <a:lnTo>
                    <a:pt x="1037591" y="919480"/>
                  </a:lnTo>
                  <a:lnTo>
                    <a:pt x="1048093" y="916940"/>
                  </a:lnTo>
                  <a:lnTo>
                    <a:pt x="1050292" y="915670"/>
                  </a:lnTo>
                  <a:lnTo>
                    <a:pt x="1042973" y="915670"/>
                  </a:lnTo>
                  <a:lnTo>
                    <a:pt x="1042638" y="914400"/>
                  </a:lnTo>
                  <a:lnTo>
                    <a:pt x="1042889" y="914400"/>
                  </a:lnTo>
                  <a:lnTo>
                    <a:pt x="1042931" y="913130"/>
                  </a:lnTo>
                  <a:close/>
                </a:path>
                <a:path w="1243330" h="1243329">
                  <a:moveTo>
                    <a:pt x="979687" y="923290"/>
                  </a:moveTo>
                  <a:lnTo>
                    <a:pt x="978389" y="923290"/>
                  </a:lnTo>
                  <a:lnTo>
                    <a:pt x="977436" y="924560"/>
                  </a:lnTo>
                  <a:lnTo>
                    <a:pt x="981216" y="924560"/>
                  </a:lnTo>
                  <a:lnTo>
                    <a:pt x="979687" y="923290"/>
                  </a:lnTo>
                  <a:close/>
                </a:path>
                <a:path w="1243330" h="1243329">
                  <a:moveTo>
                    <a:pt x="996535" y="915670"/>
                  </a:moveTo>
                  <a:lnTo>
                    <a:pt x="992116" y="915670"/>
                  </a:lnTo>
                  <a:lnTo>
                    <a:pt x="993069" y="918210"/>
                  </a:lnTo>
                  <a:lnTo>
                    <a:pt x="992461" y="920750"/>
                  </a:lnTo>
                  <a:lnTo>
                    <a:pt x="990985" y="920750"/>
                  </a:lnTo>
                  <a:lnTo>
                    <a:pt x="989069" y="922020"/>
                  </a:lnTo>
                  <a:lnTo>
                    <a:pt x="987509" y="923290"/>
                  </a:lnTo>
                  <a:lnTo>
                    <a:pt x="990734" y="922020"/>
                  </a:lnTo>
                  <a:lnTo>
                    <a:pt x="994283" y="920750"/>
                  </a:lnTo>
                  <a:lnTo>
                    <a:pt x="1000105" y="916940"/>
                  </a:lnTo>
                  <a:lnTo>
                    <a:pt x="996535" y="915670"/>
                  </a:lnTo>
                  <a:close/>
                </a:path>
                <a:path w="1243330" h="1243329">
                  <a:moveTo>
                    <a:pt x="1030052" y="915670"/>
                  </a:moveTo>
                  <a:lnTo>
                    <a:pt x="1023361" y="915670"/>
                  </a:lnTo>
                  <a:lnTo>
                    <a:pt x="1021801" y="916940"/>
                  </a:lnTo>
                  <a:lnTo>
                    <a:pt x="1017016" y="918210"/>
                  </a:lnTo>
                  <a:lnTo>
                    <a:pt x="1015288" y="919480"/>
                  </a:lnTo>
                  <a:lnTo>
                    <a:pt x="1014942" y="920750"/>
                  </a:lnTo>
                  <a:lnTo>
                    <a:pt x="1017194" y="920750"/>
                  </a:lnTo>
                  <a:lnTo>
                    <a:pt x="1021979" y="919480"/>
                  </a:lnTo>
                  <a:lnTo>
                    <a:pt x="1027958" y="916940"/>
                  </a:lnTo>
                  <a:lnTo>
                    <a:pt x="1030052" y="915670"/>
                  </a:lnTo>
                  <a:close/>
                </a:path>
                <a:path w="1243330" h="1243329">
                  <a:moveTo>
                    <a:pt x="992116" y="915670"/>
                  </a:moveTo>
                  <a:lnTo>
                    <a:pt x="987331" y="915670"/>
                  </a:lnTo>
                  <a:lnTo>
                    <a:pt x="988284" y="919480"/>
                  </a:lnTo>
                  <a:lnTo>
                    <a:pt x="992116" y="915670"/>
                  </a:lnTo>
                  <a:close/>
                </a:path>
                <a:path w="1243330" h="1243329">
                  <a:moveTo>
                    <a:pt x="1019466" y="915670"/>
                  </a:moveTo>
                  <a:lnTo>
                    <a:pt x="1015895" y="915670"/>
                  </a:lnTo>
                  <a:lnTo>
                    <a:pt x="1017969" y="916940"/>
                  </a:lnTo>
                  <a:lnTo>
                    <a:pt x="1019466" y="915670"/>
                  </a:lnTo>
                  <a:close/>
                </a:path>
                <a:path w="1243330" h="1243329">
                  <a:moveTo>
                    <a:pt x="994975" y="909320"/>
                  </a:moveTo>
                  <a:lnTo>
                    <a:pt x="979519" y="909320"/>
                  </a:lnTo>
                  <a:lnTo>
                    <a:pt x="979687" y="910590"/>
                  </a:lnTo>
                  <a:lnTo>
                    <a:pt x="980211" y="911860"/>
                  </a:lnTo>
                  <a:lnTo>
                    <a:pt x="980378" y="913130"/>
                  </a:lnTo>
                  <a:lnTo>
                    <a:pt x="980472" y="914400"/>
                  </a:lnTo>
                  <a:lnTo>
                    <a:pt x="981006" y="915670"/>
                  </a:lnTo>
                  <a:lnTo>
                    <a:pt x="995153" y="915670"/>
                  </a:lnTo>
                  <a:lnTo>
                    <a:pt x="995278" y="914400"/>
                  </a:lnTo>
                  <a:lnTo>
                    <a:pt x="995404" y="913130"/>
                  </a:lnTo>
                  <a:lnTo>
                    <a:pt x="995749" y="911860"/>
                  </a:lnTo>
                  <a:lnTo>
                    <a:pt x="995498" y="911860"/>
                  </a:lnTo>
                  <a:lnTo>
                    <a:pt x="995058" y="910590"/>
                  </a:lnTo>
                  <a:lnTo>
                    <a:pt x="994975" y="909320"/>
                  </a:lnTo>
                  <a:close/>
                </a:path>
                <a:path w="1243330" h="1243329">
                  <a:moveTo>
                    <a:pt x="1056344" y="902970"/>
                  </a:moveTo>
                  <a:lnTo>
                    <a:pt x="996796" y="902970"/>
                  </a:lnTo>
                  <a:lnTo>
                    <a:pt x="998273" y="905510"/>
                  </a:lnTo>
                  <a:lnTo>
                    <a:pt x="998964" y="906780"/>
                  </a:lnTo>
                  <a:lnTo>
                    <a:pt x="998702" y="908050"/>
                  </a:lnTo>
                  <a:lnTo>
                    <a:pt x="997749" y="909320"/>
                  </a:lnTo>
                  <a:lnTo>
                    <a:pt x="998273" y="910590"/>
                  </a:lnTo>
                  <a:lnTo>
                    <a:pt x="1001404" y="913130"/>
                  </a:lnTo>
                  <a:lnTo>
                    <a:pt x="1002011" y="914400"/>
                  </a:lnTo>
                  <a:lnTo>
                    <a:pt x="1002095" y="915670"/>
                  </a:lnTo>
                  <a:lnTo>
                    <a:pt x="1004262" y="915670"/>
                  </a:lnTo>
                  <a:lnTo>
                    <a:pt x="1006252" y="914400"/>
                  </a:lnTo>
                  <a:lnTo>
                    <a:pt x="1008943" y="910590"/>
                  </a:lnTo>
                  <a:lnTo>
                    <a:pt x="1011037" y="909320"/>
                  </a:lnTo>
                  <a:lnTo>
                    <a:pt x="1014073" y="909320"/>
                  </a:lnTo>
                  <a:lnTo>
                    <a:pt x="1015634" y="908050"/>
                  </a:lnTo>
                  <a:lnTo>
                    <a:pt x="1042722" y="908050"/>
                  </a:lnTo>
                  <a:lnTo>
                    <a:pt x="1056344" y="902970"/>
                  </a:lnTo>
                  <a:close/>
                </a:path>
                <a:path w="1243330" h="1243329">
                  <a:moveTo>
                    <a:pt x="1042722" y="908050"/>
                  </a:moveTo>
                  <a:lnTo>
                    <a:pt x="1017707" y="908050"/>
                  </a:lnTo>
                  <a:lnTo>
                    <a:pt x="1018492" y="909320"/>
                  </a:lnTo>
                  <a:lnTo>
                    <a:pt x="1018052" y="910590"/>
                  </a:lnTo>
                  <a:lnTo>
                    <a:pt x="1015801" y="914400"/>
                  </a:lnTo>
                  <a:lnTo>
                    <a:pt x="1015372" y="915670"/>
                  </a:lnTo>
                  <a:lnTo>
                    <a:pt x="1031350" y="915670"/>
                  </a:lnTo>
                  <a:lnTo>
                    <a:pt x="1035246" y="913130"/>
                  </a:lnTo>
                  <a:lnTo>
                    <a:pt x="1042931" y="913130"/>
                  </a:lnTo>
                  <a:lnTo>
                    <a:pt x="1042973" y="911860"/>
                  </a:lnTo>
                  <a:lnTo>
                    <a:pt x="1043319" y="910590"/>
                  </a:lnTo>
                  <a:lnTo>
                    <a:pt x="1043413" y="909320"/>
                  </a:lnTo>
                  <a:lnTo>
                    <a:pt x="1042722" y="908050"/>
                  </a:lnTo>
                  <a:close/>
                </a:path>
                <a:path w="1243330" h="1243329">
                  <a:moveTo>
                    <a:pt x="1066491" y="904240"/>
                  </a:moveTo>
                  <a:lnTo>
                    <a:pt x="1062857" y="904240"/>
                  </a:lnTo>
                  <a:lnTo>
                    <a:pt x="1058952" y="906780"/>
                  </a:lnTo>
                  <a:lnTo>
                    <a:pt x="1045141" y="914400"/>
                  </a:lnTo>
                  <a:lnTo>
                    <a:pt x="1044795" y="915670"/>
                  </a:lnTo>
                  <a:lnTo>
                    <a:pt x="1050292" y="915670"/>
                  </a:lnTo>
                  <a:lnTo>
                    <a:pt x="1054690" y="913130"/>
                  </a:lnTo>
                  <a:lnTo>
                    <a:pt x="1066491" y="904240"/>
                  </a:lnTo>
                  <a:close/>
                </a:path>
                <a:path w="1243330" h="1243329">
                  <a:moveTo>
                    <a:pt x="1012681" y="909320"/>
                  </a:moveTo>
                  <a:lnTo>
                    <a:pt x="1011037" y="909320"/>
                  </a:lnTo>
                  <a:lnTo>
                    <a:pt x="1010430" y="910590"/>
                  </a:lnTo>
                  <a:lnTo>
                    <a:pt x="1012681" y="909320"/>
                  </a:lnTo>
                  <a:close/>
                </a:path>
                <a:path w="1243330" h="1243329">
                  <a:moveTo>
                    <a:pt x="992639" y="905510"/>
                  </a:moveTo>
                  <a:lnTo>
                    <a:pt x="970850" y="905510"/>
                  </a:lnTo>
                  <a:lnTo>
                    <a:pt x="972064" y="906780"/>
                  </a:lnTo>
                  <a:lnTo>
                    <a:pt x="977090" y="906780"/>
                  </a:lnTo>
                  <a:lnTo>
                    <a:pt x="978305" y="908050"/>
                  </a:lnTo>
                  <a:lnTo>
                    <a:pt x="979174" y="909320"/>
                  </a:lnTo>
                  <a:lnTo>
                    <a:pt x="996011" y="909320"/>
                  </a:lnTo>
                  <a:lnTo>
                    <a:pt x="996618" y="908050"/>
                  </a:lnTo>
                  <a:lnTo>
                    <a:pt x="994105" y="908050"/>
                  </a:lnTo>
                  <a:lnTo>
                    <a:pt x="993414" y="906780"/>
                  </a:lnTo>
                  <a:lnTo>
                    <a:pt x="992639" y="905510"/>
                  </a:lnTo>
                  <a:close/>
                </a:path>
                <a:path w="1243330" h="1243329">
                  <a:moveTo>
                    <a:pt x="974315" y="906780"/>
                  </a:moveTo>
                  <a:lnTo>
                    <a:pt x="972588" y="906780"/>
                  </a:lnTo>
                  <a:lnTo>
                    <a:pt x="973017" y="908050"/>
                  </a:lnTo>
                  <a:lnTo>
                    <a:pt x="974315" y="906780"/>
                  </a:lnTo>
                  <a:close/>
                </a:path>
                <a:path w="1243330" h="1243329">
                  <a:moveTo>
                    <a:pt x="996880" y="906780"/>
                  </a:moveTo>
                  <a:lnTo>
                    <a:pt x="994891" y="906780"/>
                  </a:lnTo>
                  <a:lnTo>
                    <a:pt x="994105" y="908050"/>
                  </a:lnTo>
                  <a:lnTo>
                    <a:pt x="996618" y="908050"/>
                  </a:lnTo>
                  <a:lnTo>
                    <a:pt x="996880" y="906780"/>
                  </a:lnTo>
                  <a:close/>
                </a:path>
                <a:path w="1243330" h="1243329">
                  <a:moveTo>
                    <a:pt x="1060166" y="901700"/>
                  </a:moveTo>
                  <a:lnTo>
                    <a:pt x="992891" y="901700"/>
                  </a:lnTo>
                  <a:lnTo>
                    <a:pt x="994796" y="905510"/>
                  </a:lnTo>
                  <a:lnTo>
                    <a:pt x="995236" y="904240"/>
                  </a:lnTo>
                  <a:lnTo>
                    <a:pt x="996189" y="904240"/>
                  </a:lnTo>
                  <a:lnTo>
                    <a:pt x="996796" y="902970"/>
                  </a:lnTo>
                  <a:lnTo>
                    <a:pt x="1056344" y="902970"/>
                  </a:lnTo>
                  <a:lnTo>
                    <a:pt x="1060166" y="901700"/>
                  </a:lnTo>
                  <a:close/>
                </a:path>
                <a:path w="1243330" h="1243329">
                  <a:moveTo>
                    <a:pt x="1136907" y="806450"/>
                  </a:moveTo>
                  <a:lnTo>
                    <a:pt x="501492" y="806450"/>
                  </a:lnTo>
                  <a:lnTo>
                    <a:pt x="503052" y="807720"/>
                  </a:lnTo>
                  <a:lnTo>
                    <a:pt x="503147" y="810260"/>
                  </a:lnTo>
                  <a:lnTo>
                    <a:pt x="502194" y="814070"/>
                  </a:lnTo>
                  <a:lnTo>
                    <a:pt x="502539" y="815340"/>
                  </a:lnTo>
                  <a:lnTo>
                    <a:pt x="503576" y="816610"/>
                  </a:lnTo>
                  <a:lnTo>
                    <a:pt x="505754" y="816610"/>
                  </a:lnTo>
                  <a:lnTo>
                    <a:pt x="506612" y="817880"/>
                  </a:lnTo>
                  <a:lnTo>
                    <a:pt x="508529" y="820420"/>
                  </a:lnTo>
                  <a:lnTo>
                    <a:pt x="511481" y="821690"/>
                  </a:lnTo>
                  <a:lnTo>
                    <a:pt x="518256" y="824230"/>
                  </a:lnTo>
                  <a:lnTo>
                    <a:pt x="521282" y="825500"/>
                  </a:lnTo>
                  <a:lnTo>
                    <a:pt x="522067" y="826770"/>
                  </a:lnTo>
                  <a:lnTo>
                    <a:pt x="522413" y="830580"/>
                  </a:lnTo>
                  <a:lnTo>
                    <a:pt x="522759" y="831850"/>
                  </a:lnTo>
                  <a:lnTo>
                    <a:pt x="523450" y="833120"/>
                  </a:lnTo>
                  <a:lnTo>
                    <a:pt x="524235" y="834390"/>
                  </a:lnTo>
                  <a:lnTo>
                    <a:pt x="525198" y="835660"/>
                  </a:lnTo>
                  <a:lnTo>
                    <a:pt x="526319" y="835660"/>
                  </a:lnTo>
                  <a:lnTo>
                    <a:pt x="533701" y="839470"/>
                  </a:lnTo>
                  <a:lnTo>
                    <a:pt x="536130" y="842010"/>
                  </a:lnTo>
                  <a:lnTo>
                    <a:pt x="538046" y="844550"/>
                  </a:lnTo>
                  <a:lnTo>
                    <a:pt x="538915" y="845820"/>
                  </a:lnTo>
                  <a:lnTo>
                    <a:pt x="543679" y="847090"/>
                  </a:lnTo>
                  <a:lnTo>
                    <a:pt x="545763" y="849630"/>
                  </a:lnTo>
                  <a:lnTo>
                    <a:pt x="547072" y="850900"/>
                  </a:lnTo>
                  <a:lnTo>
                    <a:pt x="549156" y="854710"/>
                  </a:lnTo>
                  <a:lnTo>
                    <a:pt x="548370" y="857250"/>
                  </a:lnTo>
                  <a:lnTo>
                    <a:pt x="549156" y="858520"/>
                  </a:lnTo>
                  <a:lnTo>
                    <a:pt x="554443" y="863600"/>
                  </a:lnTo>
                  <a:lnTo>
                    <a:pt x="554789" y="863600"/>
                  </a:lnTo>
                  <a:lnTo>
                    <a:pt x="555229" y="864870"/>
                  </a:lnTo>
                  <a:lnTo>
                    <a:pt x="557658" y="864870"/>
                  </a:lnTo>
                  <a:lnTo>
                    <a:pt x="558611" y="866140"/>
                  </a:lnTo>
                  <a:lnTo>
                    <a:pt x="559480" y="867410"/>
                  </a:lnTo>
                  <a:lnTo>
                    <a:pt x="560265" y="873760"/>
                  </a:lnTo>
                  <a:lnTo>
                    <a:pt x="562255" y="878840"/>
                  </a:lnTo>
                  <a:lnTo>
                    <a:pt x="562600" y="881380"/>
                  </a:lnTo>
                  <a:lnTo>
                    <a:pt x="561731" y="883920"/>
                  </a:lnTo>
                  <a:lnTo>
                    <a:pt x="1100532" y="883920"/>
                  </a:lnTo>
                  <a:lnTo>
                    <a:pt x="1101662" y="882650"/>
                  </a:lnTo>
                  <a:lnTo>
                    <a:pt x="1106961" y="877570"/>
                  </a:lnTo>
                  <a:lnTo>
                    <a:pt x="1112248" y="871220"/>
                  </a:lnTo>
                  <a:lnTo>
                    <a:pt x="1115107" y="869950"/>
                  </a:lnTo>
                  <a:lnTo>
                    <a:pt x="1122227" y="863600"/>
                  </a:lnTo>
                  <a:lnTo>
                    <a:pt x="1122918" y="862330"/>
                  </a:lnTo>
                  <a:lnTo>
                    <a:pt x="1123007" y="861060"/>
                  </a:lnTo>
                  <a:lnTo>
                    <a:pt x="1123096" y="859790"/>
                  </a:lnTo>
                  <a:lnTo>
                    <a:pt x="1122918" y="858520"/>
                  </a:lnTo>
                  <a:lnTo>
                    <a:pt x="1121882" y="853440"/>
                  </a:lnTo>
                  <a:lnTo>
                    <a:pt x="1121793" y="852170"/>
                  </a:lnTo>
                  <a:lnTo>
                    <a:pt x="1121704" y="850900"/>
                  </a:lnTo>
                  <a:lnTo>
                    <a:pt x="1122489" y="848360"/>
                  </a:lnTo>
                  <a:lnTo>
                    <a:pt x="1121096" y="845820"/>
                  </a:lnTo>
                  <a:lnTo>
                    <a:pt x="1120238" y="844550"/>
                  </a:lnTo>
                  <a:lnTo>
                    <a:pt x="1131002" y="844550"/>
                  </a:lnTo>
                  <a:lnTo>
                    <a:pt x="1137420" y="836930"/>
                  </a:lnTo>
                  <a:lnTo>
                    <a:pt x="1137337" y="834390"/>
                  </a:lnTo>
                  <a:lnTo>
                    <a:pt x="1138813" y="834390"/>
                  </a:lnTo>
                  <a:lnTo>
                    <a:pt x="1140803" y="833120"/>
                  </a:lnTo>
                  <a:lnTo>
                    <a:pt x="1141672" y="831850"/>
                  </a:lnTo>
                  <a:lnTo>
                    <a:pt x="1142017" y="830580"/>
                  </a:lnTo>
                  <a:lnTo>
                    <a:pt x="1145933" y="830580"/>
                  </a:lnTo>
                  <a:lnTo>
                    <a:pt x="1147064" y="828040"/>
                  </a:lnTo>
                  <a:lnTo>
                    <a:pt x="1147410" y="825500"/>
                  </a:lnTo>
                  <a:lnTo>
                    <a:pt x="1148101" y="822960"/>
                  </a:lnTo>
                  <a:lnTo>
                    <a:pt x="1154949" y="822960"/>
                  </a:lnTo>
                  <a:lnTo>
                    <a:pt x="1150352" y="821690"/>
                  </a:lnTo>
                  <a:lnTo>
                    <a:pt x="1148970" y="821690"/>
                  </a:lnTo>
                  <a:lnTo>
                    <a:pt x="1147839" y="820420"/>
                  </a:lnTo>
                  <a:lnTo>
                    <a:pt x="1145808" y="817880"/>
                  </a:lnTo>
                  <a:lnTo>
                    <a:pt x="1142363" y="817880"/>
                  </a:lnTo>
                  <a:lnTo>
                    <a:pt x="1141850" y="816610"/>
                  </a:lnTo>
                  <a:lnTo>
                    <a:pt x="1141672" y="815340"/>
                  </a:lnTo>
                  <a:lnTo>
                    <a:pt x="1139850" y="814070"/>
                  </a:lnTo>
                  <a:lnTo>
                    <a:pt x="1139850" y="812800"/>
                  </a:lnTo>
                  <a:lnTo>
                    <a:pt x="1141326" y="812800"/>
                  </a:lnTo>
                  <a:lnTo>
                    <a:pt x="1142708" y="811530"/>
                  </a:lnTo>
                  <a:lnTo>
                    <a:pt x="1143839" y="810260"/>
                  </a:lnTo>
                  <a:lnTo>
                    <a:pt x="1144530" y="808990"/>
                  </a:lnTo>
                  <a:lnTo>
                    <a:pt x="1136907" y="806450"/>
                  </a:lnTo>
                  <a:close/>
                </a:path>
                <a:path w="1243330" h="1243329">
                  <a:moveTo>
                    <a:pt x="309285" y="869950"/>
                  </a:moveTo>
                  <a:lnTo>
                    <a:pt x="285101" y="869950"/>
                  </a:lnTo>
                  <a:lnTo>
                    <a:pt x="286221" y="871220"/>
                  </a:lnTo>
                  <a:lnTo>
                    <a:pt x="288389" y="871220"/>
                  </a:lnTo>
                  <a:lnTo>
                    <a:pt x="287614" y="873760"/>
                  </a:lnTo>
                  <a:lnTo>
                    <a:pt x="295258" y="873760"/>
                  </a:lnTo>
                  <a:lnTo>
                    <a:pt x="300797" y="876300"/>
                  </a:lnTo>
                  <a:lnTo>
                    <a:pt x="304807" y="876300"/>
                  </a:lnTo>
                  <a:lnTo>
                    <a:pt x="307404" y="875030"/>
                  </a:lnTo>
                  <a:lnTo>
                    <a:pt x="308880" y="872490"/>
                  </a:lnTo>
                  <a:lnTo>
                    <a:pt x="309285" y="869950"/>
                  </a:lnTo>
                  <a:close/>
                </a:path>
                <a:path w="1243330" h="1243329">
                  <a:moveTo>
                    <a:pt x="310440" y="867410"/>
                  </a:moveTo>
                  <a:lnTo>
                    <a:pt x="277719" y="867410"/>
                  </a:lnTo>
                  <a:lnTo>
                    <a:pt x="280483" y="871220"/>
                  </a:lnTo>
                  <a:lnTo>
                    <a:pt x="283185" y="871220"/>
                  </a:lnTo>
                  <a:lnTo>
                    <a:pt x="284138" y="869950"/>
                  </a:lnTo>
                  <a:lnTo>
                    <a:pt x="309285" y="869950"/>
                  </a:lnTo>
                  <a:lnTo>
                    <a:pt x="309488" y="868680"/>
                  </a:lnTo>
                  <a:lnTo>
                    <a:pt x="310440" y="867410"/>
                  </a:lnTo>
                  <a:close/>
                </a:path>
                <a:path w="1243330" h="1243329">
                  <a:moveTo>
                    <a:pt x="343602" y="808990"/>
                  </a:moveTo>
                  <a:lnTo>
                    <a:pt x="192727" y="808990"/>
                  </a:lnTo>
                  <a:lnTo>
                    <a:pt x="194287" y="811530"/>
                  </a:lnTo>
                  <a:lnTo>
                    <a:pt x="196643" y="814070"/>
                  </a:lnTo>
                  <a:lnTo>
                    <a:pt x="197428" y="814070"/>
                  </a:lnTo>
                  <a:lnTo>
                    <a:pt x="198119" y="815340"/>
                  </a:lnTo>
                  <a:lnTo>
                    <a:pt x="199763" y="819150"/>
                  </a:lnTo>
                  <a:lnTo>
                    <a:pt x="202978" y="822960"/>
                  </a:lnTo>
                  <a:lnTo>
                    <a:pt x="205061" y="824230"/>
                  </a:lnTo>
                  <a:lnTo>
                    <a:pt x="208538" y="826770"/>
                  </a:lnTo>
                  <a:lnTo>
                    <a:pt x="239783" y="840740"/>
                  </a:lnTo>
                  <a:lnTo>
                    <a:pt x="240903" y="840740"/>
                  </a:lnTo>
                  <a:lnTo>
                    <a:pt x="241867" y="842010"/>
                  </a:lnTo>
                  <a:lnTo>
                    <a:pt x="242296" y="843280"/>
                  </a:lnTo>
                  <a:lnTo>
                    <a:pt x="241343" y="845820"/>
                  </a:lnTo>
                  <a:lnTo>
                    <a:pt x="242034" y="845820"/>
                  </a:lnTo>
                  <a:lnTo>
                    <a:pt x="243175" y="847090"/>
                  </a:lnTo>
                  <a:lnTo>
                    <a:pt x="244118" y="847090"/>
                  </a:lnTo>
                  <a:lnTo>
                    <a:pt x="248809" y="850900"/>
                  </a:lnTo>
                  <a:lnTo>
                    <a:pt x="251762" y="853440"/>
                  </a:lnTo>
                  <a:lnTo>
                    <a:pt x="260693" y="855980"/>
                  </a:lnTo>
                  <a:lnTo>
                    <a:pt x="265133" y="855980"/>
                  </a:lnTo>
                  <a:lnTo>
                    <a:pt x="265478" y="857250"/>
                  </a:lnTo>
                  <a:lnTo>
                    <a:pt x="265656" y="858520"/>
                  </a:lnTo>
                  <a:lnTo>
                    <a:pt x="266264" y="858520"/>
                  </a:lnTo>
                  <a:lnTo>
                    <a:pt x="271290" y="864870"/>
                  </a:lnTo>
                  <a:lnTo>
                    <a:pt x="275635" y="867410"/>
                  </a:lnTo>
                  <a:lnTo>
                    <a:pt x="310440" y="867410"/>
                  </a:lnTo>
                  <a:lnTo>
                    <a:pt x="310786" y="868680"/>
                  </a:lnTo>
                  <a:lnTo>
                    <a:pt x="311487" y="866140"/>
                  </a:lnTo>
                  <a:lnTo>
                    <a:pt x="312001" y="864870"/>
                  </a:lnTo>
                  <a:lnTo>
                    <a:pt x="312870" y="864870"/>
                  </a:lnTo>
                  <a:lnTo>
                    <a:pt x="317037" y="862330"/>
                  </a:lnTo>
                  <a:lnTo>
                    <a:pt x="317822" y="861060"/>
                  </a:lnTo>
                  <a:lnTo>
                    <a:pt x="318775" y="861060"/>
                  </a:lnTo>
                  <a:lnTo>
                    <a:pt x="321728" y="854710"/>
                  </a:lnTo>
                  <a:lnTo>
                    <a:pt x="322943" y="853440"/>
                  </a:lnTo>
                  <a:lnTo>
                    <a:pt x="326503" y="853440"/>
                  </a:lnTo>
                  <a:lnTo>
                    <a:pt x="331183" y="849630"/>
                  </a:lnTo>
                  <a:lnTo>
                    <a:pt x="333968" y="849630"/>
                  </a:lnTo>
                  <a:lnTo>
                    <a:pt x="335099" y="848360"/>
                  </a:lnTo>
                  <a:lnTo>
                    <a:pt x="334230" y="847090"/>
                  </a:lnTo>
                  <a:lnTo>
                    <a:pt x="331791" y="845820"/>
                  </a:lnTo>
                  <a:lnTo>
                    <a:pt x="331016" y="844550"/>
                  </a:lnTo>
                  <a:lnTo>
                    <a:pt x="331099" y="843280"/>
                  </a:lnTo>
                  <a:lnTo>
                    <a:pt x="332660" y="839470"/>
                  </a:lnTo>
                  <a:lnTo>
                    <a:pt x="332743" y="836930"/>
                  </a:lnTo>
                  <a:lnTo>
                    <a:pt x="333005" y="835660"/>
                  </a:lnTo>
                  <a:lnTo>
                    <a:pt x="333623" y="834390"/>
                  </a:lnTo>
                  <a:lnTo>
                    <a:pt x="334921" y="833120"/>
                  </a:lnTo>
                  <a:lnTo>
                    <a:pt x="337696" y="833120"/>
                  </a:lnTo>
                  <a:lnTo>
                    <a:pt x="336911" y="830580"/>
                  </a:lnTo>
                  <a:lnTo>
                    <a:pt x="337089" y="830580"/>
                  </a:lnTo>
                  <a:lnTo>
                    <a:pt x="338042" y="828040"/>
                  </a:lnTo>
                  <a:lnTo>
                    <a:pt x="338125" y="826770"/>
                  </a:lnTo>
                  <a:lnTo>
                    <a:pt x="337780" y="825500"/>
                  </a:lnTo>
                  <a:lnTo>
                    <a:pt x="337518" y="824230"/>
                  </a:lnTo>
                  <a:lnTo>
                    <a:pt x="337780" y="822960"/>
                  </a:lnTo>
                  <a:lnTo>
                    <a:pt x="338387" y="821690"/>
                  </a:lnTo>
                  <a:lnTo>
                    <a:pt x="339078" y="820420"/>
                  </a:lnTo>
                  <a:lnTo>
                    <a:pt x="342471" y="812800"/>
                  </a:lnTo>
                  <a:lnTo>
                    <a:pt x="343434" y="811530"/>
                  </a:lnTo>
                  <a:lnTo>
                    <a:pt x="344041" y="810260"/>
                  </a:lnTo>
                  <a:lnTo>
                    <a:pt x="343602" y="808990"/>
                  </a:lnTo>
                  <a:close/>
                </a:path>
                <a:path w="1243330" h="1243329">
                  <a:moveTo>
                    <a:pt x="1155828" y="825500"/>
                  </a:moveTo>
                  <a:lnTo>
                    <a:pt x="1153043" y="825500"/>
                  </a:lnTo>
                  <a:lnTo>
                    <a:pt x="1153043" y="826770"/>
                  </a:lnTo>
                  <a:lnTo>
                    <a:pt x="1154854" y="826770"/>
                  </a:lnTo>
                  <a:lnTo>
                    <a:pt x="1155210" y="828040"/>
                  </a:lnTo>
                  <a:lnTo>
                    <a:pt x="1154603" y="830580"/>
                  </a:lnTo>
                  <a:lnTo>
                    <a:pt x="1153650" y="830580"/>
                  </a:lnTo>
                  <a:lnTo>
                    <a:pt x="1151221" y="831850"/>
                  </a:lnTo>
                  <a:lnTo>
                    <a:pt x="1150698" y="831850"/>
                  </a:lnTo>
                  <a:lnTo>
                    <a:pt x="1150006" y="834390"/>
                  </a:lnTo>
                  <a:lnTo>
                    <a:pt x="1145849" y="838200"/>
                  </a:lnTo>
                  <a:lnTo>
                    <a:pt x="1143923" y="838200"/>
                  </a:lnTo>
                  <a:lnTo>
                    <a:pt x="1142792" y="839470"/>
                  </a:lnTo>
                  <a:lnTo>
                    <a:pt x="1142017" y="839470"/>
                  </a:lnTo>
                  <a:lnTo>
                    <a:pt x="1141850" y="840740"/>
                  </a:lnTo>
                  <a:lnTo>
                    <a:pt x="1140719" y="843280"/>
                  </a:lnTo>
                  <a:lnTo>
                    <a:pt x="1133337" y="848360"/>
                  </a:lnTo>
                  <a:lnTo>
                    <a:pt x="1129347" y="852170"/>
                  </a:lnTo>
                  <a:lnTo>
                    <a:pt x="1127525" y="854710"/>
                  </a:lnTo>
                  <a:lnTo>
                    <a:pt x="1126405" y="857250"/>
                  </a:lnTo>
                  <a:lnTo>
                    <a:pt x="1127096" y="857250"/>
                  </a:lnTo>
                  <a:lnTo>
                    <a:pt x="1128740" y="854710"/>
                  </a:lnTo>
                  <a:lnTo>
                    <a:pt x="1142970" y="843280"/>
                  </a:lnTo>
                  <a:lnTo>
                    <a:pt x="1147493" y="840740"/>
                  </a:lnTo>
                  <a:lnTo>
                    <a:pt x="1162236" y="828040"/>
                  </a:lnTo>
                  <a:lnTo>
                    <a:pt x="1155828" y="825500"/>
                  </a:lnTo>
                  <a:close/>
                </a:path>
                <a:path w="1243330" h="1243329">
                  <a:moveTo>
                    <a:pt x="326503" y="853440"/>
                  </a:moveTo>
                  <a:lnTo>
                    <a:pt x="323644" y="853440"/>
                  </a:lnTo>
                  <a:lnTo>
                    <a:pt x="325895" y="854710"/>
                  </a:lnTo>
                  <a:lnTo>
                    <a:pt x="326503" y="853440"/>
                  </a:lnTo>
                  <a:close/>
                </a:path>
                <a:path w="1243330" h="1243329">
                  <a:moveTo>
                    <a:pt x="1131002" y="844550"/>
                  </a:moveTo>
                  <a:lnTo>
                    <a:pt x="1120238" y="844550"/>
                  </a:lnTo>
                  <a:lnTo>
                    <a:pt x="1122049" y="845820"/>
                  </a:lnTo>
                  <a:lnTo>
                    <a:pt x="1125002" y="845820"/>
                  </a:lnTo>
                  <a:lnTo>
                    <a:pt x="1125955" y="848360"/>
                  </a:lnTo>
                  <a:lnTo>
                    <a:pt x="1128740" y="845820"/>
                  </a:lnTo>
                  <a:lnTo>
                    <a:pt x="1131002" y="844550"/>
                  </a:lnTo>
                  <a:close/>
                </a:path>
                <a:path w="1243330" h="1243329">
                  <a:moveTo>
                    <a:pt x="1145933" y="830580"/>
                  </a:moveTo>
                  <a:lnTo>
                    <a:pt x="1142792" y="830580"/>
                  </a:lnTo>
                  <a:lnTo>
                    <a:pt x="1144446" y="831850"/>
                  </a:lnTo>
                  <a:lnTo>
                    <a:pt x="1145933" y="830580"/>
                  </a:lnTo>
                  <a:close/>
                </a:path>
                <a:path w="1243330" h="1243329">
                  <a:moveTo>
                    <a:pt x="1154949" y="822960"/>
                  </a:moveTo>
                  <a:lnTo>
                    <a:pt x="1152090" y="822960"/>
                  </a:lnTo>
                  <a:lnTo>
                    <a:pt x="1153734" y="824230"/>
                  </a:lnTo>
                  <a:lnTo>
                    <a:pt x="1154603" y="824230"/>
                  </a:lnTo>
                  <a:lnTo>
                    <a:pt x="1154949" y="822960"/>
                  </a:lnTo>
                  <a:close/>
                </a:path>
                <a:path w="1243330" h="1243329">
                  <a:moveTo>
                    <a:pt x="1200773" y="798830"/>
                  </a:moveTo>
                  <a:lnTo>
                    <a:pt x="1188026" y="798830"/>
                  </a:lnTo>
                  <a:lnTo>
                    <a:pt x="1188115" y="800100"/>
                  </a:lnTo>
                  <a:lnTo>
                    <a:pt x="1188204" y="801370"/>
                  </a:lnTo>
                  <a:lnTo>
                    <a:pt x="1187597" y="802640"/>
                  </a:lnTo>
                  <a:lnTo>
                    <a:pt x="1186382" y="803910"/>
                  </a:lnTo>
                  <a:lnTo>
                    <a:pt x="1184539" y="805180"/>
                  </a:lnTo>
                  <a:lnTo>
                    <a:pt x="1177440" y="805180"/>
                  </a:lnTo>
                  <a:lnTo>
                    <a:pt x="1174561" y="808990"/>
                  </a:lnTo>
                  <a:lnTo>
                    <a:pt x="1173786" y="808990"/>
                  </a:lnTo>
                  <a:lnTo>
                    <a:pt x="1172833" y="810260"/>
                  </a:lnTo>
                  <a:lnTo>
                    <a:pt x="1171702" y="810260"/>
                  </a:lnTo>
                  <a:lnTo>
                    <a:pt x="1169273" y="811530"/>
                  </a:lnTo>
                  <a:lnTo>
                    <a:pt x="1166770" y="812800"/>
                  </a:lnTo>
                  <a:lnTo>
                    <a:pt x="1158865" y="820420"/>
                  </a:lnTo>
                  <a:lnTo>
                    <a:pt x="1158079" y="822960"/>
                  </a:lnTo>
                  <a:lnTo>
                    <a:pt x="1158519" y="824230"/>
                  </a:lnTo>
                  <a:lnTo>
                    <a:pt x="1160938" y="824230"/>
                  </a:lnTo>
                  <a:lnTo>
                    <a:pt x="1163022" y="822960"/>
                  </a:lnTo>
                  <a:lnTo>
                    <a:pt x="1167974" y="816610"/>
                  </a:lnTo>
                  <a:lnTo>
                    <a:pt x="1171535" y="814070"/>
                  </a:lnTo>
                  <a:lnTo>
                    <a:pt x="1200773" y="798830"/>
                  </a:lnTo>
                  <a:close/>
                </a:path>
                <a:path w="1243330" h="1243329">
                  <a:moveTo>
                    <a:pt x="1144792" y="816610"/>
                  </a:moveTo>
                  <a:lnTo>
                    <a:pt x="1144446" y="816610"/>
                  </a:lnTo>
                  <a:lnTo>
                    <a:pt x="1144959" y="817880"/>
                  </a:lnTo>
                  <a:lnTo>
                    <a:pt x="1145808" y="817880"/>
                  </a:lnTo>
                  <a:lnTo>
                    <a:pt x="1144792" y="816610"/>
                  </a:lnTo>
                  <a:close/>
                </a:path>
                <a:path w="1243330" h="1243329">
                  <a:moveTo>
                    <a:pt x="0" y="510540"/>
                  </a:moveTo>
                  <a:lnTo>
                    <a:pt x="0" y="556260"/>
                  </a:lnTo>
                  <a:lnTo>
                    <a:pt x="984" y="560070"/>
                  </a:lnTo>
                  <a:lnTo>
                    <a:pt x="2020" y="562610"/>
                  </a:lnTo>
                  <a:lnTo>
                    <a:pt x="5937" y="567690"/>
                  </a:lnTo>
                  <a:lnTo>
                    <a:pt x="6795" y="568960"/>
                  </a:lnTo>
                  <a:lnTo>
                    <a:pt x="7141" y="570230"/>
                  </a:lnTo>
                  <a:lnTo>
                    <a:pt x="7235" y="571500"/>
                  </a:lnTo>
                  <a:lnTo>
                    <a:pt x="7402" y="571500"/>
                  </a:lnTo>
                  <a:lnTo>
                    <a:pt x="8010" y="572770"/>
                  </a:lnTo>
                  <a:lnTo>
                    <a:pt x="11319" y="575310"/>
                  </a:lnTo>
                  <a:lnTo>
                    <a:pt x="12271" y="576580"/>
                  </a:lnTo>
                  <a:lnTo>
                    <a:pt x="14533" y="577850"/>
                  </a:lnTo>
                  <a:lnTo>
                    <a:pt x="18606" y="579120"/>
                  </a:lnTo>
                  <a:lnTo>
                    <a:pt x="21905" y="581660"/>
                  </a:lnTo>
                  <a:lnTo>
                    <a:pt x="23727" y="581660"/>
                  </a:lnTo>
                  <a:lnTo>
                    <a:pt x="26240" y="582930"/>
                  </a:lnTo>
                  <a:lnTo>
                    <a:pt x="27800" y="582930"/>
                  </a:lnTo>
                  <a:lnTo>
                    <a:pt x="35014" y="591820"/>
                  </a:lnTo>
                  <a:lnTo>
                    <a:pt x="36920" y="593090"/>
                  </a:lnTo>
                  <a:lnTo>
                    <a:pt x="38051" y="594360"/>
                  </a:lnTo>
                  <a:lnTo>
                    <a:pt x="39705" y="595630"/>
                  </a:lnTo>
                  <a:lnTo>
                    <a:pt x="41433" y="596900"/>
                  </a:lnTo>
                  <a:lnTo>
                    <a:pt x="48637" y="605790"/>
                  </a:lnTo>
                  <a:lnTo>
                    <a:pt x="49255" y="608330"/>
                  </a:lnTo>
                  <a:lnTo>
                    <a:pt x="50113" y="609600"/>
                  </a:lnTo>
                  <a:lnTo>
                    <a:pt x="57495" y="614680"/>
                  </a:lnTo>
                  <a:lnTo>
                    <a:pt x="59150" y="615950"/>
                  </a:lnTo>
                  <a:lnTo>
                    <a:pt x="59746" y="615950"/>
                  </a:lnTo>
                  <a:lnTo>
                    <a:pt x="62102" y="619760"/>
                  </a:lnTo>
                  <a:lnTo>
                    <a:pt x="64092" y="621030"/>
                  </a:lnTo>
                  <a:lnTo>
                    <a:pt x="65736" y="622300"/>
                  </a:lnTo>
                  <a:lnTo>
                    <a:pt x="67212" y="623570"/>
                  </a:lnTo>
                  <a:lnTo>
                    <a:pt x="68259" y="626110"/>
                  </a:lnTo>
                  <a:lnTo>
                    <a:pt x="69390" y="629920"/>
                  </a:lnTo>
                  <a:lnTo>
                    <a:pt x="70249" y="631190"/>
                  </a:lnTo>
                  <a:lnTo>
                    <a:pt x="72772" y="632460"/>
                  </a:lnTo>
                  <a:lnTo>
                    <a:pt x="75893" y="637540"/>
                  </a:lnTo>
                  <a:lnTo>
                    <a:pt x="83798" y="643890"/>
                  </a:lnTo>
                  <a:lnTo>
                    <a:pt x="87431" y="648970"/>
                  </a:lnTo>
                  <a:lnTo>
                    <a:pt x="88657" y="650240"/>
                  </a:lnTo>
                  <a:lnTo>
                    <a:pt x="91609" y="651510"/>
                  </a:lnTo>
                  <a:lnTo>
                    <a:pt x="97159" y="654050"/>
                  </a:lnTo>
                  <a:lnTo>
                    <a:pt x="97777" y="655320"/>
                  </a:lnTo>
                  <a:lnTo>
                    <a:pt x="101944" y="655320"/>
                  </a:lnTo>
                  <a:lnTo>
                    <a:pt x="102981" y="656590"/>
                  </a:lnTo>
                  <a:lnTo>
                    <a:pt x="104373" y="656590"/>
                  </a:lnTo>
                  <a:lnTo>
                    <a:pt x="105232" y="657860"/>
                  </a:lnTo>
                  <a:lnTo>
                    <a:pt x="106185" y="659130"/>
                  </a:lnTo>
                  <a:lnTo>
                    <a:pt x="108017" y="659130"/>
                  </a:lnTo>
                  <a:lnTo>
                    <a:pt x="108447" y="660400"/>
                  </a:lnTo>
                  <a:lnTo>
                    <a:pt x="108530" y="661670"/>
                  </a:lnTo>
                  <a:lnTo>
                    <a:pt x="111232" y="661670"/>
                  </a:lnTo>
                  <a:lnTo>
                    <a:pt x="115650" y="668020"/>
                  </a:lnTo>
                  <a:lnTo>
                    <a:pt x="117567" y="669290"/>
                  </a:lnTo>
                  <a:lnTo>
                    <a:pt x="119389" y="669290"/>
                  </a:lnTo>
                  <a:lnTo>
                    <a:pt x="121472" y="670560"/>
                  </a:lnTo>
                  <a:lnTo>
                    <a:pt x="123378" y="671830"/>
                  </a:lnTo>
                  <a:lnTo>
                    <a:pt x="124593" y="674370"/>
                  </a:lnTo>
                  <a:lnTo>
                    <a:pt x="124854" y="675640"/>
                  </a:lnTo>
                  <a:lnTo>
                    <a:pt x="124854" y="676910"/>
                  </a:lnTo>
                  <a:lnTo>
                    <a:pt x="125022" y="678180"/>
                  </a:lnTo>
                  <a:lnTo>
                    <a:pt x="125629" y="679450"/>
                  </a:lnTo>
                  <a:lnTo>
                    <a:pt x="129807" y="679450"/>
                  </a:lnTo>
                  <a:lnTo>
                    <a:pt x="130498" y="680720"/>
                  </a:lnTo>
                  <a:lnTo>
                    <a:pt x="131022" y="681990"/>
                  </a:lnTo>
                  <a:lnTo>
                    <a:pt x="133880" y="685800"/>
                  </a:lnTo>
                  <a:lnTo>
                    <a:pt x="135011" y="687070"/>
                  </a:lnTo>
                  <a:lnTo>
                    <a:pt x="135179" y="688340"/>
                  </a:lnTo>
                  <a:lnTo>
                    <a:pt x="135262" y="690880"/>
                  </a:lnTo>
                  <a:lnTo>
                    <a:pt x="135440" y="692150"/>
                  </a:lnTo>
                  <a:lnTo>
                    <a:pt x="137095" y="693420"/>
                  </a:lnTo>
                  <a:lnTo>
                    <a:pt x="137440" y="693420"/>
                  </a:lnTo>
                  <a:lnTo>
                    <a:pt x="137357" y="694690"/>
                  </a:lnTo>
                  <a:lnTo>
                    <a:pt x="136749" y="695960"/>
                  </a:lnTo>
                  <a:lnTo>
                    <a:pt x="136571" y="697230"/>
                  </a:lnTo>
                  <a:lnTo>
                    <a:pt x="136749" y="698500"/>
                  </a:lnTo>
                  <a:lnTo>
                    <a:pt x="137702" y="699770"/>
                  </a:lnTo>
                  <a:lnTo>
                    <a:pt x="137870" y="701040"/>
                  </a:lnTo>
                  <a:lnTo>
                    <a:pt x="137618" y="702310"/>
                  </a:lnTo>
                  <a:lnTo>
                    <a:pt x="137440" y="703580"/>
                  </a:lnTo>
                  <a:lnTo>
                    <a:pt x="137618" y="703580"/>
                  </a:lnTo>
                  <a:lnTo>
                    <a:pt x="138393" y="704850"/>
                  </a:lnTo>
                  <a:lnTo>
                    <a:pt x="139095" y="706120"/>
                  </a:lnTo>
                  <a:lnTo>
                    <a:pt x="140393" y="707390"/>
                  </a:lnTo>
                  <a:lnTo>
                    <a:pt x="141001" y="707390"/>
                  </a:lnTo>
                  <a:lnTo>
                    <a:pt x="141179" y="708660"/>
                  </a:lnTo>
                  <a:lnTo>
                    <a:pt x="141179" y="709930"/>
                  </a:lnTo>
                  <a:lnTo>
                    <a:pt x="141346" y="711200"/>
                  </a:lnTo>
                  <a:lnTo>
                    <a:pt x="141870" y="711200"/>
                  </a:lnTo>
                  <a:lnTo>
                    <a:pt x="143775" y="712470"/>
                  </a:lnTo>
                  <a:lnTo>
                    <a:pt x="145074" y="716280"/>
                  </a:lnTo>
                  <a:lnTo>
                    <a:pt x="147335" y="721360"/>
                  </a:lnTo>
                  <a:lnTo>
                    <a:pt x="148026" y="722630"/>
                  </a:lnTo>
                  <a:lnTo>
                    <a:pt x="149775" y="722630"/>
                  </a:lnTo>
                  <a:lnTo>
                    <a:pt x="150728" y="723900"/>
                  </a:lnTo>
                  <a:lnTo>
                    <a:pt x="152456" y="727710"/>
                  </a:lnTo>
                  <a:lnTo>
                    <a:pt x="153848" y="730250"/>
                  </a:lnTo>
                  <a:lnTo>
                    <a:pt x="154016" y="732790"/>
                  </a:lnTo>
                  <a:lnTo>
                    <a:pt x="153670" y="736600"/>
                  </a:lnTo>
                  <a:lnTo>
                    <a:pt x="153147" y="739140"/>
                  </a:lnTo>
                  <a:lnTo>
                    <a:pt x="151587" y="744220"/>
                  </a:lnTo>
                  <a:lnTo>
                    <a:pt x="151157" y="746760"/>
                  </a:lnTo>
                  <a:lnTo>
                    <a:pt x="151241" y="749300"/>
                  </a:lnTo>
                  <a:lnTo>
                    <a:pt x="152885" y="755650"/>
                  </a:lnTo>
                  <a:lnTo>
                    <a:pt x="152885" y="756920"/>
                  </a:lnTo>
                  <a:lnTo>
                    <a:pt x="152539" y="758190"/>
                  </a:lnTo>
                  <a:lnTo>
                    <a:pt x="152717" y="759460"/>
                  </a:lnTo>
                  <a:lnTo>
                    <a:pt x="153063" y="759460"/>
                  </a:lnTo>
                  <a:lnTo>
                    <a:pt x="154361" y="762000"/>
                  </a:lnTo>
                  <a:lnTo>
                    <a:pt x="154623" y="762000"/>
                  </a:lnTo>
                  <a:lnTo>
                    <a:pt x="154969" y="763270"/>
                  </a:lnTo>
                  <a:lnTo>
                    <a:pt x="156801" y="765810"/>
                  </a:lnTo>
                  <a:lnTo>
                    <a:pt x="158016" y="770890"/>
                  </a:lnTo>
                  <a:lnTo>
                    <a:pt x="158372" y="772160"/>
                  </a:lnTo>
                  <a:lnTo>
                    <a:pt x="160099" y="774700"/>
                  </a:lnTo>
                  <a:lnTo>
                    <a:pt x="161827" y="775970"/>
                  </a:lnTo>
                  <a:lnTo>
                    <a:pt x="163136" y="778510"/>
                  </a:lnTo>
                  <a:lnTo>
                    <a:pt x="163827" y="782320"/>
                  </a:lnTo>
                  <a:lnTo>
                    <a:pt x="165481" y="786130"/>
                  </a:lnTo>
                  <a:lnTo>
                    <a:pt x="166089" y="788670"/>
                  </a:lnTo>
                  <a:lnTo>
                    <a:pt x="166173" y="791210"/>
                  </a:lnTo>
                  <a:lnTo>
                    <a:pt x="166518" y="792480"/>
                  </a:lnTo>
                  <a:lnTo>
                    <a:pt x="167911" y="793750"/>
                  </a:lnTo>
                  <a:lnTo>
                    <a:pt x="172591" y="797560"/>
                  </a:lnTo>
                  <a:lnTo>
                    <a:pt x="173984" y="798830"/>
                  </a:lnTo>
                  <a:lnTo>
                    <a:pt x="174591" y="800100"/>
                  </a:lnTo>
                  <a:lnTo>
                    <a:pt x="175020" y="801370"/>
                  </a:lnTo>
                  <a:lnTo>
                    <a:pt x="175638" y="802640"/>
                  </a:lnTo>
                  <a:lnTo>
                    <a:pt x="176329" y="802640"/>
                  </a:lnTo>
                  <a:lnTo>
                    <a:pt x="184392" y="807720"/>
                  </a:lnTo>
                  <a:lnTo>
                    <a:pt x="185449" y="808990"/>
                  </a:lnTo>
                  <a:lnTo>
                    <a:pt x="344555" y="808990"/>
                  </a:lnTo>
                  <a:lnTo>
                    <a:pt x="344816" y="807720"/>
                  </a:lnTo>
                  <a:lnTo>
                    <a:pt x="344293" y="806450"/>
                  </a:lnTo>
                  <a:lnTo>
                    <a:pt x="345507" y="806450"/>
                  </a:lnTo>
                  <a:lnTo>
                    <a:pt x="346115" y="805180"/>
                  </a:lnTo>
                  <a:lnTo>
                    <a:pt x="347246" y="803910"/>
                  </a:lnTo>
                  <a:lnTo>
                    <a:pt x="348889" y="800100"/>
                  </a:lnTo>
                  <a:lnTo>
                    <a:pt x="349319" y="800100"/>
                  </a:lnTo>
                  <a:lnTo>
                    <a:pt x="349842" y="798830"/>
                  </a:lnTo>
                  <a:lnTo>
                    <a:pt x="352889" y="793750"/>
                  </a:lnTo>
                  <a:lnTo>
                    <a:pt x="353245" y="792480"/>
                  </a:lnTo>
                  <a:lnTo>
                    <a:pt x="353413" y="791210"/>
                  </a:lnTo>
                  <a:lnTo>
                    <a:pt x="353675" y="789940"/>
                  </a:lnTo>
                  <a:lnTo>
                    <a:pt x="354450" y="788670"/>
                  </a:lnTo>
                  <a:lnTo>
                    <a:pt x="360784" y="788670"/>
                  </a:lnTo>
                  <a:lnTo>
                    <a:pt x="364522" y="787400"/>
                  </a:lnTo>
                  <a:lnTo>
                    <a:pt x="366428" y="786130"/>
                  </a:lnTo>
                  <a:lnTo>
                    <a:pt x="369988" y="786130"/>
                  </a:lnTo>
                  <a:lnTo>
                    <a:pt x="370857" y="784860"/>
                  </a:lnTo>
                  <a:lnTo>
                    <a:pt x="383768" y="784860"/>
                  </a:lnTo>
                  <a:lnTo>
                    <a:pt x="385443" y="782320"/>
                  </a:lnTo>
                  <a:lnTo>
                    <a:pt x="385789" y="781050"/>
                  </a:lnTo>
                  <a:lnTo>
                    <a:pt x="385904" y="779780"/>
                  </a:lnTo>
                  <a:lnTo>
                    <a:pt x="386019" y="778510"/>
                  </a:lnTo>
                  <a:lnTo>
                    <a:pt x="386134" y="777240"/>
                  </a:lnTo>
                  <a:lnTo>
                    <a:pt x="386480" y="777240"/>
                  </a:lnTo>
                  <a:lnTo>
                    <a:pt x="387255" y="775970"/>
                  </a:lnTo>
                  <a:lnTo>
                    <a:pt x="388553" y="775970"/>
                  </a:lnTo>
                  <a:lnTo>
                    <a:pt x="389695" y="774700"/>
                  </a:lnTo>
                  <a:lnTo>
                    <a:pt x="390731" y="773430"/>
                  </a:lnTo>
                  <a:lnTo>
                    <a:pt x="391694" y="772160"/>
                  </a:lnTo>
                  <a:lnTo>
                    <a:pt x="1243187" y="772160"/>
                  </a:lnTo>
                  <a:lnTo>
                    <a:pt x="1240454" y="767080"/>
                  </a:lnTo>
                  <a:lnTo>
                    <a:pt x="1241061" y="763270"/>
                  </a:lnTo>
                  <a:lnTo>
                    <a:pt x="1243187" y="759460"/>
                  </a:lnTo>
                  <a:lnTo>
                    <a:pt x="1243187" y="561340"/>
                  </a:lnTo>
                  <a:lnTo>
                    <a:pt x="1242443" y="561340"/>
                  </a:lnTo>
                  <a:lnTo>
                    <a:pt x="1241836" y="560070"/>
                  </a:lnTo>
                  <a:lnTo>
                    <a:pt x="1241491" y="558800"/>
                  </a:lnTo>
                  <a:lnTo>
                    <a:pt x="1241145" y="558800"/>
                  </a:lnTo>
                  <a:lnTo>
                    <a:pt x="1240967" y="557530"/>
                  </a:lnTo>
                  <a:lnTo>
                    <a:pt x="1240967" y="556260"/>
                  </a:lnTo>
                  <a:lnTo>
                    <a:pt x="1241313" y="554990"/>
                  </a:lnTo>
                  <a:lnTo>
                    <a:pt x="1241669" y="554990"/>
                  </a:lnTo>
                  <a:lnTo>
                    <a:pt x="1241836" y="553720"/>
                  </a:lnTo>
                  <a:lnTo>
                    <a:pt x="1241836" y="549910"/>
                  </a:lnTo>
                  <a:lnTo>
                    <a:pt x="1242360" y="546100"/>
                  </a:lnTo>
                  <a:lnTo>
                    <a:pt x="1242182" y="544830"/>
                  </a:lnTo>
                  <a:lnTo>
                    <a:pt x="1241313" y="544830"/>
                  </a:lnTo>
                  <a:lnTo>
                    <a:pt x="1240454" y="542290"/>
                  </a:lnTo>
                  <a:lnTo>
                    <a:pt x="1239501" y="537210"/>
                  </a:lnTo>
                  <a:lnTo>
                    <a:pt x="1239156" y="535940"/>
                  </a:lnTo>
                  <a:lnTo>
                    <a:pt x="1236465" y="533400"/>
                  </a:lnTo>
                  <a:lnTo>
                    <a:pt x="1235595" y="530860"/>
                  </a:lnTo>
                  <a:lnTo>
                    <a:pt x="1235166" y="530860"/>
                  </a:lnTo>
                  <a:lnTo>
                    <a:pt x="1234643" y="529590"/>
                  </a:lnTo>
                  <a:lnTo>
                    <a:pt x="1233690" y="527050"/>
                  </a:lnTo>
                  <a:lnTo>
                    <a:pt x="1232203" y="525780"/>
                  </a:lnTo>
                  <a:lnTo>
                    <a:pt x="1230213" y="524510"/>
                  </a:lnTo>
                  <a:lnTo>
                    <a:pt x="301058" y="524510"/>
                  </a:lnTo>
                  <a:lnTo>
                    <a:pt x="256976" y="523240"/>
                  </a:lnTo>
                  <a:lnTo>
                    <a:pt x="212956" y="520700"/>
                  </a:lnTo>
                  <a:lnTo>
                    <a:pt x="168864" y="519430"/>
                  </a:lnTo>
                  <a:lnTo>
                    <a:pt x="124854" y="516890"/>
                  </a:lnTo>
                  <a:lnTo>
                    <a:pt x="80845" y="515620"/>
                  </a:lnTo>
                  <a:lnTo>
                    <a:pt x="36836" y="513080"/>
                  </a:lnTo>
                  <a:lnTo>
                    <a:pt x="0" y="510540"/>
                  </a:lnTo>
                  <a:close/>
                </a:path>
                <a:path w="1243330" h="1243329">
                  <a:moveTo>
                    <a:pt x="1134112" y="787400"/>
                  </a:moveTo>
                  <a:lnTo>
                    <a:pt x="484309" y="787400"/>
                  </a:lnTo>
                  <a:lnTo>
                    <a:pt x="483870" y="788670"/>
                  </a:lnTo>
                  <a:lnTo>
                    <a:pt x="484131" y="791210"/>
                  </a:lnTo>
                  <a:lnTo>
                    <a:pt x="484822" y="792480"/>
                  </a:lnTo>
                  <a:lnTo>
                    <a:pt x="486477" y="795020"/>
                  </a:lnTo>
                  <a:lnTo>
                    <a:pt x="487178" y="796290"/>
                  </a:lnTo>
                  <a:lnTo>
                    <a:pt x="488299" y="800100"/>
                  </a:lnTo>
                  <a:lnTo>
                    <a:pt x="489000" y="801370"/>
                  </a:lnTo>
                  <a:lnTo>
                    <a:pt x="489869" y="801370"/>
                  </a:lnTo>
                  <a:lnTo>
                    <a:pt x="491168" y="802640"/>
                  </a:lnTo>
                  <a:lnTo>
                    <a:pt x="494717" y="802640"/>
                  </a:lnTo>
                  <a:lnTo>
                    <a:pt x="494634" y="803910"/>
                  </a:lnTo>
                  <a:lnTo>
                    <a:pt x="494550" y="805180"/>
                  </a:lnTo>
                  <a:lnTo>
                    <a:pt x="493681" y="807720"/>
                  </a:lnTo>
                  <a:lnTo>
                    <a:pt x="493503" y="808990"/>
                  </a:lnTo>
                  <a:lnTo>
                    <a:pt x="494634" y="808990"/>
                  </a:lnTo>
                  <a:lnTo>
                    <a:pt x="496466" y="807720"/>
                  </a:lnTo>
                  <a:lnTo>
                    <a:pt x="498979" y="806450"/>
                  </a:lnTo>
                  <a:lnTo>
                    <a:pt x="1136907" y="806450"/>
                  </a:lnTo>
                  <a:lnTo>
                    <a:pt x="1133421" y="805180"/>
                  </a:lnTo>
                  <a:lnTo>
                    <a:pt x="1134112" y="801370"/>
                  </a:lnTo>
                  <a:lnTo>
                    <a:pt x="1135159" y="800100"/>
                  </a:lnTo>
                  <a:lnTo>
                    <a:pt x="1136562" y="798830"/>
                  </a:lnTo>
                  <a:lnTo>
                    <a:pt x="1137075" y="796290"/>
                  </a:lnTo>
                  <a:lnTo>
                    <a:pt x="1133599" y="795020"/>
                  </a:lnTo>
                  <a:lnTo>
                    <a:pt x="1132991" y="792480"/>
                  </a:lnTo>
                  <a:lnTo>
                    <a:pt x="1133421" y="791210"/>
                  </a:lnTo>
                  <a:lnTo>
                    <a:pt x="1135242" y="788670"/>
                  </a:lnTo>
                  <a:lnTo>
                    <a:pt x="1134719" y="788670"/>
                  </a:lnTo>
                  <a:lnTo>
                    <a:pt x="1134112" y="787400"/>
                  </a:lnTo>
                  <a:close/>
                </a:path>
                <a:path w="1243330" h="1243329">
                  <a:moveTo>
                    <a:pt x="1243187" y="774700"/>
                  </a:moveTo>
                  <a:lnTo>
                    <a:pt x="1160163" y="774700"/>
                  </a:lnTo>
                  <a:lnTo>
                    <a:pt x="1160687" y="777240"/>
                  </a:lnTo>
                  <a:lnTo>
                    <a:pt x="1161545" y="777240"/>
                  </a:lnTo>
                  <a:lnTo>
                    <a:pt x="1163545" y="778510"/>
                  </a:lnTo>
                  <a:lnTo>
                    <a:pt x="1163975" y="778510"/>
                  </a:lnTo>
                  <a:lnTo>
                    <a:pt x="1164064" y="779780"/>
                  </a:lnTo>
                  <a:lnTo>
                    <a:pt x="1164153" y="781050"/>
                  </a:lnTo>
                  <a:lnTo>
                    <a:pt x="1164927" y="783590"/>
                  </a:lnTo>
                  <a:lnTo>
                    <a:pt x="1164236" y="786130"/>
                  </a:lnTo>
                  <a:lnTo>
                    <a:pt x="1163200" y="791210"/>
                  </a:lnTo>
                  <a:lnTo>
                    <a:pt x="1161985" y="795020"/>
                  </a:lnTo>
                  <a:lnTo>
                    <a:pt x="1160425" y="798830"/>
                  </a:lnTo>
                  <a:lnTo>
                    <a:pt x="1159210" y="801370"/>
                  </a:lnTo>
                  <a:lnTo>
                    <a:pt x="1158174" y="801370"/>
                  </a:lnTo>
                  <a:lnTo>
                    <a:pt x="1156697" y="802640"/>
                  </a:lnTo>
                  <a:lnTo>
                    <a:pt x="1155566" y="802640"/>
                  </a:lnTo>
                  <a:lnTo>
                    <a:pt x="1155462" y="803910"/>
                  </a:lnTo>
                  <a:lnTo>
                    <a:pt x="1156258" y="803910"/>
                  </a:lnTo>
                  <a:lnTo>
                    <a:pt x="1157305" y="805180"/>
                  </a:lnTo>
                  <a:lnTo>
                    <a:pt x="1158519" y="805180"/>
                  </a:lnTo>
                  <a:lnTo>
                    <a:pt x="1163797" y="803910"/>
                  </a:lnTo>
                  <a:lnTo>
                    <a:pt x="1178477" y="798830"/>
                  </a:lnTo>
                  <a:lnTo>
                    <a:pt x="1200773" y="798830"/>
                  </a:lnTo>
                  <a:lnTo>
                    <a:pt x="1203209" y="797560"/>
                  </a:lnTo>
                  <a:lnTo>
                    <a:pt x="1215114" y="792480"/>
                  </a:lnTo>
                  <a:lnTo>
                    <a:pt x="1223428" y="786130"/>
                  </a:lnTo>
                  <a:lnTo>
                    <a:pt x="1226392" y="784860"/>
                  </a:lnTo>
                  <a:lnTo>
                    <a:pt x="1230559" y="783590"/>
                  </a:lnTo>
                  <a:lnTo>
                    <a:pt x="1243187" y="783590"/>
                  </a:lnTo>
                  <a:lnTo>
                    <a:pt x="1243187" y="774700"/>
                  </a:lnTo>
                  <a:close/>
                </a:path>
                <a:path w="1243330" h="1243329">
                  <a:moveTo>
                    <a:pt x="1179513" y="803910"/>
                  </a:moveTo>
                  <a:lnTo>
                    <a:pt x="1178571" y="805180"/>
                  </a:lnTo>
                  <a:lnTo>
                    <a:pt x="1184539" y="805180"/>
                  </a:lnTo>
                  <a:lnTo>
                    <a:pt x="1179513" y="803910"/>
                  </a:lnTo>
                  <a:close/>
                </a:path>
                <a:path w="1243330" h="1243329">
                  <a:moveTo>
                    <a:pt x="1188026" y="798830"/>
                  </a:moveTo>
                  <a:lnTo>
                    <a:pt x="1181943" y="798830"/>
                  </a:lnTo>
                  <a:lnTo>
                    <a:pt x="1183597" y="801370"/>
                  </a:lnTo>
                  <a:lnTo>
                    <a:pt x="1185691" y="801370"/>
                  </a:lnTo>
                  <a:lnTo>
                    <a:pt x="1187157" y="800100"/>
                  </a:lnTo>
                  <a:lnTo>
                    <a:pt x="1188026" y="798830"/>
                  </a:lnTo>
                  <a:close/>
                </a:path>
                <a:path w="1243330" h="1243329">
                  <a:moveTo>
                    <a:pt x="360784" y="788670"/>
                  </a:moveTo>
                  <a:lnTo>
                    <a:pt x="355235" y="788670"/>
                  </a:lnTo>
                  <a:lnTo>
                    <a:pt x="359046" y="789940"/>
                  </a:lnTo>
                  <a:lnTo>
                    <a:pt x="360784" y="788670"/>
                  </a:lnTo>
                  <a:close/>
                </a:path>
                <a:path w="1243330" h="1243329">
                  <a:moveTo>
                    <a:pt x="1149605" y="782320"/>
                  </a:moveTo>
                  <a:lnTo>
                    <a:pt x="470771" y="782320"/>
                  </a:lnTo>
                  <a:lnTo>
                    <a:pt x="471545" y="783590"/>
                  </a:lnTo>
                  <a:lnTo>
                    <a:pt x="471807" y="784860"/>
                  </a:lnTo>
                  <a:lnTo>
                    <a:pt x="1135064" y="784860"/>
                  </a:lnTo>
                  <a:lnTo>
                    <a:pt x="1138384" y="786130"/>
                  </a:lnTo>
                  <a:lnTo>
                    <a:pt x="1141494" y="788670"/>
                  </a:lnTo>
                  <a:lnTo>
                    <a:pt x="1144708" y="789940"/>
                  </a:lnTo>
                  <a:lnTo>
                    <a:pt x="1147839" y="787400"/>
                  </a:lnTo>
                  <a:lnTo>
                    <a:pt x="1149315" y="783590"/>
                  </a:lnTo>
                  <a:lnTo>
                    <a:pt x="1149605" y="782320"/>
                  </a:lnTo>
                  <a:close/>
                </a:path>
                <a:path w="1243330" h="1243329">
                  <a:moveTo>
                    <a:pt x="369988" y="786130"/>
                  </a:moveTo>
                  <a:lnTo>
                    <a:pt x="366774" y="786130"/>
                  </a:lnTo>
                  <a:lnTo>
                    <a:pt x="367203" y="787400"/>
                  </a:lnTo>
                  <a:lnTo>
                    <a:pt x="367727" y="788670"/>
                  </a:lnTo>
                  <a:lnTo>
                    <a:pt x="368418" y="787400"/>
                  </a:lnTo>
                  <a:lnTo>
                    <a:pt x="368941" y="787400"/>
                  </a:lnTo>
                  <a:lnTo>
                    <a:pt x="369988" y="786130"/>
                  </a:lnTo>
                  <a:close/>
                </a:path>
                <a:path w="1243330" h="1243329">
                  <a:moveTo>
                    <a:pt x="1128478" y="784860"/>
                  </a:moveTo>
                  <a:lnTo>
                    <a:pt x="471640" y="784860"/>
                  </a:lnTo>
                  <a:lnTo>
                    <a:pt x="470687" y="787400"/>
                  </a:lnTo>
                  <a:lnTo>
                    <a:pt x="470341" y="788670"/>
                  </a:lnTo>
                  <a:lnTo>
                    <a:pt x="474153" y="788670"/>
                  </a:lnTo>
                  <a:lnTo>
                    <a:pt x="475713" y="786130"/>
                  </a:lnTo>
                  <a:lnTo>
                    <a:pt x="1129305" y="786130"/>
                  </a:lnTo>
                  <a:lnTo>
                    <a:pt x="1128478" y="784860"/>
                  </a:lnTo>
                  <a:close/>
                </a:path>
                <a:path w="1243330" h="1243329">
                  <a:moveTo>
                    <a:pt x="1129305" y="786130"/>
                  </a:moveTo>
                  <a:lnTo>
                    <a:pt x="478488" y="786130"/>
                  </a:lnTo>
                  <a:lnTo>
                    <a:pt x="479189" y="787400"/>
                  </a:lnTo>
                  <a:lnTo>
                    <a:pt x="480142" y="788670"/>
                  </a:lnTo>
                  <a:lnTo>
                    <a:pt x="483440" y="788670"/>
                  </a:lnTo>
                  <a:lnTo>
                    <a:pt x="484309" y="787400"/>
                  </a:lnTo>
                  <a:lnTo>
                    <a:pt x="1130133" y="787400"/>
                  </a:lnTo>
                  <a:lnTo>
                    <a:pt x="1129305" y="786130"/>
                  </a:lnTo>
                  <a:close/>
                </a:path>
                <a:path w="1243330" h="1243329">
                  <a:moveTo>
                    <a:pt x="469734" y="783590"/>
                  </a:moveTo>
                  <a:lnTo>
                    <a:pt x="443682" y="783590"/>
                  </a:lnTo>
                  <a:lnTo>
                    <a:pt x="443944" y="784860"/>
                  </a:lnTo>
                  <a:lnTo>
                    <a:pt x="444813" y="784860"/>
                  </a:lnTo>
                  <a:lnTo>
                    <a:pt x="461305" y="787400"/>
                  </a:lnTo>
                  <a:lnTo>
                    <a:pt x="466603" y="787400"/>
                  </a:lnTo>
                  <a:lnTo>
                    <a:pt x="468163" y="786130"/>
                  </a:lnTo>
                  <a:lnTo>
                    <a:pt x="469294" y="784860"/>
                  </a:lnTo>
                  <a:lnTo>
                    <a:pt x="469734" y="783590"/>
                  </a:lnTo>
                  <a:close/>
                </a:path>
                <a:path w="1243330" h="1243329">
                  <a:moveTo>
                    <a:pt x="383768" y="784860"/>
                  </a:moveTo>
                  <a:lnTo>
                    <a:pt x="371632" y="784860"/>
                  </a:lnTo>
                  <a:lnTo>
                    <a:pt x="382669" y="786130"/>
                  </a:lnTo>
                  <a:lnTo>
                    <a:pt x="382930" y="786130"/>
                  </a:lnTo>
                  <a:lnTo>
                    <a:pt x="383768" y="784860"/>
                  </a:lnTo>
                  <a:close/>
                </a:path>
                <a:path w="1243330" h="1243329">
                  <a:moveTo>
                    <a:pt x="470079" y="782320"/>
                  </a:moveTo>
                  <a:lnTo>
                    <a:pt x="428405" y="782320"/>
                  </a:lnTo>
                  <a:lnTo>
                    <a:pt x="429798" y="783590"/>
                  </a:lnTo>
                  <a:lnTo>
                    <a:pt x="431107" y="784860"/>
                  </a:lnTo>
                  <a:lnTo>
                    <a:pt x="433013" y="784860"/>
                  </a:lnTo>
                  <a:lnTo>
                    <a:pt x="433871" y="783590"/>
                  </a:lnTo>
                  <a:lnTo>
                    <a:pt x="469734" y="783590"/>
                  </a:lnTo>
                  <a:lnTo>
                    <a:pt x="470079" y="782320"/>
                  </a:lnTo>
                  <a:close/>
                </a:path>
                <a:path w="1243330" h="1243329">
                  <a:moveTo>
                    <a:pt x="1158519" y="774700"/>
                  </a:moveTo>
                  <a:lnTo>
                    <a:pt x="397935" y="774700"/>
                  </a:lnTo>
                  <a:lnTo>
                    <a:pt x="398364" y="777240"/>
                  </a:lnTo>
                  <a:lnTo>
                    <a:pt x="399757" y="778510"/>
                  </a:lnTo>
                  <a:lnTo>
                    <a:pt x="403411" y="778510"/>
                  </a:lnTo>
                  <a:lnTo>
                    <a:pt x="408092" y="781050"/>
                  </a:lnTo>
                  <a:lnTo>
                    <a:pt x="409223" y="782320"/>
                  </a:lnTo>
                  <a:lnTo>
                    <a:pt x="412867" y="783590"/>
                  </a:lnTo>
                  <a:lnTo>
                    <a:pt x="422510" y="782320"/>
                  </a:lnTo>
                  <a:lnTo>
                    <a:pt x="1149605" y="782320"/>
                  </a:lnTo>
                  <a:lnTo>
                    <a:pt x="1150184" y="779780"/>
                  </a:lnTo>
                  <a:lnTo>
                    <a:pt x="1150876" y="778510"/>
                  </a:lnTo>
                  <a:lnTo>
                    <a:pt x="1152603" y="777240"/>
                  </a:lnTo>
                  <a:lnTo>
                    <a:pt x="1156258" y="775970"/>
                  </a:lnTo>
                  <a:lnTo>
                    <a:pt x="1158519" y="774700"/>
                  </a:lnTo>
                  <a:close/>
                </a:path>
                <a:path w="1243330" h="1243329">
                  <a:moveTo>
                    <a:pt x="426835" y="782320"/>
                  </a:moveTo>
                  <a:lnTo>
                    <a:pt x="422510" y="782320"/>
                  </a:lnTo>
                  <a:lnTo>
                    <a:pt x="425191" y="783590"/>
                  </a:lnTo>
                  <a:lnTo>
                    <a:pt x="426835" y="782320"/>
                  </a:lnTo>
                  <a:close/>
                </a:path>
                <a:path w="1243330" h="1243329">
                  <a:moveTo>
                    <a:pt x="1243187" y="772160"/>
                  </a:moveTo>
                  <a:lnTo>
                    <a:pt x="391694" y="772160"/>
                  </a:lnTo>
                  <a:lnTo>
                    <a:pt x="393516" y="773430"/>
                  </a:lnTo>
                  <a:lnTo>
                    <a:pt x="396113" y="775970"/>
                  </a:lnTo>
                  <a:lnTo>
                    <a:pt x="397935" y="774700"/>
                  </a:lnTo>
                  <a:lnTo>
                    <a:pt x="1243187" y="774700"/>
                  </a:lnTo>
                  <a:lnTo>
                    <a:pt x="1243187" y="772160"/>
                  </a:lnTo>
                  <a:close/>
                </a:path>
                <a:path w="1243330" h="1243329">
                  <a:moveTo>
                    <a:pt x="111232" y="661670"/>
                  </a:moveTo>
                  <a:lnTo>
                    <a:pt x="109316" y="661670"/>
                  </a:lnTo>
                  <a:lnTo>
                    <a:pt x="110541" y="662940"/>
                  </a:lnTo>
                  <a:lnTo>
                    <a:pt x="111232" y="661670"/>
                  </a:lnTo>
                  <a:close/>
                </a:path>
                <a:path w="1243330" h="1243329">
                  <a:moveTo>
                    <a:pt x="101599" y="655320"/>
                  </a:moveTo>
                  <a:lnTo>
                    <a:pt x="98290" y="655320"/>
                  </a:lnTo>
                  <a:lnTo>
                    <a:pt x="98813" y="656590"/>
                  </a:lnTo>
                  <a:lnTo>
                    <a:pt x="100813" y="656590"/>
                  </a:lnTo>
                  <a:lnTo>
                    <a:pt x="101599" y="655320"/>
                  </a:lnTo>
                  <a:close/>
                </a:path>
                <a:path w="1243330" h="1243329">
                  <a:moveTo>
                    <a:pt x="355664" y="0"/>
                  </a:moveTo>
                  <a:lnTo>
                    <a:pt x="339780" y="0"/>
                  </a:lnTo>
                  <a:lnTo>
                    <a:pt x="339686" y="5080"/>
                  </a:lnTo>
                  <a:lnTo>
                    <a:pt x="333968" y="184150"/>
                  </a:lnTo>
                  <a:lnTo>
                    <a:pt x="333539" y="199390"/>
                  </a:lnTo>
                  <a:lnTo>
                    <a:pt x="332653" y="227330"/>
                  </a:lnTo>
                  <a:lnTo>
                    <a:pt x="332613" y="228600"/>
                  </a:lnTo>
                  <a:lnTo>
                    <a:pt x="332492" y="232410"/>
                  </a:lnTo>
                  <a:lnTo>
                    <a:pt x="332165" y="241300"/>
                  </a:lnTo>
                  <a:lnTo>
                    <a:pt x="331354" y="265430"/>
                  </a:lnTo>
                  <a:lnTo>
                    <a:pt x="323475" y="510540"/>
                  </a:lnTo>
                  <a:lnTo>
                    <a:pt x="323394" y="513080"/>
                  </a:lnTo>
                  <a:lnTo>
                    <a:pt x="323271" y="516890"/>
                  </a:lnTo>
                  <a:lnTo>
                    <a:pt x="323149" y="520700"/>
                  </a:lnTo>
                  <a:lnTo>
                    <a:pt x="323026" y="524510"/>
                  </a:lnTo>
                  <a:lnTo>
                    <a:pt x="1230213" y="524510"/>
                  </a:lnTo>
                  <a:lnTo>
                    <a:pt x="1229261" y="523240"/>
                  </a:lnTo>
                  <a:lnTo>
                    <a:pt x="1225962" y="521970"/>
                  </a:lnTo>
                  <a:lnTo>
                    <a:pt x="1225449" y="521970"/>
                  </a:lnTo>
                  <a:lnTo>
                    <a:pt x="1225009" y="520700"/>
                  </a:lnTo>
                  <a:lnTo>
                    <a:pt x="1224664" y="520700"/>
                  </a:lnTo>
                  <a:lnTo>
                    <a:pt x="1222392" y="516890"/>
                  </a:lnTo>
                  <a:lnTo>
                    <a:pt x="1221962" y="516890"/>
                  </a:lnTo>
                  <a:lnTo>
                    <a:pt x="1220664" y="515620"/>
                  </a:lnTo>
                  <a:lnTo>
                    <a:pt x="1219962" y="515620"/>
                  </a:lnTo>
                  <a:lnTo>
                    <a:pt x="1218580" y="514350"/>
                  </a:lnTo>
                  <a:lnTo>
                    <a:pt x="1218067" y="514350"/>
                  </a:lnTo>
                  <a:lnTo>
                    <a:pt x="1217711" y="513080"/>
                  </a:lnTo>
                  <a:lnTo>
                    <a:pt x="1216591" y="491490"/>
                  </a:lnTo>
                  <a:lnTo>
                    <a:pt x="1215805" y="477520"/>
                  </a:lnTo>
                  <a:lnTo>
                    <a:pt x="1214423" y="449580"/>
                  </a:lnTo>
                  <a:lnTo>
                    <a:pt x="1213628" y="435610"/>
                  </a:lnTo>
                  <a:lnTo>
                    <a:pt x="1211544" y="394970"/>
                  </a:lnTo>
                  <a:lnTo>
                    <a:pt x="1210591" y="381000"/>
                  </a:lnTo>
                  <a:lnTo>
                    <a:pt x="1207994" y="339090"/>
                  </a:lnTo>
                  <a:lnTo>
                    <a:pt x="1207628" y="332740"/>
                  </a:lnTo>
                  <a:lnTo>
                    <a:pt x="1174299" y="332740"/>
                  </a:lnTo>
                  <a:lnTo>
                    <a:pt x="1173608" y="331470"/>
                  </a:lnTo>
                  <a:lnTo>
                    <a:pt x="1174739" y="330200"/>
                  </a:lnTo>
                  <a:lnTo>
                    <a:pt x="1172309" y="330200"/>
                  </a:lnTo>
                  <a:lnTo>
                    <a:pt x="1169880" y="328930"/>
                  </a:lnTo>
                  <a:lnTo>
                    <a:pt x="1167974" y="327660"/>
                  </a:lnTo>
                  <a:lnTo>
                    <a:pt x="1167200" y="325120"/>
                  </a:lnTo>
                  <a:lnTo>
                    <a:pt x="1166153" y="323850"/>
                  </a:lnTo>
                  <a:lnTo>
                    <a:pt x="905134" y="323850"/>
                  </a:lnTo>
                  <a:lnTo>
                    <a:pt x="902778" y="322580"/>
                  </a:lnTo>
                  <a:lnTo>
                    <a:pt x="900873" y="320040"/>
                  </a:lnTo>
                  <a:lnTo>
                    <a:pt x="899491" y="316230"/>
                  </a:lnTo>
                  <a:lnTo>
                    <a:pt x="898967" y="313690"/>
                  </a:lnTo>
                  <a:lnTo>
                    <a:pt x="899312" y="312420"/>
                  </a:lnTo>
                  <a:lnTo>
                    <a:pt x="876402" y="312420"/>
                  </a:lnTo>
                  <a:lnTo>
                    <a:pt x="874842" y="311150"/>
                  </a:lnTo>
                  <a:lnTo>
                    <a:pt x="874496" y="309880"/>
                  </a:lnTo>
                  <a:lnTo>
                    <a:pt x="832822" y="309880"/>
                  </a:lnTo>
                  <a:lnTo>
                    <a:pt x="828655" y="308610"/>
                  </a:lnTo>
                  <a:lnTo>
                    <a:pt x="826404" y="307340"/>
                  </a:lnTo>
                  <a:lnTo>
                    <a:pt x="825451" y="306070"/>
                  </a:lnTo>
                  <a:lnTo>
                    <a:pt x="825713" y="304800"/>
                  </a:lnTo>
                  <a:lnTo>
                    <a:pt x="825807" y="303530"/>
                  </a:lnTo>
                  <a:lnTo>
                    <a:pt x="825974" y="302260"/>
                  </a:lnTo>
                  <a:lnTo>
                    <a:pt x="826582" y="299720"/>
                  </a:lnTo>
                  <a:lnTo>
                    <a:pt x="826582" y="298450"/>
                  </a:lnTo>
                  <a:lnTo>
                    <a:pt x="825891" y="297180"/>
                  </a:lnTo>
                  <a:lnTo>
                    <a:pt x="826498" y="295910"/>
                  </a:lnTo>
                  <a:lnTo>
                    <a:pt x="826236" y="294640"/>
                  </a:lnTo>
                  <a:lnTo>
                    <a:pt x="824571" y="294640"/>
                  </a:lnTo>
                  <a:lnTo>
                    <a:pt x="821105" y="293370"/>
                  </a:lnTo>
                  <a:lnTo>
                    <a:pt x="816341" y="292100"/>
                  </a:lnTo>
                  <a:lnTo>
                    <a:pt x="812593" y="290830"/>
                  </a:lnTo>
                  <a:lnTo>
                    <a:pt x="812341" y="287020"/>
                  </a:lnTo>
                  <a:lnTo>
                    <a:pt x="812080" y="285750"/>
                  </a:lnTo>
                  <a:lnTo>
                    <a:pt x="773452" y="285750"/>
                  </a:lnTo>
                  <a:lnTo>
                    <a:pt x="772070" y="284480"/>
                  </a:lnTo>
                  <a:lnTo>
                    <a:pt x="768772" y="280670"/>
                  </a:lnTo>
                  <a:lnTo>
                    <a:pt x="767463" y="280670"/>
                  </a:lnTo>
                  <a:lnTo>
                    <a:pt x="766856" y="279400"/>
                  </a:lnTo>
                  <a:lnTo>
                    <a:pt x="766029" y="278130"/>
                  </a:lnTo>
                  <a:lnTo>
                    <a:pt x="750019" y="278130"/>
                  </a:lnTo>
                  <a:lnTo>
                    <a:pt x="737862" y="275590"/>
                  </a:lnTo>
                  <a:lnTo>
                    <a:pt x="735862" y="274320"/>
                  </a:lnTo>
                  <a:lnTo>
                    <a:pt x="728490" y="270510"/>
                  </a:lnTo>
                  <a:lnTo>
                    <a:pt x="719287" y="270510"/>
                  </a:lnTo>
                  <a:lnTo>
                    <a:pt x="715548" y="269240"/>
                  </a:lnTo>
                  <a:lnTo>
                    <a:pt x="706868" y="269240"/>
                  </a:lnTo>
                  <a:lnTo>
                    <a:pt x="705224" y="267970"/>
                  </a:lnTo>
                  <a:lnTo>
                    <a:pt x="704879" y="265430"/>
                  </a:lnTo>
                  <a:lnTo>
                    <a:pt x="704533" y="259080"/>
                  </a:lnTo>
                  <a:lnTo>
                    <a:pt x="704879" y="257810"/>
                  </a:lnTo>
                  <a:lnTo>
                    <a:pt x="705224" y="257810"/>
                  </a:lnTo>
                  <a:lnTo>
                    <a:pt x="703580" y="255270"/>
                  </a:lnTo>
                  <a:lnTo>
                    <a:pt x="700544" y="252730"/>
                  </a:lnTo>
                  <a:lnTo>
                    <a:pt x="699675" y="251460"/>
                  </a:lnTo>
                  <a:lnTo>
                    <a:pt x="699371" y="250190"/>
                  </a:lnTo>
                  <a:lnTo>
                    <a:pt x="659739" y="250190"/>
                  </a:lnTo>
                  <a:lnTo>
                    <a:pt x="657917" y="248920"/>
                  </a:lnTo>
                  <a:lnTo>
                    <a:pt x="656702" y="247650"/>
                  </a:lnTo>
                  <a:lnTo>
                    <a:pt x="654796" y="245110"/>
                  </a:lnTo>
                  <a:lnTo>
                    <a:pt x="638472" y="229870"/>
                  </a:lnTo>
                  <a:lnTo>
                    <a:pt x="637519" y="228600"/>
                  </a:lnTo>
                  <a:lnTo>
                    <a:pt x="627185" y="228600"/>
                  </a:lnTo>
                  <a:lnTo>
                    <a:pt x="627101" y="154940"/>
                  </a:lnTo>
                  <a:lnTo>
                    <a:pt x="627017" y="88900"/>
                  </a:lnTo>
                  <a:lnTo>
                    <a:pt x="626933" y="22860"/>
                  </a:lnTo>
                  <a:lnTo>
                    <a:pt x="626839" y="3810"/>
                  </a:lnTo>
                  <a:lnTo>
                    <a:pt x="556443" y="3810"/>
                  </a:lnTo>
                  <a:lnTo>
                    <a:pt x="533083" y="2540"/>
                  </a:lnTo>
                  <a:lnTo>
                    <a:pt x="482226" y="2540"/>
                  </a:lnTo>
                  <a:lnTo>
                    <a:pt x="431358" y="1270"/>
                  </a:lnTo>
                  <a:lnTo>
                    <a:pt x="407998" y="1270"/>
                  </a:lnTo>
                  <a:lnTo>
                    <a:pt x="355664" y="0"/>
                  </a:lnTo>
                  <a:close/>
                </a:path>
                <a:path w="1243330" h="1243329">
                  <a:moveTo>
                    <a:pt x="1178131" y="331470"/>
                  </a:moveTo>
                  <a:lnTo>
                    <a:pt x="1176142" y="332740"/>
                  </a:lnTo>
                  <a:lnTo>
                    <a:pt x="1180215" y="332740"/>
                  </a:lnTo>
                  <a:lnTo>
                    <a:pt x="1178131" y="331470"/>
                  </a:lnTo>
                  <a:close/>
                </a:path>
                <a:path w="1243330" h="1243329">
                  <a:moveTo>
                    <a:pt x="1184288" y="327660"/>
                  </a:moveTo>
                  <a:lnTo>
                    <a:pt x="1182644" y="328930"/>
                  </a:lnTo>
                  <a:lnTo>
                    <a:pt x="1181681" y="330200"/>
                  </a:lnTo>
                  <a:lnTo>
                    <a:pt x="1181084" y="331470"/>
                  </a:lnTo>
                  <a:lnTo>
                    <a:pt x="1180215" y="332740"/>
                  </a:lnTo>
                  <a:lnTo>
                    <a:pt x="1207628" y="332740"/>
                  </a:lnTo>
                  <a:lnTo>
                    <a:pt x="1207554" y="331470"/>
                  </a:lnTo>
                  <a:lnTo>
                    <a:pt x="1206602" y="331470"/>
                  </a:lnTo>
                  <a:lnTo>
                    <a:pt x="1205041" y="330200"/>
                  </a:lnTo>
                  <a:lnTo>
                    <a:pt x="1189063" y="330200"/>
                  </a:lnTo>
                  <a:lnTo>
                    <a:pt x="1184288" y="327660"/>
                  </a:lnTo>
                  <a:close/>
                </a:path>
                <a:path w="1243330" h="1243329">
                  <a:moveTo>
                    <a:pt x="1174739" y="328930"/>
                  </a:moveTo>
                  <a:lnTo>
                    <a:pt x="1172309" y="330200"/>
                  </a:lnTo>
                  <a:lnTo>
                    <a:pt x="1174739" y="330200"/>
                  </a:lnTo>
                  <a:lnTo>
                    <a:pt x="1174739" y="328930"/>
                  </a:lnTo>
                  <a:close/>
                </a:path>
                <a:path w="1243330" h="1243329">
                  <a:moveTo>
                    <a:pt x="1193052" y="327660"/>
                  </a:moveTo>
                  <a:lnTo>
                    <a:pt x="1191670" y="328930"/>
                  </a:lnTo>
                  <a:lnTo>
                    <a:pt x="1190455" y="330200"/>
                  </a:lnTo>
                  <a:lnTo>
                    <a:pt x="1196455" y="330200"/>
                  </a:lnTo>
                  <a:lnTo>
                    <a:pt x="1193052" y="327660"/>
                  </a:lnTo>
                  <a:close/>
                </a:path>
                <a:path w="1243330" h="1243329">
                  <a:moveTo>
                    <a:pt x="1202172" y="328930"/>
                  </a:moveTo>
                  <a:lnTo>
                    <a:pt x="1200434" y="330200"/>
                  </a:lnTo>
                  <a:lnTo>
                    <a:pt x="1205041" y="330200"/>
                  </a:lnTo>
                  <a:lnTo>
                    <a:pt x="1202172" y="328930"/>
                  </a:lnTo>
                  <a:close/>
                </a:path>
                <a:path w="1243330" h="1243329">
                  <a:moveTo>
                    <a:pt x="957824" y="307340"/>
                  </a:moveTo>
                  <a:lnTo>
                    <a:pt x="947918" y="307340"/>
                  </a:lnTo>
                  <a:lnTo>
                    <a:pt x="946976" y="308610"/>
                  </a:lnTo>
                  <a:lnTo>
                    <a:pt x="911548" y="308610"/>
                  </a:lnTo>
                  <a:lnTo>
                    <a:pt x="911637" y="309880"/>
                  </a:lnTo>
                  <a:lnTo>
                    <a:pt x="912328" y="309880"/>
                  </a:lnTo>
                  <a:lnTo>
                    <a:pt x="913124" y="311150"/>
                  </a:lnTo>
                  <a:lnTo>
                    <a:pt x="913563" y="312420"/>
                  </a:lnTo>
                  <a:lnTo>
                    <a:pt x="913124" y="312420"/>
                  </a:lnTo>
                  <a:lnTo>
                    <a:pt x="911291" y="313690"/>
                  </a:lnTo>
                  <a:lnTo>
                    <a:pt x="910946" y="314960"/>
                  </a:lnTo>
                  <a:lnTo>
                    <a:pt x="910886" y="316230"/>
                  </a:lnTo>
                  <a:lnTo>
                    <a:pt x="910768" y="318770"/>
                  </a:lnTo>
                  <a:lnTo>
                    <a:pt x="909993" y="321310"/>
                  </a:lnTo>
                  <a:lnTo>
                    <a:pt x="908255" y="323850"/>
                  </a:lnTo>
                  <a:lnTo>
                    <a:pt x="984556" y="323850"/>
                  </a:lnTo>
                  <a:lnTo>
                    <a:pt x="981614" y="321310"/>
                  </a:lnTo>
                  <a:lnTo>
                    <a:pt x="978650" y="317500"/>
                  </a:lnTo>
                  <a:lnTo>
                    <a:pt x="976315" y="314960"/>
                  </a:lnTo>
                  <a:lnTo>
                    <a:pt x="967195" y="314960"/>
                  </a:lnTo>
                  <a:lnTo>
                    <a:pt x="966850" y="313690"/>
                  </a:lnTo>
                  <a:lnTo>
                    <a:pt x="966588" y="312420"/>
                  </a:lnTo>
                  <a:lnTo>
                    <a:pt x="966242" y="311150"/>
                  </a:lnTo>
                  <a:lnTo>
                    <a:pt x="965635" y="311150"/>
                  </a:lnTo>
                  <a:lnTo>
                    <a:pt x="963468" y="309880"/>
                  </a:lnTo>
                  <a:lnTo>
                    <a:pt x="959468" y="308610"/>
                  </a:lnTo>
                  <a:lnTo>
                    <a:pt x="914946" y="308610"/>
                  </a:lnTo>
                  <a:lnTo>
                    <a:pt x="911459" y="307340"/>
                  </a:lnTo>
                  <a:lnTo>
                    <a:pt x="957824" y="307340"/>
                  </a:lnTo>
                  <a:close/>
                </a:path>
                <a:path w="1243330" h="1243329">
                  <a:moveTo>
                    <a:pt x="1140981" y="317500"/>
                  </a:moveTo>
                  <a:lnTo>
                    <a:pt x="987593" y="317500"/>
                  </a:lnTo>
                  <a:lnTo>
                    <a:pt x="987676" y="320040"/>
                  </a:lnTo>
                  <a:lnTo>
                    <a:pt x="987247" y="322580"/>
                  </a:lnTo>
                  <a:lnTo>
                    <a:pt x="984556" y="323850"/>
                  </a:lnTo>
                  <a:lnTo>
                    <a:pt x="1166153" y="323850"/>
                  </a:lnTo>
                  <a:lnTo>
                    <a:pt x="1164404" y="322580"/>
                  </a:lnTo>
                  <a:lnTo>
                    <a:pt x="1159640" y="322580"/>
                  </a:lnTo>
                  <a:lnTo>
                    <a:pt x="1154949" y="321310"/>
                  </a:lnTo>
                  <a:lnTo>
                    <a:pt x="1153472" y="321310"/>
                  </a:lnTo>
                  <a:lnTo>
                    <a:pt x="1153818" y="320040"/>
                  </a:lnTo>
                  <a:lnTo>
                    <a:pt x="1149483" y="320040"/>
                  </a:lnTo>
                  <a:lnTo>
                    <a:pt x="1148708" y="318770"/>
                  </a:lnTo>
                  <a:lnTo>
                    <a:pt x="1141850" y="318770"/>
                  </a:lnTo>
                  <a:lnTo>
                    <a:pt x="1140981" y="317500"/>
                  </a:lnTo>
                  <a:close/>
                </a:path>
                <a:path w="1243330" h="1243329">
                  <a:moveTo>
                    <a:pt x="1021801" y="299720"/>
                  </a:moveTo>
                  <a:lnTo>
                    <a:pt x="1020586" y="300990"/>
                  </a:lnTo>
                  <a:lnTo>
                    <a:pt x="1019633" y="302260"/>
                  </a:lnTo>
                  <a:lnTo>
                    <a:pt x="1019277" y="303530"/>
                  </a:lnTo>
                  <a:lnTo>
                    <a:pt x="1017110" y="303530"/>
                  </a:lnTo>
                  <a:lnTo>
                    <a:pt x="1015372" y="304800"/>
                  </a:lnTo>
                  <a:lnTo>
                    <a:pt x="1012084" y="307340"/>
                  </a:lnTo>
                  <a:lnTo>
                    <a:pt x="1004786" y="307340"/>
                  </a:lnTo>
                  <a:lnTo>
                    <a:pt x="1002880" y="308610"/>
                  </a:lnTo>
                  <a:lnTo>
                    <a:pt x="1001833" y="308610"/>
                  </a:lnTo>
                  <a:lnTo>
                    <a:pt x="1000880" y="309880"/>
                  </a:lnTo>
                  <a:lnTo>
                    <a:pt x="999309" y="313690"/>
                  </a:lnTo>
                  <a:lnTo>
                    <a:pt x="998440" y="314960"/>
                  </a:lnTo>
                  <a:lnTo>
                    <a:pt x="996618" y="316230"/>
                  </a:lnTo>
                  <a:lnTo>
                    <a:pt x="990734" y="316230"/>
                  </a:lnTo>
                  <a:lnTo>
                    <a:pt x="988200" y="317500"/>
                  </a:lnTo>
                  <a:lnTo>
                    <a:pt x="1139242" y="317500"/>
                  </a:lnTo>
                  <a:lnTo>
                    <a:pt x="1137515" y="313690"/>
                  </a:lnTo>
                  <a:lnTo>
                    <a:pt x="1132384" y="313690"/>
                  </a:lnTo>
                  <a:lnTo>
                    <a:pt x="1126039" y="312420"/>
                  </a:lnTo>
                  <a:lnTo>
                    <a:pt x="1122227" y="308610"/>
                  </a:lnTo>
                  <a:lnTo>
                    <a:pt x="1120667" y="306070"/>
                  </a:lnTo>
                  <a:lnTo>
                    <a:pt x="1120143" y="306070"/>
                  </a:lnTo>
                  <a:lnTo>
                    <a:pt x="1119107" y="304800"/>
                  </a:lnTo>
                  <a:lnTo>
                    <a:pt x="1029528" y="304800"/>
                  </a:lnTo>
                  <a:lnTo>
                    <a:pt x="1023885" y="300990"/>
                  </a:lnTo>
                  <a:lnTo>
                    <a:pt x="1022838" y="300990"/>
                  </a:lnTo>
                  <a:lnTo>
                    <a:pt x="1021801" y="299720"/>
                  </a:lnTo>
                  <a:close/>
                </a:path>
                <a:path w="1243330" h="1243329">
                  <a:moveTo>
                    <a:pt x="974493" y="313690"/>
                  </a:moveTo>
                  <a:lnTo>
                    <a:pt x="967981" y="314960"/>
                  </a:lnTo>
                  <a:lnTo>
                    <a:pt x="976315" y="314960"/>
                  </a:lnTo>
                  <a:lnTo>
                    <a:pt x="974493" y="313690"/>
                  </a:lnTo>
                  <a:close/>
                </a:path>
                <a:path w="1243330" h="1243329">
                  <a:moveTo>
                    <a:pt x="890109" y="306070"/>
                  </a:moveTo>
                  <a:lnTo>
                    <a:pt x="888988" y="306070"/>
                  </a:lnTo>
                  <a:lnTo>
                    <a:pt x="887428" y="307340"/>
                  </a:lnTo>
                  <a:lnTo>
                    <a:pt x="887250" y="307340"/>
                  </a:lnTo>
                  <a:lnTo>
                    <a:pt x="886737" y="308610"/>
                  </a:lnTo>
                  <a:lnTo>
                    <a:pt x="886475" y="309880"/>
                  </a:lnTo>
                  <a:lnTo>
                    <a:pt x="885952" y="309880"/>
                  </a:lnTo>
                  <a:lnTo>
                    <a:pt x="884915" y="311150"/>
                  </a:lnTo>
                  <a:lnTo>
                    <a:pt x="883784" y="311150"/>
                  </a:lnTo>
                  <a:lnTo>
                    <a:pt x="882727" y="312420"/>
                  </a:lnTo>
                  <a:lnTo>
                    <a:pt x="899312" y="312420"/>
                  </a:lnTo>
                  <a:lnTo>
                    <a:pt x="901051" y="308610"/>
                  </a:lnTo>
                  <a:lnTo>
                    <a:pt x="892800" y="308610"/>
                  </a:lnTo>
                  <a:lnTo>
                    <a:pt x="890109" y="306070"/>
                  </a:lnTo>
                  <a:close/>
                </a:path>
                <a:path w="1243330" h="1243329">
                  <a:moveTo>
                    <a:pt x="856183" y="293370"/>
                  </a:moveTo>
                  <a:lnTo>
                    <a:pt x="852351" y="294640"/>
                  </a:lnTo>
                  <a:lnTo>
                    <a:pt x="848968" y="297180"/>
                  </a:lnTo>
                  <a:lnTo>
                    <a:pt x="840812" y="306070"/>
                  </a:lnTo>
                  <a:lnTo>
                    <a:pt x="837084" y="308610"/>
                  </a:lnTo>
                  <a:lnTo>
                    <a:pt x="832822" y="309880"/>
                  </a:lnTo>
                  <a:lnTo>
                    <a:pt x="874496" y="309880"/>
                  </a:lnTo>
                  <a:lnTo>
                    <a:pt x="874151" y="308610"/>
                  </a:lnTo>
                  <a:lnTo>
                    <a:pt x="873889" y="306070"/>
                  </a:lnTo>
                  <a:lnTo>
                    <a:pt x="873093" y="304800"/>
                  </a:lnTo>
                  <a:lnTo>
                    <a:pt x="863198" y="304800"/>
                  </a:lnTo>
                  <a:lnTo>
                    <a:pt x="861722" y="303530"/>
                  </a:lnTo>
                  <a:lnTo>
                    <a:pt x="860769" y="300990"/>
                  </a:lnTo>
                  <a:lnTo>
                    <a:pt x="860769" y="297180"/>
                  </a:lnTo>
                  <a:lnTo>
                    <a:pt x="859816" y="294640"/>
                  </a:lnTo>
                  <a:lnTo>
                    <a:pt x="856183" y="293370"/>
                  </a:lnTo>
                  <a:close/>
                </a:path>
                <a:path w="1243330" h="1243329">
                  <a:moveTo>
                    <a:pt x="898014" y="302260"/>
                  </a:moveTo>
                  <a:lnTo>
                    <a:pt x="897407" y="302260"/>
                  </a:lnTo>
                  <a:lnTo>
                    <a:pt x="896192" y="303530"/>
                  </a:lnTo>
                  <a:lnTo>
                    <a:pt x="895679" y="303530"/>
                  </a:lnTo>
                  <a:lnTo>
                    <a:pt x="895323" y="304800"/>
                  </a:lnTo>
                  <a:lnTo>
                    <a:pt x="894978" y="304800"/>
                  </a:lnTo>
                  <a:lnTo>
                    <a:pt x="893334" y="308610"/>
                  </a:lnTo>
                  <a:lnTo>
                    <a:pt x="901051" y="308610"/>
                  </a:lnTo>
                  <a:lnTo>
                    <a:pt x="901396" y="307340"/>
                  </a:lnTo>
                  <a:lnTo>
                    <a:pt x="901134" y="306070"/>
                  </a:lnTo>
                  <a:lnTo>
                    <a:pt x="900349" y="304800"/>
                  </a:lnTo>
                  <a:lnTo>
                    <a:pt x="899229" y="303530"/>
                  </a:lnTo>
                  <a:lnTo>
                    <a:pt x="898014" y="302260"/>
                  </a:lnTo>
                  <a:close/>
                </a:path>
                <a:path w="1243330" h="1243329">
                  <a:moveTo>
                    <a:pt x="928830" y="297180"/>
                  </a:moveTo>
                  <a:lnTo>
                    <a:pt x="920663" y="297180"/>
                  </a:lnTo>
                  <a:lnTo>
                    <a:pt x="919972" y="298450"/>
                  </a:lnTo>
                  <a:lnTo>
                    <a:pt x="919888" y="302260"/>
                  </a:lnTo>
                  <a:lnTo>
                    <a:pt x="918495" y="306070"/>
                  </a:lnTo>
                  <a:lnTo>
                    <a:pt x="917029" y="307340"/>
                  </a:lnTo>
                  <a:lnTo>
                    <a:pt x="914946" y="308610"/>
                  </a:lnTo>
                  <a:lnTo>
                    <a:pt x="942725" y="308610"/>
                  </a:lnTo>
                  <a:lnTo>
                    <a:pt x="940107" y="306070"/>
                  </a:lnTo>
                  <a:lnTo>
                    <a:pt x="932746" y="306070"/>
                  </a:lnTo>
                  <a:lnTo>
                    <a:pt x="931510" y="304800"/>
                  </a:lnTo>
                  <a:lnTo>
                    <a:pt x="930903" y="303530"/>
                  </a:lnTo>
                  <a:lnTo>
                    <a:pt x="930390" y="302260"/>
                  </a:lnTo>
                  <a:lnTo>
                    <a:pt x="929699" y="298450"/>
                  </a:lnTo>
                  <a:lnTo>
                    <a:pt x="929259" y="298450"/>
                  </a:lnTo>
                  <a:lnTo>
                    <a:pt x="928830" y="297180"/>
                  </a:lnTo>
                  <a:close/>
                </a:path>
                <a:path w="1243330" h="1243329">
                  <a:moveTo>
                    <a:pt x="957384" y="300990"/>
                  </a:moveTo>
                  <a:lnTo>
                    <a:pt x="951751" y="300990"/>
                  </a:lnTo>
                  <a:lnTo>
                    <a:pt x="951133" y="302260"/>
                  </a:lnTo>
                  <a:lnTo>
                    <a:pt x="950002" y="306070"/>
                  </a:lnTo>
                  <a:lnTo>
                    <a:pt x="949489" y="306070"/>
                  </a:lnTo>
                  <a:lnTo>
                    <a:pt x="949133" y="307340"/>
                  </a:lnTo>
                  <a:lnTo>
                    <a:pt x="957562" y="307340"/>
                  </a:lnTo>
                  <a:lnTo>
                    <a:pt x="957468" y="304800"/>
                  </a:lnTo>
                  <a:lnTo>
                    <a:pt x="958515" y="302260"/>
                  </a:lnTo>
                  <a:lnTo>
                    <a:pt x="958253" y="302260"/>
                  </a:lnTo>
                  <a:lnTo>
                    <a:pt x="957384" y="300990"/>
                  </a:lnTo>
                  <a:close/>
                </a:path>
                <a:path w="1243330" h="1243329">
                  <a:moveTo>
                    <a:pt x="869366" y="303530"/>
                  </a:moveTo>
                  <a:lnTo>
                    <a:pt x="863198" y="304800"/>
                  </a:lnTo>
                  <a:lnTo>
                    <a:pt x="871617" y="304800"/>
                  </a:lnTo>
                  <a:lnTo>
                    <a:pt x="869366" y="303530"/>
                  </a:lnTo>
                  <a:close/>
                </a:path>
                <a:path w="1243330" h="1243329">
                  <a:moveTo>
                    <a:pt x="1036293" y="303530"/>
                  </a:moveTo>
                  <a:lnTo>
                    <a:pt x="1033947" y="303530"/>
                  </a:lnTo>
                  <a:lnTo>
                    <a:pt x="1033340" y="304800"/>
                  </a:lnTo>
                  <a:lnTo>
                    <a:pt x="1036984" y="304800"/>
                  </a:lnTo>
                  <a:lnTo>
                    <a:pt x="1036293" y="303530"/>
                  </a:lnTo>
                  <a:close/>
                </a:path>
                <a:path w="1243330" h="1243329">
                  <a:moveTo>
                    <a:pt x="1064072" y="299720"/>
                  </a:moveTo>
                  <a:lnTo>
                    <a:pt x="1037497" y="299720"/>
                  </a:lnTo>
                  <a:lnTo>
                    <a:pt x="1038020" y="303530"/>
                  </a:lnTo>
                  <a:lnTo>
                    <a:pt x="1036984" y="304800"/>
                  </a:lnTo>
                  <a:lnTo>
                    <a:pt x="1118238" y="304800"/>
                  </a:lnTo>
                  <a:lnTo>
                    <a:pt x="1117630" y="303530"/>
                  </a:lnTo>
                  <a:lnTo>
                    <a:pt x="1117285" y="302260"/>
                  </a:lnTo>
                  <a:lnTo>
                    <a:pt x="1117023" y="302260"/>
                  </a:lnTo>
                  <a:lnTo>
                    <a:pt x="1116322" y="300990"/>
                  </a:lnTo>
                  <a:lnTo>
                    <a:pt x="1064501" y="300990"/>
                  </a:lnTo>
                  <a:lnTo>
                    <a:pt x="1064072" y="299720"/>
                  </a:lnTo>
                  <a:close/>
                </a:path>
                <a:path w="1243330" h="1243329">
                  <a:moveTo>
                    <a:pt x="1035246" y="302260"/>
                  </a:moveTo>
                  <a:lnTo>
                    <a:pt x="1034471" y="303530"/>
                  </a:lnTo>
                  <a:lnTo>
                    <a:pt x="1035769" y="303530"/>
                  </a:lnTo>
                  <a:lnTo>
                    <a:pt x="1035246" y="302260"/>
                  </a:lnTo>
                  <a:close/>
                </a:path>
                <a:path w="1243330" h="1243329">
                  <a:moveTo>
                    <a:pt x="953656" y="299720"/>
                  </a:moveTo>
                  <a:lnTo>
                    <a:pt x="952620" y="299720"/>
                  </a:lnTo>
                  <a:lnTo>
                    <a:pt x="952096" y="300990"/>
                  </a:lnTo>
                  <a:lnTo>
                    <a:pt x="954955" y="300990"/>
                  </a:lnTo>
                  <a:lnTo>
                    <a:pt x="953656" y="299720"/>
                  </a:lnTo>
                  <a:close/>
                </a:path>
                <a:path w="1243330" h="1243329">
                  <a:moveTo>
                    <a:pt x="1067883" y="299720"/>
                  </a:moveTo>
                  <a:lnTo>
                    <a:pt x="1066145" y="299720"/>
                  </a:lnTo>
                  <a:lnTo>
                    <a:pt x="1065192" y="300990"/>
                  </a:lnTo>
                  <a:lnTo>
                    <a:pt x="1068501" y="300990"/>
                  </a:lnTo>
                  <a:lnTo>
                    <a:pt x="1067883" y="299720"/>
                  </a:lnTo>
                  <a:close/>
                </a:path>
                <a:path w="1243330" h="1243329">
                  <a:moveTo>
                    <a:pt x="1091150" y="289560"/>
                  </a:moveTo>
                  <a:lnTo>
                    <a:pt x="1089600" y="289560"/>
                  </a:lnTo>
                  <a:lnTo>
                    <a:pt x="1087862" y="290830"/>
                  </a:lnTo>
                  <a:lnTo>
                    <a:pt x="1087328" y="293370"/>
                  </a:lnTo>
                  <a:lnTo>
                    <a:pt x="1087233" y="294640"/>
                  </a:lnTo>
                  <a:lnTo>
                    <a:pt x="1086804" y="297180"/>
                  </a:lnTo>
                  <a:lnTo>
                    <a:pt x="1084375" y="297180"/>
                  </a:lnTo>
                  <a:lnTo>
                    <a:pt x="1083516" y="298450"/>
                  </a:lnTo>
                  <a:lnTo>
                    <a:pt x="1080396" y="298450"/>
                  </a:lnTo>
                  <a:lnTo>
                    <a:pt x="1080396" y="299720"/>
                  </a:lnTo>
                  <a:lnTo>
                    <a:pt x="1080218" y="300990"/>
                  </a:lnTo>
                  <a:lnTo>
                    <a:pt x="1111463" y="300990"/>
                  </a:lnTo>
                  <a:lnTo>
                    <a:pt x="1109997" y="299720"/>
                  </a:lnTo>
                  <a:lnTo>
                    <a:pt x="1108437" y="298450"/>
                  </a:lnTo>
                  <a:lnTo>
                    <a:pt x="1105118" y="295910"/>
                  </a:lnTo>
                  <a:lnTo>
                    <a:pt x="1103390" y="294640"/>
                  </a:lnTo>
                  <a:lnTo>
                    <a:pt x="1100353" y="294640"/>
                  </a:lnTo>
                  <a:lnTo>
                    <a:pt x="1099746" y="293370"/>
                  </a:lnTo>
                  <a:lnTo>
                    <a:pt x="1099317" y="293370"/>
                  </a:lnTo>
                  <a:lnTo>
                    <a:pt x="1098793" y="292100"/>
                  </a:lnTo>
                  <a:lnTo>
                    <a:pt x="1097673" y="290830"/>
                  </a:lnTo>
                  <a:lnTo>
                    <a:pt x="1091150" y="289560"/>
                  </a:lnTo>
                  <a:close/>
                </a:path>
                <a:path w="1243330" h="1243329">
                  <a:moveTo>
                    <a:pt x="1054522" y="292100"/>
                  </a:moveTo>
                  <a:lnTo>
                    <a:pt x="1053475" y="293370"/>
                  </a:lnTo>
                  <a:lnTo>
                    <a:pt x="1052271" y="295910"/>
                  </a:lnTo>
                  <a:lnTo>
                    <a:pt x="1049664" y="295910"/>
                  </a:lnTo>
                  <a:lnTo>
                    <a:pt x="1047402" y="297180"/>
                  </a:lnTo>
                  <a:lnTo>
                    <a:pt x="1045319" y="297180"/>
                  </a:lnTo>
                  <a:lnTo>
                    <a:pt x="1044366" y="298450"/>
                  </a:lnTo>
                  <a:lnTo>
                    <a:pt x="1043758" y="299720"/>
                  </a:lnTo>
                  <a:lnTo>
                    <a:pt x="1060774" y="299720"/>
                  </a:lnTo>
                  <a:lnTo>
                    <a:pt x="1059475" y="298450"/>
                  </a:lnTo>
                  <a:lnTo>
                    <a:pt x="1060344" y="297180"/>
                  </a:lnTo>
                  <a:lnTo>
                    <a:pt x="1059952" y="295910"/>
                  </a:lnTo>
                  <a:lnTo>
                    <a:pt x="1051570" y="295910"/>
                  </a:lnTo>
                  <a:lnTo>
                    <a:pt x="1049926" y="294640"/>
                  </a:lnTo>
                  <a:lnTo>
                    <a:pt x="1058439" y="294640"/>
                  </a:lnTo>
                  <a:lnTo>
                    <a:pt x="1057119" y="293370"/>
                  </a:lnTo>
                  <a:lnTo>
                    <a:pt x="1055821" y="293370"/>
                  </a:lnTo>
                  <a:lnTo>
                    <a:pt x="1054522" y="292100"/>
                  </a:lnTo>
                  <a:close/>
                </a:path>
                <a:path w="1243330" h="1243329">
                  <a:moveTo>
                    <a:pt x="926746" y="295910"/>
                  </a:moveTo>
                  <a:lnTo>
                    <a:pt x="925019" y="295910"/>
                  </a:lnTo>
                  <a:lnTo>
                    <a:pt x="921699" y="297180"/>
                  </a:lnTo>
                  <a:lnTo>
                    <a:pt x="928045" y="297180"/>
                  </a:lnTo>
                  <a:lnTo>
                    <a:pt x="926746" y="295910"/>
                  </a:lnTo>
                  <a:close/>
                </a:path>
                <a:path w="1243330" h="1243329">
                  <a:moveTo>
                    <a:pt x="1085590" y="295910"/>
                  </a:moveTo>
                  <a:lnTo>
                    <a:pt x="1085076" y="297180"/>
                  </a:lnTo>
                  <a:lnTo>
                    <a:pt x="1086804" y="297180"/>
                  </a:lnTo>
                  <a:lnTo>
                    <a:pt x="1085590" y="295910"/>
                  </a:lnTo>
                  <a:close/>
                </a:path>
                <a:path w="1243330" h="1243329">
                  <a:moveTo>
                    <a:pt x="825545" y="293370"/>
                  </a:moveTo>
                  <a:lnTo>
                    <a:pt x="824571" y="294640"/>
                  </a:lnTo>
                  <a:lnTo>
                    <a:pt x="826236" y="294640"/>
                  </a:lnTo>
                  <a:lnTo>
                    <a:pt x="825545" y="293370"/>
                  </a:lnTo>
                  <a:close/>
                </a:path>
                <a:path w="1243330" h="1243329">
                  <a:moveTo>
                    <a:pt x="787703" y="276860"/>
                  </a:moveTo>
                  <a:lnTo>
                    <a:pt x="785264" y="278130"/>
                  </a:lnTo>
                  <a:lnTo>
                    <a:pt x="783693" y="279400"/>
                  </a:lnTo>
                  <a:lnTo>
                    <a:pt x="782573" y="281940"/>
                  </a:lnTo>
                  <a:lnTo>
                    <a:pt x="781264" y="284480"/>
                  </a:lnTo>
                  <a:lnTo>
                    <a:pt x="780656" y="284480"/>
                  </a:lnTo>
                  <a:lnTo>
                    <a:pt x="778321" y="285750"/>
                  </a:lnTo>
                  <a:lnTo>
                    <a:pt x="812080" y="285750"/>
                  </a:lnTo>
                  <a:lnTo>
                    <a:pt x="811818" y="284480"/>
                  </a:lnTo>
                  <a:lnTo>
                    <a:pt x="812048" y="281940"/>
                  </a:lnTo>
                  <a:lnTo>
                    <a:pt x="812163" y="279400"/>
                  </a:lnTo>
                  <a:lnTo>
                    <a:pt x="800708" y="279400"/>
                  </a:lnTo>
                  <a:lnTo>
                    <a:pt x="787703" y="276860"/>
                  </a:lnTo>
                  <a:close/>
                </a:path>
                <a:path w="1243330" h="1243329">
                  <a:moveTo>
                    <a:pt x="810603" y="276860"/>
                  </a:moveTo>
                  <a:lnTo>
                    <a:pt x="808174" y="276860"/>
                  </a:lnTo>
                  <a:lnTo>
                    <a:pt x="803650" y="278130"/>
                  </a:lnTo>
                  <a:lnTo>
                    <a:pt x="800708" y="279400"/>
                  </a:lnTo>
                  <a:lnTo>
                    <a:pt x="812163" y="279400"/>
                  </a:lnTo>
                  <a:lnTo>
                    <a:pt x="812163" y="278130"/>
                  </a:lnTo>
                  <a:lnTo>
                    <a:pt x="810603" y="276860"/>
                  </a:lnTo>
                  <a:close/>
                </a:path>
                <a:path w="1243330" h="1243329">
                  <a:moveTo>
                    <a:pt x="764165" y="275590"/>
                  </a:moveTo>
                  <a:lnTo>
                    <a:pt x="757652" y="275590"/>
                  </a:lnTo>
                  <a:lnTo>
                    <a:pt x="751149" y="278130"/>
                  </a:lnTo>
                  <a:lnTo>
                    <a:pt x="766029" y="278130"/>
                  </a:lnTo>
                  <a:lnTo>
                    <a:pt x="765201" y="276860"/>
                  </a:lnTo>
                  <a:lnTo>
                    <a:pt x="764165" y="275590"/>
                  </a:lnTo>
                  <a:close/>
                </a:path>
                <a:path w="1243330" h="1243329">
                  <a:moveTo>
                    <a:pt x="726313" y="269240"/>
                  </a:moveTo>
                  <a:lnTo>
                    <a:pt x="724752" y="270510"/>
                  </a:lnTo>
                  <a:lnTo>
                    <a:pt x="728490" y="270510"/>
                  </a:lnTo>
                  <a:lnTo>
                    <a:pt x="726313" y="269240"/>
                  </a:lnTo>
                  <a:close/>
                </a:path>
                <a:path w="1243330" h="1243329">
                  <a:moveTo>
                    <a:pt x="670859" y="246380"/>
                  </a:moveTo>
                  <a:lnTo>
                    <a:pt x="669990" y="247650"/>
                  </a:lnTo>
                  <a:lnTo>
                    <a:pt x="669121" y="247650"/>
                  </a:lnTo>
                  <a:lnTo>
                    <a:pt x="668073" y="248920"/>
                  </a:lnTo>
                  <a:lnTo>
                    <a:pt x="667382" y="250190"/>
                  </a:lnTo>
                  <a:lnTo>
                    <a:pt x="679183" y="250190"/>
                  </a:lnTo>
                  <a:lnTo>
                    <a:pt x="675539" y="247650"/>
                  </a:lnTo>
                  <a:lnTo>
                    <a:pt x="670859" y="246380"/>
                  </a:lnTo>
                  <a:close/>
                </a:path>
                <a:path w="1243330" h="1243329">
                  <a:moveTo>
                    <a:pt x="688649" y="241300"/>
                  </a:moveTo>
                  <a:lnTo>
                    <a:pt x="687256" y="241300"/>
                  </a:lnTo>
                  <a:lnTo>
                    <a:pt x="686303" y="242570"/>
                  </a:lnTo>
                  <a:lnTo>
                    <a:pt x="685780" y="247650"/>
                  </a:lnTo>
                  <a:lnTo>
                    <a:pt x="685005" y="250190"/>
                  </a:lnTo>
                  <a:lnTo>
                    <a:pt x="699371" y="250190"/>
                  </a:lnTo>
                  <a:lnTo>
                    <a:pt x="699067" y="248920"/>
                  </a:lnTo>
                  <a:lnTo>
                    <a:pt x="698114" y="246380"/>
                  </a:lnTo>
                  <a:lnTo>
                    <a:pt x="693340" y="246380"/>
                  </a:lnTo>
                  <a:lnTo>
                    <a:pt x="692471" y="245110"/>
                  </a:lnTo>
                  <a:lnTo>
                    <a:pt x="691685" y="245110"/>
                  </a:lnTo>
                  <a:lnTo>
                    <a:pt x="691256" y="243840"/>
                  </a:lnTo>
                  <a:lnTo>
                    <a:pt x="690994" y="242570"/>
                  </a:lnTo>
                  <a:lnTo>
                    <a:pt x="690481" y="242570"/>
                  </a:lnTo>
                  <a:lnTo>
                    <a:pt x="688649" y="241300"/>
                  </a:lnTo>
                  <a:close/>
                </a:path>
                <a:path w="1243330" h="1243329">
                  <a:moveTo>
                    <a:pt x="634567" y="227330"/>
                  </a:moveTo>
                  <a:lnTo>
                    <a:pt x="628661" y="227330"/>
                  </a:lnTo>
                  <a:lnTo>
                    <a:pt x="627185" y="228600"/>
                  </a:lnTo>
                  <a:lnTo>
                    <a:pt x="635436" y="228600"/>
                  </a:lnTo>
                  <a:lnTo>
                    <a:pt x="634567" y="227330"/>
                  </a:lnTo>
                  <a:close/>
                </a:path>
              </a:pathLst>
            </a:custGeom>
            <a:solidFill>
              <a:srgbClr val="00A0DC"/>
            </a:solidFill>
          </p:spPr>
          <p:txBody>
            <a:bodyPr wrap="square" lIns="0" tIns="0" rIns="0" bIns="0" rtlCol="0"/>
            <a:lstStyle/>
            <a:p>
              <a:pPr defTabSz="554492"/>
              <a:endParaRPr sz="1092" kern="0">
                <a:solidFill>
                  <a:sysClr val="windowText" lastClr="000000"/>
                </a:solidFill>
              </a:endParaRPr>
            </a:p>
          </p:txBody>
        </p:sp>
        <p:sp>
          <p:nvSpPr>
            <p:cNvPr id="182" name="object 182"/>
            <p:cNvSpPr/>
            <p:nvPr/>
          </p:nvSpPr>
          <p:spPr>
            <a:xfrm>
              <a:off x="12476760" y="8052580"/>
              <a:ext cx="353695" cy="273050"/>
            </a:xfrm>
            <a:custGeom>
              <a:avLst/>
              <a:gdLst/>
              <a:ahLst/>
              <a:cxnLst/>
              <a:rect l="l" t="t" r="r" b="b"/>
              <a:pathLst>
                <a:path w="353695" h="273050">
                  <a:moveTo>
                    <a:pt x="180835" y="193243"/>
                  </a:moveTo>
                  <a:lnTo>
                    <a:pt x="171437" y="154241"/>
                  </a:lnTo>
                  <a:lnTo>
                    <a:pt x="141744" y="131597"/>
                  </a:lnTo>
                  <a:lnTo>
                    <a:pt x="141744" y="130835"/>
                  </a:lnTo>
                  <a:lnTo>
                    <a:pt x="170180" y="93091"/>
                  </a:lnTo>
                  <a:lnTo>
                    <a:pt x="171818" y="73685"/>
                  </a:lnTo>
                  <a:lnTo>
                    <a:pt x="169583" y="59791"/>
                  </a:lnTo>
                  <a:lnTo>
                    <a:pt x="167195" y="44894"/>
                  </a:lnTo>
                  <a:lnTo>
                    <a:pt x="152311" y="21488"/>
                  </a:lnTo>
                  <a:lnTo>
                    <a:pt x="125653" y="5753"/>
                  </a:lnTo>
                  <a:lnTo>
                    <a:pt x="108280" y="3263"/>
                  </a:lnTo>
                  <a:lnTo>
                    <a:pt x="108280" y="187985"/>
                  </a:lnTo>
                  <a:lnTo>
                    <a:pt x="107556" y="200875"/>
                  </a:lnTo>
                  <a:lnTo>
                    <a:pt x="105029" y="209092"/>
                  </a:lnTo>
                  <a:lnTo>
                    <a:pt x="100190" y="213423"/>
                  </a:lnTo>
                  <a:lnTo>
                    <a:pt x="92481" y="214680"/>
                  </a:lnTo>
                  <a:lnTo>
                    <a:pt x="71805" y="214680"/>
                  </a:lnTo>
                  <a:lnTo>
                    <a:pt x="71805" y="160921"/>
                  </a:lnTo>
                  <a:lnTo>
                    <a:pt x="92481" y="160921"/>
                  </a:lnTo>
                  <a:lnTo>
                    <a:pt x="100507" y="161772"/>
                  </a:lnTo>
                  <a:lnTo>
                    <a:pt x="105321" y="165430"/>
                  </a:lnTo>
                  <a:lnTo>
                    <a:pt x="107657" y="173609"/>
                  </a:lnTo>
                  <a:lnTo>
                    <a:pt x="108280" y="187985"/>
                  </a:lnTo>
                  <a:lnTo>
                    <a:pt x="108280" y="3263"/>
                  </a:lnTo>
                  <a:lnTo>
                    <a:pt x="104889" y="2768"/>
                  </a:lnTo>
                  <a:lnTo>
                    <a:pt x="104889" y="83477"/>
                  </a:lnTo>
                  <a:lnTo>
                    <a:pt x="104165" y="95669"/>
                  </a:lnTo>
                  <a:lnTo>
                    <a:pt x="101600" y="103822"/>
                  </a:lnTo>
                  <a:lnTo>
                    <a:pt x="96647" y="108369"/>
                  </a:lnTo>
                  <a:lnTo>
                    <a:pt x="88722" y="109778"/>
                  </a:lnTo>
                  <a:lnTo>
                    <a:pt x="71805" y="109778"/>
                  </a:lnTo>
                  <a:lnTo>
                    <a:pt x="71805" y="59791"/>
                  </a:lnTo>
                  <a:lnTo>
                    <a:pt x="88722" y="59791"/>
                  </a:lnTo>
                  <a:lnTo>
                    <a:pt x="96647" y="60680"/>
                  </a:lnTo>
                  <a:lnTo>
                    <a:pt x="101600" y="64160"/>
                  </a:lnTo>
                  <a:lnTo>
                    <a:pt x="104165" y="71361"/>
                  </a:lnTo>
                  <a:lnTo>
                    <a:pt x="104889" y="83477"/>
                  </a:lnTo>
                  <a:lnTo>
                    <a:pt x="104889" y="2768"/>
                  </a:lnTo>
                  <a:lnTo>
                    <a:pt x="85725" y="12"/>
                  </a:lnTo>
                  <a:lnTo>
                    <a:pt x="0" y="12"/>
                  </a:lnTo>
                  <a:lnTo>
                    <a:pt x="0" y="272580"/>
                  </a:lnTo>
                  <a:lnTo>
                    <a:pt x="96621" y="272580"/>
                  </a:lnTo>
                  <a:lnTo>
                    <a:pt x="137528" y="266801"/>
                  </a:lnTo>
                  <a:lnTo>
                    <a:pt x="163398" y="250545"/>
                  </a:lnTo>
                  <a:lnTo>
                    <a:pt x="176936" y="225475"/>
                  </a:lnTo>
                  <a:lnTo>
                    <a:pt x="178244" y="214680"/>
                  </a:lnTo>
                  <a:lnTo>
                    <a:pt x="180835" y="193243"/>
                  </a:lnTo>
                  <a:close/>
                </a:path>
                <a:path w="353695" h="273050">
                  <a:moveTo>
                    <a:pt x="353402" y="212090"/>
                  </a:moveTo>
                  <a:lnTo>
                    <a:pt x="274459" y="212090"/>
                  </a:lnTo>
                  <a:lnTo>
                    <a:pt x="274459" y="160020"/>
                  </a:lnTo>
                  <a:lnTo>
                    <a:pt x="328587" y="160020"/>
                  </a:lnTo>
                  <a:lnTo>
                    <a:pt x="328587" y="105410"/>
                  </a:lnTo>
                  <a:lnTo>
                    <a:pt x="274459" y="105410"/>
                  </a:lnTo>
                  <a:lnTo>
                    <a:pt x="274459" y="62230"/>
                  </a:lnTo>
                  <a:lnTo>
                    <a:pt x="351142" y="62230"/>
                  </a:lnTo>
                  <a:lnTo>
                    <a:pt x="351142" y="0"/>
                  </a:lnTo>
                  <a:lnTo>
                    <a:pt x="200761" y="0"/>
                  </a:lnTo>
                  <a:lnTo>
                    <a:pt x="200761" y="62230"/>
                  </a:lnTo>
                  <a:lnTo>
                    <a:pt x="200761" y="105410"/>
                  </a:lnTo>
                  <a:lnTo>
                    <a:pt x="200761" y="160020"/>
                  </a:lnTo>
                  <a:lnTo>
                    <a:pt x="200761" y="212090"/>
                  </a:lnTo>
                  <a:lnTo>
                    <a:pt x="200761" y="273050"/>
                  </a:lnTo>
                  <a:lnTo>
                    <a:pt x="353402" y="273050"/>
                  </a:lnTo>
                  <a:lnTo>
                    <a:pt x="353402" y="212090"/>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pic>
          <p:nvPicPr>
            <p:cNvPr id="183" name="object 183"/>
            <p:cNvPicPr/>
            <p:nvPr/>
          </p:nvPicPr>
          <p:blipFill>
            <a:blip r:embed="rId49" cstate="print"/>
            <a:stretch>
              <a:fillRect/>
            </a:stretch>
          </p:blipFill>
          <p:spPr>
            <a:xfrm>
              <a:off x="12866917" y="8050515"/>
              <a:ext cx="65882" cy="272569"/>
            </a:xfrm>
            <a:prstGeom prst="rect">
              <a:avLst/>
            </a:prstGeom>
          </p:spPr>
        </p:pic>
        <p:sp>
          <p:nvSpPr>
            <p:cNvPr id="184" name="object 184"/>
            <p:cNvSpPr/>
            <p:nvPr/>
          </p:nvSpPr>
          <p:spPr>
            <a:xfrm>
              <a:off x="12977762" y="8052580"/>
              <a:ext cx="351155" cy="273685"/>
            </a:xfrm>
            <a:custGeom>
              <a:avLst/>
              <a:gdLst/>
              <a:ahLst/>
              <a:cxnLst/>
              <a:rect l="l" t="t" r="r" b="b"/>
              <a:pathLst>
                <a:path w="351155" h="273684">
                  <a:moveTo>
                    <a:pt x="152641" y="212090"/>
                  </a:moveTo>
                  <a:lnTo>
                    <a:pt x="73685" y="212090"/>
                  </a:lnTo>
                  <a:lnTo>
                    <a:pt x="73685" y="160020"/>
                  </a:lnTo>
                  <a:lnTo>
                    <a:pt x="127825" y="160020"/>
                  </a:lnTo>
                  <a:lnTo>
                    <a:pt x="127825" y="105410"/>
                  </a:lnTo>
                  <a:lnTo>
                    <a:pt x="73685" y="105410"/>
                  </a:lnTo>
                  <a:lnTo>
                    <a:pt x="73685" y="62230"/>
                  </a:lnTo>
                  <a:lnTo>
                    <a:pt x="150393" y="62230"/>
                  </a:lnTo>
                  <a:lnTo>
                    <a:pt x="150393" y="0"/>
                  </a:lnTo>
                  <a:lnTo>
                    <a:pt x="0" y="0"/>
                  </a:lnTo>
                  <a:lnTo>
                    <a:pt x="0" y="62230"/>
                  </a:lnTo>
                  <a:lnTo>
                    <a:pt x="0" y="105410"/>
                  </a:lnTo>
                  <a:lnTo>
                    <a:pt x="0" y="160020"/>
                  </a:lnTo>
                  <a:lnTo>
                    <a:pt x="0" y="212090"/>
                  </a:lnTo>
                  <a:lnTo>
                    <a:pt x="0" y="273050"/>
                  </a:lnTo>
                  <a:lnTo>
                    <a:pt x="152641" y="273050"/>
                  </a:lnTo>
                  <a:lnTo>
                    <a:pt x="152641" y="212090"/>
                  </a:lnTo>
                  <a:close/>
                </a:path>
                <a:path w="351155" h="273684">
                  <a:moveTo>
                    <a:pt x="350977" y="139"/>
                  </a:moveTo>
                  <a:lnTo>
                    <a:pt x="192125" y="139"/>
                  </a:lnTo>
                  <a:lnTo>
                    <a:pt x="192125" y="61099"/>
                  </a:lnTo>
                  <a:lnTo>
                    <a:pt x="234899" y="61099"/>
                  </a:lnTo>
                  <a:lnTo>
                    <a:pt x="234899" y="210959"/>
                  </a:lnTo>
                  <a:lnTo>
                    <a:pt x="192125" y="210959"/>
                  </a:lnTo>
                  <a:lnTo>
                    <a:pt x="192125" y="273189"/>
                  </a:lnTo>
                  <a:lnTo>
                    <a:pt x="350977" y="273189"/>
                  </a:lnTo>
                  <a:lnTo>
                    <a:pt x="350977" y="210959"/>
                  </a:lnTo>
                  <a:lnTo>
                    <a:pt x="308203" y="210959"/>
                  </a:lnTo>
                  <a:lnTo>
                    <a:pt x="308203" y="61099"/>
                  </a:lnTo>
                  <a:lnTo>
                    <a:pt x="350977" y="61099"/>
                  </a:lnTo>
                  <a:lnTo>
                    <a:pt x="350977" y="139"/>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grpSp>
      <p:grpSp>
        <p:nvGrpSpPr>
          <p:cNvPr id="185" name="object 185">
            <a:extLst>
              <a:ext uri="{C183D7F6-B498-43B3-948B-1728B52AA6E4}">
                <adec:decorative xmlns:adec="http://schemas.microsoft.com/office/drawing/2017/decorative" val="1"/>
              </a:ext>
            </a:extLst>
          </p:cNvPr>
          <p:cNvGrpSpPr/>
          <p:nvPr/>
        </p:nvGrpSpPr>
        <p:grpSpPr>
          <a:xfrm>
            <a:off x="8432280" y="4541112"/>
            <a:ext cx="854073" cy="910293"/>
            <a:chOff x="13904749" y="7488630"/>
            <a:chExt cx="1408430" cy="1501140"/>
          </a:xfrm>
        </p:grpSpPr>
        <p:sp>
          <p:nvSpPr>
            <p:cNvPr id="186" name="object 186"/>
            <p:cNvSpPr/>
            <p:nvPr/>
          </p:nvSpPr>
          <p:spPr>
            <a:xfrm>
              <a:off x="13904749" y="7488630"/>
              <a:ext cx="1408430" cy="1501140"/>
            </a:xfrm>
            <a:custGeom>
              <a:avLst/>
              <a:gdLst/>
              <a:ahLst/>
              <a:cxnLst/>
              <a:rect l="l" t="t" r="r" b="b"/>
              <a:pathLst>
                <a:path w="1408430" h="1501140">
                  <a:moveTo>
                    <a:pt x="1394585" y="0"/>
                  </a:moveTo>
                  <a:lnTo>
                    <a:pt x="1311949" y="28847"/>
                  </a:lnTo>
                  <a:lnTo>
                    <a:pt x="1301960" y="36176"/>
                  </a:lnTo>
                  <a:lnTo>
                    <a:pt x="1289541" y="38386"/>
                  </a:lnTo>
                  <a:lnTo>
                    <a:pt x="1283908" y="40082"/>
                  </a:lnTo>
                  <a:lnTo>
                    <a:pt x="1281060" y="42176"/>
                  </a:lnTo>
                  <a:lnTo>
                    <a:pt x="1277427" y="47349"/>
                  </a:lnTo>
                  <a:lnTo>
                    <a:pt x="1275605" y="48930"/>
                  </a:lnTo>
                  <a:lnTo>
                    <a:pt x="1264170" y="51328"/>
                  </a:lnTo>
                  <a:lnTo>
                    <a:pt x="1256003" y="56710"/>
                  </a:lnTo>
                  <a:lnTo>
                    <a:pt x="1233868" y="60919"/>
                  </a:lnTo>
                  <a:lnTo>
                    <a:pt x="1131483" y="110844"/>
                  </a:lnTo>
                  <a:lnTo>
                    <a:pt x="1028795" y="198412"/>
                  </a:lnTo>
                  <a:lnTo>
                    <a:pt x="1017068" y="202307"/>
                  </a:lnTo>
                  <a:lnTo>
                    <a:pt x="1006210" y="209218"/>
                  </a:lnTo>
                  <a:lnTo>
                    <a:pt x="998503" y="209941"/>
                  </a:lnTo>
                  <a:lnTo>
                    <a:pt x="987844" y="204820"/>
                  </a:lnTo>
                  <a:lnTo>
                    <a:pt x="985059" y="204402"/>
                  </a:lnTo>
                  <a:lnTo>
                    <a:pt x="981635" y="206087"/>
                  </a:lnTo>
                  <a:lnTo>
                    <a:pt x="975394" y="211805"/>
                  </a:lnTo>
                  <a:lnTo>
                    <a:pt x="971090" y="213019"/>
                  </a:lnTo>
                  <a:lnTo>
                    <a:pt x="962923" y="212716"/>
                  </a:lnTo>
                  <a:lnTo>
                    <a:pt x="923992" y="204255"/>
                  </a:lnTo>
                  <a:lnTo>
                    <a:pt x="910265" y="204653"/>
                  </a:lnTo>
                  <a:lnTo>
                    <a:pt x="867554" y="216810"/>
                  </a:lnTo>
                  <a:lnTo>
                    <a:pt x="842634" y="230453"/>
                  </a:lnTo>
                  <a:lnTo>
                    <a:pt x="828760" y="234338"/>
                  </a:lnTo>
                  <a:lnTo>
                    <a:pt x="806718" y="235395"/>
                  </a:lnTo>
                  <a:lnTo>
                    <a:pt x="801472" y="238704"/>
                  </a:lnTo>
                  <a:lnTo>
                    <a:pt x="796698" y="243039"/>
                  </a:lnTo>
                  <a:lnTo>
                    <a:pt x="782677" y="251992"/>
                  </a:lnTo>
                  <a:lnTo>
                    <a:pt x="776290" y="254484"/>
                  </a:lnTo>
                  <a:lnTo>
                    <a:pt x="761149" y="253782"/>
                  </a:lnTo>
                  <a:lnTo>
                    <a:pt x="747600" y="247259"/>
                  </a:lnTo>
                  <a:lnTo>
                    <a:pt x="724951" y="229532"/>
                  </a:lnTo>
                  <a:lnTo>
                    <a:pt x="722051" y="227825"/>
                  </a:lnTo>
                  <a:lnTo>
                    <a:pt x="716166" y="225019"/>
                  </a:lnTo>
                  <a:lnTo>
                    <a:pt x="714135" y="223762"/>
                  </a:lnTo>
                  <a:lnTo>
                    <a:pt x="710952" y="219794"/>
                  </a:lnTo>
                  <a:lnTo>
                    <a:pt x="708952" y="216338"/>
                  </a:lnTo>
                  <a:lnTo>
                    <a:pt x="706502" y="213742"/>
                  </a:lnTo>
                  <a:lnTo>
                    <a:pt x="703130" y="212590"/>
                  </a:lnTo>
                  <a:lnTo>
                    <a:pt x="707214" y="221438"/>
                  </a:lnTo>
                  <a:lnTo>
                    <a:pt x="720941" y="233029"/>
                  </a:lnTo>
                  <a:lnTo>
                    <a:pt x="727716" y="240421"/>
                  </a:lnTo>
                  <a:lnTo>
                    <a:pt x="711957" y="229762"/>
                  </a:lnTo>
                  <a:lnTo>
                    <a:pt x="703413" y="225605"/>
                  </a:lnTo>
                  <a:lnTo>
                    <a:pt x="695423" y="223752"/>
                  </a:lnTo>
                  <a:lnTo>
                    <a:pt x="691570" y="224108"/>
                  </a:lnTo>
                  <a:lnTo>
                    <a:pt x="686513" y="226181"/>
                  </a:lnTo>
                  <a:lnTo>
                    <a:pt x="683277" y="226631"/>
                  </a:lnTo>
                  <a:lnTo>
                    <a:pt x="678900" y="226286"/>
                  </a:lnTo>
                  <a:lnTo>
                    <a:pt x="669937" y="220799"/>
                  </a:lnTo>
                  <a:lnTo>
                    <a:pt x="656545" y="223176"/>
                  </a:lnTo>
                  <a:lnTo>
                    <a:pt x="640797" y="233134"/>
                  </a:lnTo>
                  <a:lnTo>
                    <a:pt x="625593" y="239060"/>
                  </a:lnTo>
                  <a:lnTo>
                    <a:pt x="614682" y="229773"/>
                  </a:lnTo>
                  <a:lnTo>
                    <a:pt x="611688" y="232820"/>
                  </a:lnTo>
                  <a:lnTo>
                    <a:pt x="608264" y="234516"/>
                  </a:lnTo>
                  <a:lnTo>
                    <a:pt x="605269" y="233416"/>
                  </a:lnTo>
                  <a:lnTo>
                    <a:pt x="604128" y="228506"/>
                  </a:lnTo>
                  <a:lnTo>
                    <a:pt x="601091" y="227689"/>
                  </a:lnTo>
                  <a:lnTo>
                    <a:pt x="581846" y="226987"/>
                  </a:lnTo>
                  <a:lnTo>
                    <a:pt x="586997" y="224307"/>
                  </a:lnTo>
                  <a:lnTo>
                    <a:pt x="598568" y="223511"/>
                  </a:lnTo>
                  <a:lnTo>
                    <a:pt x="604033" y="220862"/>
                  </a:lnTo>
                  <a:lnTo>
                    <a:pt x="608285" y="224045"/>
                  </a:lnTo>
                  <a:lnTo>
                    <a:pt x="610421" y="222474"/>
                  </a:lnTo>
                  <a:lnTo>
                    <a:pt x="612274" y="218653"/>
                  </a:lnTo>
                  <a:lnTo>
                    <a:pt x="614661" y="215501"/>
                  </a:lnTo>
                  <a:lnTo>
                    <a:pt x="617719" y="214077"/>
                  </a:lnTo>
                  <a:lnTo>
                    <a:pt x="620996" y="213312"/>
                  </a:lnTo>
                  <a:lnTo>
                    <a:pt x="629268" y="212988"/>
                  </a:lnTo>
                  <a:lnTo>
                    <a:pt x="644085" y="209564"/>
                  </a:lnTo>
                  <a:lnTo>
                    <a:pt x="651425" y="209114"/>
                  </a:lnTo>
                  <a:lnTo>
                    <a:pt x="658775" y="212768"/>
                  </a:lnTo>
                  <a:lnTo>
                    <a:pt x="665948" y="207229"/>
                  </a:lnTo>
                  <a:lnTo>
                    <a:pt x="676817" y="204768"/>
                  </a:lnTo>
                  <a:lnTo>
                    <a:pt x="698502" y="203637"/>
                  </a:lnTo>
                  <a:lnTo>
                    <a:pt x="696397" y="196664"/>
                  </a:lnTo>
                  <a:lnTo>
                    <a:pt x="694450" y="192863"/>
                  </a:lnTo>
                  <a:lnTo>
                    <a:pt x="691287" y="190800"/>
                  </a:lnTo>
                  <a:lnTo>
                    <a:pt x="679193" y="189271"/>
                  </a:lnTo>
                  <a:lnTo>
                    <a:pt x="675654" y="189669"/>
                  </a:lnTo>
                  <a:lnTo>
                    <a:pt x="670387" y="192695"/>
                  </a:lnTo>
                  <a:lnTo>
                    <a:pt x="667801" y="190999"/>
                  </a:lnTo>
                  <a:lnTo>
                    <a:pt x="666011" y="188193"/>
                  </a:lnTo>
                  <a:lnTo>
                    <a:pt x="664346" y="186674"/>
                  </a:lnTo>
                  <a:lnTo>
                    <a:pt x="660650" y="179785"/>
                  </a:lnTo>
                  <a:lnTo>
                    <a:pt x="656639" y="175062"/>
                  </a:lnTo>
                  <a:lnTo>
                    <a:pt x="651257" y="172979"/>
                  </a:lnTo>
                  <a:lnTo>
                    <a:pt x="651550" y="175230"/>
                  </a:lnTo>
                  <a:lnTo>
                    <a:pt x="650744" y="180486"/>
                  </a:lnTo>
                  <a:lnTo>
                    <a:pt x="627729" y="198213"/>
                  </a:lnTo>
                  <a:lnTo>
                    <a:pt x="621457" y="197889"/>
                  </a:lnTo>
                  <a:lnTo>
                    <a:pt x="610358" y="193952"/>
                  </a:lnTo>
                  <a:lnTo>
                    <a:pt x="604850" y="192779"/>
                  </a:lnTo>
                  <a:lnTo>
                    <a:pt x="595583" y="188842"/>
                  </a:lnTo>
                  <a:lnTo>
                    <a:pt x="579029" y="168884"/>
                  </a:lnTo>
                  <a:lnTo>
                    <a:pt x="570600" y="161586"/>
                  </a:lnTo>
                  <a:lnTo>
                    <a:pt x="531125" y="150487"/>
                  </a:lnTo>
                  <a:lnTo>
                    <a:pt x="507827" y="129147"/>
                  </a:lnTo>
                  <a:lnTo>
                    <a:pt x="500257" y="124519"/>
                  </a:lnTo>
                  <a:lnTo>
                    <a:pt x="496812" y="124299"/>
                  </a:lnTo>
                  <a:lnTo>
                    <a:pt x="489178" y="126613"/>
                  </a:lnTo>
                  <a:lnTo>
                    <a:pt x="483995" y="127399"/>
                  </a:lnTo>
                  <a:lnTo>
                    <a:pt x="478697" y="126938"/>
                  </a:lnTo>
                  <a:lnTo>
                    <a:pt x="453923" y="119012"/>
                  </a:lnTo>
                  <a:lnTo>
                    <a:pt x="452174" y="115902"/>
                  </a:lnTo>
                  <a:lnTo>
                    <a:pt x="452122" y="112090"/>
                  </a:lnTo>
                  <a:lnTo>
                    <a:pt x="398888" y="114069"/>
                  </a:lnTo>
                  <a:lnTo>
                    <a:pt x="372219" y="114760"/>
                  </a:lnTo>
                  <a:lnTo>
                    <a:pt x="345444" y="115755"/>
                  </a:lnTo>
                  <a:lnTo>
                    <a:pt x="318723" y="116415"/>
                  </a:lnTo>
                  <a:lnTo>
                    <a:pt x="291938" y="117378"/>
                  </a:lnTo>
                  <a:lnTo>
                    <a:pt x="238558" y="118697"/>
                  </a:lnTo>
                  <a:lnTo>
                    <a:pt x="211784" y="119661"/>
                  </a:lnTo>
                  <a:lnTo>
                    <a:pt x="24815" y="124320"/>
                  </a:lnTo>
                  <a:lnTo>
                    <a:pt x="24072" y="158110"/>
                  </a:lnTo>
                  <a:lnTo>
                    <a:pt x="23025" y="191847"/>
                  </a:lnTo>
                  <a:lnTo>
                    <a:pt x="16418" y="495922"/>
                  </a:lnTo>
                  <a:lnTo>
                    <a:pt x="15371" y="529659"/>
                  </a:lnTo>
                  <a:lnTo>
                    <a:pt x="7936" y="868423"/>
                  </a:lnTo>
                  <a:lnTo>
                    <a:pt x="6889" y="902171"/>
                  </a:lnTo>
                  <a:lnTo>
                    <a:pt x="0" y="1208067"/>
                  </a:lnTo>
                  <a:lnTo>
                    <a:pt x="18774" y="1197021"/>
                  </a:lnTo>
                  <a:lnTo>
                    <a:pt x="24156" y="1191167"/>
                  </a:lnTo>
                  <a:lnTo>
                    <a:pt x="27056" y="1188770"/>
                  </a:lnTo>
                  <a:lnTo>
                    <a:pt x="31255" y="1188152"/>
                  </a:lnTo>
                  <a:lnTo>
                    <a:pt x="34208" y="1189555"/>
                  </a:lnTo>
                  <a:lnTo>
                    <a:pt x="38292" y="1195858"/>
                  </a:lnTo>
                  <a:lnTo>
                    <a:pt x="44930" y="1200078"/>
                  </a:lnTo>
                  <a:lnTo>
                    <a:pt x="61663" y="1217177"/>
                  </a:lnTo>
                  <a:lnTo>
                    <a:pt x="75662" y="1218695"/>
                  </a:lnTo>
                  <a:lnTo>
                    <a:pt x="104185" y="1206256"/>
                  </a:lnTo>
                  <a:lnTo>
                    <a:pt x="118499" y="1203701"/>
                  </a:lnTo>
                  <a:lnTo>
                    <a:pt x="125483" y="1207628"/>
                  </a:lnTo>
                  <a:lnTo>
                    <a:pt x="130016" y="1215617"/>
                  </a:lnTo>
                  <a:lnTo>
                    <a:pt x="133608" y="1223125"/>
                  </a:lnTo>
                  <a:lnTo>
                    <a:pt x="137200" y="1226517"/>
                  </a:lnTo>
                  <a:lnTo>
                    <a:pt x="174015" y="1250841"/>
                  </a:lnTo>
                  <a:lnTo>
                    <a:pt x="176476" y="1265793"/>
                  </a:lnTo>
                  <a:lnTo>
                    <a:pt x="178099" y="1271741"/>
                  </a:lnTo>
                  <a:lnTo>
                    <a:pt x="182120" y="1276463"/>
                  </a:lnTo>
                  <a:lnTo>
                    <a:pt x="186538" y="1280610"/>
                  </a:lnTo>
                  <a:lnTo>
                    <a:pt x="189784" y="1284620"/>
                  </a:lnTo>
                  <a:lnTo>
                    <a:pt x="193166" y="1291468"/>
                  </a:lnTo>
                  <a:lnTo>
                    <a:pt x="195166" y="1299070"/>
                  </a:lnTo>
                  <a:lnTo>
                    <a:pt x="196098" y="1307436"/>
                  </a:lnTo>
                  <a:lnTo>
                    <a:pt x="196444" y="1317614"/>
                  </a:lnTo>
                  <a:lnTo>
                    <a:pt x="199459" y="1324745"/>
                  </a:lnTo>
                  <a:lnTo>
                    <a:pt x="206517" y="1330284"/>
                  </a:lnTo>
                  <a:lnTo>
                    <a:pt x="243615" y="1344493"/>
                  </a:lnTo>
                  <a:lnTo>
                    <a:pt x="251144" y="1345330"/>
                  </a:lnTo>
                  <a:lnTo>
                    <a:pt x="280776" y="1339718"/>
                  </a:lnTo>
                  <a:lnTo>
                    <a:pt x="288567" y="1340901"/>
                  </a:lnTo>
                  <a:lnTo>
                    <a:pt x="301802" y="1347393"/>
                  </a:lnTo>
                  <a:lnTo>
                    <a:pt x="316042" y="1351466"/>
                  </a:lnTo>
                  <a:lnTo>
                    <a:pt x="321162" y="1357623"/>
                  </a:lnTo>
                  <a:lnTo>
                    <a:pt x="352910" y="1394481"/>
                  </a:lnTo>
                  <a:lnTo>
                    <a:pt x="380522" y="1406606"/>
                  </a:lnTo>
                  <a:lnTo>
                    <a:pt x="387181" y="1404470"/>
                  </a:lnTo>
                  <a:lnTo>
                    <a:pt x="393286" y="1399706"/>
                  </a:lnTo>
                  <a:lnTo>
                    <a:pt x="397202" y="1392690"/>
                  </a:lnTo>
                  <a:lnTo>
                    <a:pt x="398689" y="1385004"/>
                  </a:lnTo>
                  <a:lnTo>
                    <a:pt x="402574" y="1382408"/>
                  </a:lnTo>
                  <a:lnTo>
                    <a:pt x="426227" y="1374952"/>
                  </a:lnTo>
                  <a:lnTo>
                    <a:pt x="433421" y="1375424"/>
                  </a:lnTo>
                  <a:lnTo>
                    <a:pt x="440248" y="1378366"/>
                  </a:lnTo>
                  <a:lnTo>
                    <a:pt x="446572" y="1382502"/>
                  </a:lnTo>
                  <a:lnTo>
                    <a:pt x="452038" y="1388083"/>
                  </a:lnTo>
                  <a:lnTo>
                    <a:pt x="455054" y="1389486"/>
                  </a:lnTo>
                  <a:lnTo>
                    <a:pt x="495670" y="1413789"/>
                  </a:lnTo>
                  <a:lnTo>
                    <a:pt x="499733" y="1418208"/>
                  </a:lnTo>
                  <a:lnTo>
                    <a:pt x="502424" y="1419244"/>
                  </a:lnTo>
                  <a:lnTo>
                    <a:pt x="514204" y="1416627"/>
                  </a:lnTo>
                  <a:lnTo>
                    <a:pt x="518225" y="1413129"/>
                  </a:lnTo>
                  <a:lnTo>
                    <a:pt x="523491" y="1410103"/>
                  </a:lnTo>
                  <a:lnTo>
                    <a:pt x="531188" y="1409391"/>
                  </a:lnTo>
                  <a:lnTo>
                    <a:pt x="546234" y="1412354"/>
                  </a:lnTo>
                  <a:lnTo>
                    <a:pt x="553260" y="1411820"/>
                  </a:lnTo>
                  <a:lnTo>
                    <a:pt x="559249" y="1408281"/>
                  </a:lnTo>
                  <a:lnTo>
                    <a:pt x="561815" y="1403925"/>
                  </a:lnTo>
                  <a:lnTo>
                    <a:pt x="565344" y="1395297"/>
                  </a:lnTo>
                  <a:lnTo>
                    <a:pt x="567103" y="1392083"/>
                  </a:lnTo>
                  <a:lnTo>
                    <a:pt x="569951" y="1389989"/>
                  </a:lnTo>
                  <a:lnTo>
                    <a:pt x="578694" y="1386586"/>
                  </a:lnTo>
                  <a:lnTo>
                    <a:pt x="583479" y="1382219"/>
                  </a:lnTo>
                  <a:lnTo>
                    <a:pt x="588181" y="1376272"/>
                  </a:lnTo>
                  <a:lnTo>
                    <a:pt x="593353" y="1371371"/>
                  </a:lnTo>
                  <a:lnTo>
                    <a:pt x="600065" y="1369235"/>
                  </a:lnTo>
                  <a:lnTo>
                    <a:pt x="608484" y="1367989"/>
                  </a:lnTo>
                  <a:lnTo>
                    <a:pt x="628703" y="1357770"/>
                  </a:lnTo>
                  <a:lnTo>
                    <a:pt x="637530" y="1356272"/>
                  </a:lnTo>
                  <a:lnTo>
                    <a:pt x="641530" y="1359099"/>
                  </a:lnTo>
                  <a:lnTo>
                    <a:pt x="642483" y="1365288"/>
                  </a:lnTo>
                  <a:lnTo>
                    <a:pt x="642483" y="1373507"/>
                  </a:lnTo>
                  <a:lnTo>
                    <a:pt x="643467" y="1381560"/>
                  </a:lnTo>
                  <a:lnTo>
                    <a:pt x="651540" y="1409423"/>
                  </a:lnTo>
                  <a:lnTo>
                    <a:pt x="661466" y="1425527"/>
                  </a:lnTo>
                  <a:lnTo>
                    <a:pt x="676063" y="1433443"/>
                  </a:lnTo>
                  <a:lnTo>
                    <a:pt x="691392" y="1438668"/>
                  </a:lnTo>
                  <a:lnTo>
                    <a:pt x="704156" y="1446626"/>
                  </a:lnTo>
                  <a:lnTo>
                    <a:pt x="728375" y="1470604"/>
                  </a:lnTo>
                  <a:lnTo>
                    <a:pt x="731893" y="1476520"/>
                  </a:lnTo>
                  <a:lnTo>
                    <a:pt x="737422" y="1490048"/>
                  </a:lnTo>
                  <a:lnTo>
                    <a:pt x="741035" y="1495336"/>
                  </a:lnTo>
                  <a:lnTo>
                    <a:pt x="752877" y="1500634"/>
                  </a:lnTo>
                  <a:lnTo>
                    <a:pt x="767725" y="1499106"/>
                  </a:lnTo>
                  <a:lnTo>
                    <a:pt x="795912" y="1488844"/>
                  </a:lnTo>
                  <a:lnTo>
                    <a:pt x="820603" y="1486603"/>
                  </a:lnTo>
                  <a:lnTo>
                    <a:pt x="826644" y="1484342"/>
                  </a:lnTo>
                  <a:lnTo>
                    <a:pt x="831335" y="1476834"/>
                  </a:lnTo>
                  <a:lnTo>
                    <a:pt x="833702" y="1469609"/>
                  </a:lnTo>
                  <a:lnTo>
                    <a:pt x="840623" y="1432657"/>
                  </a:lnTo>
                  <a:lnTo>
                    <a:pt x="844560" y="1423433"/>
                  </a:lnTo>
                  <a:lnTo>
                    <a:pt x="848927" y="1419674"/>
                  </a:lnTo>
                  <a:lnTo>
                    <a:pt x="865041" y="1421820"/>
                  </a:lnTo>
                  <a:lnTo>
                    <a:pt x="872224" y="1420354"/>
                  </a:lnTo>
                  <a:lnTo>
                    <a:pt x="877439" y="1413569"/>
                  </a:lnTo>
                  <a:lnTo>
                    <a:pt x="877795" y="1409182"/>
                  </a:lnTo>
                  <a:lnTo>
                    <a:pt x="876685" y="1403643"/>
                  </a:lnTo>
                  <a:lnTo>
                    <a:pt x="875271" y="1398365"/>
                  </a:lnTo>
                  <a:lnTo>
                    <a:pt x="872298" y="1390920"/>
                  </a:lnTo>
                  <a:lnTo>
                    <a:pt x="872654" y="1386554"/>
                  </a:lnTo>
                  <a:lnTo>
                    <a:pt x="874842" y="1380533"/>
                  </a:lnTo>
                  <a:lnTo>
                    <a:pt x="873575" y="1370220"/>
                  </a:lnTo>
                  <a:lnTo>
                    <a:pt x="870853" y="1363162"/>
                  </a:lnTo>
                  <a:lnTo>
                    <a:pt x="867910" y="1357623"/>
                  </a:lnTo>
                  <a:lnTo>
                    <a:pt x="865554" y="1350304"/>
                  </a:lnTo>
                  <a:lnTo>
                    <a:pt x="866402" y="1340597"/>
                  </a:lnTo>
                  <a:lnTo>
                    <a:pt x="871931" y="1335435"/>
                  </a:lnTo>
                  <a:lnTo>
                    <a:pt x="878255" y="1331352"/>
                  </a:lnTo>
                  <a:lnTo>
                    <a:pt x="881983" y="1321446"/>
                  </a:lnTo>
                  <a:lnTo>
                    <a:pt x="886255" y="1314169"/>
                  </a:lnTo>
                  <a:lnTo>
                    <a:pt x="887794" y="1310284"/>
                  </a:lnTo>
                  <a:lnTo>
                    <a:pt x="889784" y="1293196"/>
                  </a:lnTo>
                  <a:lnTo>
                    <a:pt x="894957" y="1280013"/>
                  </a:lnTo>
                  <a:lnTo>
                    <a:pt x="904412" y="1264076"/>
                  </a:lnTo>
                  <a:lnTo>
                    <a:pt x="915228" y="1249218"/>
                  </a:lnTo>
                  <a:lnTo>
                    <a:pt x="925605" y="1241323"/>
                  </a:lnTo>
                  <a:lnTo>
                    <a:pt x="933521" y="1241260"/>
                  </a:lnTo>
                  <a:lnTo>
                    <a:pt x="939908" y="1245396"/>
                  </a:lnTo>
                  <a:lnTo>
                    <a:pt x="944903" y="1249961"/>
                  </a:lnTo>
                  <a:lnTo>
                    <a:pt x="955342" y="1254097"/>
                  </a:lnTo>
                  <a:lnTo>
                    <a:pt x="959928" y="1259249"/>
                  </a:lnTo>
                  <a:lnTo>
                    <a:pt x="963038" y="1265741"/>
                  </a:lnTo>
                  <a:lnTo>
                    <a:pt x="964567" y="1272327"/>
                  </a:lnTo>
                  <a:lnTo>
                    <a:pt x="965823" y="1274411"/>
                  </a:lnTo>
                  <a:lnTo>
                    <a:pt x="966734" y="1276756"/>
                  </a:lnTo>
                  <a:lnTo>
                    <a:pt x="967300" y="1279699"/>
                  </a:lnTo>
                  <a:lnTo>
                    <a:pt x="966284" y="1281751"/>
                  </a:lnTo>
                  <a:lnTo>
                    <a:pt x="964818" y="1283112"/>
                  </a:lnTo>
                  <a:lnTo>
                    <a:pt x="963122" y="1283803"/>
                  </a:lnTo>
                  <a:lnTo>
                    <a:pt x="962316" y="1284945"/>
                  </a:lnTo>
                  <a:lnTo>
                    <a:pt x="961468" y="1290505"/>
                  </a:lnTo>
                  <a:lnTo>
                    <a:pt x="959813" y="1293101"/>
                  </a:lnTo>
                  <a:lnTo>
                    <a:pt x="959206" y="1294934"/>
                  </a:lnTo>
                  <a:lnTo>
                    <a:pt x="961635" y="1299730"/>
                  </a:lnTo>
                  <a:lnTo>
                    <a:pt x="967907" y="1302588"/>
                  </a:lnTo>
                  <a:lnTo>
                    <a:pt x="975101" y="1298944"/>
                  </a:lnTo>
                  <a:lnTo>
                    <a:pt x="981540" y="1292002"/>
                  </a:lnTo>
                  <a:lnTo>
                    <a:pt x="985310" y="1285939"/>
                  </a:lnTo>
                  <a:lnTo>
                    <a:pt x="987802" y="1275877"/>
                  </a:lnTo>
                  <a:lnTo>
                    <a:pt x="989488" y="1271039"/>
                  </a:lnTo>
                  <a:lnTo>
                    <a:pt x="993006" y="1268736"/>
                  </a:lnTo>
                  <a:lnTo>
                    <a:pt x="997184" y="1270327"/>
                  </a:lnTo>
                  <a:lnTo>
                    <a:pt x="1002922" y="1276296"/>
                  </a:lnTo>
                  <a:lnTo>
                    <a:pt x="1006859" y="1277845"/>
                  </a:lnTo>
                  <a:lnTo>
                    <a:pt x="1013194" y="1275626"/>
                  </a:lnTo>
                  <a:lnTo>
                    <a:pt x="1012984" y="1270851"/>
                  </a:lnTo>
                  <a:lnTo>
                    <a:pt x="1009864" y="1264327"/>
                  </a:lnTo>
                  <a:lnTo>
                    <a:pt x="1007466" y="1257322"/>
                  </a:lnTo>
                  <a:lnTo>
                    <a:pt x="1009110" y="1242391"/>
                  </a:lnTo>
                  <a:lnTo>
                    <a:pt x="1008283" y="1234957"/>
                  </a:lnTo>
                  <a:lnTo>
                    <a:pt x="1004042" y="1231784"/>
                  </a:lnTo>
                  <a:lnTo>
                    <a:pt x="1001959" y="1230831"/>
                  </a:lnTo>
                  <a:lnTo>
                    <a:pt x="999425" y="1228831"/>
                  </a:lnTo>
                  <a:lnTo>
                    <a:pt x="997016" y="1225941"/>
                  </a:lnTo>
                  <a:lnTo>
                    <a:pt x="995854" y="1223219"/>
                  </a:lnTo>
                  <a:lnTo>
                    <a:pt x="994137" y="1217900"/>
                  </a:lnTo>
                  <a:lnTo>
                    <a:pt x="994378" y="1216350"/>
                  </a:lnTo>
                  <a:lnTo>
                    <a:pt x="996283" y="1216339"/>
                  </a:lnTo>
                  <a:lnTo>
                    <a:pt x="1012838" y="1209376"/>
                  </a:lnTo>
                  <a:lnTo>
                    <a:pt x="1015424" y="1205314"/>
                  </a:lnTo>
                  <a:lnTo>
                    <a:pt x="1016220" y="1195921"/>
                  </a:lnTo>
                  <a:lnTo>
                    <a:pt x="1014723" y="1180508"/>
                  </a:lnTo>
                  <a:lnTo>
                    <a:pt x="1015215" y="1175210"/>
                  </a:lnTo>
                  <a:lnTo>
                    <a:pt x="1017811" y="1168624"/>
                  </a:lnTo>
                  <a:lnTo>
                    <a:pt x="1033350" y="1150101"/>
                  </a:lnTo>
                  <a:lnTo>
                    <a:pt x="1038355" y="1135965"/>
                  </a:lnTo>
                  <a:lnTo>
                    <a:pt x="1045004" y="1133829"/>
                  </a:lnTo>
                  <a:lnTo>
                    <a:pt x="1052973" y="1133462"/>
                  </a:lnTo>
                  <a:lnTo>
                    <a:pt x="1060344" y="1130761"/>
                  </a:lnTo>
                  <a:lnTo>
                    <a:pt x="1062501" y="1133619"/>
                  </a:lnTo>
                  <a:lnTo>
                    <a:pt x="1065349" y="1131525"/>
                  </a:lnTo>
                  <a:lnTo>
                    <a:pt x="1067035" y="1130845"/>
                  </a:lnTo>
                  <a:lnTo>
                    <a:pt x="1069150" y="1131473"/>
                  </a:lnTo>
                  <a:lnTo>
                    <a:pt x="1072009" y="1133494"/>
                  </a:lnTo>
                  <a:lnTo>
                    <a:pt x="1075632" y="1128363"/>
                  </a:lnTo>
                  <a:lnTo>
                    <a:pt x="1104783" y="1080899"/>
                  </a:lnTo>
                  <a:lnTo>
                    <a:pt x="1123861" y="1078092"/>
                  </a:lnTo>
                  <a:lnTo>
                    <a:pt x="1127148" y="1081443"/>
                  </a:lnTo>
                  <a:lnTo>
                    <a:pt x="1130164" y="1088574"/>
                  </a:lnTo>
                  <a:lnTo>
                    <a:pt x="1134687" y="1096217"/>
                  </a:lnTo>
                  <a:lnTo>
                    <a:pt x="1141284" y="1101024"/>
                  </a:lnTo>
                  <a:lnTo>
                    <a:pt x="1149074" y="1099694"/>
                  </a:lnTo>
                  <a:lnTo>
                    <a:pt x="1160509" y="1089108"/>
                  </a:lnTo>
                  <a:lnTo>
                    <a:pt x="1167252" y="1086302"/>
                  </a:lnTo>
                  <a:lnTo>
                    <a:pt x="1201952" y="1066606"/>
                  </a:lnTo>
                  <a:lnTo>
                    <a:pt x="1207753" y="1061800"/>
                  </a:lnTo>
                  <a:lnTo>
                    <a:pt x="1220601" y="1056774"/>
                  </a:lnTo>
                  <a:lnTo>
                    <a:pt x="1225397" y="1050208"/>
                  </a:lnTo>
                  <a:lnTo>
                    <a:pt x="1232925" y="1036177"/>
                  </a:lnTo>
                  <a:lnTo>
                    <a:pt x="1243250" y="1024450"/>
                  </a:lnTo>
                  <a:lnTo>
                    <a:pt x="1279427" y="995132"/>
                  </a:lnTo>
                  <a:lnTo>
                    <a:pt x="1301761" y="981760"/>
                  </a:lnTo>
                  <a:lnTo>
                    <a:pt x="1302075" y="977697"/>
                  </a:lnTo>
                  <a:lnTo>
                    <a:pt x="1305729" y="966211"/>
                  </a:lnTo>
                  <a:lnTo>
                    <a:pt x="1306064" y="964043"/>
                  </a:lnTo>
                  <a:lnTo>
                    <a:pt x="1305489" y="959499"/>
                  </a:lnTo>
                  <a:lnTo>
                    <a:pt x="1305771" y="957646"/>
                  </a:lnTo>
                  <a:lnTo>
                    <a:pt x="1306986" y="955929"/>
                  </a:lnTo>
                  <a:lnTo>
                    <a:pt x="1312420" y="951395"/>
                  </a:lnTo>
                  <a:lnTo>
                    <a:pt x="1313959" y="943405"/>
                  </a:lnTo>
                  <a:lnTo>
                    <a:pt x="1312598" y="937814"/>
                  </a:lnTo>
                  <a:lnTo>
                    <a:pt x="1309195" y="933154"/>
                  </a:lnTo>
                  <a:lnTo>
                    <a:pt x="1303677" y="927563"/>
                  </a:lnTo>
                  <a:lnTo>
                    <a:pt x="1301908" y="922516"/>
                  </a:lnTo>
                  <a:lnTo>
                    <a:pt x="1304379" y="918788"/>
                  </a:lnTo>
                  <a:lnTo>
                    <a:pt x="1311467" y="914181"/>
                  </a:lnTo>
                  <a:lnTo>
                    <a:pt x="1313059" y="909993"/>
                  </a:lnTo>
                  <a:lnTo>
                    <a:pt x="1325383" y="881145"/>
                  </a:lnTo>
                  <a:lnTo>
                    <a:pt x="1326210" y="877795"/>
                  </a:lnTo>
                  <a:lnTo>
                    <a:pt x="1322902" y="868434"/>
                  </a:lnTo>
                  <a:lnTo>
                    <a:pt x="1321970" y="864151"/>
                  </a:lnTo>
                  <a:lnTo>
                    <a:pt x="1323279" y="857712"/>
                  </a:lnTo>
                  <a:lnTo>
                    <a:pt x="1326671" y="858225"/>
                  </a:lnTo>
                  <a:lnTo>
                    <a:pt x="1331069" y="860476"/>
                  </a:lnTo>
                  <a:lnTo>
                    <a:pt x="1335278" y="859858"/>
                  </a:lnTo>
                  <a:lnTo>
                    <a:pt x="1337184" y="855691"/>
                  </a:lnTo>
                  <a:lnTo>
                    <a:pt x="1336817" y="851869"/>
                  </a:lnTo>
                  <a:lnTo>
                    <a:pt x="1335435" y="848476"/>
                  </a:lnTo>
                  <a:lnTo>
                    <a:pt x="1334943" y="845544"/>
                  </a:lnTo>
                  <a:lnTo>
                    <a:pt x="1336995" y="838278"/>
                  </a:lnTo>
                  <a:lnTo>
                    <a:pt x="1339969" y="833314"/>
                  </a:lnTo>
                  <a:lnTo>
                    <a:pt x="1342461" y="827377"/>
                  </a:lnTo>
                  <a:lnTo>
                    <a:pt x="1343257" y="818016"/>
                  </a:lnTo>
                  <a:lnTo>
                    <a:pt x="1342419" y="800771"/>
                  </a:lnTo>
                  <a:lnTo>
                    <a:pt x="1343341" y="792666"/>
                  </a:lnTo>
                  <a:lnTo>
                    <a:pt x="1346796" y="782447"/>
                  </a:lnTo>
                  <a:lnTo>
                    <a:pt x="1353498" y="767620"/>
                  </a:lnTo>
                  <a:lnTo>
                    <a:pt x="1356230" y="760102"/>
                  </a:lnTo>
                  <a:lnTo>
                    <a:pt x="1367570" y="719056"/>
                  </a:lnTo>
                  <a:lnTo>
                    <a:pt x="1379047" y="708481"/>
                  </a:lnTo>
                  <a:lnTo>
                    <a:pt x="1381026" y="705936"/>
                  </a:lnTo>
                  <a:lnTo>
                    <a:pt x="1383989" y="692753"/>
                  </a:lnTo>
                  <a:lnTo>
                    <a:pt x="1385298" y="690429"/>
                  </a:lnTo>
                  <a:lnTo>
                    <a:pt x="1384554" y="684911"/>
                  </a:lnTo>
                  <a:lnTo>
                    <a:pt x="1382219" y="675382"/>
                  </a:lnTo>
                  <a:lnTo>
                    <a:pt x="1382188" y="673487"/>
                  </a:lnTo>
                  <a:lnTo>
                    <a:pt x="1382544" y="669110"/>
                  </a:lnTo>
                  <a:lnTo>
                    <a:pt x="1382209" y="667162"/>
                  </a:lnTo>
                  <a:lnTo>
                    <a:pt x="1380544" y="665644"/>
                  </a:lnTo>
                  <a:lnTo>
                    <a:pt x="1378408" y="664681"/>
                  </a:lnTo>
                  <a:lnTo>
                    <a:pt x="1375329" y="664210"/>
                  </a:lnTo>
                  <a:lnTo>
                    <a:pt x="1375507" y="654754"/>
                  </a:lnTo>
                  <a:lnTo>
                    <a:pt x="1381821" y="638263"/>
                  </a:lnTo>
                  <a:lnTo>
                    <a:pt x="1383287" y="628682"/>
                  </a:lnTo>
                  <a:lnTo>
                    <a:pt x="1381989" y="622766"/>
                  </a:lnTo>
                  <a:lnTo>
                    <a:pt x="1379005" y="615321"/>
                  </a:lnTo>
                  <a:lnTo>
                    <a:pt x="1371319" y="601489"/>
                  </a:lnTo>
                  <a:lnTo>
                    <a:pt x="1360503" y="587479"/>
                  </a:lnTo>
                  <a:lnTo>
                    <a:pt x="1357791" y="580411"/>
                  </a:lnTo>
                  <a:lnTo>
                    <a:pt x="1360963" y="572013"/>
                  </a:lnTo>
                  <a:lnTo>
                    <a:pt x="1366712" y="567521"/>
                  </a:lnTo>
                  <a:lnTo>
                    <a:pt x="1375047" y="564684"/>
                  </a:lnTo>
                  <a:lnTo>
                    <a:pt x="1383371" y="564056"/>
                  </a:lnTo>
                  <a:lnTo>
                    <a:pt x="1388910" y="567124"/>
                  </a:lnTo>
                  <a:lnTo>
                    <a:pt x="1403224" y="556632"/>
                  </a:lnTo>
                  <a:lnTo>
                    <a:pt x="1408197" y="555176"/>
                  </a:lnTo>
                  <a:lnTo>
                    <a:pt x="1407266" y="511617"/>
                  </a:lnTo>
                  <a:lnTo>
                    <a:pt x="1405967" y="468038"/>
                  </a:lnTo>
                  <a:lnTo>
                    <a:pt x="1405077" y="424196"/>
                  </a:lnTo>
                  <a:lnTo>
                    <a:pt x="1403800" y="380899"/>
                  </a:lnTo>
                  <a:lnTo>
                    <a:pt x="1401946" y="293813"/>
                  </a:lnTo>
                  <a:lnTo>
                    <a:pt x="1400637" y="250233"/>
                  </a:lnTo>
                  <a:lnTo>
                    <a:pt x="1399706" y="206705"/>
                  </a:lnTo>
                  <a:lnTo>
                    <a:pt x="1397507" y="119849"/>
                  </a:lnTo>
                  <a:lnTo>
                    <a:pt x="1395580" y="32752"/>
                  </a:lnTo>
                  <a:lnTo>
                    <a:pt x="1394585" y="0"/>
                  </a:lnTo>
                  <a:close/>
                </a:path>
              </a:pathLst>
            </a:custGeom>
            <a:solidFill>
              <a:srgbClr val="0F9FDA"/>
            </a:solidFill>
          </p:spPr>
          <p:txBody>
            <a:bodyPr wrap="square" lIns="0" tIns="0" rIns="0" bIns="0" rtlCol="0"/>
            <a:lstStyle/>
            <a:p>
              <a:pPr defTabSz="554492"/>
              <a:endParaRPr sz="1092" kern="0">
                <a:solidFill>
                  <a:sysClr val="windowText" lastClr="000000"/>
                </a:solidFill>
              </a:endParaRPr>
            </a:p>
          </p:txBody>
        </p:sp>
        <p:sp>
          <p:nvSpPr>
            <p:cNvPr id="187" name="object 187"/>
            <p:cNvSpPr/>
            <p:nvPr/>
          </p:nvSpPr>
          <p:spPr>
            <a:xfrm>
              <a:off x="14262240" y="7773752"/>
              <a:ext cx="508000" cy="391795"/>
            </a:xfrm>
            <a:custGeom>
              <a:avLst/>
              <a:gdLst/>
              <a:ahLst/>
              <a:cxnLst/>
              <a:rect l="l" t="t" r="r" b="b"/>
              <a:pathLst>
                <a:path w="508000" h="391795">
                  <a:moveTo>
                    <a:pt x="259918" y="277761"/>
                  </a:moveTo>
                  <a:lnTo>
                    <a:pt x="250253" y="231292"/>
                  </a:lnTo>
                  <a:lnTo>
                    <a:pt x="203720" y="189141"/>
                  </a:lnTo>
                  <a:lnTo>
                    <a:pt x="203720" y="188061"/>
                  </a:lnTo>
                  <a:lnTo>
                    <a:pt x="236296" y="157797"/>
                  </a:lnTo>
                  <a:lnTo>
                    <a:pt x="246951" y="105918"/>
                  </a:lnTo>
                  <a:lnTo>
                    <a:pt x="243751" y="85928"/>
                  </a:lnTo>
                  <a:lnTo>
                    <a:pt x="240309" y="64528"/>
                  </a:lnTo>
                  <a:lnTo>
                    <a:pt x="218922" y="30886"/>
                  </a:lnTo>
                  <a:lnTo>
                    <a:pt x="180619" y="8280"/>
                  </a:lnTo>
                  <a:lnTo>
                    <a:pt x="155625" y="4686"/>
                  </a:lnTo>
                  <a:lnTo>
                    <a:pt x="155625" y="270192"/>
                  </a:lnTo>
                  <a:lnTo>
                    <a:pt x="154584" y="288734"/>
                  </a:lnTo>
                  <a:lnTo>
                    <a:pt x="150964" y="300532"/>
                  </a:lnTo>
                  <a:lnTo>
                    <a:pt x="143992" y="306755"/>
                  </a:lnTo>
                  <a:lnTo>
                    <a:pt x="132930" y="308571"/>
                  </a:lnTo>
                  <a:lnTo>
                    <a:pt x="103212" y="308571"/>
                  </a:lnTo>
                  <a:lnTo>
                    <a:pt x="103212" y="231292"/>
                  </a:lnTo>
                  <a:lnTo>
                    <a:pt x="132930" y="231292"/>
                  </a:lnTo>
                  <a:lnTo>
                    <a:pt x="144449" y="232511"/>
                  </a:lnTo>
                  <a:lnTo>
                    <a:pt x="151371" y="237782"/>
                  </a:lnTo>
                  <a:lnTo>
                    <a:pt x="154736" y="249529"/>
                  </a:lnTo>
                  <a:lnTo>
                    <a:pt x="155625" y="270192"/>
                  </a:lnTo>
                  <a:lnTo>
                    <a:pt x="155625" y="4686"/>
                  </a:lnTo>
                  <a:lnTo>
                    <a:pt x="150761" y="3987"/>
                  </a:lnTo>
                  <a:lnTo>
                    <a:pt x="150761" y="119964"/>
                  </a:lnTo>
                  <a:lnTo>
                    <a:pt x="149707" y="137502"/>
                  </a:lnTo>
                  <a:lnTo>
                    <a:pt x="146037" y="149225"/>
                  </a:lnTo>
                  <a:lnTo>
                    <a:pt x="138912" y="155765"/>
                  </a:lnTo>
                  <a:lnTo>
                    <a:pt x="127520" y="157797"/>
                  </a:lnTo>
                  <a:lnTo>
                    <a:pt x="103212" y="157797"/>
                  </a:lnTo>
                  <a:lnTo>
                    <a:pt x="103212" y="85928"/>
                  </a:lnTo>
                  <a:lnTo>
                    <a:pt x="127520" y="85928"/>
                  </a:lnTo>
                  <a:lnTo>
                    <a:pt x="138912" y="87223"/>
                  </a:lnTo>
                  <a:lnTo>
                    <a:pt x="146037" y="92214"/>
                  </a:lnTo>
                  <a:lnTo>
                    <a:pt x="149707" y="102565"/>
                  </a:lnTo>
                  <a:lnTo>
                    <a:pt x="150761" y="119964"/>
                  </a:lnTo>
                  <a:lnTo>
                    <a:pt x="150761" y="3987"/>
                  </a:lnTo>
                  <a:lnTo>
                    <a:pt x="123215" y="12"/>
                  </a:lnTo>
                  <a:lnTo>
                    <a:pt x="0" y="12"/>
                  </a:lnTo>
                  <a:lnTo>
                    <a:pt x="0" y="391795"/>
                  </a:lnTo>
                  <a:lnTo>
                    <a:pt x="138874" y="391795"/>
                  </a:lnTo>
                  <a:lnTo>
                    <a:pt x="197688" y="383476"/>
                  </a:lnTo>
                  <a:lnTo>
                    <a:pt x="234861" y="360108"/>
                  </a:lnTo>
                  <a:lnTo>
                    <a:pt x="254304" y="324078"/>
                  </a:lnTo>
                  <a:lnTo>
                    <a:pt x="256184" y="308571"/>
                  </a:lnTo>
                  <a:lnTo>
                    <a:pt x="259918" y="277761"/>
                  </a:lnTo>
                  <a:close/>
                </a:path>
                <a:path w="508000" h="391795">
                  <a:moveTo>
                    <a:pt x="507961" y="304800"/>
                  </a:moveTo>
                  <a:lnTo>
                    <a:pt x="394474" y="304800"/>
                  </a:lnTo>
                  <a:lnTo>
                    <a:pt x="394474" y="229870"/>
                  </a:lnTo>
                  <a:lnTo>
                    <a:pt x="472287" y="229870"/>
                  </a:lnTo>
                  <a:lnTo>
                    <a:pt x="472287" y="152400"/>
                  </a:lnTo>
                  <a:lnTo>
                    <a:pt x="394474" y="152400"/>
                  </a:lnTo>
                  <a:lnTo>
                    <a:pt x="394474" y="88900"/>
                  </a:lnTo>
                  <a:lnTo>
                    <a:pt x="504723" y="88900"/>
                  </a:lnTo>
                  <a:lnTo>
                    <a:pt x="504723" y="0"/>
                  </a:lnTo>
                  <a:lnTo>
                    <a:pt x="288556" y="0"/>
                  </a:lnTo>
                  <a:lnTo>
                    <a:pt x="288556" y="88900"/>
                  </a:lnTo>
                  <a:lnTo>
                    <a:pt x="288556" y="152400"/>
                  </a:lnTo>
                  <a:lnTo>
                    <a:pt x="288556" y="229870"/>
                  </a:lnTo>
                  <a:lnTo>
                    <a:pt x="288556" y="304800"/>
                  </a:lnTo>
                  <a:lnTo>
                    <a:pt x="288556" y="391160"/>
                  </a:lnTo>
                  <a:lnTo>
                    <a:pt x="507961" y="391160"/>
                  </a:lnTo>
                  <a:lnTo>
                    <a:pt x="507961" y="304800"/>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pic>
          <p:nvPicPr>
            <p:cNvPr id="188" name="object 188"/>
            <p:cNvPicPr/>
            <p:nvPr/>
          </p:nvPicPr>
          <p:blipFill>
            <a:blip r:embed="rId50" cstate="print"/>
            <a:stretch>
              <a:fillRect/>
            </a:stretch>
          </p:blipFill>
          <p:spPr>
            <a:xfrm>
              <a:off x="14262246" y="8199552"/>
              <a:ext cx="326168" cy="119494"/>
            </a:xfrm>
            <a:prstGeom prst="rect">
              <a:avLst/>
            </a:prstGeom>
          </p:spPr>
        </p:pic>
        <p:pic>
          <p:nvPicPr>
            <p:cNvPr id="189" name="object 189"/>
            <p:cNvPicPr/>
            <p:nvPr/>
          </p:nvPicPr>
          <p:blipFill>
            <a:blip r:embed="rId51" cstate="print"/>
            <a:stretch>
              <a:fillRect/>
            </a:stretch>
          </p:blipFill>
          <p:spPr>
            <a:xfrm>
              <a:off x="14611157" y="8197906"/>
              <a:ext cx="159052" cy="122781"/>
            </a:xfrm>
            <a:prstGeom prst="rect">
              <a:avLst/>
            </a:prstGeom>
          </p:spPr>
        </p:pic>
        <p:sp>
          <p:nvSpPr>
            <p:cNvPr id="190" name="object 190"/>
            <p:cNvSpPr/>
            <p:nvPr/>
          </p:nvSpPr>
          <p:spPr>
            <a:xfrm>
              <a:off x="14262227" y="8352605"/>
              <a:ext cx="508000" cy="395605"/>
            </a:xfrm>
            <a:custGeom>
              <a:avLst/>
              <a:gdLst/>
              <a:ahLst/>
              <a:cxnLst/>
              <a:rect l="l" t="t" r="r" b="b"/>
              <a:pathLst>
                <a:path w="508000" h="395604">
                  <a:moveTo>
                    <a:pt x="220929" y="307822"/>
                  </a:moveTo>
                  <a:lnTo>
                    <a:pt x="106654" y="307822"/>
                  </a:lnTo>
                  <a:lnTo>
                    <a:pt x="106654" y="231622"/>
                  </a:lnTo>
                  <a:lnTo>
                    <a:pt x="185013" y="231622"/>
                  </a:lnTo>
                  <a:lnTo>
                    <a:pt x="185013" y="154152"/>
                  </a:lnTo>
                  <a:lnTo>
                    <a:pt x="106654" y="154152"/>
                  </a:lnTo>
                  <a:lnTo>
                    <a:pt x="106654" y="89382"/>
                  </a:lnTo>
                  <a:lnTo>
                    <a:pt x="217665" y="89382"/>
                  </a:lnTo>
                  <a:lnTo>
                    <a:pt x="217665" y="482"/>
                  </a:lnTo>
                  <a:lnTo>
                    <a:pt x="0" y="482"/>
                  </a:lnTo>
                  <a:lnTo>
                    <a:pt x="0" y="89382"/>
                  </a:lnTo>
                  <a:lnTo>
                    <a:pt x="0" y="154152"/>
                  </a:lnTo>
                  <a:lnTo>
                    <a:pt x="0" y="231622"/>
                  </a:lnTo>
                  <a:lnTo>
                    <a:pt x="0" y="307822"/>
                  </a:lnTo>
                  <a:lnTo>
                    <a:pt x="0" y="395452"/>
                  </a:lnTo>
                  <a:lnTo>
                    <a:pt x="220929" y="395452"/>
                  </a:lnTo>
                  <a:lnTo>
                    <a:pt x="220929" y="307822"/>
                  </a:lnTo>
                  <a:close/>
                </a:path>
                <a:path w="508000" h="395604">
                  <a:moveTo>
                    <a:pt x="507974" y="0"/>
                  </a:moveTo>
                  <a:lnTo>
                    <a:pt x="278079" y="0"/>
                  </a:lnTo>
                  <a:lnTo>
                    <a:pt x="278079" y="88900"/>
                  </a:lnTo>
                  <a:lnTo>
                    <a:pt x="339966" y="88900"/>
                  </a:lnTo>
                  <a:lnTo>
                    <a:pt x="339966" y="306070"/>
                  </a:lnTo>
                  <a:lnTo>
                    <a:pt x="278079" y="306070"/>
                  </a:lnTo>
                  <a:lnTo>
                    <a:pt x="278079" y="394970"/>
                  </a:lnTo>
                  <a:lnTo>
                    <a:pt x="507974" y="394970"/>
                  </a:lnTo>
                  <a:lnTo>
                    <a:pt x="507974" y="306070"/>
                  </a:lnTo>
                  <a:lnTo>
                    <a:pt x="446074" y="306070"/>
                  </a:lnTo>
                  <a:lnTo>
                    <a:pt x="446074" y="88900"/>
                  </a:lnTo>
                  <a:lnTo>
                    <a:pt x="507974" y="88900"/>
                  </a:lnTo>
                  <a:lnTo>
                    <a:pt x="507974" y="0"/>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grpSp>
      <p:grpSp>
        <p:nvGrpSpPr>
          <p:cNvPr id="191" name="object 191">
            <a:extLst>
              <a:ext uri="{C183D7F6-B498-43B3-948B-1728B52AA6E4}">
                <adec:decorative xmlns:adec="http://schemas.microsoft.com/office/drawing/2017/decorative" val="1"/>
              </a:ext>
            </a:extLst>
          </p:cNvPr>
          <p:cNvGrpSpPr/>
          <p:nvPr/>
        </p:nvGrpSpPr>
        <p:grpSpPr>
          <a:xfrm>
            <a:off x="9755115" y="4619755"/>
            <a:ext cx="496348" cy="752801"/>
            <a:chOff x="16086201" y="7618318"/>
            <a:chExt cx="818515" cy="1241425"/>
          </a:xfrm>
        </p:grpSpPr>
        <p:sp>
          <p:nvSpPr>
            <p:cNvPr id="192" name="object 192"/>
            <p:cNvSpPr/>
            <p:nvPr/>
          </p:nvSpPr>
          <p:spPr>
            <a:xfrm>
              <a:off x="16086201" y="7618318"/>
              <a:ext cx="818515" cy="1241425"/>
            </a:xfrm>
            <a:custGeom>
              <a:avLst/>
              <a:gdLst/>
              <a:ahLst/>
              <a:cxnLst/>
              <a:rect l="l" t="t" r="r" b="b"/>
              <a:pathLst>
                <a:path w="818515" h="1241425">
                  <a:moveTo>
                    <a:pt x="787986" y="0"/>
                  </a:moveTo>
                  <a:lnTo>
                    <a:pt x="732731" y="1539"/>
                  </a:lnTo>
                  <a:lnTo>
                    <a:pt x="714240" y="1884"/>
                  </a:lnTo>
                  <a:lnTo>
                    <a:pt x="695727" y="2460"/>
                  </a:lnTo>
                  <a:lnTo>
                    <a:pt x="677277" y="2806"/>
                  </a:lnTo>
                  <a:lnTo>
                    <a:pt x="640483" y="3978"/>
                  </a:lnTo>
                  <a:lnTo>
                    <a:pt x="585060" y="5036"/>
                  </a:lnTo>
                  <a:lnTo>
                    <a:pt x="566537" y="5633"/>
                  </a:lnTo>
                  <a:lnTo>
                    <a:pt x="437421" y="8073"/>
                  </a:lnTo>
                  <a:lnTo>
                    <a:pt x="382250" y="8921"/>
                  </a:lnTo>
                  <a:lnTo>
                    <a:pt x="363601" y="9015"/>
                  </a:lnTo>
                  <a:lnTo>
                    <a:pt x="345340" y="9402"/>
                  </a:lnTo>
                  <a:lnTo>
                    <a:pt x="326869" y="9518"/>
                  </a:lnTo>
                  <a:lnTo>
                    <a:pt x="308430" y="9863"/>
                  </a:lnTo>
                  <a:lnTo>
                    <a:pt x="301393" y="9811"/>
                  </a:lnTo>
                  <a:lnTo>
                    <a:pt x="257227" y="34470"/>
                  </a:lnTo>
                  <a:lnTo>
                    <a:pt x="216422" y="49003"/>
                  </a:lnTo>
                  <a:lnTo>
                    <a:pt x="194926" y="51349"/>
                  </a:lnTo>
                  <a:lnTo>
                    <a:pt x="172424" y="47768"/>
                  </a:lnTo>
                  <a:lnTo>
                    <a:pt x="167251" y="46050"/>
                  </a:lnTo>
                  <a:lnTo>
                    <a:pt x="163555" y="43558"/>
                  </a:lnTo>
                  <a:lnTo>
                    <a:pt x="161879" y="39621"/>
                  </a:lnTo>
                  <a:lnTo>
                    <a:pt x="162570" y="33171"/>
                  </a:lnTo>
                  <a:lnTo>
                    <a:pt x="155042" y="36093"/>
                  </a:lnTo>
                  <a:lnTo>
                    <a:pt x="146759" y="30313"/>
                  </a:lnTo>
                  <a:lnTo>
                    <a:pt x="140048" y="21182"/>
                  </a:lnTo>
                  <a:lnTo>
                    <a:pt x="140194" y="24219"/>
                  </a:lnTo>
                  <a:lnTo>
                    <a:pt x="140540" y="158005"/>
                  </a:lnTo>
                  <a:lnTo>
                    <a:pt x="140414" y="202590"/>
                  </a:lnTo>
                  <a:lnTo>
                    <a:pt x="141315" y="604871"/>
                  </a:lnTo>
                  <a:lnTo>
                    <a:pt x="141158" y="649666"/>
                  </a:lnTo>
                  <a:lnTo>
                    <a:pt x="141493" y="694292"/>
                  </a:lnTo>
                  <a:lnTo>
                    <a:pt x="141566" y="739139"/>
                  </a:lnTo>
                  <a:lnTo>
                    <a:pt x="141451" y="751003"/>
                  </a:lnTo>
                  <a:lnTo>
                    <a:pt x="140613" y="752312"/>
                  </a:lnTo>
                  <a:lnTo>
                    <a:pt x="125880" y="759369"/>
                  </a:lnTo>
                  <a:lnTo>
                    <a:pt x="121368" y="764039"/>
                  </a:lnTo>
                  <a:lnTo>
                    <a:pt x="118834" y="770290"/>
                  </a:lnTo>
                  <a:lnTo>
                    <a:pt x="120132" y="775557"/>
                  </a:lnTo>
                  <a:lnTo>
                    <a:pt x="125818" y="785976"/>
                  </a:lnTo>
                  <a:lnTo>
                    <a:pt x="125556" y="799253"/>
                  </a:lnTo>
                  <a:lnTo>
                    <a:pt x="109871" y="814624"/>
                  </a:lnTo>
                  <a:lnTo>
                    <a:pt x="109075" y="826425"/>
                  </a:lnTo>
                  <a:lnTo>
                    <a:pt x="110415" y="829126"/>
                  </a:lnTo>
                  <a:lnTo>
                    <a:pt x="112132" y="830477"/>
                  </a:lnTo>
                  <a:lnTo>
                    <a:pt x="115891" y="832770"/>
                  </a:lnTo>
                  <a:lnTo>
                    <a:pt x="123462" y="840361"/>
                  </a:lnTo>
                  <a:lnTo>
                    <a:pt x="125912" y="845754"/>
                  </a:lnTo>
                  <a:lnTo>
                    <a:pt x="128153" y="857408"/>
                  </a:lnTo>
                  <a:lnTo>
                    <a:pt x="129472" y="862465"/>
                  </a:lnTo>
                  <a:lnTo>
                    <a:pt x="132362" y="866046"/>
                  </a:lnTo>
                  <a:lnTo>
                    <a:pt x="139660" y="872203"/>
                  </a:lnTo>
                  <a:lnTo>
                    <a:pt x="141336" y="876119"/>
                  </a:lnTo>
                  <a:lnTo>
                    <a:pt x="141377" y="888726"/>
                  </a:lnTo>
                  <a:lnTo>
                    <a:pt x="140529" y="892360"/>
                  </a:lnTo>
                  <a:lnTo>
                    <a:pt x="137210" y="897155"/>
                  </a:lnTo>
                  <a:lnTo>
                    <a:pt x="136362" y="900789"/>
                  </a:lnTo>
                  <a:lnTo>
                    <a:pt x="139084" y="912296"/>
                  </a:lnTo>
                  <a:lnTo>
                    <a:pt x="144571" y="924087"/>
                  </a:lnTo>
                  <a:lnTo>
                    <a:pt x="147681" y="936306"/>
                  </a:lnTo>
                  <a:lnTo>
                    <a:pt x="140110" y="959070"/>
                  </a:lnTo>
                  <a:lnTo>
                    <a:pt x="138948" y="961279"/>
                  </a:lnTo>
                  <a:lnTo>
                    <a:pt x="136079" y="961897"/>
                  </a:lnTo>
                  <a:lnTo>
                    <a:pt x="132582" y="961991"/>
                  </a:lnTo>
                  <a:lnTo>
                    <a:pt x="130194" y="962441"/>
                  </a:lnTo>
                  <a:lnTo>
                    <a:pt x="126069" y="965740"/>
                  </a:lnTo>
                  <a:lnTo>
                    <a:pt x="122477" y="970975"/>
                  </a:lnTo>
                  <a:lnTo>
                    <a:pt x="120404" y="977279"/>
                  </a:lnTo>
                  <a:lnTo>
                    <a:pt x="121598" y="983456"/>
                  </a:lnTo>
                  <a:lnTo>
                    <a:pt x="120970" y="985027"/>
                  </a:lnTo>
                  <a:lnTo>
                    <a:pt x="120132" y="986336"/>
                  </a:lnTo>
                  <a:lnTo>
                    <a:pt x="119336" y="987184"/>
                  </a:lnTo>
                  <a:lnTo>
                    <a:pt x="118341" y="987791"/>
                  </a:lnTo>
                  <a:lnTo>
                    <a:pt x="119724" y="987938"/>
                  </a:lnTo>
                  <a:lnTo>
                    <a:pt x="116739" y="989718"/>
                  </a:lnTo>
                  <a:lnTo>
                    <a:pt x="113420" y="992388"/>
                  </a:lnTo>
                  <a:lnTo>
                    <a:pt x="110949" y="995875"/>
                  </a:lnTo>
                  <a:lnTo>
                    <a:pt x="109734" y="1000639"/>
                  </a:lnTo>
                  <a:lnTo>
                    <a:pt x="110624" y="1005393"/>
                  </a:lnTo>
                  <a:lnTo>
                    <a:pt x="114813" y="1011906"/>
                  </a:lnTo>
                  <a:lnTo>
                    <a:pt x="114876" y="1015665"/>
                  </a:lnTo>
                  <a:lnTo>
                    <a:pt x="113127" y="1018963"/>
                  </a:lnTo>
                  <a:lnTo>
                    <a:pt x="111975" y="1018848"/>
                  </a:lnTo>
                  <a:lnTo>
                    <a:pt x="110488" y="1017518"/>
                  </a:lnTo>
                  <a:lnTo>
                    <a:pt x="108153" y="1017529"/>
                  </a:lnTo>
                  <a:lnTo>
                    <a:pt x="106373" y="1018942"/>
                  </a:lnTo>
                  <a:lnTo>
                    <a:pt x="103693" y="1022178"/>
                  </a:lnTo>
                  <a:lnTo>
                    <a:pt x="101630" y="1024052"/>
                  </a:lnTo>
                  <a:lnTo>
                    <a:pt x="93766" y="1027863"/>
                  </a:lnTo>
                  <a:lnTo>
                    <a:pt x="86227" y="1030314"/>
                  </a:lnTo>
                  <a:lnTo>
                    <a:pt x="86447" y="1032670"/>
                  </a:lnTo>
                  <a:lnTo>
                    <a:pt x="90007" y="1036313"/>
                  </a:lnTo>
                  <a:lnTo>
                    <a:pt x="88876" y="1042512"/>
                  </a:lnTo>
                  <a:lnTo>
                    <a:pt x="85138" y="1049119"/>
                  </a:lnTo>
                  <a:lnTo>
                    <a:pt x="81369" y="1053842"/>
                  </a:lnTo>
                  <a:lnTo>
                    <a:pt x="79641" y="1054816"/>
                  </a:lnTo>
                  <a:lnTo>
                    <a:pt x="74783" y="1056627"/>
                  </a:lnTo>
                  <a:lnTo>
                    <a:pt x="72762" y="1058041"/>
                  </a:lnTo>
                  <a:lnTo>
                    <a:pt x="70751" y="1061580"/>
                  </a:lnTo>
                  <a:lnTo>
                    <a:pt x="68605" y="1068585"/>
                  </a:lnTo>
                  <a:lnTo>
                    <a:pt x="66825" y="1072124"/>
                  </a:lnTo>
                  <a:lnTo>
                    <a:pt x="66071" y="1074846"/>
                  </a:lnTo>
                  <a:lnTo>
                    <a:pt x="65872" y="1078783"/>
                  </a:lnTo>
                  <a:lnTo>
                    <a:pt x="65275" y="1082218"/>
                  </a:lnTo>
                  <a:lnTo>
                    <a:pt x="63464" y="1083883"/>
                  </a:lnTo>
                  <a:lnTo>
                    <a:pt x="61233" y="1082480"/>
                  </a:lnTo>
                  <a:lnTo>
                    <a:pt x="60155" y="1079569"/>
                  </a:lnTo>
                  <a:lnTo>
                    <a:pt x="59558" y="1076469"/>
                  </a:lnTo>
                  <a:lnTo>
                    <a:pt x="58521" y="1075202"/>
                  </a:lnTo>
                  <a:lnTo>
                    <a:pt x="56794" y="1076176"/>
                  </a:lnTo>
                  <a:lnTo>
                    <a:pt x="54678" y="1078511"/>
                  </a:lnTo>
                  <a:lnTo>
                    <a:pt x="53254" y="1080919"/>
                  </a:lnTo>
                  <a:lnTo>
                    <a:pt x="51223" y="1086783"/>
                  </a:lnTo>
                  <a:lnTo>
                    <a:pt x="48605" y="1085108"/>
                  </a:lnTo>
                  <a:lnTo>
                    <a:pt x="46187" y="1081558"/>
                  </a:lnTo>
                  <a:lnTo>
                    <a:pt x="45935" y="1079673"/>
                  </a:lnTo>
                  <a:lnTo>
                    <a:pt x="41150" y="1080783"/>
                  </a:lnTo>
                  <a:lnTo>
                    <a:pt x="38888" y="1084532"/>
                  </a:lnTo>
                  <a:lnTo>
                    <a:pt x="37391" y="1089746"/>
                  </a:lnTo>
                  <a:lnTo>
                    <a:pt x="35695" y="1094689"/>
                  </a:lnTo>
                  <a:lnTo>
                    <a:pt x="33485" y="1097484"/>
                  </a:lnTo>
                  <a:lnTo>
                    <a:pt x="31444" y="1099128"/>
                  </a:lnTo>
                  <a:lnTo>
                    <a:pt x="29580" y="1101264"/>
                  </a:lnTo>
                  <a:lnTo>
                    <a:pt x="28931" y="1105149"/>
                  </a:lnTo>
                  <a:lnTo>
                    <a:pt x="29506" y="1108500"/>
                  </a:lnTo>
                  <a:lnTo>
                    <a:pt x="33046" y="1112845"/>
                  </a:lnTo>
                  <a:lnTo>
                    <a:pt x="33998" y="1114803"/>
                  </a:lnTo>
                  <a:lnTo>
                    <a:pt x="36260" y="1117630"/>
                  </a:lnTo>
                  <a:lnTo>
                    <a:pt x="41077" y="1120478"/>
                  </a:lnTo>
                  <a:lnTo>
                    <a:pt x="44208" y="1123850"/>
                  </a:lnTo>
                  <a:lnTo>
                    <a:pt x="41517" y="1129379"/>
                  </a:lnTo>
                  <a:lnTo>
                    <a:pt x="39276" y="1130771"/>
                  </a:lnTo>
                  <a:lnTo>
                    <a:pt x="33779" y="1132049"/>
                  </a:lnTo>
                  <a:lnTo>
                    <a:pt x="31475" y="1133923"/>
                  </a:lnTo>
                  <a:lnTo>
                    <a:pt x="25978" y="1139148"/>
                  </a:lnTo>
                  <a:lnTo>
                    <a:pt x="20407" y="1143242"/>
                  </a:lnTo>
                  <a:lnTo>
                    <a:pt x="24386" y="1145294"/>
                  </a:lnTo>
                  <a:lnTo>
                    <a:pt x="31999" y="1144258"/>
                  </a:lnTo>
                  <a:lnTo>
                    <a:pt x="35820" y="1147692"/>
                  </a:lnTo>
                  <a:lnTo>
                    <a:pt x="32229" y="1150802"/>
                  </a:lnTo>
                  <a:lnTo>
                    <a:pt x="28219" y="1153399"/>
                  </a:lnTo>
                  <a:lnTo>
                    <a:pt x="23758" y="1155483"/>
                  </a:lnTo>
                  <a:lnTo>
                    <a:pt x="19486" y="1156184"/>
                  </a:lnTo>
                  <a:lnTo>
                    <a:pt x="16543" y="1157504"/>
                  </a:lnTo>
                  <a:lnTo>
                    <a:pt x="19926" y="1165116"/>
                  </a:lnTo>
                  <a:lnTo>
                    <a:pt x="16973" y="1168781"/>
                  </a:lnTo>
                  <a:lnTo>
                    <a:pt x="18030" y="1171922"/>
                  </a:lnTo>
                  <a:lnTo>
                    <a:pt x="18889" y="1176906"/>
                  </a:lnTo>
                  <a:lnTo>
                    <a:pt x="19067" y="1181817"/>
                  </a:lnTo>
                  <a:lnTo>
                    <a:pt x="17915" y="1183796"/>
                  </a:lnTo>
                  <a:lnTo>
                    <a:pt x="15643" y="1185440"/>
                  </a:lnTo>
                  <a:lnTo>
                    <a:pt x="15455" y="1189377"/>
                  </a:lnTo>
                  <a:lnTo>
                    <a:pt x="16879" y="1195618"/>
                  </a:lnTo>
                  <a:lnTo>
                    <a:pt x="18187" y="1202979"/>
                  </a:lnTo>
                  <a:lnTo>
                    <a:pt x="17475" y="1205230"/>
                  </a:lnTo>
                  <a:lnTo>
                    <a:pt x="13549" y="1207136"/>
                  </a:lnTo>
                  <a:lnTo>
                    <a:pt x="11214" y="1207125"/>
                  </a:lnTo>
                  <a:lnTo>
                    <a:pt x="0" y="1205219"/>
                  </a:lnTo>
                  <a:lnTo>
                    <a:pt x="4115" y="1210340"/>
                  </a:lnTo>
                  <a:lnTo>
                    <a:pt x="16386" y="1221931"/>
                  </a:lnTo>
                  <a:lnTo>
                    <a:pt x="17884" y="1225355"/>
                  </a:lnTo>
                  <a:lnTo>
                    <a:pt x="15402" y="1226727"/>
                  </a:lnTo>
                  <a:lnTo>
                    <a:pt x="11413" y="1226988"/>
                  </a:lnTo>
                  <a:lnTo>
                    <a:pt x="4251" y="1226454"/>
                  </a:lnTo>
                  <a:lnTo>
                    <a:pt x="3486" y="1227072"/>
                  </a:lnTo>
                  <a:lnTo>
                    <a:pt x="3308" y="1228685"/>
                  </a:lnTo>
                  <a:lnTo>
                    <a:pt x="4314" y="1230192"/>
                  </a:lnTo>
                  <a:lnTo>
                    <a:pt x="5874" y="1230821"/>
                  </a:lnTo>
                  <a:lnTo>
                    <a:pt x="10711" y="1231344"/>
                  </a:lnTo>
                  <a:lnTo>
                    <a:pt x="16523" y="1233606"/>
                  </a:lnTo>
                  <a:lnTo>
                    <a:pt x="22250" y="1232821"/>
                  </a:lnTo>
                  <a:lnTo>
                    <a:pt x="26732" y="1234465"/>
                  </a:lnTo>
                  <a:lnTo>
                    <a:pt x="35684" y="1240108"/>
                  </a:lnTo>
                  <a:lnTo>
                    <a:pt x="40208" y="1241292"/>
                  </a:lnTo>
                  <a:lnTo>
                    <a:pt x="41359" y="1239323"/>
                  </a:lnTo>
                  <a:lnTo>
                    <a:pt x="52794" y="1226549"/>
                  </a:lnTo>
                  <a:lnTo>
                    <a:pt x="45422" y="1207994"/>
                  </a:lnTo>
                  <a:lnTo>
                    <a:pt x="44229" y="1203910"/>
                  </a:lnTo>
                  <a:lnTo>
                    <a:pt x="46103" y="1197356"/>
                  </a:lnTo>
                  <a:lnTo>
                    <a:pt x="50385" y="1194790"/>
                  </a:lnTo>
                  <a:lnTo>
                    <a:pt x="55862" y="1195837"/>
                  </a:lnTo>
                  <a:lnTo>
                    <a:pt x="60563" y="1199837"/>
                  </a:lnTo>
                  <a:lnTo>
                    <a:pt x="64280" y="1204204"/>
                  </a:lnTo>
                  <a:lnTo>
                    <a:pt x="68081" y="1207868"/>
                  </a:lnTo>
                  <a:lnTo>
                    <a:pt x="72720" y="1210235"/>
                  </a:lnTo>
                  <a:lnTo>
                    <a:pt x="78248" y="1211292"/>
                  </a:lnTo>
                  <a:lnTo>
                    <a:pt x="83201" y="1210664"/>
                  </a:lnTo>
                  <a:lnTo>
                    <a:pt x="93117" y="1207303"/>
                  </a:lnTo>
                  <a:lnTo>
                    <a:pt x="95473" y="1207083"/>
                  </a:lnTo>
                  <a:lnTo>
                    <a:pt x="97819" y="1204780"/>
                  </a:lnTo>
                  <a:lnTo>
                    <a:pt x="101599" y="1202623"/>
                  </a:lnTo>
                  <a:lnTo>
                    <a:pt x="105818" y="1202371"/>
                  </a:lnTo>
                  <a:lnTo>
                    <a:pt x="109043" y="1204821"/>
                  </a:lnTo>
                  <a:lnTo>
                    <a:pt x="109525" y="1209062"/>
                  </a:lnTo>
                  <a:lnTo>
                    <a:pt x="107022" y="1219282"/>
                  </a:lnTo>
                  <a:lnTo>
                    <a:pt x="107452" y="1224004"/>
                  </a:lnTo>
                  <a:lnTo>
                    <a:pt x="113116" y="1227669"/>
                  </a:lnTo>
                  <a:lnTo>
                    <a:pt x="120656" y="1224727"/>
                  </a:lnTo>
                  <a:lnTo>
                    <a:pt x="127053" y="1217701"/>
                  </a:lnTo>
                  <a:lnTo>
                    <a:pt x="129598" y="1209125"/>
                  </a:lnTo>
                  <a:lnTo>
                    <a:pt x="128174" y="1202884"/>
                  </a:lnTo>
                  <a:lnTo>
                    <a:pt x="123744" y="1193775"/>
                  </a:lnTo>
                  <a:lnTo>
                    <a:pt x="122624" y="1186895"/>
                  </a:lnTo>
                  <a:lnTo>
                    <a:pt x="123504" y="1183021"/>
                  </a:lnTo>
                  <a:lnTo>
                    <a:pt x="125106" y="1181105"/>
                  </a:lnTo>
                  <a:lnTo>
                    <a:pt x="127483" y="1180655"/>
                  </a:lnTo>
                  <a:lnTo>
                    <a:pt x="129252" y="1181545"/>
                  </a:lnTo>
                  <a:lnTo>
                    <a:pt x="130697" y="1183796"/>
                  </a:lnTo>
                  <a:lnTo>
                    <a:pt x="130603" y="1188916"/>
                  </a:lnTo>
                  <a:lnTo>
                    <a:pt x="131210" y="1192005"/>
                  </a:lnTo>
                  <a:lnTo>
                    <a:pt x="139880" y="1200183"/>
                  </a:lnTo>
                  <a:lnTo>
                    <a:pt x="149670" y="1197953"/>
                  </a:lnTo>
                  <a:lnTo>
                    <a:pt x="159859" y="1192518"/>
                  </a:lnTo>
                  <a:lnTo>
                    <a:pt x="170413" y="1189701"/>
                  </a:lnTo>
                  <a:lnTo>
                    <a:pt x="175638" y="1190958"/>
                  </a:lnTo>
                  <a:lnTo>
                    <a:pt x="181449" y="1193680"/>
                  </a:lnTo>
                  <a:lnTo>
                    <a:pt x="187114" y="1197314"/>
                  </a:lnTo>
                  <a:lnTo>
                    <a:pt x="191606" y="1201062"/>
                  </a:lnTo>
                  <a:lnTo>
                    <a:pt x="196172" y="1204141"/>
                  </a:lnTo>
                  <a:lnTo>
                    <a:pt x="212998" y="1210601"/>
                  </a:lnTo>
                  <a:lnTo>
                    <a:pt x="221919" y="1216476"/>
                  </a:lnTo>
                  <a:lnTo>
                    <a:pt x="224590" y="1217701"/>
                  </a:lnTo>
                  <a:lnTo>
                    <a:pt x="227993" y="1218528"/>
                  </a:lnTo>
                  <a:lnTo>
                    <a:pt x="232663" y="1218800"/>
                  </a:lnTo>
                  <a:lnTo>
                    <a:pt x="235563" y="1220046"/>
                  </a:lnTo>
                  <a:lnTo>
                    <a:pt x="236673" y="1222727"/>
                  </a:lnTo>
                  <a:lnTo>
                    <a:pt x="237448" y="1226308"/>
                  </a:lnTo>
                  <a:lnTo>
                    <a:pt x="238725" y="1229700"/>
                  </a:lnTo>
                  <a:lnTo>
                    <a:pt x="242390" y="1234548"/>
                  </a:lnTo>
                  <a:lnTo>
                    <a:pt x="244756" y="1236433"/>
                  </a:lnTo>
                  <a:lnTo>
                    <a:pt x="247364" y="1238108"/>
                  </a:lnTo>
                  <a:lnTo>
                    <a:pt x="255206" y="1232873"/>
                  </a:lnTo>
                  <a:lnTo>
                    <a:pt x="259039" y="1225365"/>
                  </a:lnTo>
                  <a:lnTo>
                    <a:pt x="265803" y="1205774"/>
                  </a:lnTo>
                  <a:lnTo>
                    <a:pt x="268672" y="1200717"/>
                  </a:lnTo>
                  <a:lnTo>
                    <a:pt x="271604" y="1197303"/>
                  </a:lnTo>
                  <a:lnTo>
                    <a:pt x="274892" y="1194864"/>
                  </a:lnTo>
                  <a:lnTo>
                    <a:pt x="279289" y="1192989"/>
                  </a:lnTo>
                  <a:lnTo>
                    <a:pt x="293739" y="1191272"/>
                  </a:lnTo>
                  <a:lnTo>
                    <a:pt x="297184" y="1189544"/>
                  </a:lnTo>
                  <a:lnTo>
                    <a:pt x="302671" y="1184058"/>
                  </a:lnTo>
                  <a:lnTo>
                    <a:pt x="312084" y="1176676"/>
                  </a:lnTo>
                  <a:lnTo>
                    <a:pt x="321121" y="1173220"/>
                  </a:lnTo>
                  <a:lnTo>
                    <a:pt x="325183" y="1178780"/>
                  </a:lnTo>
                  <a:lnTo>
                    <a:pt x="327340" y="1186937"/>
                  </a:lnTo>
                  <a:lnTo>
                    <a:pt x="332733" y="1195230"/>
                  </a:lnTo>
                  <a:lnTo>
                    <a:pt x="340523" y="1201219"/>
                  </a:lnTo>
                  <a:lnTo>
                    <a:pt x="349204" y="1202853"/>
                  </a:lnTo>
                  <a:lnTo>
                    <a:pt x="360177" y="1200507"/>
                  </a:lnTo>
                  <a:lnTo>
                    <a:pt x="364983" y="1201722"/>
                  </a:lnTo>
                  <a:lnTo>
                    <a:pt x="362219" y="1207973"/>
                  </a:lnTo>
                  <a:lnTo>
                    <a:pt x="360198" y="1213355"/>
                  </a:lnTo>
                  <a:lnTo>
                    <a:pt x="364114" y="1216339"/>
                  </a:lnTo>
                  <a:lnTo>
                    <a:pt x="369925" y="1216496"/>
                  </a:lnTo>
                  <a:lnTo>
                    <a:pt x="375182" y="1213093"/>
                  </a:lnTo>
                  <a:lnTo>
                    <a:pt x="377025" y="1206769"/>
                  </a:lnTo>
                  <a:lnTo>
                    <a:pt x="376983" y="1200685"/>
                  </a:lnTo>
                  <a:lnTo>
                    <a:pt x="378428" y="1195921"/>
                  </a:lnTo>
                  <a:lnTo>
                    <a:pt x="391611" y="1192916"/>
                  </a:lnTo>
                  <a:lnTo>
                    <a:pt x="394741" y="1189754"/>
                  </a:lnTo>
                  <a:lnTo>
                    <a:pt x="395474" y="1185178"/>
                  </a:lnTo>
                  <a:lnTo>
                    <a:pt x="394406" y="1164739"/>
                  </a:lnTo>
                  <a:lnTo>
                    <a:pt x="395579" y="1158111"/>
                  </a:lnTo>
                  <a:lnTo>
                    <a:pt x="398689" y="1155179"/>
                  </a:lnTo>
                  <a:lnTo>
                    <a:pt x="404092" y="1154813"/>
                  </a:lnTo>
                  <a:lnTo>
                    <a:pt x="409662" y="1152844"/>
                  </a:lnTo>
                  <a:lnTo>
                    <a:pt x="413819" y="1148834"/>
                  </a:lnTo>
                  <a:lnTo>
                    <a:pt x="414772" y="1142185"/>
                  </a:lnTo>
                  <a:lnTo>
                    <a:pt x="413275" y="1138761"/>
                  </a:lnTo>
                  <a:lnTo>
                    <a:pt x="408877" y="1134091"/>
                  </a:lnTo>
                  <a:lnTo>
                    <a:pt x="407840" y="1130719"/>
                  </a:lnTo>
                  <a:lnTo>
                    <a:pt x="409087" y="1127808"/>
                  </a:lnTo>
                  <a:lnTo>
                    <a:pt x="411882" y="1127871"/>
                  </a:lnTo>
                  <a:lnTo>
                    <a:pt x="414751" y="1129347"/>
                  </a:lnTo>
                  <a:lnTo>
                    <a:pt x="416238" y="1130688"/>
                  </a:lnTo>
                  <a:lnTo>
                    <a:pt x="417547" y="1133630"/>
                  </a:lnTo>
                  <a:lnTo>
                    <a:pt x="420500" y="1134415"/>
                  </a:lnTo>
                  <a:lnTo>
                    <a:pt x="426426" y="1133881"/>
                  </a:lnTo>
                  <a:lnTo>
                    <a:pt x="436719" y="1129138"/>
                  </a:lnTo>
                  <a:lnTo>
                    <a:pt x="440981" y="1124217"/>
                  </a:lnTo>
                  <a:lnTo>
                    <a:pt x="438897" y="1121892"/>
                  </a:lnTo>
                  <a:lnTo>
                    <a:pt x="433693" y="1120405"/>
                  </a:lnTo>
                  <a:lnTo>
                    <a:pt x="428876" y="1117557"/>
                  </a:lnTo>
                  <a:lnTo>
                    <a:pt x="425756" y="1111861"/>
                  </a:lnTo>
                  <a:lnTo>
                    <a:pt x="428311" y="1109809"/>
                  </a:lnTo>
                  <a:lnTo>
                    <a:pt x="433641" y="1110144"/>
                  </a:lnTo>
                  <a:lnTo>
                    <a:pt x="438300" y="1112280"/>
                  </a:lnTo>
                  <a:lnTo>
                    <a:pt x="451274" y="1122060"/>
                  </a:lnTo>
                  <a:lnTo>
                    <a:pt x="453462" y="1125557"/>
                  </a:lnTo>
                  <a:lnTo>
                    <a:pt x="452970" y="1138834"/>
                  </a:lnTo>
                  <a:lnTo>
                    <a:pt x="453399" y="1143535"/>
                  </a:lnTo>
                  <a:lnTo>
                    <a:pt x="455713" y="1147985"/>
                  </a:lnTo>
                  <a:lnTo>
                    <a:pt x="459797" y="1151221"/>
                  </a:lnTo>
                  <a:lnTo>
                    <a:pt x="469504" y="1156247"/>
                  </a:lnTo>
                  <a:lnTo>
                    <a:pt x="473629" y="1159483"/>
                  </a:lnTo>
                  <a:lnTo>
                    <a:pt x="478707" y="1162132"/>
                  </a:lnTo>
                  <a:lnTo>
                    <a:pt x="491220" y="1162770"/>
                  </a:lnTo>
                  <a:lnTo>
                    <a:pt x="496675" y="1164058"/>
                  </a:lnTo>
                  <a:lnTo>
                    <a:pt x="506372" y="1173974"/>
                  </a:lnTo>
                  <a:lnTo>
                    <a:pt x="511764" y="1178047"/>
                  </a:lnTo>
                  <a:lnTo>
                    <a:pt x="514110" y="1175744"/>
                  </a:lnTo>
                  <a:lnTo>
                    <a:pt x="516539" y="1170404"/>
                  </a:lnTo>
                  <a:lnTo>
                    <a:pt x="522130" y="1168215"/>
                  </a:lnTo>
                  <a:lnTo>
                    <a:pt x="546852" y="1118583"/>
                  </a:lnTo>
                  <a:lnTo>
                    <a:pt x="548014" y="1112165"/>
                  </a:lnTo>
                  <a:lnTo>
                    <a:pt x="550161" y="1105149"/>
                  </a:lnTo>
                  <a:lnTo>
                    <a:pt x="553312" y="1099662"/>
                  </a:lnTo>
                  <a:lnTo>
                    <a:pt x="557574" y="1097317"/>
                  </a:lnTo>
                  <a:lnTo>
                    <a:pt x="559742" y="1094521"/>
                  </a:lnTo>
                  <a:lnTo>
                    <a:pt x="564862" y="1081516"/>
                  </a:lnTo>
                  <a:lnTo>
                    <a:pt x="568076" y="1077663"/>
                  </a:lnTo>
                  <a:lnTo>
                    <a:pt x="570631" y="1077705"/>
                  </a:lnTo>
                  <a:lnTo>
                    <a:pt x="574034" y="1078543"/>
                  </a:lnTo>
                  <a:lnTo>
                    <a:pt x="577186" y="1079579"/>
                  </a:lnTo>
                  <a:lnTo>
                    <a:pt x="578474" y="1080647"/>
                  </a:lnTo>
                  <a:lnTo>
                    <a:pt x="579584" y="1083328"/>
                  </a:lnTo>
                  <a:lnTo>
                    <a:pt x="582600" y="1083422"/>
                  </a:lnTo>
                  <a:lnTo>
                    <a:pt x="615635" y="1032356"/>
                  </a:lnTo>
                  <a:lnTo>
                    <a:pt x="622933" y="1023351"/>
                  </a:lnTo>
                  <a:lnTo>
                    <a:pt x="628001" y="1021780"/>
                  </a:lnTo>
                  <a:lnTo>
                    <a:pt x="638399" y="1020335"/>
                  </a:lnTo>
                  <a:lnTo>
                    <a:pt x="642210" y="1017455"/>
                  </a:lnTo>
                  <a:lnTo>
                    <a:pt x="645865" y="1012021"/>
                  </a:lnTo>
                  <a:lnTo>
                    <a:pt x="649079" y="1008168"/>
                  </a:lnTo>
                  <a:lnTo>
                    <a:pt x="662042" y="998126"/>
                  </a:lnTo>
                  <a:lnTo>
                    <a:pt x="665330" y="993561"/>
                  </a:lnTo>
                  <a:lnTo>
                    <a:pt x="666429" y="987624"/>
                  </a:lnTo>
                  <a:lnTo>
                    <a:pt x="660964" y="975624"/>
                  </a:lnTo>
                  <a:lnTo>
                    <a:pt x="658346" y="956651"/>
                  </a:lnTo>
                  <a:lnTo>
                    <a:pt x="656461" y="952484"/>
                  </a:lnTo>
                  <a:lnTo>
                    <a:pt x="654367" y="945950"/>
                  </a:lnTo>
                  <a:lnTo>
                    <a:pt x="654294" y="940097"/>
                  </a:lnTo>
                  <a:lnTo>
                    <a:pt x="658786" y="937311"/>
                  </a:lnTo>
                  <a:lnTo>
                    <a:pt x="687141" y="934065"/>
                  </a:lnTo>
                  <a:lnTo>
                    <a:pt x="702722" y="934348"/>
                  </a:lnTo>
                  <a:lnTo>
                    <a:pt x="706973" y="936432"/>
                  </a:lnTo>
                  <a:lnTo>
                    <a:pt x="715758" y="945761"/>
                  </a:lnTo>
                  <a:lnTo>
                    <a:pt x="720574" y="948641"/>
                  </a:lnTo>
                  <a:lnTo>
                    <a:pt x="730668" y="946201"/>
                  </a:lnTo>
                  <a:lnTo>
                    <a:pt x="765819" y="923134"/>
                  </a:lnTo>
                  <a:lnTo>
                    <a:pt x="781473" y="916202"/>
                  </a:lnTo>
                  <a:lnTo>
                    <a:pt x="789829" y="914767"/>
                  </a:lnTo>
                  <a:lnTo>
                    <a:pt x="809922" y="916464"/>
                  </a:lnTo>
                  <a:lnTo>
                    <a:pt x="813210" y="914485"/>
                  </a:lnTo>
                  <a:lnTo>
                    <a:pt x="809598" y="904255"/>
                  </a:lnTo>
                  <a:lnTo>
                    <a:pt x="811189" y="898140"/>
                  </a:lnTo>
                  <a:lnTo>
                    <a:pt x="814467" y="894067"/>
                  </a:lnTo>
                  <a:lnTo>
                    <a:pt x="817619" y="888580"/>
                  </a:lnTo>
                  <a:lnTo>
                    <a:pt x="817891" y="883931"/>
                  </a:lnTo>
                  <a:lnTo>
                    <a:pt x="812435" y="882172"/>
                  </a:lnTo>
                  <a:lnTo>
                    <a:pt x="801745" y="881952"/>
                  </a:lnTo>
                  <a:lnTo>
                    <a:pt x="797745" y="880130"/>
                  </a:lnTo>
                  <a:lnTo>
                    <a:pt x="794666" y="876276"/>
                  </a:lnTo>
                  <a:lnTo>
                    <a:pt x="796855" y="873250"/>
                  </a:lnTo>
                  <a:lnTo>
                    <a:pt x="805242" y="864601"/>
                  </a:lnTo>
                  <a:lnTo>
                    <a:pt x="807472" y="858989"/>
                  </a:lnTo>
                  <a:lnTo>
                    <a:pt x="805944" y="853680"/>
                  </a:lnTo>
                  <a:lnTo>
                    <a:pt x="802247" y="849084"/>
                  </a:lnTo>
                  <a:lnTo>
                    <a:pt x="795295" y="842278"/>
                  </a:lnTo>
                  <a:lnTo>
                    <a:pt x="794488" y="832383"/>
                  </a:lnTo>
                  <a:lnTo>
                    <a:pt x="801671" y="824048"/>
                  </a:lnTo>
                  <a:lnTo>
                    <a:pt x="806195" y="821043"/>
                  </a:lnTo>
                  <a:lnTo>
                    <a:pt x="801148" y="594316"/>
                  </a:lnTo>
                  <a:lnTo>
                    <a:pt x="800813" y="569302"/>
                  </a:lnTo>
                  <a:lnTo>
                    <a:pt x="795075" y="318231"/>
                  </a:lnTo>
                  <a:lnTo>
                    <a:pt x="794729" y="293216"/>
                  </a:lnTo>
                  <a:lnTo>
                    <a:pt x="789546" y="67861"/>
                  </a:lnTo>
                  <a:lnTo>
                    <a:pt x="789201" y="42846"/>
                  </a:lnTo>
                  <a:lnTo>
                    <a:pt x="788635" y="17800"/>
                  </a:lnTo>
                  <a:lnTo>
                    <a:pt x="787986" y="0"/>
                  </a:lnTo>
                  <a:close/>
                </a:path>
              </a:pathLst>
            </a:custGeom>
            <a:solidFill>
              <a:srgbClr val="0F9FDA"/>
            </a:solidFill>
          </p:spPr>
          <p:txBody>
            <a:bodyPr wrap="square" lIns="0" tIns="0" rIns="0" bIns="0" rtlCol="0"/>
            <a:lstStyle/>
            <a:p>
              <a:pPr defTabSz="554492"/>
              <a:endParaRPr sz="1092" kern="0">
                <a:solidFill>
                  <a:sysClr val="windowText" lastClr="000000"/>
                </a:solidFill>
              </a:endParaRPr>
            </a:p>
          </p:txBody>
        </p:sp>
        <p:sp>
          <p:nvSpPr>
            <p:cNvPr id="193" name="object 193"/>
            <p:cNvSpPr/>
            <p:nvPr/>
          </p:nvSpPr>
          <p:spPr>
            <a:xfrm>
              <a:off x="16372357" y="7727727"/>
              <a:ext cx="387350" cy="299085"/>
            </a:xfrm>
            <a:custGeom>
              <a:avLst/>
              <a:gdLst/>
              <a:ahLst/>
              <a:cxnLst/>
              <a:rect l="l" t="t" r="r" b="b"/>
              <a:pathLst>
                <a:path w="387350" h="299084">
                  <a:moveTo>
                    <a:pt x="198132" y="211747"/>
                  </a:moveTo>
                  <a:lnTo>
                    <a:pt x="195618" y="188442"/>
                  </a:lnTo>
                  <a:lnTo>
                    <a:pt x="190766" y="176314"/>
                  </a:lnTo>
                  <a:lnTo>
                    <a:pt x="187845" y="168998"/>
                  </a:lnTo>
                  <a:lnTo>
                    <a:pt x="174510" y="154038"/>
                  </a:lnTo>
                  <a:lnTo>
                    <a:pt x="155295" y="144170"/>
                  </a:lnTo>
                  <a:lnTo>
                    <a:pt x="155295" y="143357"/>
                  </a:lnTo>
                  <a:lnTo>
                    <a:pt x="186461" y="101993"/>
                  </a:lnTo>
                  <a:lnTo>
                    <a:pt x="188252" y="80746"/>
                  </a:lnTo>
                  <a:lnTo>
                    <a:pt x="185801" y="65493"/>
                  </a:lnTo>
                  <a:lnTo>
                    <a:pt x="183184" y="49187"/>
                  </a:lnTo>
                  <a:lnTo>
                    <a:pt x="166878" y="23533"/>
                  </a:lnTo>
                  <a:lnTo>
                    <a:pt x="137680" y="6299"/>
                  </a:lnTo>
                  <a:lnTo>
                    <a:pt x="118643" y="3568"/>
                  </a:lnTo>
                  <a:lnTo>
                    <a:pt x="118643" y="205968"/>
                  </a:lnTo>
                  <a:lnTo>
                    <a:pt x="117856" y="220103"/>
                  </a:lnTo>
                  <a:lnTo>
                    <a:pt x="115087" y="229095"/>
                  </a:lnTo>
                  <a:lnTo>
                    <a:pt x="109778" y="233832"/>
                  </a:lnTo>
                  <a:lnTo>
                    <a:pt x="101333" y="235216"/>
                  </a:lnTo>
                  <a:lnTo>
                    <a:pt x="78689" y="235216"/>
                  </a:lnTo>
                  <a:lnTo>
                    <a:pt x="78689" y="176314"/>
                  </a:lnTo>
                  <a:lnTo>
                    <a:pt x="101333" y="176314"/>
                  </a:lnTo>
                  <a:lnTo>
                    <a:pt x="110121" y="177241"/>
                  </a:lnTo>
                  <a:lnTo>
                    <a:pt x="115392" y="181254"/>
                  </a:lnTo>
                  <a:lnTo>
                    <a:pt x="117970" y="190207"/>
                  </a:lnTo>
                  <a:lnTo>
                    <a:pt x="118643" y="205968"/>
                  </a:lnTo>
                  <a:lnTo>
                    <a:pt x="118643" y="3568"/>
                  </a:lnTo>
                  <a:lnTo>
                    <a:pt x="114935" y="3035"/>
                  </a:lnTo>
                  <a:lnTo>
                    <a:pt x="114935" y="91452"/>
                  </a:lnTo>
                  <a:lnTo>
                    <a:pt x="114134" y="104813"/>
                  </a:lnTo>
                  <a:lnTo>
                    <a:pt x="111328" y="113741"/>
                  </a:lnTo>
                  <a:lnTo>
                    <a:pt x="105892" y="118732"/>
                  </a:lnTo>
                  <a:lnTo>
                    <a:pt x="97218" y="120294"/>
                  </a:lnTo>
                  <a:lnTo>
                    <a:pt x="78689" y="120294"/>
                  </a:lnTo>
                  <a:lnTo>
                    <a:pt x="78689" y="65493"/>
                  </a:lnTo>
                  <a:lnTo>
                    <a:pt x="97218" y="65493"/>
                  </a:lnTo>
                  <a:lnTo>
                    <a:pt x="105892" y="66484"/>
                  </a:lnTo>
                  <a:lnTo>
                    <a:pt x="111328" y="70281"/>
                  </a:lnTo>
                  <a:lnTo>
                    <a:pt x="114134" y="78181"/>
                  </a:lnTo>
                  <a:lnTo>
                    <a:pt x="114935" y="91452"/>
                  </a:lnTo>
                  <a:lnTo>
                    <a:pt x="114935" y="3035"/>
                  </a:lnTo>
                  <a:lnTo>
                    <a:pt x="93916" y="0"/>
                  </a:lnTo>
                  <a:lnTo>
                    <a:pt x="0" y="0"/>
                  </a:lnTo>
                  <a:lnTo>
                    <a:pt x="0" y="298653"/>
                  </a:lnTo>
                  <a:lnTo>
                    <a:pt x="105867" y="298653"/>
                  </a:lnTo>
                  <a:lnTo>
                    <a:pt x="150698" y="292315"/>
                  </a:lnTo>
                  <a:lnTo>
                    <a:pt x="179031" y="274497"/>
                  </a:lnTo>
                  <a:lnTo>
                    <a:pt x="193852" y="247040"/>
                  </a:lnTo>
                  <a:lnTo>
                    <a:pt x="195287" y="235216"/>
                  </a:lnTo>
                  <a:lnTo>
                    <a:pt x="198132" y="211747"/>
                  </a:lnTo>
                  <a:close/>
                </a:path>
                <a:path w="387350" h="299084">
                  <a:moveTo>
                    <a:pt x="387223" y="232410"/>
                  </a:moveTo>
                  <a:lnTo>
                    <a:pt x="300723" y="232410"/>
                  </a:lnTo>
                  <a:lnTo>
                    <a:pt x="300723" y="175260"/>
                  </a:lnTo>
                  <a:lnTo>
                    <a:pt x="360032" y="175260"/>
                  </a:lnTo>
                  <a:lnTo>
                    <a:pt x="360032" y="115570"/>
                  </a:lnTo>
                  <a:lnTo>
                    <a:pt x="300723" y="115570"/>
                  </a:lnTo>
                  <a:lnTo>
                    <a:pt x="300723" y="67310"/>
                  </a:lnTo>
                  <a:lnTo>
                    <a:pt x="384746" y="67310"/>
                  </a:lnTo>
                  <a:lnTo>
                    <a:pt x="384746" y="0"/>
                  </a:lnTo>
                  <a:lnTo>
                    <a:pt x="219964" y="0"/>
                  </a:lnTo>
                  <a:lnTo>
                    <a:pt x="219964" y="67310"/>
                  </a:lnTo>
                  <a:lnTo>
                    <a:pt x="219964" y="115570"/>
                  </a:lnTo>
                  <a:lnTo>
                    <a:pt x="219964" y="175260"/>
                  </a:lnTo>
                  <a:lnTo>
                    <a:pt x="219964" y="232410"/>
                  </a:lnTo>
                  <a:lnTo>
                    <a:pt x="219964" y="298450"/>
                  </a:lnTo>
                  <a:lnTo>
                    <a:pt x="387223" y="298450"/>
                  </a:lnTo>
                  <a:lnTo>
                    <a:pt x="387223" y="232410"/>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pic>
          <p:nvPicPr>
            <p:cNvPr id="194" name="object 194"/>
            <p:cNvPicPr/>
            <p:nvPr/>
          </p:nvPicPr>
          <p:blipFill>
            <a:blip r:embed="rId52" cstate="print"/>
            <a:stretch>
              <a:fillRect/>
            </a:stretch>
          </p:blipFill>
          <p:spPr>
            <a:xfrm>
              <a:off x="16372359" y="8051051"/>
              <a:ext cx="387223" cy="93599"/>
            </a:xfrm>
            <a:prstGeom prst="rect">
              <a:avLst/>
            </a:prstGeom>
          </p:spPr>
        </p:pic>
        <p:sp>
          <p:nvSpPr>
            <p:cNvPr id="195" name="object 195"/>
            <p:cNvSpPr/>
            <p:nvPr/>
          </p:nvSpPr>
          <p:spPr>
            <a:xfrm>
              <a:off x="16372357" y="8169357"/>
              <a:ext cx="387350" cy="301625"/>
            </a:xfrm>
            <a:custGeom>
              <a:avLst/>
              <a:gdLst/>
              <a:ahLst/>
              <a:cxnLst/>
              <a:rect l="l" t="t" r="r" b="b"/>
              <a:pathLst>
                <a:path w="387350" h="301625">
                  <a:moveTo>
                    <a:pt x="168402" y="233680"/>
                  </a:moveTo>
                  <a:lnTo>
                    <a:pt x="81305" y="233680"/>
                  </a:lnTo>
                  <a:lnTo>
                    <a:pt x="81305" y="176530"/>
                  </a:lnTo>
                  <a:lnTo>
                    <a:pt x="141033" y="176530"/>
                  </a:lnTo>
                  <a:lnTo>
                    <a:pt x="141033" y="116840"/>
                  </a:lnTo>
                  <a:lnTo>
                    <a:pt x="81305" y="116840"/>
                  </a:lnTo>
                  <a:lnTo>
                    <a:pt x="81305" y="68580"/>
                  </a:lnTo>
                  <a:lnTo>
                    <a:pt x="165912" y="68580"/>
                  </a:lnTo>
                  <a:lnTo>
                    <a:pt x="165912" y="0"/>
                  </a:lnTo>
                  <a:lnTo>
                    <a:pt x="0" y="0"/>
                  </a:lnTo>
                  <a:lnTo>
                    <a:pt x="0" y="68580"/>
                  </a:lnTo>
                  <a:lnTo>
                    <a:pt x="0" y="116840"/>
                  </a:lnTo>
                  <a:lnTo>
                    <a:pt x="0" y="176530"/>
                  </a:lnTo>
                  <a:lnTo>
                    <a:pt x="0" y="233680"/>
                  </a:lnTo>
                  <a:lnTo>
                    <a:pt x="0" y="300990"/>
                  </a:lnTo>
                  <a:lnTo>
                    <a:pt x="168402" y="300990"/>
                  </a:lnTo>
                  <a:lnTo>
                    <a:pt x="168402" y="233680"/>
                  </a:lnTo>
                  <a:close/>
                </a:path>
                <a:path w="387350" h="301625">
                  <a:moveTo>
                    <a:pt x="387223" y="88"/>
                  </a:moveTo>
                  <a:lnTo>
                    <a:pt x="211963" y="88"/>
                  </a:lnTo>
                  <a:lnTo>
                    <a:pt x="211963" y="67398"/>
                  </a:lnTo>
                  <a:lnTo>
                    <a:pt x="259156" y="67398"/>
                  </a:lnTo>
                  <a:lnTo>
                    <a:pt x="259156" y="233768"/>
                  </a:lnTo>
                  <a:lnTo>
                    <a:pt x="211963" y="233768"/>
                  </a:lnTo>
                  <a:lnTo>
                    <a:pt x="211963" y="301078"/>
                  </a:lnTo>
                  <a:lnTo>
                    <a:pt x="387223" y="301078"/>
                  </a:lnTo>
                  <a:lnTo>
                    <a:pt x="387223" y="233768"/>
                  </a:lnTo>
                  <a:lnTo>
                    <a:pt x="340042" y="233768"/>
                  </a:lnTo>
                  <a:lnTo>
                    <a:pt x="340042" y="67398"/>
                  </a:lnTo>
                  <a:lnTo>
                    <a:pt x="387223" y="67398"/>
                  </a:lnTo>
                  <a:lnTo>
                    <a:pt x="387223" y="88"/>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grpSp>
      <p:grpSp>
        <p:nvGrpSpPr>
          <p:cNvPr id="196" name="object 196">
            <a:extLst>
              <a:ext uri="{C183D7F6-B498-43B3-948B-1728B52AA6E4}">
                <adec:decorative xmlns:adec="http://schemas.microsoft.com/office/drawing/2017/decorative" val="1"/>
              </a:ext>
            </a:extLst>
          </p:cNvPr>
          <p:cNvGrpSpPr/>
          <p:nvPr/>
        </p:nvGrpSpPr>
        <p:grpSpPr>
          <a:xfrm>
            <a:off x="10647354" y="4724711"/>
            <a:ext cx="910293" cy="542171"/>
            <a:chOff x="17557570" y="7791398"/>
            <a:chExt cx="1501140" cy="894080"/>
          </a:xfrm>
        </p:grpSpPr>
        <p:sp>
          <p:nvSpPr>
            <p:cNvPr id="197" name="object 197"/>
            <p:cNvSpPr/>
            <p:nvPr/>
          </p:nvSpPr>
          <p:spPr>
            <a:xfrm>
              <a:off x="17557570" y="7791398"/>
              <a:ext cx="1501140" cy="894080"/>
            </a:xfrm>
            <a:custGeom>
              <a:avLst/>
              <a:gdLst/>
              <a:ahLst/>
              <a:cxnLst/>
              <a:rect l="l" t="t" r="r" b="b"/>
              <a:pathLst>
                <a:path w="1501140" h="894079">
                  <a:moveTo>
                    <a:pt x="1424145" y="891540"/>
                  </a:moveTo>
                  <a:lnTo>
                    <a:pt x="1418689" y="891540"/>
                  </a:lnTo>
                  <a:lnTo>
                    <a:pt x="1419611" y="894080"/>
                  </a:lnTo>
                  <a:lnTo>
                    <a:pt x="1424972" y="894080"/>
                  </a:lnTo>
                  <a:lnTo>
                    <a:pt x="1423830" y="892810"/>
                  </a:lnTo>
                  <a:lnTo>
                    <a:pt x="1424145" y="891540"/>
                  </a:lnTo>
                  <a:close/>
                </a:path>
                <a:path w="1501140" h="894079">
                  <a:moveTo>
                    <a:pt x="1421632" y="887730"/>
                  </a:moveTo>
                  <a:lnTo>
                    <a:pt x="1416218" y="887730"/>
                  </a:lnTo>
                  <a:lnTo>
                    <a:pt x="1415747" y="889000"/>
                  </a:lnTo>
                  <a:lnTo>
                    <a:pt x="1416051" y="889000"/>
                  </a:lnTo>
                  <a:lnTo>
                    <a:pt x="1419380" y="891540"/>
                  </a:lnTo>
                  <a:lnTo>
                    <a:pt x="1421946" y="891540"/>
                  </a:lnTo>
                  <a:lnTo>
                    <a:pt x="1422228" y="890270"/>
                  </a:lnTo>
                  <a:lnTo>
                    <a:pt x="1422647" y="890270"/>
                  </a:lnTo>
                  <a:lnTo>
                    <a:pt x="1422679" y="889000"/>
                  </a:lnTo>
                  <a:lnTo>
                    <a:pt x="1421632" y="887730"/>
                  </a:lnTo>
                  <a:close/>
                </a:path>
                <a:path w="1501140" h="894079">
                  <a:moveTo>
                    <a:pt x="1425956" y="887730"/>
                  </a:moveTo>
                  <a:lnTo>
                    <a:pt x="1423485" y="887730"/>
                  </a:lnTo>
                  <a:lnTo>
                    <a:pt x="1423851" y="889000"/>
                  </a:lnTo>
                  <a:lnTo>
                    <a:pt x="1424584" y="889000"/>
                  </a:lnTo>
                  <a:lnTo>
                    <a:pt x="1425443" y="890270"/>
                  </a:lnTo>
                  <a:lnTo>
                    <a:pt x="1426029" y="889000"/>
                  </a:lnTo>
                  <a:lnTo>
                    <a:pt x="1425956" y="887730"/>
                  </a:lnTo>
                  <a:close/>
                </a:path>
                <a:path w="1501140" h="894079">
                  <a:moveTo>
                    <a:pt x="1444238" y="885190"/>
                  </a:moveTo>
                  <a:lnTo>
                    <a:pt x="1437830" y="885190"/>
                  </a:lnTo>
                  <a:lnTo>
                    <a:pt x="1437673" y="886460"/>
                  </a:lnTo>
                  <a:lnTo>
                    <a:pt x="1436479" y="886460"/>
                  </a:lnTo>
                  <a:lnTo>
                    <a:pt x="1435987" y="887730"/>
                  </a:lnTo>
                  <a:lnTo>
                    <a:pt x="1435788" y="887730"/>
                  </a:lnTo>
                  <a:lnTo>
                    <a:pt x="1435830" y="889000"/>
                  </a:lnTo>
                  <a:lnTo>
                    <a:pt x="1436113" y="890270"/>
                  </a:lnTo>
                  <a:lnTo>
                    <a:pt x="1436657" y="890270"/>
                  </a:lnTo>
                  <a:lnTo>
                    <a:pt x="1437359" y="889000"/>
                  </a:lnTo>
                  <a:lnTo>
                    <a:pt x="1444929" y="889000"/>
                  </a:lnTo>
                  <a:lnTo>
                    <a:pt x="1444908" y="887730"/>
                  </a:lnTo>
                  <a:lnTo>
                    <a:pt x="1444699" y="886460"/>
                  </a:lnTo>
                  <a:lnTo>
                    <a:pt x="1444238" y="885190"/>
                  </a:lnTo>
                  <a:close/>
                </a:path>
                <a:path w="1501140" h="894079">
                  <a:moveTo>
                    <a:pt x="1441715" y="889000"/>
                  </a:moveTo>
                  <a:lnTo>
                    <a:pt x="1438919" y="889000"/>
                  </a:lnTo>
                  <a:lnTo>
                    <a:pt x="1440668" y="890270"/>
                  </a:lnTo>
                  <a:lnTo>
                    <a:pt x="1441526" y="890270"/>
                  </a:lnTo>
                  <a:lnTo>
                    <a:pt x="1441715" y="889000"/>
                  </a:lnTo>
                  <a:close/>
                </a:path>
                <a:path w="1501140" h="894079">
                  <a:moveTo>
                    <a:pt x="1444929" y="889000"/>
                  </a:moveTo>
                  <a:lnTo>
                    <a:pt x="1441715" y="889000"/>
                  </a:lnTo>
                  <a:lnTo>
                    <a:pt x="1442186" y="890270"/>
                  </a:lnTo>
                  <a:lnTo>
                    <a:pt x="1444940" y="890270"/>
                  </a:lnTo>
                  <a:lnTo>
                    <a:pt x="1444929" y="889000"/>
                  </a:lnTo>
                  <a:close/>
                </a:path>
                <a:path w="1501140" h="894079">
                  <a:moveTo>
                    <a:pt x="1418846" y="883920"/>
                  </a:moveTo>
                  <a:lnTo>
                    <a:pt x="1418417" y="885190"/>
                  </a:lnTo>
                  <a:lnTo>
                    <a:pt x="1413381" y="885190"/>
                  </a:lnTo>
                  <a:lnTo>
                    <a:pt x="1413841" y="887730"/>
                  </a:lnTo>
                  <a:lnTo>
                    <a:pt x="1414438" y="887730"/>
                  </a:lnTo>
                  <a:lnTo>
                    <a:pt x="1415517" y="886460"/>
                  </a:lnTo>
                  <a:lnTo>
                    <a:pt x="1419014" y="886460"/>
                  </a:lnTo>
                  <a:lnTo>
                    <a:pt x="1419192" y="885190"/>
                  </a:lnTo>
                  <a:lnTo>
                    <a:pt x="1418846" y="883920"/>
                  </a:lnTo>
                  <a:close/>
                </a:path>
                <a:path w="1501140" h="894079">
                  <a:moveTo>
                    <a:pt x="1421098" y="886460"/>
                  </a:moveTo>
                  <a:lnTo>
                    <a:pt x="1416585" y="886460"/>
                  </a:lnTo>
                  <a:lnTo>
                    <a:pt x="1416574" y="887730"/>
                  </a:lnTo>
                  <a:lnTo>
                    <a:pt x="1421265" y="887730"/>
                  </a:lnTo>
                  <a:lnTo>
                    <a:pt x="1421098" y="886460"/>
                  </a:lnTo>
                  <a:close/>
                </a:path>
                <a:path w="1501140" h="894079">
                  <a:moveTo>
                    <a:pt x="1424982" y="886460"/>
                  </a:moveTo>
                  <a:lnTo>
                    <a:pt x="1422637" y="886460"/>
                  </a:lnTo>
                  <a:lnTo>
                    <a:pt x="1423150" y="887730"/>
                  </a:lnTo>
                  <a:lnTo>
                    <a:pt x="1425380" y="887730"/>
                  </a:lnTo>
                  <a:lnTo>
                    <a:pt x="1424982" y="886460"/>
                  </a:lnTo>
                  <a:close/>
                </a:path>
                <a:path w="1501140" h="894079">
                  <a:moveTo>
                    <a:pt x="1423642" y="885190"/>
                  </a:moveTo>
                  <a:lnTo>
                    <a:pt x="1421935" y="885190"/>
                  </a:lnTo>
                  <a:lnTo>
                    <a:pt x="1422061" y="886460"/>
                  </a:lnTo>
                  <a:lnTo>
                    <a:pt x="1423904" y="886460"/>
                  </a:lnTo>
                  <a:lnTo>
                    <a:pt x="1423642" y="885190"/>
                  </a:lnTo>
                  <a:close/>
                </a:path>
                <a:path w="1501140" h="894079">
                  <a:moveTo>
                    <a:pt x="1444950" y="881380"/>
                  </a:moveTo>
                  <a:lnTo>
                    <a:pt x="1435380" y="881380"/>
                  </a:lnTo>
                  <a:lnTo>
                    <a:pt x="1435443" y="882650"/>
                  </a:lnTo>
                  <a:lnTo>
                    <a:pt x="1435652" y="882650"/>
                  </a:lnTo>
                  <a:lnTo>
                    <a:pt x="1436050" y="883920"/>
                  </a:lnTo>
                  <a:lnTo>
                    <a:pt x="1435600" y="883920"/>
                  </a:lnTo>
                  <a:lnTo>
                    <a:pt x="1434102" y="885190"/>
                  </a:lnTo>
                  <a:lnTo>
                    <a:pt x="1433485" y="886460"/>
                  </a:lnTo>
                  <a:lnTo>
                    <a:pt x="1436176" y="886460"/>
                  </a:lnTo>
                  <a:lnTo>
                    <a:pt x="1436280" y="885190"/>
                  </a:lnTo>
                  <a:lnTo>
                    <a:pt x="1446060" y="885190"/>
                  </a:lnTo>
                  <a:lnTo>
                    <a:pt x="1445589" y="883920"/>
                  </a:lnTo>
                  <a:lnTo>
                    <a:pt x="1445484" y="882650"/>
                  </a:lnTo>
                  <a:lnTo>
                    <a:pt x="1444950" y="881380"/>
                  </a:lnTo>
                  <a:close/>
                </a:path>
                <a:path w="1501140" h="894079">
                  <a:moveTo>
                    <a:pt x="1417579" y="882650"/>
                  </a:moveTo>
                  <a:lnTo>
                    <a:pt x="1411600" y="882650"/>
                  </a:lnTo>
                  <a:lnTo>
                    <a:pt x="1412103" y="883920"/>
                  </a:lnTo>
                  <a:lnTo>
                    <a:pt x="1411768" y="883920"/>
                  </a:lnTo>
                  <a:lnTo>
                    <a:pt x="1411946" y="885190"/>
                  </a:lnTo>
                  <a:lnTo>
                    <a:pt x="1418417" y="885190"/>
                  </a:lnTo>
                  <a:lnTo>
                    <a:pt x="1418176" y="883920"/>
                  </a:lnTo>
                  <a:lnTo>
                    <a:pt x="1417579" y="882650"/>
                  </a:lnTo>
                  <a:close/>
                </a:path>
                <a:path w="1501140" h="894079">
                  <a:moveTo>
                    <a:pt x="1424574" y="883920"/>
                  </a:moveTo>
                  <a:lnTo>
                    <a:pt x="1420344" y="883920"/>
                  </a:lnTo>
                  <a:lnTo>
                    <a:pt x="1420553" y="885190"/>
                  </a:lnTo>
                  <a:lnTo>
                    <a:pt x="1425003" y="885190"/>
                  </a:lnTo>
                  <a:lnTo>
                    <a:pt x="1424574" y="883920"/>
                  </a:lnTo>
                  <a:close/>
                </a:path>
                <a:path w="1501140" h="894079">
                  <a:moveTo>
                    <a:pt x="1423412" y="881380"/>
                  </a:moveTo>
                  <a:lnTo>
                    <a:pt x="1419810" y="881380"/>
                  </a:lnTo>
                  <a:lnTo>
                    <a:pt x="1419579" y="882650"/>
                  </a:lnTo>
                  <a:lnTo>
                    <a:pt x="1419841" y="883920"/>
                  </a:lnTo>
                  <a:lnTo>
                    <a:pt x="1425150" y="883920"/>
                  </a:lnTo>
                  <a:lnTo>
                    <a:pt x="1425129" y="882650"/>
                  </a:lnTo>
                  <a:lnTo>
                    <a:pt x="1423590" y="882650"/>
                  </a:lnTo>
                  <a:lnTo>
                    <a:pt x="1423412" y="881380"/>
                  </a:lnTo>
                  <a:close/>
                </a:path>
                <a:path w="1501140" h="894079">
                  <a:moveTo>
                    <a:pt x="1410218" y="872490"/>
                  </a:moveTo>
                  <a:lnTo>
                    <a:pt x="1407611" y="872490"/>
                  </a:lnTo>
                  <a:lnTo>
                    <a:pt x="1408292" y="873760"/>
                  </a:lnTo>
                  <a:lnTo>
                    <a:pt x="1405391" y="873760"/>
                  </a:lnTo>
                  <a:lnTo>
                    <a:pt x="1405653" y="875030"/>
                  </a:lnTo>
                  <a:lnTo>
                    <a:pt x="1405957" y="875030"/>
                  </a:lnTo>
                  <a:lnTo>
                    <a:pt x="1406093" y="876300"/>
                  </a:lnTo>
                  <a:lnTo>
                    <a:pt x="1407841" y="877570"/>
                  </a:lnTo>
                  <a:lnTo>
                    <a:pt x="1408585" y="878840"/>
                  </a:lnTo>
                  <a:lnTo>
                    <a:pt x="1408093" y="880110"/>
                  </a:lnTo>
                  <a:lnTo>
                    <a:pt x="1408480" y="880110"/>
                  </a:lnTo>
                  <a:lnTo>
                    <a:pt x="1408595" y="881380"/>
                  </a:lnTo>
                  <a:lnTo>
                    <a:pt x="1408826" y="882650"/>
                  </a:lnTo>
                  <a:lnTo>
                    <a:pt x="1409014" y="882650"/>
                  </a:lnTo>
                  <a:lnTo>
                    <a:pt x="1409779" y="881380"/>
                  </a:lnTo>
                  <a:lnTo>
                    <a:pt x="1414731" y="881380"/>
                  </a:lnTo>
                  <a:lnTo>
                    <a:pt x="1414417" y="878840"/>
                  </a:lnTo>
                  <a:lnTo>
                    <a:pt x="1413768" y="877570"/>
                  </a:lnTo>
                  <a:lnTo>
                    <a:pt x="1412920" y="876300"/>
                  </a:lnTo>
                  <a:lnTo>
                    <a:pt x="1411297" y="876300"/>
                  </a:lnTo>
                  <a:lnTo>
                    <a:pt x="1412271" y="875030"/>
                  </a:lnTo>
                  <a:lnTo>
                    <a:pt x="1409381" y="873760"/>
                  </a:lnTo>
                  <a:lnTo>
                    <a:pt x="1410218" y="872490"/>
                  </a:lnTo>
                  <a:close/>
                </a:path>
                <a:path w="1501140" h="894079">
                  <a:moveTo>
                    <a:pt x="1416522" y="881380"/>
                  </a:moveTo>
                  <a:lnTo>
                    <a:pt x="1411056" y="881380"/>
                  </a:lnTo>
                  <a:lnTo>
                    <a:pt x="1411171" y="882650"/>
                  </a:lnTo>
                  <a:lnTo>
                    <a:pt x="1416239" y="882650"/>
                  </a:lnTo>
                  <a:lnTo>
                    <a:pt x="1416522" y="881380"/>
                  </a:lnTo>
                  <a:close/>
                </a:path>
                <a:path w="1501140" h="894079">
                  <a:moveTo>
                    <a:pt x="1421841" y="880110"/>
                  </a:moveTo>
                  <a:lnTo>
                    <a:pt x="1421464" y="881380"/>
                  </a:lnTo>
                  <a:lnTo>
                    <a:pt x="1421789" y="881380"/>
                  </a:lnTo>
                  <a:lnTo>
                    <a:pt x="1421841" y="880110"/>
                  </a:lnTo>
                  <a:close/>
                </a:path>
                <a:path w="1501140" h="894079">
                  <a:moveTo>
                    <a:pt x="1430301" y="880110"/>
                  </a:moveTo>
                  <a:lnTo>
                    <a:pt x="1428207" y="880110"/>
                  </a:lnTo>
                  <a:lnTo>
                    <a:pt x="1428343" y="881380"/>
                  </a:lnTo>
                  <a:lnTo>
                    <a:pt x="1429265" y="881380"/>
                  </a:lnTo>
                  <a:lnTo>
                    <a:pt x="1430301" y="880110"/>
                  </a:lnTo>
                  <a:close/>
                </a:path>
                <a:path w="1501140" h="894079">
                  <a:moveTo>
                    <a:pt x="1442353" y="880110"/>
                  </a:moveTo>
                  <a:lnTo>
                    <a:pt x="1432898" y="880110"/>
                  </a:lnTo>
                  <a:lnTo>
                    <a:pt x="1432940" y="881380"/>
                  </a:lnTo>
                  <a:lnTo>
                    <a:pt x="1443118" y="881380"/>
                  </a:lnTo>
                  <a:lnTo>
                    <a:pt x="1442353" y="880110"/>
                  </a:lnTo>
                  <a:close/>
                </a:path>
                <a:path w="1501140" h="894079">
                  <a:moveTo>
                    <a:pt x="1482363" y="876300"/>
                  </a:moveTo>
                  <a:lnTo>
                    <a:pt x="1476447" y="876300"/>
                  </a:lnTo>
                  <a:lnTo>
                    <a:pt x="1476489" y="878840"/>
                  </a:lnTo>
                  <a:lnTo>
                    <a:pt x="1477148" y="878840"/>
                  </a:lnTo>
                  <a:lnTo>
                    <a:pt x="1478991" y="880110"/>
                  </a:lnTo>
                  <a:lnTo>
                    <a:pt x="1480101" y="881380"/>
                  </a:lnTo>
                  <a:lnTo>
                    <a:pt x="1480729" y="880110"/>
                  </a:lnTo>
                  <a:lnTo>
                    <a:pt x="1481054" y="878840"/>
                  </a:lnTo>
                  <a:lnTo>
                    <a:pt x="1481169" y="877570"/>
                  </a:lnTo>
                  <a:lnTo>
                    <a:pt x="1482405" y="877570"/>
                  </a:lnTo>
                  <a:lnTo>
                    <a:pt x="1482363" y="876300"/>
                  </a:lnTo>
                  <a:close/>
                </a:path>
                <a:path w="1501140" h="894079">
                  <a:moveTo>
                    <a:pt x="1428029" y="876300"/>
                  </a:moveTo>
                  <a:lnTo>
                    <a:pt x="1426239" y="876300"/>
                  </a:lnTo>
                  <a:lnTo>
                    <a:pt x="1426176" y="877570"/>
                  </a:lnTo>
                  <a:lnTo>
                    <a:pt x="1424972" y="877570"/>
                  </a:lnTo>
                  <a:lnTo>
                    <a:pt x="1425160" y="878840"/>
                  </a:lnTo>
                  <a:lnTo>
                    <a:pt x="1425694" y="878840"/>
                  </a:lnTo>
                  <a:lnTo>
                    <a:pt x="1426668" y="880110"/>
                  </a:lnTo>
                  <a:lnTo>
                    <a:pt x="1427600" y="880110"/>
                  </a:lnTo>
                  <a:lnTo>
                    <a:pt x="1428144" y="878840"/>
                  </a:lnTo>
                  <a:lnTo>
                    <a:pt x="1428029" y="876300"/>
                  </a:lnTo>
                  <a:close/>
                </a:path>
                <a:path w="1501140" h="894079">
                  <a:moveTo>
                    <a:pt x="1430574" y="875030"/>
                  </a:moveTo>
                  <a:lnTo>
                    <a:pt x="1425558" y="875030"/>
                  </a:lnTo>
                  <a:lnTo>
                    <a:pt x="1426689" y="876300"/>
                  </a:lnTo>
                  <a:lnTo>
                    <a:pt x="1428679" y="876300"/>
                  </a:lnTo>
                  <a:lnTo>
                    <a:pt x="1429349" y="877570"/>
                  </a:lnTo>
                  <a:lnTo>
                    <a:pt x="1429715" y="877570"/>
                  </a:lnTo>
                  <a:lnTo>
                    <a:pt x="1429516" y="878840"/>
                  </a:lnTo>
                  <a:lnTo>
                    <a:pt x="1429202" y="880110"/>
                  </a:lnTo>
                  <a:lnTo>
                    <a:pt x="1430500" y="880110"/>
                  </a:lnTo>
                  <a:lnTo>
                    <a:pt x="1430574" y="875030"/>
                  </a:lnTo>
                  <a:close/>
                </a:path>
                <a:path w="1501140" h="894079">
                  <a:moveTo>
                    <a:pt x="1442573" y="878840"/>
                  </a:moveTo>
                  <a:lnTo>
                    <a:pt x="1431443" y="878840"/>
                  </a:lnTo>
                  <a:lnTo>
                    <a:pt x="1431715" y="880110"/>
                  </a:lnTo>
                  <a:lnTo>
                    <a:pt x="1442217" y="880110"/>
                  </a:lnTo>
                  <a:lnTo>
                    <a:pt x="1442573" y="878840"/>
                  </a:lnTo>
                  <a:close/>
                </a:path>
                <a:path w="1501140" h="894079">
                  <a:moveTo>
                    <a:pt x="1492394" y="871220"/>
                  </a:moveTo>
                  <a:lnTo>
                    <a:pt x="1481724" y="871220"/>
                  </a:lnTo>
                  <a:lnTo>
                    <a:pt x="1481944" y="872490"/>
                  </a:lnTo>
                  <a:lnTo>
                    <a:pt x="1482289" y="873760"/>
                  </a:lnTo>
                  <a:lnTo>
                    <a:pt x="1482687" y="875030"/>
                  </a:lnTo>
                  <a:lnTo>
                    <a:pt x="1483169" y="876300"/>
                  </a:lnTo>
                  <a:lnTo>
                    <a:pt x="1483724" y="876300"/>
                  </a:lnTo>
                  <a:lnTo>
                    <a:pt x="1484321" y="877570"/>
                  </a:lnTo>
                  <a:lnTo>
                    <a:pt x="1483996" y="877570"/>
                  </a:lnTo>
                  <a:lnTo>
                    <a:pt x="1483337" y="878840"/>
                  </a:lnTo>
                  <a:lnTo>
                    <a:pt x="1483043" y="878840"/>
                  </a:lnTo>
                  <a:lnTo>
                    <a:pt x="1483462" y="880110"/>
                  </a:lnTo>
                  <a:lnTo>
                    <a:pt x="1484886" y="880110"/>
                  </a:lnTo>
                  <a:lnTo>
                    <a:pt x="1486247" y="876300"/>
                  </a:lnTo>
                  <a:lnTo>
                    <a:pt x="1486781" y="875030"/>
                  </a:lnTo>
                  <a:lnTo>
                    <a:pt x="1489755" y="875030"/>
                  </a:lnTo>
                  <a:lnTo>
                    <a:pt x="1491158" y="872490"/>
                  </a:lnTo>
                  <a:lnTo>
                    <a:pt x="1492394" y="871220"/>
                  </a:lnTo>
                  <a:close/>
                </a:path>
                <a:path w="1501140" h="894079">
                  <a:moveTo>
                    <a:pt x="1439851" y="869950"/>
                  </a:moveTo>
                  <a:lnTo>
                    <a:pt x="1425998" y="869950"/>
                  </a:lnTo>
                  <a:lnTo>
                    <a:pt x="1426553" y="871220"/>
                  </a:lnTo>
                  <a:lnTo>
                    <a:pt x="1425914" y="872490"/>
                  </a:lnTo>
                  <a:lnTo>
                    <a:pt x="1426375" y="873760"/>
                  </a:lnTo>
                  <a:lnTo>
                    <a:pt x="1425736" y="873760"/>
                  </a:lnTo>
                  <a:lnTo>
                    <a:pt x="1425139" y="875030"/>
                  </a:lnTo>
                  <a:lnTo>
                    <a:pt x="1431192" y="875030"/>
                  </a:lnTo>
                  <a:lnTo>
                    <a:pt x="1431150" y="877570"/>
                  </a:lnTo>
                  <a:lnTo>
                    <a:pt x="1431422" y="877570"/>
                  </a:lnTo>
                  <a:lnTo>
                    <a:pt x="1432102" y="878840"/>
                  </a:lnTo>
                  <a:lnTo>
                    <a:pt x="1444291" y="878840"/>
                  </a:lnTo>
                  <a:lnTo>
                    <a:pt x="1444008" y="877570"/>
                  </a:lnTo>
                  <a:lnTo>
                    <a:pt x="1444081" y="876300"/>
                  </a:lnTo>
                  <a:lnTo>
                    <a:pt x="1436186" y="876300"/>
                  </a:lnTo>
                  <a:lnTo>
                    <a:pt x="1436511" y="875030"/>
                  </a:lnTo>
                  <a:lnTo>
                    <a:pt x="1438113" y="873760"/>
                  </a:lnTo>
                  <a:lnTo>
                    <a:pt x="1439034" y="872490"/>
                  </a:lnTo>
                  <a:lnTo>
                    <a:pt x="1440134" y="872490"/>
                  </a:lnTo>
                  <a:lnTo>
                    <a:pt x="1439662" y="871220"/>
                  </a:lnTo>
                  <a:lnTo>
                    <a:pt x="1439851" y="869950"/>
                  </a:lnTo>
                  <a:close/>
                </a:path>
                <a:path w="1501140" h="894079">
                  <a:moveTo>
                    <a:pt x="1464583" y="877570"/>
                  </a:moveTo>
                  <a:lnTo>
                    <a:pt x="1462395" y="877570"/>
                  </a:lnTo>
                  <a:lnTo>
                    <a:pt x="1462971" y="878840"/>
                  </a:lnTo>
                  <a:lnTo>
                    <a:pt x="1464164" y="878840"/>
                  </a:lnTo>
                  <a:lnTo>
                    <a:pt x="1464583" y="877570"/>
                  </a:lnTo>
                  <a:close/>
                </a:path>
                <a:path w="1501140" h="894079">
                  <a:moveTo>
                    <a:pt x="1421977" y="875030"/>
                  </a:moveTo>
                  <a:lnTo>
                    <a:pt x="1416490" y="875030"/>
                  </a:lnTo>
                  <a:lnTo>
                    <a:pt x="1416197" y="876300"/>
                  </a:lnTo>
                  <a:lnTo>
                    <a:pt x="1418092" y="877570"/>
                  </a:lnTo>
                  <a:lnTo>
                    <a:pt x="1418836" y="877570"/>
                  </a:lnTo>
                  <a:lnTo>
                    <a:pt x="1418668" y="876300"/>
                  </a:lnTo>
                  <a:lnTo>
                    <a:pt x="1421087" y="876300"/>
                  </a:lnTo>
                  <a:lnTo>
                    <a:pt x="1421977" y="875030"/>
                  </a:lnTo>
                  <a:close/>
                </a:path>
                <a:path w="1501140" h="894079">
                  <a:moveTo>
                    <a:pt x="1421087" y="876300"/>
                  </a:moveTo>
                  <a:lnTo>
                    <a:pt x="1419506" y="876300"/>
                  </a:lnTo>
                  <a:lnTo>
                    <a:pt x="1419883" y="877570"/>
                  </a:lnTo>
                  <a:lnTo>
                    <a:pt x="1420197" y="877570"/>
                  </a:lnTo>
                  <a:lnTo>
                    <a:pt x="1421087" y="876300"/>
                  </a:lnTo>
                  <a:close/>
                </a:path>
                <a:path w="1501140" h="894079">
                  <a:moveTo>
                    <a:pt x="1466772" y="876300"/>
                  </a:moveTo>
                  <a:lnTo>
                    <a:pt x="1460918" y="876300"/>
                  </a:lnTo>
                  <a:lnTo>
                    <a:pt x="1462259" y="877570"/>
                  </a:lnTo>
                  <a:lnTo>
                    <a:pt x="1466447" y="877570"/>
                  </a:lnTo>
                  <a:lnTo>
                    <a:pt x="1466772" y="876300"/>
                  </a:lnTo>
                  <a:close/>
                </a:path>
                <a:path w="1501140" h="894079">
                  <a:moveTo>
                    <a:pt x="1489755" y="875030"/>
                  </a:moveTo>
                  <a:lnTo>
                    <a:pt x="1487368" y="875030"/>
                  </a:lnTo>
                  <a:lnTo>
                    <a:pt x="1486635" y="877570"/>
                  </a:lnTo>
                  <a:lnTo>
                    <a:pt x="1487336" y="877570"/>
                  </a:lnTo>
                  <a:lnTo>
                    <a:pt x="1489755" y="875030"/>
                  </a:lnTo>
                  <a:close/>
                </a:path>
                <a:path w="1501140" h="894079">
                  <a:moveTo>
                    <a:pt x="1437526" y="875030"/>
                  </a:moveTo>
                  <a:lnTo>
                    <a:pt x="1436186" y="876300"/>
                  </a:lnTo>
                  <a:lnTo>
                    <a:pt x="1437893" y="876300"/>
                  </a:lnTo>
                  <a:lnTo>
                    <a:pt x="1437526" y="875030"/>
                  </a:lnTo>
                  <a:close/>
                </a:path>
                <a:path w="1501140" h="894079">
                  <a:moveTo>
                    <a:pt x="1440039" y="875030"/>
                  </a:moveTo>
                  <a:lnTo>
                    <a:pt x="1439673" y="875030"/>
                  </a:lnTo>
                  <a:lnTo>
                    <a:pt x="1439223" y="876300"/>
                  </a:lnTo>
                  <a:lnTo>
                    <a:pt x="1440249" y="876300"/>
                  </a:lnTo>
                  <a:lnTo>
                    <a:pt x="1440039" y="875030"/>
                  </a:lnTo>
                  <a:close/>
                </a:path>
                <a:path w="1501140" h="894079">
                  <a:moveTo>
                    <a:pt x="1443411" y="872490"/>
                  </a:moveTo>
                  <a:lnTo>
                    <a:pt x="1442657" y="872490"/>
                  </a:lnTo>
                  <a:lnTo>
                    <a:pt x="1441589" y="873760"/>
                  </a:lnTo>
                  <a:lnTo>
                    <a:pt x="1440710" y="875030"/>
                  </a:lnTo>
                  <a:lnTo>
                    <a:pt x="1440249" y="876300"/>
                  </a:lnTo>
                  <a:lnTo>
                    <a:pt x="1442762" y="876300"/>
                  </a:lnTo>
                  <a:lnTo>
                    <a:pt x="1442846" y="875030"/>
                  </a:lnTo>
                  <a:lnTo>
                    <a:pt x="1443568" y="875030"/>
                  </a:lnTo>
                  <a:lnTo>
                    <a:pt x="1443254" y="873760"/>
                  </a:lnTo>
                  <a:lnTo>
                    <a:pt x="1443411" y="872490"/>
                  </a:lnTo>
                  <a:close/>
                </a:path>
                <a:path w="1501140" h="894079">
                  <a:moveTo>
                    <a:pt x="1467222" y="873760"/>
                  </a:moveTo>
                  <a:lnTo>
                    <a:pt x="1459735" y="873760"/>
                  </a:lnTo>
                  <a:lnTo>
                    <a:pt x="1459023" y="875030"/>
                  </a:lnTo>
                  <a:lnTo>
                    <a:pt x="1459055" y="876300"/>
                  </a:lnTo>
                  <a:lnTo>
                    <a:pt x="1467693" y="876300"/>
                  </a:lnTo>
                  <a:lnTo>
                    <a:pt x="1467882" y="875030"/>
                  </a:lnTo>
                  <a:lnTo>
                    <a:pt x="1467693" y="875030"/>
                  </a:lnTo>
                  <a:lnTo>
                    <a:pt x="1467222" y="873760"/>
                  </a:lnTo>
                  <a:close/>
                </a:path>
                <a:path w="1501140" h="894079">
                  <a:moveTo>
                    <a:pt x="1480687" y="869950"/>
                  </a:moveTo>
                  <a:lnTo>
                    <a:pt x="1473892" y="869950"/>
                  </a:lnTo>
                  <a:lnTo>
                    <a:pt x="1474279" y="871220"/>
                  </a:lnTo>
                  <a:lnTo>
                    <a:pt x="1475127" y="871220"/>
                  </a:lnTo>
                  <a:lnTo>
                    <a:pt x="1475515" y="872490"/>
                  </a:lnTo>
                  <a:lnTo>
                    <a:pt x="1474750" y="872490"/>
                  </a:lnTo>
                  <a:lnTo>
                    <a:pt x="1475096" y="873760"/>
                  </a:lnTo>
                  <a:lnTo>
                    <a:pt x="1475630" y="875030"/>
                  </a:lnTo>
                  <a:lnTo>
                    <a:pt x="1476017" y="875030"/>
                  </a:lnTo>
                  <a:lnTo>
                    <a:pt x="1475944" y="876300"/>
                  </a:lnTo>
                  <a:lnTo>
                    <a:pt x="1482122" y="876300"/>
                  </a:lnTo>
                  <a:lnTo>
                    <a:pt x="1481609" y="875030"/>
                  </a:lnTo>
                  <a:lnTo>
                    <a:pt x="1481295" y="873760"/>
                  </a:lnTo>
                  <a:lnTo>
                    <a:pt x="1480687" y="869950"/>
                  </a:lnTo>
                  <a:close/>
                </a:path>
                <a:path w="1501140" h="894079">
                  <a:moveTo>
                    <a:pt x="1411360" y="871220"/>
                  </a:moveTo>
                  <a:lnTo>
                    <a:pt x="1405014" y="871220"/>
                  </a:lnTo>
                  <a:lnTo>
                    <a:pt x="1406198" y="872490"/>
                  </a:lnTo>
                  <a:lnTo>
                    <a:pt x="1410218" y="872490"/>
                  </a:lnTo>
                  <a:lnTo>
                    <a:pt x="1411360" y="873760"/>
                  </a:lnTo>
                  <a:lnTo>
                    <a:pt x="1412553" y="875030"/>
                  </a:lnTo>
                  <a:lnTo>
                    <a:pt x="1413517" y="875030"/>
                  </a:lnTo>
                  <a:lnTo>
                    <a:pt x="1412145" y="873760"/>
                  </a:lnTo>
                  <a:lnTo>
                    <a:pt x="1411831" y="872490"/>
                  </a:lnTo>
                  <a:lnTo>
                    <a:pt x="1411360" y="871220"/>
                  </a:lnTo>
                  <a:close/>
                </a:path>
                <a:path w="1501140" h="894079">
                  <a:moveTo>
                    <a:pt x="1420030" y="869950"/>
                  </a:moveTo>
                  <a:lnTo>
                    <a:pt x="1415600" y="869950"/>
                  </a:lnTo>
                  <a:lnTo>
                    <a:pt x="1415695" y="871220"/>
                  </a:lnTo>
                  <a:lnTo>
                    <a:pt x="1415852" y="871220"/>
                  </a:lnTo>
                  <a:lnTo>
                    <a:pt x="1416051" y="872490"/>
                  </a:lnTo>
                  <a:lnTo>
                    <a:pt x="1417705" y="872490"/>
                  </a:lnTo>
                  <a:lnTo>
                    <a:pt x="1418082" y="873760"/>
                  </a:lnTo>
                  <a:lnTo>
                    <a:pt x="1417653" y="873760"/>
                  </a:lnTo>
                  <a:lnTo>
                    <a:pt x="1417496" y="875030"/>
                  </a:lnTo>
                  <a:lnTo>
                    <a:pt x="1422291" y="875030"/>
                  </a:lnTo>
                  <a:lnTo>
                    <a:pt x="1420030" y="869950"/>
                  </a:lnTo>
                  <a:close/>
                </a:path>
                <a:path w="1501140" h="894079">
                  <a:moveTo>
                    <a:pt x="1440888" y="859790"/>
                  </a:moveTo>
                  <a:lnTo>
                    <a:pt x="1439861" y="859790"/>
                  </a:lnTo>
                  <a:lnTo>
                    <a:pt x="1439254" y="861060"/>
                  </a:lnTo>
                  <a:lnTo>
                    <a:pt x="1438632" y="863755"/>
                  </a:lnTo>
                  <a:lnTo>
                    <a:pt x="1434866" y="863755"/>
                  </a:lnTo>
                  <a:lnTo>
                    <a:pt x="1434490" y="864870"/>
                  </a:lnTo>
                  <a:lnTo>
                    <a:pt x="1421998" y="864870"/>
                  </a:lnTo>
                  <a:lnTo>
                    <a:pt x="1422857" y="866140"/>
                  </a:lnTo>
                  <a:lnTo>
                    <a:pt x="1423663" y="867410"/>
                  </a:lnTo>
                  <a:lnTo>
                    <a:pt x="1424731" y="867410"/>
                  </a:lnTo>
                  <a:lnTo>
                    <a:pt x="1424218" y="868680"/>
                  </a:lnTo>
                  <a:lnTo>
                    <a:pt x="1423579" y="871220"/>
                  </a:lnTo>
                  <a:lnTo>
                    <a:pt x="1423286" y="872490"/>
                  </a:lnTo>
                  <a:lnTo>
                    <a:pt x="1423851" y="873760"/>
                  </a:lnTo>
                  <a:lnTo>
                    <a:pt x="1424124" y="873760"/>
                  </a:lnTo>
                  <a:lnTo>
                    <a:pt x="1424595" y="871220"/>
                  </a:lnTo>
                  <a:lnTo>
                    <a:pt x="1425014" y="869950"/>
                  </a:lnTo>
                  <a:lnTo>
                    <a:pt x="1439003" y="869950"/>
                  </a:lnTo>
                  <a:lnTo>
                    <a:pt x="1439202" y="868680"/>
                  </a:lnTo>
                  <a:lnTo>
                    <a:pt x="1441160" y="868680"/>
                  </a:lnTo>
                  <a:lnTo>
                    <a:pt x="1441411" y="867410"/>
                  </a:lnTo>
                  <a:lnTo>
                    <a:pt x="1441830" y="866140"/>
                  </a:lnTo>
                  <a:lnTo>
                    <a:pt x="1442155" y="864870"/>
                  </a:lnTo>
                  <a:lnTo>
                    <a:pt x="1442136" y="863755"/>
                  </a:lnTo>
                  <a:lnTo>
                    <a:pt x="1441987" y="862330"/>
                  </a:lnTo>
                  <a:lnTo>
                    <a:pt x="1441788" y="862330"/>
                  </a:lnTo>
                  <a:lnTo>
                    <a:pt x="1441547" y="861060"/>
                  </a:lnTo>
                  <a:lnTo>
                    <a:pt x="1441285" y="861060"/>
                  </a:lnTo>
                  <a:lnTo>
                    <a:pt x="1440888" y="859790"/>
                  </a:lnTo>
                  <a:close/>
                </a:path>
                <a:path w="1501140" h="894079">
                  <a:moveTo>
                    <a:pt x="1462562" y="872490"/>
                  </a:moveTo>
                  <a:lnTo>
                    <a:pt x="1462049" y="872490"/>
                  </a:lnTo>
                  <a:lnTo>
                    <a:pt x="1460374" y="873760"/>
                  </a:lnTo>
                  <a:lnTo>
                    <a:pt x="1463348" y="873760"/>
                  </a:lnTo>
                  <a:lnTo>
                    <a:pt x="1462562" y="872490"/>
                  </a:lnTo>
                  <a:close/>
                </a:path>
                <a:path w="1501140" h="894079">
                  <a:moveTo>
                    <a:pt x="1465725" y="871220"/>
                  </a:moveTo>
                  <a:lnTo>
                    <a:pt x="1465044" y="871220"/>
                  </a:lnTo>
                  <a:lnTo>
                    <a:pt x="1463348" y="873760"/>
                  </a:lnTo>
                  <a:lnTo>
                    <a:pt x="1466175" y="873760"/>
                  </a:lnTo>
                  <a:lnTo>
                    <a:pt x="1466143" y="872490"/>
                  </a:lnTo>
                  <a:lnTo>
                    <a:pt x="1465903" y="872490"/>
                  </a:lnTo>
                  <a:lnTo>
                    <a:pt x="1465725" y="871220"/>
                  </a:lnTo>
                  <a:close/>
                </a:path>
                <a:path w="1501140" h="894079">
                  <a:moveTo>
                    <a:pt x="1455725" y="867410"/>
                  </a:moveTo>
                  <a:lnTo>
                    <a:pt x="1454709" y="867410"/>
                  </a:lnTo>
                  <a:lnTo>
                    <a:pt x="1454008" y="871220"/>
                  </a:lnTo>
                  <a:lnTo>
                    <a:pt x="1454521" y="872490"/>
                  </a:lnTo>
                  <a:lnTo>
                    <a:pt x="1455704" y="872490"/>
                  </a:lnTo>
                  <a:lnTo>
                    <a:pt x="1456269" y="871220"/>
                  </a:lnTo>
                  <a:lnTo>
                    <a:pt x="1456552" y="871220"/>
                  </a:lnTo>
                  <a:lnTo>
                    <a:pt x="1456730" y="869950"/>
                  </a:lnTo>
                  <a:lnTo>
                    <a:pt x="1456259" y="868680"/>
                  </a:lnTo>
                  <a:lnTo>
                    <a:pt x="1455767" y="868680"/>
                  </a:lnTo>
                  <a:lnTo>
                    <a:pt x="1455725" y="867410"/>
                  </a:lnTo>
                  <a:close/>
                </a:path>
                <a:path w="1501140" h="894079">
                  <a:moveTo>
                    <a:pt x="1409454" y="868680"/>
                  </a:moveTo>
                  <a:lnTo>
                    <a:pt x="1406595" y="868680"/>
                  </a:lnTo>
                  <a:lnTo>
                    <a:pt x="1404868" y="869950"/>
                  </a:lnTo>
                  <a:lnTo>
                    <a:pt x="1405779" y="869950"/>
                  </a:lnTo>
                  <a:lnTo>
                    <a:pt x="1406124" y="871220"/>
                  </a:lnTo>
                  <a:lnTo>
                    <a:pt x="1409601" y="871220"/>
                  </a:lnTo>
                  <a:lnTo>
                    <a:pt x="1409527" y="869950"/>
                  </a:lnTo>
                  <a:lnTo>
                    <a:pt x="1409454" y="868680"/>
                  </a:lnTo>
                  <a:close/>
                </a:path>
                <a:path w="1501140" h="894079">
                  <a:moveTo>
                    <a:pt x="1461976" y="867410"/>
                  </a:moveTo>
                  <a:lnTo>
                    <a:pt x="1456144" y="867410"/>
                  </a:lnTo>
                  <a:lnTo>
                    <a:pt x="1456877" y="868680"/>
                  </a:lnTo>
                  <a:lnTo>
                    <a:pt x="1457620" y="868680"/>
                  </a:lnTo>
                  <a:lnTo>
                    <a:pt x="1458154" y="869950"/>
                  </a:lnTo>
                  <a:lnTo>
                    <a:pt x="1458206" y="871220"/>
                  </a:lnTo>
                  <a:lnTo>
                    <a:pt x="1460698" y="871220"/>
                  </a:lnTo>
                  <a:lnTo>
                    <a:pt x="1461421" y="869950"/>
                  </a:lnTo>
                  <a:lnTo>
                    <a:pt x="1461945" y="869950"/>
                  </a:lnTo>
                  <a:lnTo>
                    <a:pt x="1461976" y="867410"/>
                  </a:lnTo>
                  <a:close/>
                </a:path>
                <a:path w="1501140" h="894079">
                  <a:moveTo>
                    <a:pt x="1493493" y="868680"/>
                  </a:moveTo>
                  <a:lnTo>
                    <a:pt x="1472625" y="868680"/>
                  </a:lnTo>
                  <a:lnTo>
                    <a:pt x="1472698" y="869950"/>
                  </a:lnTo>
                  <a:lnTo>
                    <a:pt x="1481347" y="869950"/>
                  </a:lnTo>
                  <a:lnTo>
                    <a:pt x="1481588" y="871220"/>
                  </a:lnTo>
                  <a:lnTo>
                    <a:pt x="1492896" y="871220"/>
                  </a:lnTo>
                  <a:lnTo>
                    <a:pt x="1493493" y="868680"/>
                  </a:lnTo>
                  <a:close/>
                </a:path>
                <a:path w="1501140" h="894079">
                  <a:moveTo>
                    <a:pt x="1399402" y="868680"/>
                  </a:moveTo>
                  <a:lnTo>
                    <a:pt x="1398009" y="868680"/>
                  </a:lnTo>
                  <a:lnTo>
                    <a:pt x="1398501" y="869950"/>
                  </a:lnTo>
                  <a:lnTo>
                    <a:pt x="1399151" y="869950"/>
                  </a:lnTo>
                  <a:lnTo>
                    <a:pt x="1399402" y="868680"/>
                  </a:lnTo>
                  <a:close/>
                </a:path>
                <a:path w="1501140" h="894079">
                  <a:moveTo>
                    <a:pt x="1416930" y="867410"/>
                  </a:moveTo>
                  <a:lnTo>
                    <a:pt x="1416616" y="867410"/>
                  </a:lnTo>
                  <a:lnTo>
                    <a:pt x="1416302" y="868680"/>
                  </a:lnTo>
                  <a:lnTo>
                    <a:pt x="1416082" y="868680"/>
                  </a:lnTo>
                  <a:lnTo>
                    <a:pt x="1416009" y="869950"/>
                  </a:lnTo>
                  <a:lnTo>
                    <a:pt x="1419349" y="869950"/>
                  </a:lnTo>
                  <a:lnTo>
                    <a:pt x="1417674" y="868680"/>
                  </a:lnTo>
                  <a:lnTo>
                    <a:pt x="1416930" y="867410"/>
                  </a:lnTo>
                  <a:close/>
                </a:path>
                <a:path w="1501140" h="894079">
                  <a:moveTo>
                    <a:pt x="1422878" y="867410"/>
                  </a:moveTo>
                  <a:lnTo>
                    <a:pt x="1417768" y="867410"/>
                  </a:lnTo>
                  <a:lnTo>
                    <a:pt x="1418092" y="868680"/>
                  </a:lnTo>
                  <a:lnTo>
                    <a:pt x="1419380" y="868680"/>
                  </a:lnTo>
                  <a:lnTo>
                    <a:pt x="1420407" y="869950"/>
                  </a:lnTo>
                  <a:lnTo>
                    <a:pt x="1422700" y="869950"/>
                  </a:lnTo>
                  <a:lnTo>
                    <a:pt x="1423014" y="868680"/>
                  </a:lnTo>
                  <a:lnTo>
                    <a:pt x="1422878" y="867410"/>
                  </a:lnTo>
                  <a:close/>
                </a:path>
                <a:path w="1501140" h="894079">
                  <a:moveTo>
                    <a:pt x="1442186" y="867410"/>
                  </a:moveTo>
                  <a:lnTo>
                    <a:pt x="1441160" y="868680"/>
                  </a:lnTo>
                  <a:lnTo>
                    <a:pt x="1439202" y="868680"/>
                  </a:lnTo>
                  <a:lnTo>
                    <a:pt x="1439579" y="869950"/>
                  </a:lnTo>
                  <a:lnTo>
                    <a:pt x="1441537" y="869950"/>
                  </a:lnTo>
                  <a:lnTo>
                    <a:pt x="1441966" y="868680"/>
                  </a:lnTo>
                  <a:lnTo>
                    <a:pt x="1442186" y="867410"/>
                  </a:lnTo>
                  <a:close/>
                </a:path>
                <a:path w="1501140" h="894079">
                  <a:moveTo>
                    <a:pt x="1394899" y="861060"/>
                  </a:moveTo>
                  <a:lnTo>
                    <a:pt x="1390345" y="861060"/>
                  </a:lnTo>
                  <a:lnTo>
                    <a:pt x="1391486" y="862330"/>
                  </a:lnTo>
                  <a:lnTo>
                    <a:pt x="1391004" y="863755"/>
                  </a:lnTo>
                  <a:lnTo>
                    <a:pt x="1390298" y="863755"/>
                  </a:lnTo>
                  <a:lnTo>
                    <a:pt x="1389737" y="864870"/>
                  </a:lnTo>
                  <a:lnTo>
                    <a:pt x="1390816" y="864870"/>
                  </a:lnTo>
                  <a:lnTo>
                    <a:pt x="1390983" y="866140"/>
                  </a:lnTo>
                  <a:lnTo>
                    <a:pt x="1391716" y="867410"/>
                  </a:lnTo>
                  <a:lnTo>
                    <a:pt x="1392261" y="868680"/>
                  </a:lnTo>
                  <a:lnTo>
                    <a:pt x="1393046" y="868680"/>
                  </a:lnTo>
                  <a:lnTo>
                    <a:pt x="1393161" y="866140"/>
                  </a:lnTo>
                  <a:lnTo>
                    <a:pt x="1393287" y="864870"/>
                  </a:lnTo>
                  <a:lnTo>
                    <a:pt x="1393397" y="863755"/>
                  </a:lnTo>
                  <a:lnTo>
                    <a:pt x="1392784" y="862330"/>
                  </a:lnTo>
                  <a:lnTo>
                    <a:pt x="1394994" y="862330"/>
                  </a:lnTo>
                  <a:lnTo>
                    <a:pt x="1394899" y="861060"/>
                  </a:lnTo>
                  <a:close/>
                </a:path>
                <a:path w="1501140" h="894079">
                  <a:moveTo>
                    <a:pt x="1404428" y="864870"/>
                  </a:moveTo>
                  <a:lnTo>
                    <a:pt x="1402198" y="864870"/>
                  </a:lnTo>
                  <a:lnTo>
                    <a:pt x="1402009" y="866140"/>
                  </a:lnTo>
                  <a:lnTo>
                    <a:pt x="1397203" y="866140"/>
                  </a:lnTo>
                  <a:lnTo>
                    <a:pt x="1397339" y="867410"/>
                  </a:lnTo>
                  <a:lnTo>
                    <a:pt x="1397611" y="868680"/>
                  </a:lnTo>
                  <a:lnTo>
                    <a:pt x="1403622" y="868680"/>
                  </a:lnTo>
                  <a:lnTo>
                    <a:pt x="1403894" y="867410"/>
                  </a:lnTo>
                  <a:lnTo>
                    <a:pt x="1404030" y="866140"/>
                  </a:lnTo>
                  <a:lnTo>
                    <a:pt x="1404428" y="864870"/>
                  </a:lnTo>
                  <a:close/>
                </a:path>
                <a:path w="1501140" h="894079">
                  <a:moveTo>
                    <a:pt x="1408669" y="867410"/>
                  </a:moveTo>
                  <a:lnTo>
                    <a:pt x="1405213" y="867410"/>
                  </a:lnTo>
                  <a:lnTo>
                    <a:pt x="1405444" y="868680"/>
                  </a:lnTo>
                  <a:lnTo>
                    <a:pt x="1409203" y="868680"/>
                  </a:lnTo>
                  <a:lnTo>
                    <a:pt x="1408669" y="867410"/>
                  </a:lnTo>
                  <a:close/>
                </a:path>
                <a:path w="1501140" h="894079">
                  <a:moveTo>
                    <a:pt x="1494750" y="864870"/>
                  </a:moveTo>
                  <a:lnTo>
                    <a:pt x="1473829" y="864870"/>
                  </a:lnTo>
                  <a:lnTo>
                    <a:pt x="1473295" y="866140"/>
                  </a:lnTo>
                  <a:lnTo>
                    <a:pt x="1472970" y="867410"/>
                  </a:lnTo>
                  <a:lnTo>
                    <a:pt x="1472855" y="868680"/>
                  </a:lnTo>
                  <a:lnTo>
                    <a:pt x="1493650" y="868680"/>
                  </a:lnTo>
                  <a:lnTo>
                    <a:pt x="1494425" y="867410"/>
                  </a:lnTo>
                  <a:lnTo>
                    <a:pt x="1494572" y="866140"/>
                  </a:lnTo>
                  <a:lnTo>
                    <a:pt x="1494750" y="864870"/>
                  </a:lnTo>
                  <a:close/>
                </a:path>
                <a:path w="1501140" h="894079">
                  <a:moveTo>
                    <a:pt x="1408082" y="866140"/>
                  </a:moveTo>
                  <a:lnTo>
                    <a:pt x="1405915" y="866140"/>
                  </a:lnTo>
                  <a:lnTo>
                    <a:pt x="1405496" y="867410"/>
                  </a:lnTo>
                  <a:lnTo>
                    <a:pt x="1407999" y="867410"/>
                  </a:lnTo>
                  <a:lnTo>
                    <a:pt x="1408082" y="866140"/>
                  </a:lnTo>
                  <a:close/>
                </a:path>
                <a:path w="1501140" h="894079">
                  <a:moveTo>
                    <a:pt x="1414585" y="866140"/>
                  </a:moveTo>
                  <a:lnTo>
                    <a:pt x="1410229" y="866140"/>
                  </a:lnTo>
                  <a:lnTo>
                    <a:pt x="1409978" y="867410"/>
                  </a:lnTo>
                  <a:lnTo>
                    <a:pt x="1413223" y="867410"/>
                  </a:lnTo>
                  <a:lnTo>
                    <a:pt x="1414585" y="866140"/>
                  </a:lnTo>
                  <a:close/>
                </a:path>
                <a:path w="1501140" h="894079">
                  <a:moveTo>
                    <a:pt x="1421542" y="863755"/>
                  </a:moveTo>
                  <a:lnTo>
                    <a:pt x="1416720" y="863755"/>
                  </a:lnTo>
                  <a:lnTo>
                    <a:pt x="1416564" y="864870"/>
                  </a:lnTo>
                  <a:lnTo>
                    <a:pt x="1416773" y="866140"/>
                  </a:lnTo>
                  <a:lnTo>
                    <a:pt x="1417223" y="867410"/>
                  </a:lnTo>
                  <a:lnTo>
                    <a:pt x="1422605" y="867410"/>
                  </a:lnTo>
                  <a:lnTo>
                    <a:pt x="1421977" y="866140"/>
                  </a:lnTo>
                  <a:lnTo>
                    <a:pt x="1421422" y="866140"/>
                  </a:lnTo>
                  <a:lnTo>
                    <a:pt x="1421202" y="864870"/>
                  </a:lnTo>
                  <a:lnTo>
                    <a:pt x="1421542" y="863755"/>
                  </a:lnTo>
                  <a:close/>
                </a:path>
                <a:path w="1501140" h="894079">
                  <a:moveTo>
                    <a:pt x="1460468" y="862330"/>
                  </a:moveTo>
                  <a:lnTo>
                    <a:pt x="1454385" y="862330"/>
                  </a:lnTo>
                  <a:lnTo>
                    <a:pt x="1454290" y="863755"/>
                  </a:lnTo>
                  <a:lnTo>
                    <a:pt x="1455764" y="863755"/>
                  </a:lnTo>
                  <a:lnTo>
                    <a:pt x="1456269" y="864870"/>
                  </a:lnTo>
                  <a:lnTo>
                    <a:pt x="1456206" y="866140"/>
                  </a:lnTo>
                  <a:lnTo>
                    <a:pt x="1454374" y="866140"/>
                  </a:lnTo>
                  <a:lnTo>
                    <a:pt x="1454091" y="867410"/>
                  </a:lnTo>
                  <a:lnTo>
                    <a:pt x="1461798" y="867410"/>
                  </a:lnTo>
                  <a:lnTo>
                    <a:pt x="1461274" y="866140"/>
                  </a:lnTo>
                  <a:lnTo>
                    <a:pt x="1461306" y="864870"/>
                  </a:lnTo>
                  <a:lnTo>
                    <a:pt x="1461012" y="863755"/>
                  </a:lnTo>
                  <a:lnTo>
                    <a:pt x="1460468" y="862330"/>
                  </a:lnTo>
                  <a:close/>
                </a:path>
                <a:path w="1501140" h="894079">
                  <a:moveTo>
                    <a:pt x="1401318" y="862330"/>
                  </a:moveTo>
                  <a:lnTo>
                    <a:pt x="1398826" y="862330"/>
                  </a:lnTo>
                  <a:lnTo>
                    <a:pt x="1399096" y="863755"/>
                  </a:lnTo>
                  <a:lnTo>
                    <a:pt x="1397409" y="863755"/>
                  </a:lnTo>
                  <a:lnTo>
                    <a:pt x="1397234" y="864870"/>
                  </a:lnTo>
                  <a:lnTo>
                    <a:pt x="1397549" y="864870"/>
                  </a:lnTo>
                  <a:lnTo>
                    <a:pt x="1398658" y="866140"/>
                  </a:lnTo>
                  <a:lnTo>
                    <a:pt x="1401119" y="866140"/>
                  </a:lnTo>
                  <a:lnTo>
                    <a:pt x="1401778" y="863755"/>
                  </a:lnTo>
                  <a:lnTo>
                    <a:pt x="1401318" y="862330"/>
                  </a:lnTo>
                  <a:close/>
                </a:path>
                <a:path w="1501140" h="894079">
                  <a:moveTo>
                    <a:pt x="1415439" y="863755"/>
                  </a:moveTo>
                  <a:lnTo>
                    <a:pt x="1413522" y="863755"/>
                  </a:lnTo>
                  <a:lnTo>
                    <a:pt x="1413339" y="864870"/>
                  </a:lnTo>
                  <a:lnTo>
                    <a:pt x="1411454" y="866140"/>
                  </a:lnTo>
                  <a:lnTo>
                    <a:pt x="1415171" y="866140"/>
                  </a:lnTo>
                  <a:lnTo>
                    <a:pt x="1415255" y="864870"/>
                  </a:lnTo>
                  <a:lnTo>
                    <a:pt x="1415439" y="863755"/>
                  </a:lnTo>
                  <a:close/>
                </a:path>
                <a:path w="1501140" h="894079">
                  <a:moveTo>
                    <a:pt x="1444280" y="850900"/>
                  </a:moveTo>
                  <a:lnTo>
                    <a:pt x="1444029" y="852170"/>
                  </a:lnTo>
                  <a:lnTo>
                    <a:pt x="1444123" y="853440"/>
                  </a:lnTo>
                  <a:lnTo>
                    <a:pt x="1444490" y="853440"/>
                  </a:lnTo>
                  <a:lnTo>
                    <a:pt x="1443861" y="854710"/>
                  </a:lnTo>
                  <a:lnTo>
                    <a:pt x="1444270" y="854710"/>
                  </a:lnTo>
                  <a:lnTo>
                    <a:pt x="1444531" y="855980"/>
                  </a:lnTo>
                  <a:lnTo>
                    <a:pt x="1444846" y="857250"/>
                  </a:lnTo>
                  <a:lnTo>
                    <a:pt x="1446777" y="863755"/>
                  </a:lnTo>
                  <a:lnTo>
                    <a:pt x="1447387" y="863755"/>
                  </a:lnTo>
                  <a:lnTo>
                    <a:pt x="1449421" y="866140"/>
                  </a:lnTo>
                  <a:lnTo>
                    <a:pt x="1450039" y="866140"/>
                  </a:lnTo>
                  <a:lnTo>
                    <a:pt x="1449715" y="864870"/>
                  </a:lnTo>
                  <a:lnTo>
                    <a:pt x="1450008" y="863755"/>
                  </a:lnTo>
                  <a:lnTo>
                    <a:pt x="1450207" y="862330"/>
                  </a:lnTo>
                  <a:lnTo>
                    <a:pt x="1449589" y="862330"/>
                  </a:lnTo>
                  <a:lnTo>
                    <a:pt x="1448992" y="861060"/>
                  </a:lnTo>
                  <a:lnTo>
                    <a:pt x="1447934" y="859790"/>
                  </a:lnTo>
                  <a:lnTo>
                    <a:pt x="1450730" y="859790"/>
                  </a:lnTo>
                  <a:lnTo>
                    <a:pt x="1450301" y="857250"/>
                  </a:lnTo>
                  <a:lnTo>
                    <a:pt x="1451348" y="857250"/>
                  </a:lnTo>
                  <a:lnTo>
                    <a:pt x="1449181" y="854710"/>
                  </a:lnTo>
                  <a:lnTo>
                    <a:pt x="1444961" y="852170"/>
                  </a:lnTo>
                  <a:lnTo>
                    <a:pt x="1444280" y="850900"/>
                  </a:lnTo>
                  <a:close/>
                </a:path>
                <a:path w="1501140" h="894079">
                  <a:moveTo>
                    <a:pt x="1433799" y="862330"/>
                  </a:moveTo>
                  <a:lnTo>
                    <a:pt x="1403800" y="862330"/>
                  </a:lnTo>
                  <a:lnTo>
                    <a:pt x="1404054" y="863755"/>
                  </a:lnTo>
                  <a:lnTo>
                    <a:pt x="1404072" y="864870"/>
                  </a:lnTo>
                  <a:lnTo>
                    <a:pt x="1405423" y="864870"/>
                  </a:lnTo>
                  <a:lnTo>
                    <a:pt x="1406075" y="863755"/>
                  </a:lnTo>
                  <a:lnTo>
                    <a:pt x="1433716" y="863755"/>
                  </a:lnTo>
                  <a:lnTo>
                    <a:pt x="1433799" y="862330"/>
                  </a:lnTo>
                  <a:close/>
                </a:path>
                <a:path w="1501140" h="894079">
                  <a:moveTo>
                    <a:pt x="1411406" y="863755"/>
                  </a:moveTo>
                  <a:lnTo>
                    <a:pt x="1407152" y="863755"/>
                  </a:lnTo>
                  <a:lnTo>
                    <a:pt x="1407538" y="864870"/>
                  </a:lnTo>
                  <a:lnTo>
                    <a:pt x="1408072" y="864870"/>
                  </a:lnTo>
                  <a:lnTo>
                    <a:pt x="1411406" y="863755"/>
                  </a:lnTo>
                  <a:close/>
                </a:path>
                <a:path w="1501140" h="894079">
                  <a:moveTo>
                    <a:pt x="1433598" y="863755"/>
                  </a:moveTo>
                  <a:lnTo>
                    <a:pt x="1421606" y="863755"/>
                  </a:lnTo>
                  <a:lnTo>
                    <a:pt x="1421726" y="864870"/>
                  </a:lnTo>
                  <a:lnTo>
                    <a:pt x="1433663" y="864870"/>
                  </a:lnTo>
                  <a:lnTo>
                    <a:pt x="1433598" y="863755"/>
                  </a:lnTo>
                  <a:close/>
                </a:path>
                <a:path w="1501140" h="894079">
                  <a:moveTo>
                    <a:pt x="1475060" y="863755"/>
                  </a:moveTo>
                  <a:lnTo>
                    <a:pt x="1470956" y="863755"/>
                  </a:lnTo>
                  <a:lnTo>
                    <a:pt x="1471672" y="864870"/>
                  </a:lnTo>
                  <a:lnTo>
                    <a:pt x="1473086" y="864870"/>
                  </a:lnTo>
                  <a:lnTo>
                    <a:pt x="1475060" y="863755"/>
                  </a:lnTo>
                  <a:close/>
                </a:path>
                <a:path w="1501140" h="894079">
                  <a:moveTo>
                    <a:pt x="1477788" y="863755"/>
                  </a:moveTo>
                  <a:lnTo>
                    <a:pt x="1476284" y="863755"/>
                  </a:lnTo>
                  <a:lnTo>
                    <a:pt x="1475201" y="864870"/>
                  </a:lnTo>
                  <a:lnTo>
                    <a:pt x="1477944" y="864870"/>
                  </a:lnTo>
                  <a:lnTo>
                    <a:pt x="1477788" y="863755"/>
                  </a:lnTo>
                  <a:close/>
                </a:path>
                <a:path w="1501140" h="894079">
                  <a:moveTo>
                    <a:pt x="1495454" y="863755"/>
                  </a:moveTo>
                  <a:lnTo>
                    <a:pt x="1479247" y="863755"/>
                  </a:lnTo>
                  <a:lnTo>
                    <a:pt x="1478311" y="864870"/>
                  </a:lnTo>
                  <a:lnTo>
                    <a:pt x="1494949" y="864870"/>
                  </a:lnTo>
                  <a:lnTo>
                    <a:pt x="1495454" y="863755"/>
                  </a:lnTo>
                  <a:close/>
                </a:path>
                <a:path w="1501140" h="894079">
                  <a:moveTo>
                    <a:pt x="1483609" y="852170"/>
                  </a:moveTo>
                  <a:lnTo>
                    <a:pt x="1481399" y="852170"/>
                  </a:lnTo>
                  <a:lnTo>
                    <a:pt x="1474007" y="853440"/>
                  </a:lnTo>
                  <a:lnTo>
                    <a:pt x="1472635" y="853440"/>
                  </a:lnTo>
                  <a:lnTo>
                    <a:pt x="1471976" y="855980"/>
                  </a:lnTo>
                  <a:lnTo>
                    <a:pt x="1471358" y="855980"/>
                  </a:lnTo>
                  <a:lnTo>
                    <a:pt x="1470803" y="857250"/>
                  </a:lnTo>
                  <a:lnTo>
                    <a:pt x="1469379" y="859790"/>
                  </a:lnTo>
                  <a:lnTo>
                    <a:pt x="1469766" y="862330"/>
                  </a:lnTo>
                  <a:lnTo>
                    <a:pt x="1470178" y="863755"/>
                  </a:lnTo>
                  <a:lnTo>
                    <a:pt x="1475426" y="863755"/>
                  </a:lnTo>
                  <a:lnTo>
                    <a:pt x="1476237" y="862330"/>
                  </a:lnTo>
                  <a:lnTo>
                    <a:pt x="1476478" y="861060"/>
                  </a:lnTo>
                  <a:lnTo>
                    <a:pt x="1480266" y="861060"/>
                  </a:lnTo>
                  <a:lnTo>
                    <a:pt x="1480719" y="859790"/>
                  </a:lnTo>
                  <a:lnTo>
                    <a:pt x="1481316" y="858520"/>
                  </a:lnTo>
                  <a:lnTo>
                    <a:pt x="1482719" y="857250"/>
                  </a:lnTo>
                  <a:lnTo>
                    <a:pt x="1483106" y="855980"/>
                  </a:lnTo>
                  <a:lnTo>
                    <a:pt x="1483609" y="852170"/>
                  </a:lnTo>
                  <a:close/>
                </a:path>
                <a:path w="1501140" h="894079">
                  <a:moveTo>
                    <a:pt x="1480266" y="861060"/>
                  </a:moveTo>
                  <a:lnTo>
                    <a:pt x="1477598" y="861060"/>
                  </a:lnTo>
                  <a:lnTo>
                    <a:pt x="1478070" y="862330"/>
                  </a:lnTo>
                  <a:lnTo>
                    <a:pt x="1478399" y="863755"/>
                  </a:lnTo>
                  <a:lnTo>
                    <a:pt x="1479305" y="863755"/>
                  </a:lnTo>
                  <a:lnTo>
                    <a:pt x="1480266" y="861060"/>
                  </a:lnTo>
                  <a:close/>
                </a:path>
                <a:path w="1501140" h="894079">
                  <a:moveTo>
                    <a:pt x="1500624" y="849630"/>
                  </a:moveTo>
                  <a:lnTo>
                    <a:pt x="1486111" y="849630"/>
                  </a:lnTo>
                  <a:lnTo>
                    <a:pt x="1485954" y="850900"/>
                  </a:lnTo>
                  <a:lnTo>
                    <a:pt x="1483986" y="855980"/>
                  </a:lnTo>
                  <a:lnTo>
                    <a:pt x="1481965" y="858520"/>
                  </a:lnTo>
                  <a:lnTo>
                    <a:pt x="1481096" y="861060"/>
                  </a:lnTo>
                  <a:lnTo>
                    <a:pt x="1480771" y="862330"/>
                  </a:lnTo>
                  <a:lnTo>
                    <a:pt x="1480642" y="863755"/>
                  </a:lnTo>
                  <a:lnTo>
                    <a:pt x="1495726" y="863755"/>
                  </a:lnTo>
                  <a:lnTo>
                    <a:pt x="1495797" y="862330"/>
                  </a:lnTo>
                  <a:lnTo>
                    <a:pt x="1495860" y="861060"/>
                  </a:lnTo>
                  <a:lnTo>
                    <a:pt x="1496017" y="859790"/>
                  </a:lnTo>
                  <a:lnTo>
                    <a:pt x="1496697" y="858520"/>
                  </a:lnTo>
                  <a:lnTo>
                    <a:pt x="1496760" y="857250"/>
                  </a:lnTo>
                  <a:lnTo>
                    <a:pt x="1496917" y="855980"/>
                  </a:lnTo>
                  <a:lnTo>
                    <a:pt x="1497504" y="855980"/>
                  </a:lnTo>
                  <a:lnTo>
                    <a:pt x="1497659" y="855085"/>
                  </a:lnTo>
                  <a:lnTo>
                    <a:pt x="1497771" y="853440"/>
                  </a:lnTo>
                  <a:lnTo>
                    <a:pt x="1497818" y="852170"/>
                  </a:lnTo>
                  <a:lnTo>
                    <a:pt x="1498708" y="852170"/>
                  </a:lnTo>
                  <a:lnTo>
                    <a:pt x="1499106" y="850900"/>
                  </a:lnTo>
                  <a:lnTo>
                    <a:pt x="1499556" y="850900"/>
                  </a:lnTo>
                  <a:lnTo>
                    <a:pt x="1500624" y="849630"/>
                  </a:lnTo>
                  <a:close/>
                </a:path>
                <a:path w="1501140" h="894079">
                  <a:moveTo>
                    <a:pt x="1437202" y="861060"/>
                  </a:moveTo>
                  <a:lnTo>
                    <a:pt x="1402250" y="861060"/>
                  </a:lnTo>
                  <a:lnTo>
                    <a:pt x="1402554" y="862330"/>
                  </a:lnTo>
                  <a:lnTo>
                    <a:pt x="1436416" y="862330"/>
                  </a:lnTo>
                  <a:lnTo>
                    <a:pt x="1437202" y="861060"/>
                  </a:lnTo>
                  <a:close/>
                </a:path>
                <a:path w="1501140" h="894079">
                  <a:moveTo>
                    <a:pt x="1456426" y="858520"/>
                  </a:moveTo>
                  <a:lnTo>
                    <a:pt x="1453348" y="858520"/>
                  </a:lnTo>
                  <a:lnTo>
                    <a:pt x="1453348" y="859790"/>
                  </a:lnTo>
                  <a:lnTo>
                    <a:pt x="1453484" y="861060"/>
                  </a:lnTo>
                  <a:lnTo>
                    <a:pt x="1453746" y="861060"/>
                  </a:lnTo>
                  <a:lnTo>
                    <a:pt x="1454102" y="862330"/>
                  </a:lnTo>
                  <a:lnTo>
                    <a:pt x="1460070" y="862330"/>
                  </a:lnTo>
                  <a:lnTo>
                    <a:pt x="1460049" y="861060"/>
                  </a:lnTo>
                  <a:lnTo>
                    <a:pt x="1459233" y="859790"/>
                  </a:lnTo>
                  <a:lnTo>
                    <a:pt x="1457505" y="859790"/>
                  </a:lnTo>
                  <a:lnTo>
                    <a:pt x="1456426" y="858520"/>
                  </a:lnTo>
                  <a:close/>
                </a:path>
                <a:path w="1501140" h="894079">
                  <a:moveTo>
                    <a:pt x="1396271" y="858520"/>
                  </a:moveTo>
                  <a:lnTo>
                    <a:pt x="1391999" y="858520"/>
                  </a:lnTo>
                  <a:lnTo>
                    <a:pt x="1391444" y="861060"/>
                  </a:lnTo>
                  <a:lnTo>
                    <a:pt x="1396512" y="861060"/>
                  </a:lnTo>
                  <a:lnTo>
                    <a:pt x="1396690" y="859790"/>
                  </a:lnTo>
                  <a:lnTo>
                    <a:pt x="1396407" y="859790"/>
                  </a:lnTo>
                  <a:lnTo>
                    <a:pt x="1396271" y="858520"/>
                  </a:lnTo>
                  <a:close/>
                </a:path>
                <a:path w="1501140" h="894079">
                  <a:moveTo>
                    <a:pt x="1437924" y="859790"/>
                  </a:moveTo>
                  <a:lnTo>
                    <a:pt x="1402972" y="859790"/>
                  </a:lnTo>
                  <a:lnTo>
                    <a:pt x="1402899" y="861060"/>
                  </a:lnTo>
                  <a:lnTo>
                    <a:pt x="1437872" y="861060"/>
                  </a:lnTo>
                  <a:lnTo>
                    <a:pt x="1437924" y="859790"/>
                  </a:lnTo>
                  <a:close/>
                </a:path>
                <a:path w="1501140" h="894079">
                  <a:moveTo>
                    <a:pt x="1450730" y="859790"/>
                  </a:moveTo>
                  <a:lnTo>
                    <a:pt x="1448646" y="859790"/>
                  </a:lnTo>
                  <a:lnTo>
                    <a:pt x="1449599" y="861060"/>
                  </a:lnTo>
                  <a:lnTo>
                    <a:pt x="1450406" y="861060"/>
                  </a:lnTo>
                  <a:lnTo>
                    <a:pt x="1450730" y="859790"/>
                  </a:lnTo>
                  <a:close/>
                </a:path>
                <a:path w="1501140" h="894079">
                  <a:moveTo>
                    <a:pt x="1468740" y="855980"/>
                  </a:moveTo>
                  <a:lnTo>
                    <a:pt x="1462939" y="855980"/>
                  </a:lnTo>
                  <a:lnTo>
                    <a:pt x="1461599" y="858520"/>
                  </a:lnTo>
                  <a:lnTo>
                    <a:pt x="1462866" y="858520"/>
                  </a:lnTo>
                  <a:lnTo>
                    <a:pt x="1465578" y="861060"/>
                  </a:lnTo>
                  <a:lnTo>
                    <a:pt x="1466782" y="859790"/>
                  </a:lnTo>
                  <a:lnTo>
                    <a:pt x="1466824" y="858520"/>
                  </a:lnTo>
                  <a:lnTo>
                    <a:pt x="1467012" y="857250"/>
                  </a:lnTo>
                  <a:lnTo>
                    <a:pt x="1468238" y="857250"/>
                  </a:lnTo>
                  <a:lnTo>
                    <a:pt x="1468740" y="855980"/>
                  </a:lnTo>
                  <a:close/>
                </a:path>
                <a:path w="1501140" h="894079">
                  <a:moveTo>
                    <a:pt x="1404669" y="858520"/>
                  </a:moveTo>
                  <a:lnTo>
                    <a:pt x="1404082" y="858520"/>
                  </a:lnTo>
                  <a:lnTo>
                    <a:pt x="1403716" y="859790"/>
                  </a:lnTo>
                  <a:lnTo>
                    <a:pt x="1405067" y="859790"/>
                  </a:lnTo>
                  <a:lnTo>
                    <a:pt x="1404669" y="858520"/>
                  </a:lnTo>
                  <a:close/>
                </a:path>
                <a:path w="1501140" h="894079">
                  <a:moveTo>
                    <a:pt x="1436741" y="858520"/>
                  </a:moveTo>
                  <a:lnTo>
                    <a:pt x="1413936" y="858520"/>
                  </a:lnTo>
                  <a:lnTo>
                    <a:pt x="1414731" y="859790"/>
                  </a:lnTo>
                  <a:lnTo>
                    <a:pt x="1437485" y="859790"/>
                  </a:lnTo>
                  <a:lnTo>
                    <a:pt x="1436741" y="858520"/>
                  </a:lnTo>
                  <a:close/>
                </a:path>
                <a:path w="1501140" h="894079">
                  <a:moveTo>
                    <a:pt x="1386931" y="857250"/>
                  </a:moveTo>
                  <a:lnTo>
                    <a:pt x="1385507" y="857250"/>
                  </a:lnTo>
                  <a:lnTo>
                    <a:pt x="1385549" y="858520"/>
                  </a:lnTo>
                  <a:lnTo>
                    <a:pt x="1386125" y="858520"/>
                  </a:lnTo>
                  <a:lnTo>
                    <a:pt x="1386931" y="857250"/>
                  </a:lnTo>
                  <a:close/>
                </a:path>
                <a:path w="1501140" h="894079">
                  <a:moveTo>
                    <a:pt x="1396742" y="854710"/>
                  </a:moveTo>
                  <a:lnTo>
                    <a:pt x="1393109" y="854710"/>
                  </a:lnTo>
                  <a:lnTo>
                    <a:pt x="1392638" y="855980"/>
                  </a:lnTo>
                  <a:lnTo>
                    <a:pt x="1391706" y="855980"/>
                  </a:lnTo>
                  <a:lnTo>
                    <a:pt x="1391486" y="857250"/>
                  </a:lnTo>
                  <a:lnTo>
                    <a:pt x="1393632" y="858520"/>
                  </a:lnTo>
                  <a:lnTo>
                    <a:pt x="1394774" y="858520"/>
                  </a:lnTo>
                  <a:lnTo>
                    <a:pt x="1395842" y="857250"/>
                  </a:lnTo>
                  <a:lnTo>
                    <a:pt x="1396648" y="857250"/>
                  </a:lnTo>
                  <a:lnTo>
                    <a:pt x="1396742" y="854710"/>
                  </a:lnTo>
                  <a:close/>
                </a:path>
                <a:path w="1501140" h="894079">
                  <a:moveTo>
                    <a:pt x="1435296" y="855980"/>
                  </a:moveTo>
                  <a:lnTo>
                    <a:pt x="1408679" y="855980"/>
                  </a:lnTo>
                  <a:lnTo>
                    <a:pt x="1408909" y="857250"/>
                  </a:lnTo>
                  <a:lnTo>
                    <a:pt x="1409642" y="858520"/>
                  </a:lnTo>
                  <a:lnTo>
                    <a:pt x="1436301" y="858520"/>
                  </a:lnTo>
                  <a:lnTo>
                    <a:pt x="1435956" y="857250"/>
                  </a:lnTo>
                  <a:lnTo>
                    <a:pt x="1435589" y="857250"/>
                  </a:lnTo>
                  <a:lnTo>
                    <a:pt x="1435296" y="855980"/>
                  </a:lnTo>
                  <a:close/>
                </a:path>
                <a:path w="1501140" h="894079">
                  <a:moveTo>
                    <a:pt x="1451348" y="857250"/>
                  </a:moveTo>
                  <a:lnTo>
                    <a:pt x="1451128" y="857250"/>
                  </a:lnTo>
                  <a:lnTo>
                    <a:pt x="1451453" y="858520"/>
                  </a:lnTo>
                  <a:lnTo>
                    <a:pt x="1451725" y="858520"/>
                  </a:lnTo>
                  <a:lnTo>
                    <a:pt x="1451348" y="857250"/>
                  </a:lnTo>
                  <a:close/>
                </a:path>
                <a:path w="1501140" h="894079">
                  <a:moveTo>
                    <a:pt x="1454688" y="857250"/>
                  </a:moveTo>
                  <a:lnTo>
                    <a:pt x="1454060" y="857250"/>
                  </a:lnTo>
                  <a:lnTo>
                    <a:pt x="1454343" y="858520"/>
                  </a:lnTo>
                  <a:lnTo>
                    <a:pt x="1455589" y="858520"/>
                  </a:lnTo>
                  <a:lnTo>
                    <a:pt x="1454688" y="857250"/>
                  </a:lnTo>
                  <a:close/>
                </a:path>
                <a:path w="1501140" h="894079">
                  <a:moveTo>
                    <a:pt x="1391256" y="852170"/>
                  </a:moveTo>
                  <a:lnTo>
                    <a:pt x="1387067" y="852170"/>
                  </a:lnTo>
                  <a:lnTo>
                    <a:pt x="1387109" y="853440"/>
                  </a:lnTo>
                  <a:lnTo>
                    <a:pt x="1387654" y="853440"/>
                  </a:lnTo>
                  <a:lnTo>
                    <a:pt x="1388093" y="854710"/>
                  </a:lnTo>
                  <a:lnTo>
                    <a:pt x="1386764" y="855980"/>
                  </a:lnTo>
                  <a:lnTo>
                    <a:pt x="1386104" y="857250"/>
                  </a:lnTo>
                  <a:lnTo>
                    <a:pt x="1390481" y="857250"/>
                  </a:lnTo>
                  <a:lnTo>
                    <a:pt x="1390711" y="855980"/>
                  </a:lnTo>
                  <a:lnTo>
                    <a:pt x="1390991" y="855085"/>
                  </a:lnTo>
                  <a:lnTo>
                    <a:pt x="1391109" y="854710"/>
                  </a:lnTo>
                  <a:lnTo>
                    <a:pt x="1391643" y="854710"/>
                  </a:lnTo>
                  <a:lnTo>
                    <a:pt x="1391538" y="853440"/>
                  </a:lnTo>
                  <a:lnTo>
                    <a:pt x="1391256" y="852170"/>
                  </a:lnTo>
                  <a:close/>
                </a:path>
                <a:path w="1501140" h="894079">
                  <a:moveTo>
                    <a:pt x="1461274" y="850900"/>
                  </a:moveTo>
                  <a:lnTo>
                    <a:pt x="1458981" y="850900"/>
                  </a:lnTo>
                  <a:lnTo>
                    <a:pt x="1458793" y="852170"/>
                  </a:lnTo>
                  <a:lnTo>
                    <a:pt x="1458678" y="854710"/>
                  </a:lnTo>
                  <a:lnTo>
                    <a:pt x="1457264" y="854710"/>
                  </a:lnTo>
                  <a:lnTo>
                    <a:pt x="1456552" y="855980"/>
                  </a:lnTo>
                  <a:lnTo>
                    <a:pt x="1457065" y="857250"/>
                  </a:lnTo>
                  <a:lnTo>
                    <a:pt x="1460929" y="857250"/>
                  </a:lnTo>
                  <a:lnTo>
                    <a:pt x="1461630" y="855980"/>
                  </a:lnTo>
                  <a:lnTo>
                    <a:pt x="1462133" y="855980"/>
                  </a:lnTo>
                  <a:lnTo>
                    <a:pt x="1462310" y="855085"/>
                  </a:lnTo>
                  <a:lnTo>
                    <a:pt x="1462269" y="853440"/>
                  </a:lnTo>
                  <a:lnTo>
                    <a:pt x="1461746" y="852170"/>
                  </a:lnTo>
                  <a:lnTo>
                    <a:pt x="1461274" y="850900"/>
                  </a:lnTo>
                  <a:close/>
                </a:path>
                <a:path w="1501140" h="894079">
                  <a:moveTo>
                    <a:pt x="1400177" y="850900"/>
                  </a:moveTo>
                  <a:lnTo>
                    <a:pt x="1396365" y="850900"/>
                  </a:lnTo>
                  <a:lnTo>
                    <a:pt x="1395947" y="852170"/>
                  </a:lnTo>
                  <a:lnTo>
                    <a:pt x="1396292" y="853440"/>
                  </a:lnTo>
                  <a:lnTo>
                    <a:pt x="1397255" y="853440"/>
                  </a:lnTo>
                  <a:lnTo>
                    <a:pt x="1398575" y="855980"/>
                  </a:lnTo>
                  <a:lnTo>
                    <a:pt x="1399255" y="855980"/>
                  </a:lnTo>
                  <a:lnTo>
                    <a:pt x="1399491" y="855085"/>
                  </a:lnTo>
                  <a:lnTo>
                    <a:pt x="1399590" y="854710"/>
                  </a:lnTo>
                  <a:lnTo>
                    <a:pt x="1400501" y="854710"/>
                  </a:lnTo>
                  <a:lnTo>
                    <a:pt x="1400795" y="853440"/>
                  </a:lnTo>
                  <a:lnTo>
                    <a:pt x="1400868" y="852170"/>
                  </a:lnTo>
                  <a:lnTo>
                    <a:pt x="1400732" y="852170"/>
                  </a:lnTo>
                  <a:lnTo>
                    <a:pt x="1400177" y="850900"/>
                  </a:lnTo>
                  <a:close/>
                </a:path>
                <a:path w="1501140" h="894079">
                  <a:moveTo>
                    <a:pt x="1425160" y="854710"/>
                  </a:moveTo>
                  <a:lnTo>
                    <a:pt x="1408763" y="854710"/>
                  </a:lnTo>
                  <a:lnTo>
                    <a:pt x="1408114" y="855980"/>
                  </a:lnTo>
                  <a:lnTo>
                    <a:pt x="1425443" y="855980"/>
                  </a:lnTo>
                  <a:lnTo>
                    <a:pt x="1425244" y="855085"/>
                  </a:lnTo>
                  <a:lnTo>
                    <a:pt x="1425160" y="854710"/>
                  </a:lnTo>
                  <a:close/>
                </a:path>
                <a:path w="1501140" h="894079">
                  <a:moveTo>
                    <a:pt x="1428396" y="854710"/>
                  </a:moveTo>
                  <a:lnTo>
                    <a:pt x="1427265" y="854710"/>
                  </a:lnTo>
                  <a:lnTo>
                    <a:pt x="1426061" y="855980"/>
                  </a:lnTo>
                  <a:lnTo>
                    <a:pt x="1428762" y="855980"/>
                  </a:lnTo>
                  <a:lnTo>
                    <a:pt x="1428504" y="855085"/>
                  </a:lnTo>
                  <a:lnTo>
                    <a:pt x="1428396" y="854710"/>
                  </a:lnTo>
                  <a:close/>
                </a:path>
                <a:path w="1501140" h="894079">
                  <a:moveTo>
                    <a:pt x="1432343" y="853440"/>
                  </a:moveTo>
                  <a:lnTo>
                    <a:pt x="1432082" y="853440"/>
                  </a:lnTo>
                  <a:lnTo>
                    <a:pt x="1429914" y="854710"/>
                  </a:lnTo>
                  <a:lnTo>
                    <a:pt x="1429349" y="854710"/>
                  </a:lnTo>
                  <a:lnTo>
                    <a:pt x="1429014" y="855980"/>
                  </a:lnTo>
                  <a:lnTo>
                    <a:pt x="1433485" y="855980"/>
                  </a:lnTo>
                  <a:lnTo>
                    <a:pt x="1432343" y="853440"/>
                  </a:lnTo>
                  <a:close/>
                </a:path>
                <a:path w="1501140" h="894079">
                  <a:moveTo>
                    <a:pt x="1453966" y="844550"/>
                  </a:moveTo>
                  <a:lnTo>
                    <a:pt x="1447767" y="844550"/>
                  </a:lnTo>
                  <a:lnTo>
                    <a:pt x="1447390" y="845820"/>
                  </a:lnTo>
                  <a:lnTo>
                    <a:pt x="1447118" y="845820"/>
                  </a:lnTo>
                  <a:lnTo>
                    <a:pt x="1444699" y="848360"/>
                  </a:lnTo>
                  <a:lnTo>
                    <a:pt x="1444510" y="849630"/>
                  </a:lnTo>
                  <a:lnTo>
                    <a:pt x="1445013" y="849630"/>
                  </a:lnTo>
                  <a:lnTo>
                    <a:pt x="1445809" y="850900"/>
                  </a:lnTo>
                  <a:lnTo>
                    <a:pt x="1447537" y="852170"/>
                  </a:lnTo>
                  <a:lnTo>
                    <a:pt x="1447725" y="852170"/>
                  </a:lnTo>
                  <a:lnTo>
                    <a:pt x="1448081" y="853440"/>
                  </a:lnTo>
                  <a:lnTo>
                    <a:pt x="1449411" y="854710"/>
                  </a:lnTo>
                  <a:lnTo>
                    <a:pt x="1451673" y="854710"/>
                  </a:lnTo>
                  <a:lnTo>
                    <a:pt x="1453170" y="855980"/>
                  </a:lnTo>
                  <a:lnTo>
                    <a:pt x="1455044" y="855980"/>
                  </a:lnTo>
                  <a:lnTo>
                    <a:pt x="1455599" y="853440"/>
                  </a:lnTo>
                  <a:lnTo>
                    <a:pt x="1455819" y="852170"/>
                  </a:lnTo>
                  <a:lnTo>
                    <a:pt x="1455568" y="850900"/>
                  </a:lnTo>
                  <a:lnTo>
                    <a:pt x="1454510" y="849630"/>
                  </a:lnTo>
                  <a:lnTo>
                    <a:pt x="1453987" y="848360"/>
                  </a:lnTo>
                  <a:lnTo>
                    <a:pt x="1453589" y="848360"/>
                  </a:lnTo>
                  <a:lnTo>
                    <a:pt x="1453411" y="847090"/>
                  </a:lnTo>
                  <a:lnTo>
                    <a:pt x="1453547" y="845820"/>
                  </a:lnTo>
                  <a:lnTo>
                    <a:pt x="1453966" y="844550"/>
                  </a:lnTo>
                  <a:close/>
                </a:path>
                <a:path w="1501140" h="894079">
                  <a:moveTo>
                    <a:pt x="1469201" y="849630"/>
                  </a:moveTo>
                  <a:lnTo>
                    <a:pt x="1463756" y="849630"/>
                  </a:lnTo>
                  <a:lnTo>
                    <a:pt x="1463934" y="850900"/>
                  </a:lnTo>
                  <a:lnTo>
                    <a:pt x="1463787" y="852170"/>
                  </a:lnTo>
                  <a:lnTo>
                    <a:pt x="1463746" y="853440"/>
                  </a:lnTo>
                  <a:lnTo>
                    <a:pt x="1463573" y="854710"/>
                  </a:lnTo>
                  <a:lnTo>
                    <a:pt x="1463522" y="855085"/>
                  </a:lnTo>
                  <a:lnTo>
                    <a:pt x="1463400" y="855980"/>
                  </a:lnTo>
                  <a:lnTo>
                    <a:pt x="1468918" y="855980"/>
                  </a:lnTo>
                  <a:lnTo>
                    <a:pt x="1469033" y="852170"/>
                  </a:lnTo>
                  <a:lnTo>
                    <a:pt x="1469222" y="852170"/>
                  </a:lnTo>
                  <a:lnTo>
                    <a:pt x="1469201" y="849630"/>
                  </a:lnTo>
                  <a:close/>
                </a:path>
                <a:path w="1501140" h="894079">
                  <a:moveTo>
                    <a:pt x="1449411" y="854710"/>
                  </a:moveTo>
                  <a:lnTo>
                    <a:pt x="1449181" y="854710"/>
                  </a:lnTo>
                  <a:lnTo>
                    <a:pt x="1449804" y="855085"/>
                  </a:lnTo>
                  <a:lnTo>
                    <a:pt x="1449411" y="854710"/>
                  </a:lnTo>
                  <a:close/>
                </a:path>
                <a:path w="1501140" h="894079">
                  <a:moveTo>
                    <a:pt x="1394721" y="853440"/>
                  </a:moveTo>
                  <a:lnTo>
                    <a:pt x="1393528" y="853440"/>
                  </a:lnTo>
                  <a:lnTo>
                    <a:pt x="1393423" y="854710"/>
                  </a:lnTo>
                  <a:lnTo>
                    <a:pt x="1396208" y="854710"/>
                  </a:lnTo>
                  <a:lnTo>
                    <a:pt x="1394721" y="853440"/>
                  </a:lnTo>
                  <a:close/>
                </a:path>
                <a:path w="1501140" h="894079">
                  <a:moveTo>
                    <a:pt x="1421579" y="845820"/>
                  </a:moveTo>
                  <a:lnTo>
                    <a:pt x="1408229" y="845820"/>
                  </a:lnTo>
                  <a:lnTo>
                    <a:pt x="1407632" y="847090"/>
                  </a:lnTo>
                  <a:lnTo>
                    <a:pt x="1406564" y="848360"/>
                  </a:lnTo>
                  <a:lnTo>
                    <a:pt x="1406250" y="848360"/>
                  </a:lnTo>
                  <a:lnTo>
                    <a:pt x="1406135" y="849630"/>
                  </a:lnTo>
                  <a:lnTo>
                    <a:pt x="1406009" y="850900"/>
                  </a:lnTo>
                  <a:lnTo>
                    <a:pt x="1405601" y="852170"/>
                  </a:lnTo>
                  <a:lnTo>
                    <a:pt x="1405328" y="852170"/>
                  </a:lnTo>
                  <a:lnTo>
                    <a:pt x="1405433" y="853440"/>
                  </a:lnTo>
                  <a:lnTo>
                    <a:pt x="1406156" y="854710"/>
                  </a:lnTo>
                  <a:lnTo>
                    <a:pt x="1419998" y="854710"/>
                  </a:lnTo>
                  <a:lnTo>
                    <a:pt x="1419768" y="853440"/>
                  </a:lnTo>
                  <a:lnTo>
                    <a:pt x="1418888" y="853440"/>
                  </a:lnTo>
                  <a:lnTo>
                    <a:pt x="1419380" y="852170"/>
                  </a:lnTo>
                  <a:lnTo>
                    <a:pt x="1421307" y="850900"/>
                  </a:lnTo>
                  <a:lnTo>
                    <a:pt x="1422071" y="849630"/>
                  </a:lnTo>
                  <a:lnTo>
                    <a:pt x="1423192" y="848360"/>
                  </a:lnTo>
                  <a:lnTo>
                    <a:pt x="1423171" y="847090"/>
                  </a:lnTo>
                  <a:lnTo>
                    <a:pt x="1421485" y="847090"/>
                  </a:lnTo>
                  <a:lnTo>
                    <a:pt x="1421579" y="845820"/>
                  </a:lnTo>
                  <a:close/>
                </a:path>
                <a:path w="1501140" h="894079">
                  <a:moveTo>
                    <a:pt x="1426281" y="853440"/>
                  </a:moveTo>
                  <a:lnTo>
                    <a:pt x="1420459" y="853440"/>
                  </a:lnTo>
                  <a:lnTo>
                    <a:pt x="1420229" y="854710"/>
                  </a:lnTo>
                  <a:lnTo>
                    <a:pt x="1425474" y="854710"/>
                  </a:lnTo>
                  <a:lnTo>
                    <a:pt x="1426281" y="853440"/>
                  </a:lnTo>
                  <a:close/>
                </a:path>
                <a:path w="1501140" h="894079">
                  <a:moveTo>
                    <a:pt x="1458269" y="850900"/>
                  </a:moveTo>
                  <a:lnTo>
                    <a:pt x="1456814" y="850900"/>
                  </a:lnTo>
                  <a:lnTo>
                    <a:pt x="1457065" y="852170"/>
                  </a:lnTo>
                  <a:lnTo>
                    <a:pt x="1456468" y="853440"/>
                  </a:lnTo>
                  <a:lnTo>
                    <a:pt x="1456269" y="854710"/>
                  </a:lnTo>
                  <a:lnTo>
                    <a:pt x="1457285" y="853440"/>
                  </a:lnTo>
                  <a:lnTo>
                    <a:pt x="1457683" y="853440"/>
                  </a:lnTo>
                  <a:lnTo>
                    <a:pt x="1458007" y="852170"/>
                  </a:lnTo>
                  <a:lnTo>
                    <a:pt x="1458269" y="850900"/>
                  </a:lnTo>
                  <a:close/>
                </a:path>
                <a:path w="1501140" h="894079">
                  <a:moveTo>
                    <a:pt x="1428867" y="852170"/>
                  </a:moveTo>
                  <a:lnTo>
                    <a:pt x="1422564" y="852170"/>
                  </a:lnTo>
                  <a:lnTo>
                    <a:pt x="1420804" y="853440"/>
                  </a:lnTo>
                  <a:lnTo>
                    <a:pt x="1428668" y="853440"/>
                  </a:lnTo>
                  <a:lnTo>
                    <a:pt x="1428867" y="852170"/>
                  </a:lnTo>
                  <a:close/>
                </a:path>
                <a:path w="1501140" h="894079">
                  <a:moveTo>
                    <a:pt x="1430134" y="850900"/>
                  </a:moveTo>
                  <a:lnTo>
                    <a:pt x="1422773" y="850900"/>
                  </a:lnTo>
                  <a:lnTo>
                    <a:pt x="1422773" y="852170"/>
                  </a:lnTo>
                  <a:lnTo>
                    <a:pt x="1430982" y="852170"/>
                  </a:lnTo>
                  <a:lnTo>
                    <a:pt x="1430134" y="850900"/>
                  </a:lnTo>
                  <a:close/>
                </a:path>
                <a:path w="1501140" h="894079">
                  <a:moveTo>
                    <a:pt x="1492677" y="829310"/>
                  </a:moveTo>
                  <a:lnTo>
                    <a:pt x="1468970" y="829310"/>
                  </a:lnTo>
                  <a:lnTo>
                    <a:pt x="1469431" y="830580"/>
                  </a:lnTo>
                  <a:lnTo>
                    <a:pt x="1469955" y="831850"/>
                  </a:lnTo>
                  <a:lnTo>
                    <a:pt x="1470091" y="831850"/>
                  </a:lnTo>
                  <a:lnTo>
                    <a:pt x="1469745" y="833120"/>
                  </a:lnTo>
                  <a:lnTo>
                    <a:pt x="1470039" y="834390"/>
                  </a:lnTo>
                  <a:lnTo>
                    <a:pt x="1470991" y="835660"/>
                  </a:lnTo>
                  <a:lnTo>
                    <a:pt x="1471264" y="835660"/>
                  </a:lnTo>
                  <a:lnTo>
                    <a:pt x="1472122" y="839470"/>
                  </a:lnTo>
                  <a:lnTo>
                    <a:pt x="1472216" y="843280"/>
                  </a:lnTo>
                  <a:lnTo>
                    <a:pt x="1472295" y="844550"/>
                  </a:lnTo>
                  <a:lnTo>
                    <a:pt x="1472374" y="845820"/>
                  </a:lnTo>
                  <a:lnTo>
                    <a:pt x="1473766" y="850900"/>
                  </a:lnTo>
                  <a:lnTo>
                    <a:pt x="1474363" y="852170"/>
                  </a:lnTo>
                  <a:lnTo>
                    <a:pt x="1478373" y="852170"/>
                  </a:lnTo>
                  <a:lnTo>
                    <a:pt x="1478750" y="850900"/>
                  </a:lnTo>
                  <a:lnTo>
                    <a:pt x="1479724" y="849630"/>
                  </a:lnTo>
                  <a:lnTo>
                    <a:pt x="1500624" y="849630"/>
                  </a:lnTo>
                  <a:lnTo>
                    <a:pt x="1498697" y="847090"/>
                  </a:lnTo>
                  <a:lnTo>
                    <a:pt x="1498226" y="847090"/>
                  </a:lnTo>
                  <a:lnTo>
                    <a:pt x="1497902" y="845820"/>
                  </a:lnTo>
                  <a:lnTo>
                    <a:pt x="1497504" y="843280"/>
                  </a:lnTo>
                  <a:lnTo>
                    <a:pt x="1496834" y="840740"/>
                  </a:lnTo>
                  <a:lnTo>
                    <a:pt x="1495682" y="839470"/>
                  </a:lnTo>
                  <a:lnTo>
                    <a:pt x="1495420" y="839470"/>
                  </a:lnTo>
                  <a:lnTo>
                    <a:pt x="1494834" y="838200"/>
                  </a:lnTo>
                  <a:lnTo>
                    <a:pt x="1493451" y="836930"/>
                  </a:lnTo>
                  <a:lnTo>
                    <a:pt x="1493242" y="835660"/>
                  </a:lnTo>
                  <a:lnTo>
                    <a:pt x="1493106" y="834390"/>
                  </a:lnTo>
                  <a:lnTo>
                    <a:pt x="1492907" y="834390"/>
                  </a:lnTo>
                  <a:lnTo>
                    <a:pt x="1493137" y="833120"/>
                  </a:lnTo>
                  <a:lnTo>
                    <a:pt x="1493054" y="830580"/>
                  </a:lnTo>
                  <a:lnTo>
                    <a:pt x="1492677" y="829310"/>
                  </a:lnTo>
                  <a:close/>
                </a:path>
                <a:path w="1501140" h="894079">
                  <a:moveTo>
                    <a:pt x="1484488" y="850900"/>
                  </a:moveTo>
                  <a:lnTo>
                    <a:pt x="1480447" y="850900"/>
                  </a:lnTo>
                  <a:lnTo>
                    <a:pt x="1481933" y="852170"/>
                  </a:lnTo>
                  <a:lnTo>
                    <a:pt x="1483787" y="852170"/>
                  </a:lnTo>
                  <a:lnTo>
                    <a:pt x="1484488" y="850900"/>
                  </a:lnTo>
                  <a:close/>
                </a:path>
                <a:path w="1501140" h="894079">
                  <a:moveTo>
                    <a:pt x="1426773" y="848360"/>
                  </a:moveTo>
                  <a:lnTo>
                    <a:pt x="1426260" y="849630"/>
                  </a:lnTo>
                  <a:lnTo>
                    <a:pt x="1423349" y="849630"/>
                  </a:lnTo>
                  <a:lnTo>
                    <a:pt x="1422961" y="850900"/>
                  </a:lnTo>
                  <a:lnTo>
                    <a:pt x="1427820" y="850900"/>
                  </a:lnTo>
                  <a:lnTo>
                    <a:pt x="1427432" y="849630"/>
                  </a:lnTo>
                  <a:lnTo>
                    <a:pt x="1426773" y="848360"/>
                  </a:lnTo>
                  <a:close/>
                </a:path>
                <a:path w="1501140" h="894079">
                  <a:moveTo>
                    <a:pt x="1432228" y="847090"/>
                  </a:moveTo>
                  <a:lnTo>
                    <a:pt x="1426480" y="847090"/>
                  </a:lnTo>
                  <a:lnTo>
                    <a:pt x="1428679" y="848360"/>
                  </a:lnTo>
                  <a:lnTo>
                    <a:pt x="1431390" y="848360"/>
                  </a:lnTo>
                  <a:lnTo>
                    <a:pt x="1432616" y="849630"/>
                  </a:lnTo>
                  <a:lnTo>
                    <a:pt x="1434081" y="850900"/>
                  </a:lnTo>
                  <a:lnTo>
                    <a:pt x="1434951" y="850900"/>
                  </a:lnTo>
                  <a:lnTo>
                    <a:pt x="1434657" y="849630"/>
                  </a:lnTo>
                  <a:lnTo>
                    <a:pt x="1434197" y="848360"/>
                  </a:lnTo>
                  <a:lnTo>
                    <a:pt x="1432228" y="847090"/>
                  </a:lnTo>
                  <a:close/>
                </a:path>
                <a:path w="1501140" h="894079">
                  <a:moveTo>
                    <a:pt x="1458960" y="849630"/>
                  </a:moveTo>
                  <a:lnTo>
                    <a:pt x="1455840" y="849630"/>
                  </a:lnTo>
                  <a:lnTo>
                    <a:pt x="1456343" y="850900"/>
                  </a:lnTo>
                  <a:lnTo>
                    <a:pt x="1458416" y="850900"/>
                  </a:lnTo>
                  <a:lnTo>
                    <a:pt x="1458960" y="849630"/>
                  </a:lnTo>
                  <a:close/>
                </a:path>
                <a:path w="1501140" h="894079">
                  <a:moveTo>
                    <a:pt x="1468866" y="847090"/>
                  </a:moveTo>
                  <a:lnTo>
                    <a:pt x="1461002" y="847090"/>
                  </a:lnTo>
                  <a:lnTo>
                    <a:pt x="1460929" y="848360"/>
                  </a:lnTo>
                  <a:lnTo>
                    <a:pt x="1460185" y="849630"/>
                  </a:lnTo>
                  <a:lnTo>
                    <a:pt x="1459986" y="850900"/>
                  </a:lnTo>
                  <a:lnTo>
                    <a:pt x="1461589" y="850900"/>
                  </a:lnTo>
                  <a:lnTo>
                    <a:pt x="1462248" y="849630"/>
                  </a:lnTo>
                  <a:lnTo>
                    <a:pt x="1468740" y="849630"/>
                  </a:lnTo>
                  <a:lnTo>
                    <a:pt x="1468583" y="848360"/>
                  </a:lnTo>
                  <a:lnTo>
                    <a:pt x="1468866" y="847090"/>
                  </a:lnTo>
                  <a:close/>
                </a:path>
                <a:path w="1501140" h="894079">
                  <a:moveTo>
                    <a:pt x="1485274" y="849630"/>
                  </a:moveTo>
                  <a:lnTo>
                    <a:pt x="1480541" y="849630"/>
                  </a:lnTo>
                  <a:lnTo>
                    <a:pt x="1479954" y="850900"/>
                  </a:lnTo>
                  <a:lnTo>
                    <a:pt x="1485054" y="850900"/>
                  </a:lnTo>
                  <a:lnTo>
                    <a:pt x="1485274" y="849630"/>
                  </a:lnTo>
                  <a:close/>
                </a:path>
                <a:path w="1501140" h="894079">
                  <a:moveTo>
                    <a:pt x="1456594" y="836930"/>
                  </a:moveTo>
                  <a:lnTo>
                    <a:pt x="1446489" y="836930"/>
                  </a:lnTo>
                  <a:lnTo>
                    <a:pt x="1446353" y="838200"/>
                  </a:lnTo>
                  <a:lnTo>
                    <a:pt x="1446353" y="839470"/>
                  </a:lnTo>
                  <a:lnTo>
                    <a:pt x="1446510" y="839470"/>
                  </a:lnTo>
                  <a:lnTo>
                    <a:pt x="1446866" y="840740"/>
                  </a:lnTo>
                  <a:lnTo>
                    <a:pt x="1449390" y="840740"/>
                  </a:lnTo>
                  <a:lnTo>
                    <a:pt x="1448845" y="843280"/>
                  </a:lnTo>
                  <a:lnTo>
                    <a:pt x="1455819" y="843280"/>
                  </a:lnTo>
                  <a:lnTo>
                    <a:pt x="1455117" y="845820"/>
                  </a:lnTo>
                  <a:lnTo>
                    <a:pt x="1455002" y="848360"/>
                  </a:lnTo>
                  <a:lnTo>
                    <a:pt x="1455474" y="849630"/>
                  </a:lnTo>
                  <a:lnTo>
                    <a:pt x="1459128" y="849630"/>
                  </a:lnTo>
                  <a:lnTo>
                    <a:pt x="1459253" y="848360"/>
                  </a:lnTo>
                  <a:lnTo>
                    <a:pt x="1459379" y="847090"/>
                  </a:lnTo>
                  <a:lnTo>
                    <a:pt x="1459233" y="845820"/>
                  </a:lnTo>
                  <a:lnTo>
                    <a:pt x="1458824" y="844550"/>
                  </a:lnTo>
                  <a:lnTo>
                    <a:pt x="1457002" y="840740"/>
                  </a:lnTo>
                  <a:lnTo>
                    <a:pt x="1456552" y="839470"/>
                  </a:lnTo>
                  <a:lnTo>
                    <a:pt x="1456594" y="836930"/>
                  </a:lnTo>
                  <a:close/>
                </a:path>
                <a:path w="1501140" h="894079">
                  <a:moveTo>
                    <a:pt x="1470237" y="847090"/>
                  </a:moveTo>
                  <a:lnTo>
                    <a:pt x="1468866" y="847090"/>
                  </a:lnTo>
                  <a:lnTo>
                    <a:pt x="1469201" y="848360"/>
                  </a:lnTo>
                  <a:lnTo>
                    <a:pt x="1469777" y="848360"/>
                  </a:lnTo>
                  <a:lnTo>
                    <a:pt x="1470217" y="849630"/>
                  </a:lnTo>
                  <a:lnTo>
                    <a:pt x="1470447" y="849630"/>
                  </a:lnTo>
                  <a:lnTo>
                    <a:pt x="1470436" y="848360"/>
                  </a:lnTo>
                  <a:lnTo>
                    <a:pt x="1470237" y="847090"/>
                  </a:lnTo>
                  <a:close/>
                </a:path>
                <a:path w="1501140" h="894079">
                  <a:moveTo>
                    <a:pt x="1408595" y="844550"/>
                  </a:moveTo>
                  <a:lnTo>
                    <a:pt x="1396501" y="844550"/>
                  </a:lnTo>
                  <a:lnTo>
                    <a:pt x="1396460" y="845820"/>
                  </a:lnTo>
                  <a:lnTo>
                    <a:pt x="1396868" y="847090"/>
                  </a:lnTo>
                  <a:lnTo>
                    <a:pt x="1397601" y="847090"/>
                  </a:lnTo>
                  <a:lnTo>
                    <a:pt x="1400983" y="848360"/>
                  </a:lnTo>
                  <a:lnTo>
                    <a:pt x="1402386" y="848360"/>
                  </a:lnTo>
                  <a:lnTo>
                    <a:pt x="1406313" y="845820"/>
                  </a:lnTo>
                  <a:lnTo>
                    <a:pt x="1407726" y="845820"/>
                  </a:lnTo>
                  <a:lnTo>
                    <a:pt x="1408595" y="844550"/>
                  </a:lnTo>
                  <a:close/>
                </a:path>
                <a:path w="1501140" h="894079">
                  <a:moveTo>
                    <a:pt x="1440155" y="847090"/>
                  </a:moveTo>
                  <a:lnTo>
                    <a:pt x="1439589" y="847090"/>
                  </a:lnTo>
                  <a:lnTo>
                    <a:pt x="1440008" y="848360"/>
                  </a:lnTo>
                  <a:lnTo>
                    <a:pt x="1440155" y="847090"/>
                  </a:lnTo>
                  <a:close/>
                </a:path>
                <a:path w="1501140" h="894079">
                  <a:moveTo>
                    <a:pt x="1426731" y="840740"/>
                  </a:moveTo>
                  <a:lnTo>
                    <a:pt x="1425851" y="840740"/>
                  </a:lnTo>
                  <a:lnTo>
                    <a:pt x="1425160" y="843280"/>
                  </a:lnTo>
                  <a:lnTo>
                    <a:pt x="1422333" y="843280"/>
                  </a:lnTo>
                  <a:lnTo>
                    <a:pt x="1423464" y="844550"/>
                  </a:lnTo>
                  <a:lnTo>
                    <a:pt x="1425527" y="847090"/>
                  </a:lnTo>
                  <a:lnTo>
                    <a:pt x="1429652" y="847090"/>
                  </a:lnTo>
                  <a:lnTo>
                    <a:pt x="1427956" y="844550"/>
                  </a:lnTo>
                  <a:lnTo>
                    <a:pt x="1427663" y="843280"/>
                  </a:lnTo>
                  <a:lnTo>
                    <a:pt x="1427443" y="842010"/>
                  </a:lnTo>
                  <a:lnTo>
                    <a:pt x="1427307" y="842010"/>
                  </a:lnTo>
                  <a:lnTo>
                    <a:pt x="1426731" y="840740"/>
                  </a:lnTo>
                  <a:close/>
                </a:path>
                <a:path w="1501140" h="894079">
                  <a:moveTo>
                    <a:pt x="1438888" y="828040"/>
                  </a:moveTo>
                  <a:lnTo>
                    <a:pt x="1434396" y="828040"/>
                  </a:lnTo>
                  <a:lnTo>
                    <a:pt x="1433924" y="829310"/>
                  </a:lnTo>
                  <a:lnTo>
                    <a:pt x="1433589" y="830580"/>
                  </a:lnTo>
                  <a:lnTo>
                    <a:pt x="1434668" y="830580"/>
                  </a:lnTo>
                  <a:lnTo>
                    <a:pt x="1434972" y="831850"/>
                  </a:lnTo>
                  <a:lnTo>
                    <a:pt x="1434280" y="831850"/>
                  </a:lnTo>
                  <a:lnTo>
                    <a:pt x="1432280" y="833120"/>
                  </a:lnTo>
                  <a:lnTo>
                    <a:pt x="1431296" y="833120"/>
                  </a:lnTo>
                  <a:lnTo>
                    <a:pt x="1431275" y="834390"/>
                  </a:lnTo>
                  <a:lnTo>
                    <a:pt x="1431621" y="835660"/>
                  </a:lnTo>
                  <a:lnTo>
                    <a:pt x="1432134" y="836930"/>
                  </a:lnTo>
                  <a:lnTo>
                    <a:pt x="1429851" y="836930"/>
                  </a:lnTo>
                  <a:lnTo>
                    <a:pt x="1430448" y="838200"/>
                  </a:lnTo>
                  <a:lnTo>
                    <a:pt x="1431014" y="838200"/>
                  </a:lnTo>
                  <a:lnTo>
                    <a:pt x="1432459" y="843280"/>
                  </a:lnTo>
                  <a:lnTo>
                    <a:pt x="1433055" y="844550"/>
                  </a:lnTo>
                  <a:lnTo>
                    <a:pt x="1434343" y="845820"/>
                  </a:lnTo>
                  <a:lnTo>
                    <a:pt x="1438835" y="847090"/>
                  </a:lnTo>
                  <a:lnTo>
                    <a:pt x="1440364" y="847090"/>
                  </a:lnTo>
                  <a:lnTo>
                    <a:pt x="1440605" y="845820"/>
                  </a:lnTo>
                  <a:lnTo>
                    <a:pt x="1440751" y="845820"/>
                  </a:lnTo>
                  <a:lnTo>
                    <a:pt x="1440563" y="844550"/>
                  </a:lnTo>
                  <a:lnTo>
                    <a:pt x="1440196" y="843280"/>
                  </a:lnTo>
                  <a:lnTo>
                    <a:pt x="1439977" y="842010"/>
                  </a:lnTo>
                  <a:lnTo>
                    <a:pt x="1438982" y="842010"/>
                  </a:lnTo>
                  <a:lnTo>
                    <a:pt x="1438741" y="840740"/>
                  </a:lnTo>
                  <a:lnTo>
                    <a:pt x="1438099" y="839883"/>
                  </a:lnTo>
                  <a:lnTo>
                    <a:pt x="1437411" y="839470"/>
                  </a:lnTo>
                  <a:lnTo>
                    <a:pt x="1442249" y="839470"/>
                  </a:lnTo>
                  <a:lnTo>
                    <a:pt x="1442636" y="838200"/>
                  </a:lnTo>
                  <a:lnTo>
                    <a:pt x="1442270" y="836930"/>
                  </a:lnTo>
                  <a:lnTo>
                    <a:pt x="1440982" y="835660"/>
                  </a:lnTo>
                  <a:lnTo>
                    <a:pt x="1442709" y="835660"/>
                  </a:lnTo>
                  <a:lnTo>
                    <a:pt x="1443128" y="834390"/>
                  </a:lnTo>
                  <a:lnTo>
                    <a:pt x="1443380" y="833120"/>
                  </a:lnTo>
                  <a:lnTo>
                    <a:pt x="1443484" y="831850"/>
                  </a:lnTo>
                  <a:lnTo>
                    <a:pt x="1443302" y="830888"/>
                  </a:lnTo>
                  <a:lnTo>
                    <a:pt x="1443244" y="830580"/>
                  </a:lnTo>
                  <a:lnTo>
                    <a:pt x="1442835" y="829310"/>
                  </a:lnTo>
                  <a:lnTo>
                    <a:pt x="1438521" y="829310"/>
                  </a:lnTo>
                  <a:lnTo>
                    <a:pt x="1438888" y="828040"/>
                  </a:lnTo>
                  <a:close/>
                </a:path>
                <a:path w="1501140" h="894079">
                  <a:moveTo>
                    <a:pt x="1469274" y="835660"/>
                  </a:moveTo>
                  <a:lnTo>
                    <a:pt x="1448416" y="835660"/>
                  </a:lnTo>
                  <a:lnTo>
                    <a:pt x="1448406" y="836930"/>
                  </a:lnTo>
                  <a:lnTo>
                    <a:pt x="1456939" y="836930"/>
                  </a:lnTo>
                  <a:lnTo>
                    <a:pt x="1457285" y="838200"/>
                  </a:lnTo>
                  <a:lnTo>
                    <a:pt x="1457913" y="840740"/>
                  </a:lnTo>
                  <a:lnTo>
                    <a:pt x="1458185" y="840740"/>
                  </a:lnTo>
                  <a:lnTo>
                    <a:pt x="1459484" y="843280"/>
                  </a:lnTo>
                  <a:lnTo>
                    <a:pt x="1459767" y="844550"/>
                  </a:lnTo>
                  <a:lnTo>
                    <a:pt x="1460395" y="845820"/>
                  </a:lnTo>
                  <a:lnTo>
                    <a:pt x="1460552" y="847090"/>
                  </a:lnTo>
                  <a:lnTo>
                    <a:pt x="1470080" y="847090"/>
                  </a:lnTo>
                  <a:lnTo>
                    <a:pt x="1469923" y="845820"/>
                  </a:lnTo>
                  <a:lnTo>
                    <a:pt x="1469410" y="844550"/>
                  </a:lnTo>
                  <a:lnTo>
                    <a:pt x="1469285" y="843280"/>
                  </a:lnTo>
                  <a:lnTo>
                    <a:pt x="1469075" y="843280"/>
                  </a:lnTo>
                  <a:lnTo>
                    <a:pt x="1469033" y="840740"/>
                  </a:lnTo>
                  <a:lnTo>
                    <a:pt x="1468800" y="839883"/>
                  </a:lnTo>
                  <a:lnTo>
                    <a:pt x="1468688" y="839470"/>
                  </a:lnTo>
                  <a:lnTo>
                    <a:pt x="1469620" y="839470"/>
                  </a:lnTo>
                  <a:lnTo>
                    <a:pt x="1469473" y="838200"/>
                  </a:lnTo>
                  <a:lnTo>
                    <a:pt x="1469044" y="838200"/>
                  </a:lnTo>
                  <a:lnTo>
                    <a:pt x="1469337" y="836930"/>
                  </a:lnTo>
                  <a:lnTo>
                    <a:pt x="1469274" y="835660"/>
                  </a:lnTo>
                  <a:close/>
                </a:path>
                <a:path w="1501140" h="894079">
                  <a:moveTo>
                    <a:pt x="1422302" y="844550"/>
                  </a:moveTo>
                  <a:lnTo>
                    <a:pt x="1410847" y="844550"/>
                  </a:lnTo>
                  <a:lnTo>
                    <a:pt x="1410459" y="845820"/>
                  </a:lnTo>
                  <a:lnTo>
                    <a:pt x="1421956" y="845820"/>
                  </a:lnTo>
                  <a:lnTo>
                    <a:pt x="1422302" y="844550"/>
                  </a:lnTo>
                  <a:close/>
                </a:path>
                <a:path w="1501140" h="894079">
                  <a:moveTo>
                    <a:pt x="1392460" y="839470"/>
                  </a:moveTo>
                  <a:lnTo>
                    <a:pt x="1386784" y="839470"/>
                  </a:lnTo>
                  <a:lnTo>
                    <a:pt x="1387559" y="840740"/>
                  </a:lnTo>
                  <a:lnTo>
                    <a:pt x="1388921" y="842010"/>
                  </a:lnTo>
                  <a:lnTo>
                    <a:pt x="1390418" y="843280"/>
                  </a:lnTo>
                  <a:lnTo>
                    <a:pt x="1391580" y="844550"/>
                  </a:lnTo>
                  <a:lnTo>
                    <a:pt x="1393130" y="843280"/>
                  </a:lnTo>
                  <a:lnTo>
                    <a:pt x="1392899" y="842010"/>
                  </a:lnTo>
                  <a:lnTo>
                    <a:pt x="1392229" y="840740"/>
                  </a:lnTo>
                  <a:lnTo>
                    <a:pt x="1392385" y="839883"/>
                  </a:lnTo>
                  <a:lnTo>
                    <a:pt x="1392460" y="839470"/>
                  </a:lnTo>
                  <a:close/>
                </a:path>
                <a:path w="1501140" h="894079">
                  <a:moveTo>
                    <a:pt x="1422333" y="843280"/>
                  </a:moveTo>
                  <a:lnTo>
                    <a:pt x="1397590" y="843280"/>
                  </a:lnTo>
                  <a:lnTo>
                    <a:pt x="1397653" y="844550"/>
                  </a:lnTo>
                  <a:lnTo>
                    <a:pt x="1421527" y="844550"/>
                  </a:lnTo>
                  <a:lnTo>
                    <a:pt x="1422333" y="843280"/>
                  </a:lnTo>
                  <a:close/>
                </a:path>
                <a:path w="1501140" h="894079">
                  <a:moveTo>
                    <a:pt x="1455327" y="843280"/>
                  </a:moveTo>
                  <a:lnTo>
                    <a:pt x="1448353" y="843280"/>
                  </a:lnTo>
                  <a:lnTo>
                    <a:pt x="1448039" y="844550"/>
                  </a:lnTo>
                  <a:lnTo>
                    <a:pt x="1454636" y="844550"/>
                  </a:lnTo>
                  <a:lnTo>
                    <a:pt x="1455327" y="843280"/>
                  </a:lnTo>
                  <a:close/>
                </a:path>
                <a:path w="1501140" h="894079">
                  <a:moveTo>
                    <a:pt x="1424857" y="842010"/>
                  </a:moveTo>
                  <a:lnTo>
                    <a:pt x="1396145" y="842010"/>
                  </a:lnTo>
                  <a:lnTo>
                    <a:pt x="1396135" y="843280"/>
                  </a:lnTo>
                  <a:lnTo>
                    <a:pt x="1424951" y="843280"/>
                  </a:lnTo>
                  <a:lnTo>
                    <a:pt x="1424857" y="842010"/>
                  </a:lnTo>
                  <a:close/>
                </a:path>
                <a:path w="1501140" h="894079">
                  <a:moveTo>
                    <a:pt x="1397486" y="836930"/>
                  </a:moveTo>
                  <a:lnTo>
                    <a:pt x="1397297" y="836930"/>
                  </a:lnTo>
                  <a:lnTo>
                    <a:pt x="1397172" y="838200"/>
                  </a:lnTo>
                  <a:lnTo>
                    <a:pt x="1396596" y="838200"/>
                  </a:lnTo>
                  <a:lnTo>
                    <a:pt x="1393046" y="839470"/>
                  </a:lnTo>
                  <a:lnTo>
                    <a:pt x="1393978" y="840740"/>
                  </a:lnTo>
                  <a:lnTo>
                    <a:pt x="1394843" y="841855"/>
                  </a:lnTo>
                  <a:lnTo>
                    <a:pt x="1394962" y="842010"/>
                  </a:lnTo>
                  <a:lnTo>
                    <a:pt x="1395695" y="840740"/>
                  </a:lnTo>
                  <a:lnTo>
                    <a:pt x="1396303" y="840740"/>
                  </a:lnTo>
                  <a:lnTo>
                    <a:pt x="1397894" y="838200"/>
                  </a:lnTo>
                  <a:lnTo>
                    <a:pt x="1397486" y="836930"/>
                  </a:lnTo>
                  <a:close/>
                </a:path>
                <a:path w="1501140" h="894079">
                  <a:moveTo>
                    <a:pt x="1398533" y="839470"/>
                  </a:moveTo>
                  <a:lnTo>
                    <a:pt x="1398135" y="839470"/>
                  </a:lnTo>
                  <a:lnTo>
                    <a:pt x="1398046" y="840740"/>
                  </a:lnTo>
                  <a:lnTo>
                    <a:pt x="1397957" y="842010"/>
                  </a:lnTo>
                  <a:lnTo>
                    <a:pt x="1424260" y="842010"/>
                  </a:lnTo>
                  <a:lnTo>
                    <a:pt x="1423810" y="840740"/>
                  </a:lnTo>
                  <a:lnTo>
                    <a:pt x="1399433" y="840740"/>
                  </a:lnTo>
                  <a:lnTo>
                    <a:pt x="1398533" y="839470"/>
                  </a:lnTo>
                  <a:close/>
                </a:path>
                <a:path w="1501140" h="894079">
                  <a:moveTo>
                    <a:pt x="1441375" y="841855"/>
                  </a:moveTo>
                  <a:lnTo>
                    <a:pt x="1441390" y="842010"/>
                  </a:lnTo>
                  <a:lnTo>
                    <a:pt x="1441631" y="842010"/>
                  </a:lnTo>
                  <a:lnTo>
                    <a:pt x="1441375" y="841855"/>
                  </a:lnTo>
                  <a:close/>
                </a:path>
                <a:path w="1501140" h="894079">
                  <a:moveTo>
                    <a:pt x="1442249" y="839470"/>
                  </a:moveTo>
                  <a:lnTo>
                    <a:pt x="1437788" y="839470"/>
                  </a:lnTo>
                  <a:lnTo>
                    <a:pt x="1438099" y="839883"/>
                  </a:lnTo>
                  <a:lnTo>
                    <a:pt x="1441375" y="841855"/>
                  </a:lnTo>
                  <a:lnTo>
                    <a:pt x="1441265" y="840740"/>
                  </a:lnTo>
                  <a:lnTo>
                    <a:pt x="1442249" y="839470"/>
                  </a:lnTo>
                  <a:close/>
                </a:path>
                <a:path w="1501140" h="894079">
                  <a:moveTo>
                    <a:pt x="1369319" y="834390"/>
                  </a:moveTo>
                  <a:lnTo>
                    <a:pt x="1366701" y="834390"/>
                  </a:lnTo>
                  <a:lnTo>
                    <a:pt x="1366335" y="835660"/>
                  </a:lnTo>
                  <a:lnTo>
                    <a:pt x="1366796" y="836930"/>
                  </a:lnTo>
                  <a:lnTo>
                    <a:pt x="1368994" y="836930"/>
                  </a:lnTo>
                  <a:lnTo>
                    <a:pt x="1367508" y="838200"/>
                  </a:lnTo>
                  <a:lnTo>
                    <a:pt x="1367309" y="839470"/>
                  </a:lnTo>
                  <a:lnTo>
                    <a:pt x="1368942" y="839470"/>
                  </a:lnTo>
                  <a:lnTo>
                    <a:pt x="1369518" y="840740"/>
                  </a:lnTo>
                  <a:lnTo>
                    <a:pt x="1370073" y="838200"/>
                  </a:lnTo>
                  <a:lnTo>
                    <a:pt x="1371047" y="836930"/>
                  </a:lnTo>
                  <a:lnTo>
                    <a:pt x="1372167" y="835660"/>
                  </a:lnTo>
                  <a:lnTo>
                    <a:pt x="1369036" y="835660"/>
                  </a:lnTo>
                  <a:lnTo>
                    <a:pt x="1369319" y="834390"/>
                  </a:lnTo>
                  <a:close/>
                </a:path>
                <a:path w="1501140" h="894079">
                  <a:moveTo>
                    <a:pt x="1420417" y="831850"/>
                  </a:moveTo>
                  <a:lnTo>
                    <a:pt x="1402020" y="831850"/>
                  </a:lnTo>
                  <a:lnTo>
                    <a:pt x="1402260" y="833120"/>
                  </a:lnTo>
                  <a:lnTo>
                    <a:pt x="1402386" y="834390"/>
                  </a:lnTo>
                  <a:lnTo>
                    <a:pt x="1402407" y="835660"/>
                  </a:lnTo>
                  <a:lnTo>
                    <a:pt x="1401957" y="836930"/>
                  </a:lnTo>
                  <a:lnTo>
                    <a:pt x="1401276" y="836930"/>
                  </a:lnTo>
                  <a:lnTo>
                    <a:pt x="1400700" y="838200"/>
                  </a:lnTo>
                  <a:lnTo>
                    <a:pt x="1400575" y="839470"/>
                  </a:lnTo>
                  <a:lnTo>
                    <a:pt x="1400302" y="840740"/>
                  </a:lnTo>
                  <a:lnTo>
                    <a:pt x="1423810" y="840740"/>
                  </a:lnTo>
                  <a:lnTo>
                    <a:pt x="1423958" y="839883"/>
                  </a:lnTo>
                  <a:lnTo>
                    <a:pt x="1424029" y="839470"/>
                  </a:lnTo>
                  <a:lnTo>
                    <a:pt x="1423810" y="838200"/>
                  </a:lnTo>
                  <a:lnTo>
                    <a:pt x="1423422" y="838200"/>
                  </a:lnTo>
                  <a:lnTo>
                    <a:pt x="1423014" y="836930"/>
                  </a:lnTo>
                  <a:lnTo>
                    <a:pt x="1422794" y="835660"/>
                  </a:lnTo>
                  <a:lnTo>
                    <a:pt x="1422982" y="835660"/>
                  </a:lnTo>
                  <a:lnTo>
                    <a:pt x="1421244" y="833120"/>
                  </a:lnTo>
                  <a:lnTo>
                    <a:pt x="1420417" y="831850"/>
                  </a:lnTo>
                  <a:close/>
                </a:path>
                <a:path w="1501140" h="894079">
                  <a:moveTo>
                    <a:pt x="1437788" y="839470"/>
                  </a:moveTo>
                  <a:lnTo>
                    <a:pt x="1437411" y="839470"/>
                  </a:lnTo>
                  <a:lnTo>
                    <a:pt x="1438099" y="839883"/>
                  </a:lnTo>
                  <a:lnTo>
                    <a:pt x="1437788" y="839470"/>
                  </a:lnTo>
                  <a:close/>
                </a:path>
                <a:path w="1501140" h="894079">
                  <a:moveTo>
                    <a:pt x="607677" y="838200"/>
                  </a:moveTo>
                  <a:lnTo>
                    <a:pt x="605363" y="838200"/>
                  </a:lnTo>
                  <a:lnTo>
                    <a:pt x="605876" y="839470"/>
                  </a:lnTo>
                  <a:lnTo>
                    <a:pt x="607196" y="839470"/>
                  </a:lnTo>
                  <a:lnTo>
                    <a:pt x="607677" y="838200"/>
                  </a:lnTo>
                  <a:close/>
                </a:path>
                <a:path w="1501140" h="894079">
                  <a:moveTo>
                    <a:pt x="1388942" y="836930"/>
                  </a:moveTo>
                  <a:lnTo>
                    <a:pt x="1388491" y="836930"/>
                  </a:lnTo>
                  <a:lnTo>
                    <a:pt x="1387968" y="838200"/>
                  </a:lnTo>
                  <a:lnTo>
                    <a:pt x="1387989" y="839470"/>
                  </a:lnTo>
                  <a:lnTo>
                    <a:pt x="1393161" y="839470"/>
                  </a:lnTo>
                  <a:lnTo>
                    <a:pt x="1392596" y="838200"/>
                  </a:lnTo>
                  <a:lnTo>
                    <a:pt x="1389402" y="838200"/>
                  </a:lnTo>
                  <a:lnTo>
                    <a:pt x="1388942" y="836930"/>
                  </a:lnTo>
                  <a:close/>
                </a:path>
                <a:path w="1501140" h="894079">
                  <a:moveTo>
                    <a:pt x="607049" y="835660"/>
                  </a:moveTo>
                  <a:lnTo>
                    <a:pt x="605646" y="835660"/>
                  </a:lnTo>
                  <a:lnTo>
                    <a:pt x="605562" y="838200"/>
                  </a:lnTo>
                  <a:lnTo>
                    <a:pt x="607897" y="838200"/>
                  </a:lnTo>
                  <a:lnTo>
                    <a:pt x="607813" y="836930"/>
                  </a:lnTo>
                  <a:lnTo>
                    <a:pt x="607300" y="836930"/>
                  </a:lnTo>
                  <a:lnTo>
                    <a:pt x="607049" y="835660"/>
                  </a:lnTo>
                  <a:close/>
                </a:path>
                <a:path w="1501140" h="894079">
                  <a:moveTo>
                    <a:pt x="1392125" y="836930"/>
                  </a:moveTo>
                  <a:lnTo>
                    <a:pt x="1389612" y="836930"/>
                  </a:lnTo>
                  <a:lnTo>
                    <a:pt x="1389926" y="838200"/>
                  </a:lnTo>
                  <a:lnTo>
                    <a:pt x="1392407" y="838200"/>
                  </a:lnTo>
                  <a:lnTo>
                    <a:pt x="1392125" y="836930"/>
                  </a:lnTo>
                  <a:close/>
                </a:path>
                <a:path w="1501140" h="894079">
                  <a:moveTo>
                    <a:pt x="1399643" y="833120"/>
                  </a:moveTo>
                  <a:lnTo>
                    <a:pt x="1398962" y="834390"/>
                  </a:lnTo>
                  <a:lnTo>
                    <a:pt x="1397946" y="834390"/>
                  </a:lnTo>
                  <a:lnTo>
                    <a:pt x="1396816" y="835660"/>
                  </a:lnTo>
                  <a:lnTo>
                    <a:pt x="1397140" y="836930"/>
                  </a:lnTo>
                  <a:lnTo>
                    <a:pt x="1397821" y="836930"/>
                  </a:lnTo>
                  <a:lnTo>
                    <a:pt x="1398564" y="838200"/>
                  </a:lnTo>
                  <a:lnTo>
                    <a:pt x="1400030" y="838200"/>
                  </a:lnTo>
                  <a:lnTo>
                    <a:pt x="1400229" y="836930"/>
                  </a:lnTo>
                  <a:lnTo>
                    <a:pt x="1400250" y="835660"/>
                  </a:lnTo>
                  <a:lnTo>
                    <a:pt x="1400041" y="834390"/>
                  </a:lnTo>
                  <a:lnTo>
                    <a:pt x="1399643" y="833120"/>
                  </a:lnTo>
                  <a:close/>
                </a:path>
                <a:path w="1501140" h="894079">
                  <a:moveTo>
                    <a:pt x="1380659" y="831850"/>
                  </a:moveTo>
                  <a:lnTo>
                    <a:pt x="1380052" y="833120"/>
                  </a:lnTo>
                  <a:lnTo>
                    <a:pt x="1378910" y="833120"/>
                  </a:lnTo>
                  <a:lnTo>
                    <a:pt x="1378523" y="834390"/>
                  </a:lnTo>
                  <a:lnTo>
                    <a:pt x="1378722" y="835660"/>
                  </a:lnTo>
                  <a:lnTo>
                    <a:pt x="1379151" y="835660"/>
                  </a:lnTo>
                  <a:lnTo>
                    <a:pt x="1379486" y="836930"/>
                  </a:lnTo>
                  <a:lnTo>
                    <a:pt x="1380795" y="836930"/>
                  </a:lnTo>
                  <a:lnTo>
                    <a:pt x="1381549" y="835660"/>
                  </a:lnTo>
                  <a:lnTo>
                    <a:pt x="1381612" y="834390"/>
                  </a:lnTo>
                  <a:lnTo>
                    <a:pt x="1380659" y="831850"/>
                  </a:lnTo>
                  <a:close/>
                </a:path>
                <a:path w="1501140" h="894079">
                  <a:moveTo>
                    <a:pt x="1430103" y="835660"/>
                  </a:moveTo>
                  <a:lnTo>
                    <a:pt x="1428961" y="835660"/>
                  </a:lnTo>
                  <a:lnTo>
                    <a:pt x="1429223" y="836930"/>
                  </a:lnTo>
                  <a:lnTo>
                    <a:pt x="1431453" y="836930"/>
                  </a:lnTo>
                  <a:lnTo>
                    <a:pt x="1430103" y="835660"/>
                  </a:lnTo>
                  <a:close/>
                </a:path>
                <a:path w="1501140" h="894079">
                  <a:moveTo>
                    <a:pt x="618483" y="831850"/>
                  </a:moveTo>
                  <a:lnTo>
                    <a:pt x="616065" y="831850"/>
                  </a:lnTo>
                  <a:lnTo>
                    <a:pt x="616190" y="833120"/>
                  </a:lnTo>
                  <a:lnTo>
                    <a:pt x="615195" y="833120"/>
                  </a:lnTo>
                  <a:lnTo>
                    <a:pt x="615122" y="834390"/>
                  </a:lnTo>
                  <a:lnTo>
                    <a:pt x="615876" y="835660"/>
                  </a:lnTo>
                  <a:lnTo>
                    <a:pt x="617300" y="834390"/>
                  </a:lnTo>
                  <a:lnTo>
                    <a:pt x="618337" y="834390"/>
                  </a:lnTo>
                  <a:lnTo>
                    <a:pt x="618871" y="833120"/>
                  </a:lnTo>
                  <a:lnTo>
                    <a:pt x="618483" y="831850"/>
                  </a:lnTo>
                  <a:close/>
                </a:path>
                <a:path w="1501140" h="894079">
                  <a:moveTo>
                    <a:pt x="1373528" y="834390"/>
                  </a:moveTo>
                  <a:lnTo>
                    <a:pt x="1371267" y="834390"/>
                  </a:lnTo>
                  <a:lnTo>
                    <a:pt x="1369717" y="835660"/>
                  </a:lnTo>
                  <a:lnTo>
                    <a:pt x="1373277" y="835660"/>
                  </a:lnTo>
                  <a:lnTo>
                    <a:pt x="1373528" y="834390"/>
                  </a:lnTo>
                  <a:close/>
                </a:path>
                <a:path w="1501140" h="894079">
                  <a:moveTo>
                    <a:pt x="1450772" y="833120"/>
                  </a:moveTo>
                  <a:lnTo>
                    <a:pt x="1445872" y="833120"/>
                  </a:lnTo>
                  <a:lnTo>
                    <a:pt x="1445558" y="834390"/>
                  </a:lnTo>
                  <a:lnTo>
                    <a:pt x="1445935" y="835660"/>
                  </a:lnTo>
                  <a:lnTo>
                    <a:pt x="1446353" y="835660"/>
                  </a:lnTo>
                  <a:lnTo>
                    <a:pt x="1447474" y="834390"/>
                  </a:lnTo>
                  <a:lnTo>
                    <a:pt x="1449484" y="834390"/>
                  </a:lnTo>
                  <a:lnTo>
                    <a:pt x="1450772" y="833120"/>
                  </a:lnTo>
                  <a:close/>
                </a:path>
                <a:path w="1501140" h="894079">
                  <a:moveTo>
                    <a:pt x="1468133" y="834390"/>
                  </a:moveTo>
                  <a:lnTo>
                    <a:pt x="1448259" y="834390"/>
                  </a:lnTo>
                  <a:lnTo>
                    <a:pt x="1448249" y="835660"/>
                  </a:lnTo>
                  <a:lnTo>
                    <a:pt x="1469096" y="835660"/>
                  </a:lnTo>
                  <a:lnTo>
                    <a:pt x="1468133" y="834390"/>
                  </a:lnTo>
                  <a:close/>
                </a:path>
                <a:path w="1501140" h="894079">
                  <a:moveTo>
                    <a:pt x="1385570" y="833120"/>
                  </a:moveTo>
                  <a:lnTo>
                    <a:pt x="1384743" y="833120"/>
                  </a:lnTo>
                  <a:lnTo>
                    <a:pt x="1385434" y="834390"/>
                  </a:lnTo>
                  <a:lnTo>
                    <a:pt x="1385570" y="833120"/>
                  </a:lnTo>
                  <a:close/>
                </a:path>
                <a:path w="1501140" h="894079">
                  <a:moveTo>
                    <a:pt x="1398302" y="831850"/>
                  </a:moveTo>
                  <a:lnTo>
                    <a:pt x="1397580" y="831850"/>
                  </a:lnTo>
                  <a:lnTo>
                    <a:pt x="1396721" y="833120"/>
                  </a:lnTo>
                  <a:lnTo>
                    <a:pt x="1396522" y="833120"/>
                  </a:lnTo>
                  <a:lnTo>
                    <a:pt x="1396659" y="834390"/>
                  </a:lnTo>
                  <a:lnTo>
                    <a:pt x="1398638" y="834390"/>
                  </a:lnTo>
                  <a:lnTo>
                    <a:pt x="1398376" y="833120"/>
                  </a:lnTo>
                  <a:lnTo>
                    <a:pt x="1398302" y="831850"/>
                  </a:lnTo>
                  <a:close/>
                </a:path>
                <a:path w="1501140" h="894079">
                  <a:moveTo>
                    <a:pt x="1458600" y="820439"/>
                  </a:moveTo>
                  <a:lnTo>
                    <a:pt x="1455111" y="820439"/>
                  </a:lnTo>
                  <a:lnTo>
                    <a:pt x="1452981" y="822960"/>
                  </a:lnTo>
                  <a:lnTo>
                    <a:pt x="1450992" y="822960"/>
                  </a:lnTo>
                  <a:lnTo>
                    <a:pt x="1450615" y="824230"/>
                  </a:lnTo>
                  <a:lnTo>
                    <a:pt x="1448018" y="824230"/>
                  </a:lnTo>
                  <a:lnTo>
                    <a:pt x="1448343" y="825500"/>
                  </a:lnTo>
                  <a:lnTo>
                    <a:pt x="1448845" y="826770"/>
                  </a:lnTo>
                  <a:lnTo>
                    <a:pt x="1452751" y="826770"/>
                  </a:lnTo>
                  <a:lnTo>
                    <a:pt x="1451840" y="828040"/>
                  </a:lnTo>
                  <a:lnTo>
                    <a:pt x="1445882" y="829310"/>
                  </a:lnTo>
                  <a:lnTo>
                    <a:pt x="1450667" y="829310"/>
                  </a:lnTo>
                  <a:lnTo>
                    <a:pt x="1450845" y="830580"/>
                  </a:lnTo>
                  <a:lnTo>
                    <a:pt x="1451882" y="830580"/>
                  </a:lnTo>
                  <a:lnTo>
                    <a:pt x="1451065" y="831850"/>
                  </a:lnTo>
                  <a:lnTo>
                    <a:pt x="1447694" y="831850"/>
                  </a:lnTo>
                  <a:lnTo>
                    <a:pt x="1446720" y="833120"/>
                  </a:lnTo>
                  <a:lnTo>
                    <a:pt x="1451243" y="833120"/>
                  </a:lnTo>
                  <a:lnTo>
                    <a:pt x="1451306" y="834390"/>
                  </a:lnTo>
                  <a:lnTo>
                    <a:pt x="1467976" y="834390"/>
                  </a:lnTo>
                  <a:lnTo>
                    <a:pt x="1467766" y="833120"/>
                  </a:lnTo>
                  <a:lnTo>
                    <a:pt x="1465798" y="830580"/>
                  </a:lnTo>
                  <a:lnTo>
                    <a:pt x="1464887" y="829310"/>
                  </a:lnTo>
                  <a:lnTo>
                    <a:pt x="1464740" y="828040"/>
                  </a:lnTo>
                  <a:lnTo>
                    <a:pt x="1459630" y="821690"/>
                  </a:lnTo>
                  <a:lnTo>
                    <a:pt x="1458600" y="820439"/>
                  </a:lnTo>
                  <a:close/>
                </a:path>
                <a:path w="1501140" h="894079">
                  <a:moveTo>
                    <a:pt x="515481" y="830580"/>
                  </a:moveTo>
                  <a:lnTo>
                    <a:pt x="514539" y="830580"/>
                  </a:lnTo>
                  <a:lnTo>
                    <a:pt x="514507" y="831850"/>
                  </a:lnTo>
                  <a:lnTo>
                    <a:pt x="514968" y="833120"/>
                  </a:lnTo>
                  <a:lnTo>
                    <a:pt x="516560" y="833120"/>
                  </a:lnTo>
                  <a:lnTo>
                    <a:pt x="516675" y="831850"/>
                  </a:lnTo>
                  <a:lnTo>
                    <a:pt x="515481" y="830580"/>
                  </a:lnTo>
                  <a:close/>
                </a:path>
                <a:path w="1501140" h="894079">
                  <a:moveTo>
                    <a:pt x="1396323" y="824230"/>
                  </a:moveTo>
                  <a:lnTo>
                    <a:pt x="1387078" y="824230"/>
                  </a:lnTo>
                  <a:lnTo>
                    <a:pt x="1384973" y="825500"/>
                  </a:lnTo>
                  <a:lnTo>
                    <a:pt x="1384900" y="826770"/>
                  </a:lnTo>
                  <a:lnTo>
                    <a:pt x="1382910" y="830580"/>
                  </a:lnTo>
                  <a:lnTo>
                    <a:pt x="1382439" y="831850"/>
                  </a:lnTo>
                  <a:lnTo>
                    <a:pt x="1383675" y="833120"/>
                  </a:lnTo>
                  <a:lnTo>
                    <a:pt x="1387727" y="833120"/>
                  </a:lnTo>
                  <a:lnTo>
                    <a:pt x="1387758" y="831850"/>
                  </a:lnTo>
                  <a:lnTo>
                    <a:pt x="1387099" y="831850"/>
                  </a:lnTo>
                  <a:lnTo>
                    <a:pt x="1386980" y="830888"/>
                  </a:lnTo>
                  <a:lnTo>
                    <a:pt x="1386942" y="830580"/>
                  </a:lnTo>
                  <a:lnTo>
                    <a:pt x="1388418" y="830580"/>
                  </a:lnTo>
                  <a:lnTo>
                    <a:pt x="1389193" y="829310"/>
                  </a:lnTo>
                  <a:lnTo>
                    <a:pt x="1390366" y="829310"/>
                  </a:lnTo>
                  <a:lnTo>
                    <a:pt x="1390533" y="828040"/>
                  </a:lnTo>
                  <a:lnTo>
                    <a:pt x="1390973" y="826770"/>
                  </a:lnTo>
                  <a:lnTo>
                    <a:pt x="1396585" y="826770"/>
                  </a:lnTo>
                  <a:lnTo>
                    <a:pt x="1396501" y="825500"/>
                  </a:lnTo>
                  <a:lnTo>
                    <a:pt x="1396323" y="824230"/>
                  </a:lnTo>
                  <a:close/>
                </a:path>
                <a:path w="1501140" h="894079">
                  <a:moveTo>
                    <a:pt x="1401622" y="831850"/>
                  </a:moveTo>
                  <a:lnTo>
                    <a:pt x="1399224" y="831850"/>
                  </a:lnTo>
                  <a:lnTo>
                    <a:pt x="1399559" y="833120"/>
                  </a:lnTo>
                  <a:lnTo>
                    <a:pt x="1401695" y="833120"/>
                  </a:lnTo>
                  <a:lnTo>
                    <a:pt x="1401622" y="831850"/>
                  </a:lnTo>
                  <a:close/>
                </a:path>
                <a:path w="1501140" h="894079">
                  <a:moveTo>
                    <a:pt x="509167" y="830580"/>
                  </a:moveTo>
                  <a:lnTo>
                    <a:pt x="509220" y="830888"/>
                  </a:lnTo>
                  <a:lnTo>
                    <a:pt x="509513" y="831850"/>
                  </a:lnTo>
                  <a:lnTo>
                    <a:pt x="510162" y="831850"/>
                  </a:lnTo>
                  <a:lnTo>
                    <a:pt x="509900" y="830888"/>
                  </a:lnTo>
                  <a:lnTo>
                    <a:pt x="509167" y="830580"/>
                  </a:lnTo>
                  <a:close/>
                </a:path>
                <a:path w="1501140" h="894079">
                  <a:moveTo>
                    <a:pt x="512591" y="830580"/>
                  </a:moveTo>
                  <a:lnTo>
                    <a:pt x="509816" y="830580"/>
                  </a:lnTo>
                  <a:lnTo>
                    <a:pt x="509900" y="830888"/>
                  </a:lnTo>
                  <a:lnTo>
                    <a:pt x="512183" y="831850"/>
                  </a:lnTo>
                  <a:lnTo>
                    <a:pt x="512382" y="831850"/>
                  </a:lnTo>
                  <a:lnTo>
                    <a:pt x="512540" y="830888"/>
                  </a:lnTo>
                  <a:lnTo>
                    <a:pt x="512591" y="830580"/>
                  </a:lnTo>
                  <a:close/>
                </a:path>
                <a:path w="1501140" h="894079">
                  <a:moveTo>
                    <a:pt x="616797" y="830580"/>
                  </a:moveTo>
                  <a:lnTo>
                    <a:pt x="616284" y="830580"/>
                  </a:lnTo>
                  <a:lnTo>
                    <a:pt x="615729" y="831850"/>
                  </a:lnTo>
                  <a:lnTo>
                    <a:pt x="617195" y="831850"/>
                  </a:lnTo>
                  <a:lnTo>
                    <a:pt x="616894" y="830888"/>
                  </a:lnTo>
                  <a:lnTo>
                    <a:pt x="616797" y="830580"/>
                  </a:lnTo>
                  <a:close/>
                </a:path>
                <a:path w="1501140" h="894079">
                  <a:moveTo>
                    <a:pt x="1419433" y="830580"/>
                  </a:moveTo>
                  <a:lnTo>
                    <a:pt x="1398617" y="830580"/>
                  </a:lnTo>
                  <a:lnTo>
                    <a:pt x="1399025" y="831850"/>
                  </a:lnTo>
                  <a:lnTo>
                    <a:pt x="1419265" y="831850"/>
                  </a:lnTo>
                  <a:lnTo>
                    <a:pt x="1419392" y="830888"/>
                  </a:lnTo>
                  <a:lnTo>
                    <a:pt x="1419433" y="830580"/>
                  </a:lnTo>
                  <a:close/>
                </a:path>
                <a:path w="1501140" h="894079">
                  <a:moveTo>
                    <a:pt x="1448186" y="830580"/>
                  </a:moveTo>
                  <a:lnTo>
                    <a:pt x="1447034" y="830580"/>
                  </a:lnTo>
                  <a:lnTo>
                    <a:pt x="1447620" y="831850"/>
                  </a:lnTo>
                  <a:lnTo>
                    <a:pt x="1448186" y="830580"/>
                  </a:lnTo>
                  <a:close/>
                </a:path>
                <a:path w="1501140" h="894079">
                  <a:moveTo>
                    <a:pt x="509816" y="830580"/>
                  </a:moveTo>
                  <a:lnTo>
                    <a:pt x="509167" y="830580"/>
                  </a:lnTo>
                  <a:lnTo>
                    <a:pt x="509900" y="830888"/>
                  </a:lnTo>
                  <a:lnTo>
                    <a:pt x="509816" y="830580"/>
                  </a:lnTo>
                  <a:close/>
                </a:path>
                <a:path w="1501140" h="894079">
                  <a:moveTo>
                    <a:pt x="511984" y="828040"/>
                  </a:moveTo>
                  <a:lnTo>
                    <a:pt x="506539" y="828040"/>
                  </a:lnTo>
                  <a:lnTo>
                    <a:pt x="507073" y="829310"/>
                  </a:lnTo>
                  <a:lnTo>
                    <a:pt x="508445" y="830580"/>
                  </a:lnTo>
                  <a:lnTo>
                    <a:pt x="512738" y="830580"/>
                  </a:lnTo>
                  <a:lnTo>
                    <a:pt x="512748" y="829310"/>
                  </a:lnTo>
                  <a:lnTo>
                    <a:pt x="511984" y="828040"/>
                  </a:lnTo>
                  <a:close/>
                </a:path>
                <a:path w="1501140" h="894079">
                  <a:moveTo>
                    <a:pt x="616117" y="825500"/>
                  </a:moveTo>
                  <a:lnTo>
                    <a:pt x="613960" y="825500"/>
                  </a:lnTo>
                  <a:lnTo>
                    <a:pt x="613876" y="826770"/>
                  </a:lnTo>
                  <a:lnTo>
                    <a:pt x="613792" y="828040"/>
                  </a:lnTo>
                  <a:lnTo>
                    <a:pt x="612400" y="828040"/>
                  </a:lnTo>
                  <a:lnTo>
                    <a:pt x="612169" y="829310"/>
                  </a:lnTo>
                  <a:lnTo>
                    <a:pt x="611719" y="829310"/>
                  </a:lnTo>
                  <a:lnTo>
                    <a:pt x="612473" y="830580"/>
                  </a:lnTo>
                  <a:lnTo>
                    <a:pt x="613572" y="830580"/>
                  </a:lnTo>
                  <a:lnTo>
                    <a:pt x="615750" y="829310"/>
                  </a:lnTo>
                  <a:lnTo>
                    <a:pt x="615060" y="826770"/>
                  </a:lnTo>
                  <a:lnTo>
                    <a:pt x="616117" y="825500"/>
                  </a:lnTo>
                  <a:close/>
                </a:path>
                <a:path w="1501140" h="894079">
                  <a:moveTo>
                    <a:pt x="1372502" y="826770"/>
                  </a:moveTo>
                  <a:lnTo>
                    <a:pt x="1369424" y="826770"/>
                  </a:lnTo>
                  <a:lnTo>
                    <a:pt x="1370879" y="828040"/>
                  </a:lnTo>
                  <a:lnTo>
                    <a:pt x="1371581" y="828040"/>
                  </a:lnTo>
                  <a:lnTo>
                    <a:pt x="1371204" y="829310"/>
                  </a:lnTo>
                  <a:lnTo>
                    <a:pt x="1371570" y="829310"/>
                  </a:lnTo>
                  <a:lnTo>
                    <a:pt x="1372219" y="830580"/>
                  </a:lnTo>
                  <a:lnTo>
                    <a:pt x="1372670" y="830580"/>
                  </a:lnTo>
                  <a:lnTo>
                    <a:pt x="1372932" y="829310"/>
                  </a:lnTo>
                  <a:lnTo>
                    <a:pt x="1372848" y="828040"/>
                  </a:lnTo>
                  <a:lnTo>
                    <a:pt x="1372502" y="826770"/>
                  </a:lnTo>
                  <a:close/>
                </a:path>
                <a:path w="1501140" h="894079">
                  <a:moveTo>
                    <a:pt x="1417778" y="829310"/>
                  </a:moveTo>
                  <a:lnTo>
                    <a:pt x="1398229" y="829310"/>
                  </a:lnTo>
                  <a:lnTo>
                    <a:pt x="1398418" y="830580"/>
                  </a:lnTo>
                  <a:lnTo>
                    <a:pt x="1418040" y="830580"/>
                  </a:lnTo>
                  <a:lnTo>
                    <a:pt x="1417778" y="829310"/>
                  </a:lnTo>
                  <a:close/>
                </a:path>
                <a:path w="1501140" h="894079">
                  <a:moveTo>
                    <a:pt x="1449851" y="829310"/>
                  </a:moveTo>
                  <a:lnTo>
                    <a:pt x="1445442" y="829310"/>
                  </a:lnTo>
                  <a:lnTo>
                    <a:pt x="1445589" y="830580"/>
                  </a:lnTo>
                  <a:lnTo>
                    <a:pt x="1449641" y="830580"/>
                  </a:lnTo>
                  <a:lnTo>
                    <a:pt x="1449851" y="829310"/>
                  </a:lnTo>
                  <a:close/>
                </a:path>
                <a:path w="1501140" h="894079">
                  <a:moveTo>
                    <a:pt x="1403035" y="817880"/>
                  </a:moveTo>
                  <a:lnTo>
                    <a:pt x="1395926" y="817880"/>
                  </a:lnTo>
                  <a:lnTo>
                    <a:pt x="1396679" y="819150"/>
                  </a:lnTo>
                  <a:lnTo>
                    <a:pt x="1396585" y="821690"/>
                  </a:lnTo>
                  <a:lnTo>
                    <a:pt x="1396742" y="822960"/>
                  </a:lnTo>
                  <a:lnTo>
                    <a:pt x="1397727" y="824230"/>
                  </a:lnTo>
                  <a:lnTo>
                    <a:pt x="1397988" y="825500"/>
                  </a:lnTo>
                  <a:lnTo>
                    <a:pt x="1398334" y="826770"/>
                  </a:lnTo>
                  <a:lnTo>
                    <a:pt x="1398868" y="828040"/>
                  </a:lnTo>
                  <a:lnTo>
                    <a:pt x="1399004" y="829310"/>
                  </a:lnTo>
                  <a:lnTo>
                    <a:pt x="1417579" y="829310"/>
                  </a:lnTo>
                  <a:lnTo>
                    <a:pt x="1417213" y="828040"/>
                  </a:lnTo>
                  <a:lnTo>
                    <a:pt x="1415600" y="828040"/>
                  </a:lnTo>
                  <a:lnTo>
                    <a:pt x="1414784" y="826770"/>
                  </a:lnTo>
                  <a:lnTo>
                    <a:pt x="1414019" y="825500"/>
                  </a:lnTo>
                  <a:lnTo>
                    <a:pt x="1413255" y="825500"/>
                  </a:lnTo>
                  <a:lnTo>
                    <a:pt x="1411590" y="824230"/>
                  </a:lnTo>
                  <a:lnTo>
                    <a:pt x="1408239" y="824230"/>
                  </a:lnTo>
                  <a:lnTo>
                    <a:pt x="1407871" y="823141"/>
                  </a:lnTo>
                  <a:lnTo>
                    <a:pt x="1407810" y="822960"/>
                  </a:lnTo>
                  <a:lnTo>
                    <a:pt x="1402281" y="822960"/>
                  </a:lnTo>
                  <a:lnTo>
                    <a:pt x="1400515" y="820439"/>
                  </a:lnTo>
                  <a:lnTo>
                    <a:pt x="1402698" y="820439"/>
                  </a:lnTo>
                  <a:lnTo>
                    <a:pt x="1403035" y="817880"/>
                  </a:lnTo>
                  <a:close/>
                </a:path>
                <a:path w="1501140" h="894079">
                  <a:moveTo>
                    <a:pt x="1491378" y="826770"/>
                  </a:moveTo>
                  <a:lnTo>
                    <a:pt x="1468080" y="826770"/>
                  </a:lnTo>
                  <a:lnTo>
                    <a:pt x="1467243" y="828040"/>
                  </a:lnTo>
                  <a:lnTo>
                    <a:pt x="1467693" y="829310"/>
                  </a:lnTo>
                  <a:lnTo>
                    <a:pt x="1492237" y="829310"/>
                  </a:lnTo>
                  <a:lnTo>
                    <a:pt x="1491745" y="828040"/>
                  </a:lnTo>
                  <a:lnTo>
                    <a:pt x="1491263" y="828040"/>
                  </a:lnTo>
                  <a:lnTo>
                    <a:pt x="1491378" y="826770"/>
                  </a:lnTo>
                  <a:close/>
                </a:path>
                <a:path w="1501140" h="894079">
                  <a:moveTo>
                    <a:pt x="509439" y="825500"/>
                  </a:moveTo>
                  <a:lnTo>
                    <a:pt x="504822" y="825500"/>
                  </a:lnTo>
                  <a:lnTo>
                    <a:pt x="505523" y="826770"/>
                  </a:lnTo>
                  <a:lnTo>
                    <a:pt x="505796" y="828040"/>
                  </a:lnTo>
                  <a:lnTo>
                    <a:pt x="511188" y="828040"/>
                  </a:lnTo>
                  <a:lnTo>
                    <a:pt x="510340" y="826770"/>
                  </a:lnTo>
                  <a:lnTo>
                    <a:pt x="509439" y="825500"/>
                  </a:lnTo>
                  <a:close/>
                </a:path>
                <a:path w="1501140" h="894079">
                  <a:moveTo>
                    <a:pt x="595717" y="820439"/>
                  </a:moveTo>
                  <a:lnTo>
                    <a:pt x="593010" y="820439"/>
                  </a:lnTo>
                  <a:lnTo>
                    <a:pt x="592474" y="821690"/>
                  </a:lnTo>
                  <a:lnTo>
                    <a:pt x="590338" y="824230"/>
                  </a:lnTo>
                  <a:lnTo>
                    <a:pt x="588526" y="824230"/>
                  </a:lnTo>
                  <a:lnTo>
                    <a:pt x="588086" y="825500"/>
                  </a:lnTo>
                  <a:lnTo>
                    <a:pt x="588055" y="826770"/>
                  </a:lnTo>
                  <a:lnTo>
                    <a:pt x="588296" y="826770"/>
                  </a:lnTo>
                  <a:lnTo>
                    <a:pt x="588694" y="828040"/>
                  </a:lnTo>
                  <a:lnTo>
                    <a:pt x="589500" y="825500"/>
                  </a:lnTo>
                  <a:lnTo>
                    <a:pt x="590076" y="825500"/>
                  </a:lnTo>
                  <a:lnTo>
                    <a:pt x="592317" y="822960"/>
                  </a:lnTo>
                  <a:lnTo>
                    <a:pt x="594107" y="822960"/>
                  </a:lnTo>
                  <a:lnTo>
                    <a:pt x="595717" y="820439"/>
                  </a:lnTo>
                  <a:close/>
                </a:path>
                <a:path w="1501140" h="894079">
                  <a:moveTo>
                    <a:pt x="1393664" y="826770"/>
                  </a:moveTo>
                  <a:lnTo>
                    <a:pt x="1391528" y="826770"/>
                  </a:lnTo>
                  <a:lnTo>
                    <a:pt x="1392533" y="828040"/>
                  </a:lnTo>
                  <a:lnTo>
                    <a:pt x="1393664" y="826770"/>
                  </a:lnTo>
                  <a:close/>
                </a:path>
                <a:path w="1501140" h="894079">
                  <a:moveTo>
                    <a:pt x="1396344" y="826770"/>
                  </a:moveTo>
                  <a:lnTo>
                    <a:pt x="1394910" y="826770"/>
                  </a:lnTo>
                  <a:lnTo>
                    <a:pt x="1395507" y="828040"/>
                  </a:lnTo>
                  <a:lnTo>
                    <a:pt x="1396344" y="826770"/>
                  </a:lnTo>
                  <a:close/>
                </a:path>
                <a:path w="1501140" h="894079">
                  <a:moveTo>
                    <a:pt x="1427097" y="826770"/>
                  </a:moveTo>
                  <a:lnTo>
                    <a:pt x="1425338" y="826770"/>
                  </a:lnTo>
                  <a:lnTo>
                    <a:pt x="1425663" y="828040"/>
                  </a:lnTo>
                  <a:lnTo>
                    <a:pt x="1426626" y="828040"/>
                  </a:lnTo>
                  <a:lnTo>
                    <a:pt x="1427097" y="826770"/>
                  </a:lnTo>
                  <a:close/>
                </a:path>
                <a:path w="1501140" h="894079">
                  <a:moveTo>
                    <a:pt x="1444374" y="825500"/>
                  </a:moveTo>
                  <a:lnTo>
                    <a:pt x="1433788" y="825500"/>
                  </a:lnTo>
                  <a:lnTo>
                    <a:pt x="1434385" y="826770"/>
                  </a:lnTo>
                  <a:lnTo>
                    <a:pt x="1434668" y="828040"/>
                  </a:lnTo>
                  <a:lnTo>
                    <a:pt x="1440594" y="828040"/>
                  </a:lnTo>
                  <a:lnTo>
                    <a:pt x="1441212" y="826770"/>
                  </a:lnTo>
                  <a:lnTo>
                    <a:pt x="1443840" y="826770"/>
                  </a:lnTo>
                  <a:lnTo>
                    <a:pt x="1444374" y="825500"/>
                  </a:lnTo>
                  <a:close/>
                </a:path>
                <a:path w="1501140" h="894079">
                  <a:moveTo>
                    <a:pt x="1452050" y="826770"/>
                  </a:moveTo>
                  <a:lnTo>
                    <a:pt x="1449379" y="826770"/>
                  </a:lnTo>
                  <a:lnTo>
                    <a:pt x="1449788" y="828040"/>
                  </a:lnTo>
                  <a:lnTo>
                    <a:pt x="1452050" y="826770"/>
                  </a:lnTo>
                  <a:close/>
                </a:path>
                <a:path w="1501140" h="894079">
                  <a:moveTo>
                    <a:pt x="613824" y="824230"/>
                  </a:moveTo>
                  <a:lnTo>
                    <a:pt x="613373" y="824230"/>
                  </a:lnTo>
                  <a:lnTo>
                    <a:pt x="613049" y="825500"/>
                  </a:lnTo>
                  <a:lnTo>
                    <a:pt x="612054" y="826770"/>
                  </a:lnTo>
                  <a:lnTo>
                    <a:pt x="613531" y="825500"/>
                  </a:lnTo>
                  <a:lnTo>
                    <a:pt x="616127" y="825500"/>
                  </a:lnTo>
                  <a:lnTo>
                    <a:pt x="613824" y="824230"/>
                  </a:lnTo>
                  <a:close/>
                </a:path>
                <a:path w="1501140" h="894079">
                  <a:moveTo>
                    <a:pt x="1372481" y="812800"/>
                  </a:moveTo>
                  <a:lnTo>
                    <a:pt x="1368963" y="812800"/>
                  </a:lnTo>
                  <a:lnTo>
                    <a:pt x="1369277" y="814070"/>
                  </a:lnTo>
                  <a:lnTo>
                    <a:pt x="1368523" y="814070"/>
                  </a:lnTo>
                  <a:lnTo>
                    <a:pt x="1368094" y="815340"/>
                  </a:lnTo>
                  <a:lnTo>
                    <a:pt x="1367905" y="815340"/>
                  </a:lnTo>
                  <a:lnTo>
                    <a:pt x="1367958" y="816610"/>
                  </a:lnTo>
                  <a:lnTo>
                    <a:pt x="1366628" y="816610"/>
                  </a:lnTo>
                  <a:lnTo>
                    <a:pt x="1366764" y="817880"/>
                  </a:lnTo>
                  <a:lnTo>
                    <a:pt x="1367099" y="819150"/>
                  </a:lnTo>
                  <a:lnTo>
                    <a:pt x="1367277" y="819150"/>
                  </a:lnTo>
                  <a:lnTo>
                    <a:pt x="1367499" y="820439"/>
                  </a:lnTo>
                  <a:lnTo>
                    <a:pt x="1367633" y="821690"/>
                  </a:lnTo>
                  <a:lnTo>
                    <a:pt x="1369204" y="821690"/>
                  </a:lnTo>
                  <a:lnTo>
                    <a:pt x="1369105" y="823141"/>
                  </a:lnTo>
                  <a:lnTo>
                    <a:pt x="1368576" y="824230"/>
                  </a:lnTo>
                  <a:lnTo>
                    <a:pt x="1368974" y="824230"/>
                  </a:lnTo>
                  <a:lnTo>
                    <a:pt x="1369298" y="825500"/>
                  </a:lnTo>
                  <a:lnTo>
                    <a:pt x="1368932" y="826770"/>
                  </a:lnTo>
                  <a:lnTo>
                    <a:pt x="1372031" y="826770"/>
                  </a:lnTo>
                  <a:lnTo>
                    <a:pt x="1372586" y="825500"/>
                  </a:lnTo>
                  <a:lnTo>
                    <a:pt x="1372890" y="825500"/>
                  </a:lnTo>
                  <a:lnTo>
                    <a:pt x="1372408" y="824230"/>
                  </a:lnTo>
                  <a:lnTo>
                    <a:pt x="1372303" y="822960"/>
                  </a:lnTo>
                  <a:lnTo>
                    <a:pt x="1370377" y="822960"/>
                  </a:lnTo>
                  <a:lnTo>
                    <a:pt x="1369317" y="820439"/>
                  </a:lnTo>
                  <a:lnTo>
                    <a:pt x="1372153" y="820439"/>
                  </a:lnTo>
                  <a:lnTo>
                    <a:pt x="1371329" y="817880"/>
                  </a:lnTo>
                  <a:lnTo>
                    <a:pt x="1372314" y="816610"/>
                  </a:lnTo>
                  <a:lnTo>
                    <a:pt x="1372303" y="815340"/>
                  </a:lnTo>
                  <a:lnTo>
                    <a:pt x="1372083" y="814070"/>
                  </a:lnTo>
                  <a:lnTo>
                    <a:pt x="1372481" y="812800"/>
                  </a:lnTo>
                  <a:close/>
                </a:path>
                <a:path w="1501140" h="894079">
                  <a:moveTo>
                    <a:pt x="1430553" y="821690"/>
                  </a:moveTo>
                  <a:lnTo>
                    <a:pt x="1423485" y="821690"/>
                  </a:lnTo>
                  <a:lnTo>
                    <a:pt x="1423495" y="822960"/>
                  </a:lnTo>
                  <a:lnTo>
                    <a:pt x="1422972" y="822960"/>
                  </a:lnTo>
                  <a:lnTo>
                    <a:pt x="1422794" y="824230"/>
                  </a:lnTo>
                  <a:lnTo>
                    <a:pt x="1422522" y="825500"/>
                  </a:lnTo>
                  <a:lnTo>
                    <a:pt x="1424103" y="825500"/>
                  </a:lnTo>
                  <a:lnTo>
                    <a:pt x="1424637" y="826770"/>
                  </a:lnTo>
                  <a:lnTo>
                    <a:pt x="1428836" y="826770"/>
                  </a:lnTo>
                  <a:lnTo>
                    <a:pt x="1429108" y="825500"/>
                  </a:lnTo>
                  <a:lnTo>
                    <a:pt x="1429537" y="824230"/>
                  </a:lnTo>
                  <a:lnTo>
                    <a:pt x="1431317" y="824230"/>
                  </a:lnTo>
                  <a:lnTo>
                    <a:pt x="1430599" y="823141"/>
                  </a:lnTo>
                  <a:lnTo>
                    <a:pt x="1430553" y="821690"/>
                  </a:lnTo>
                  <a:close/>
                </a:path>
                <a:path w="1501140" h="894079">
                  <a:moveTo>
                    <a:pt x="1492876" y="811530"/>
                  </a:moveTo>
                  <a:lnTo>
                    <a:pt x="1462950" y="811530"/>
                  </a:lnTo>
                  <a:lnTo>
                    <a:pt x="1461609" y="814070"/>
                  </a:lnTo>
                  <a:lnTo>
                    <a:pt x="1462416" y="814070"/>
                  </a:lnTo>
                  <a:lnTo>
                    <a:pt x="1459966" y="816610"/>
                  </a:lnTo>
                  <a:lnTo>
                    <a:pt x="1458918" y="819150"/>
                  </a:lnTo>
                  <a:lnTo>
                    <a:pt x="1459369" y="819150"/>
                  </a:lnTo>
                  <a:lnTo>
                    <a:pt x="1459454" y="820439"/>
                  </a:lnTo>
                  <a:lnTo>
                    <a:pt x="1459909" y="820439"/>
                  </a:lnTo>
                  <a:lnTo>
                    <a:pt x="1460992" y="821690"/>
                  </a:lnTo>
                  <a:lnTo>
                    <a:pt x="1462918" y="822960"/>
                  </a:lnTo>
                  <a:lnTo>
                    <a:pt x="1463494" y="824230"/>
                  </a:lnTo>
                  <a:lnTo>
                    <a:pt x="1465086" y="826770"/>
                  </a:lnTo>
                  <a:lnTo>
                    <a:pt x="1490928" y="826770"/>
                  </a:lnTo>
                  <a:lnTo>
                    <a:pt x="1490865" y="824230"/>
                  </a:lnTo>
                  <a:lnTo>
                    <a:pt x="1491036" y="823141"/>
                  </a:lnTo>
                  <a:lnTo>
                    <a:pt x="1491064" y="822960"/>
                  </a:lnTo>
                  <a:lnTo>
                    <a:pt x="1491315" y="822960"/>
                  </a:lnTo>
                  <a:lnTo>
                    <a:pt x="1492069" y="821690"/>
                  </a:lnTo>
                  <a:lnTo>
                    <a:pt x="1493273" y="819150"/>
                  </a:lnTo>
                  <a:lnTo>
                    <a:pt x="1493755" y="817880"/>
                  </a:lnTo>
                  <a:lnTo>
                    <a:pt x="1493734" y="816610"/>
                  </a:lnTo>
                  <a:lnTo>
                    <a:pt x="1493378" y="814070"/>
                  </a:lnTo>
                  <a:lnTo>
                    <a:pt x="1492876" y="811530"/>
                  </a:lnTo>
                  <a:close/>
                </a:path>
                <a:path w="1501140" h="894079">
                  <a:moveTo>
                    <a:pt x="506874" y="822960"/>
                  </a:moveTo>
                  <a:lnTo>
                    <a:pt x="505890" y="822960"/>
                  </a:lnTo>
                  <a:lnTo>
                    <a:pt x="505586" y="824230"/>
                  </a:lnTo>
                  <a:lnTo>
                    <a:pt x="505429" y="825500"/>
                  </a:lnTo>
                  <a:lnTo>
                    <a:pt x="508340" y="825500"/>
                  </a:lnTo>
                  <a:lnTo>
                    <a:pt x="507701" y="824230"/>
                  </a:lnTo>
                  <a:lnTo>
                    <a:pt x="506992" y="823141"/>
                  </a:lnTo>
                  <a:lnTo>
                    <a:pt x="506874" y="822960"/>
                  </a:lnTo>
                  <a:close/>
                </a:path>
                <a:path w="1501140" h="894079">
                  <a:moveTo>
                    <a:pt x="1376942" y="824230"/>
                  </a:moveTo>
                  <a:lnTo>
                    <a:pt x="1374460" y="824230"/>
                  </a:lnTo>
                  <a:lnTo>
                    <a:pt x="1375643" y="825500"/>
                  </a:lnTo>
                  <a:lnTo>
                    <a:pt x="1376628" y="825500"/>
                  </a:lnTo>
                  <a:lnTo>
                    <a:pt x="1376942" y="824230"/>
                  </a:lnTo>
                  <a:close/>
                </a:path>
                <a:path w="1501140" h="894079">
                  <a:moveTo>
                    <a:pt x="1431317" y="824230"/>
                  </a:moveTo>
                  <a:lnTo>
                    <a:pt x="1429945" y="824230"/>
                  </a:lnTo>
                  <a:lnTo>
                    <a:pt x="1430406" y="825500"/>
                  </a:lnTo>
                  <a:lnTo>
                    <a:pt x="1431715" y="825500"/>
                  </a:lnTo>
                  <a:lnTo>
                    <a:pt x="1431317" y="824230"/>
                  </a:lnTo>
                  <a:close/>
                </a:path>
                <a:path w="1501140" h="894079">
                  <a:moveTo>
                    <a:pt x="1445631" y="824230"/>
                  </a:moveTo>
                  <a:lnTo>
                    <a:pt x="1433966" y="824230"/>
                  </a:lnTo>
                  <a:lnTo>
                    <a:pt x="1433652" y="825500"/>
                  </a:lnTo>
                  <a:lnTo>
                    <a:pt x="1445013" y="825500"/>
                  </a:lnTo>
                  <a:lnTo>
                    <a:pt x="1445631" y="824230"/>
                  </a:lnTo>
                  <a:close/>
                </a:path>
                <a:path w="1501140" h="894079">
                  <a:moveTo>
                    <a:pt x="610054" y="821690"/>
                  </a:moveTo>
                  <a:lnTo>
                    <a:pt x="607552" y="821690"/>
                  </a:lnTo>
                  <a:lnTo>
                    <a:pt x="607594" y="822960"/>
                  </a:lnTo>
                  <a:lnTo>
                    <a:pt x="609269" y="822960"/>
                  </a:lnTo>
                  <a:lnTo>
                    <a:pt x="609719" y="824230"/>
                  </a:lnTo>
                  <a:lnTo>
                    <a:pt x="609836" y="823141"/>
                  </a:lnTo>
                  <a:lnTo>
                    <a:pt x="610054" y="821690"/>
                  </a:lnTo>
                  <a:close/>
                </a:path>
                <a:path w="1501140" h="894079">
                  <a:moveTo>
                    <a:pt x="613394" y="817880"/>
                  </a:moveTo>
                  <a:lnTo>
                    <a:pt x="612002" y="817880"/>
                  </a:lnTo>
                  <a:lnTo>
                    <a:pt x="612107" y="819150"/>
                  </a:lnTo>
                  <a:lnTo>
                    <a:pt x="610253" y="819150"/>
                  </a:lnTo>
                  <a:lnTo>
                    <a:pt x="610625" y="820439"/>
                  </a:lnTo>
                  <a:lnTo>
                    <a:pt x="609331" y="820439"/>
                  </a:lnTo>
                  <a:lnTo>
                    <a:pt x="609300" y="821690"/>
                  </a:lnTo>
                  <a:lnTo>
                    <a:pt x="610672" y="821690"/>
                  </a:lnTo>
                  <a:lnTo>
                    <a:pt x="610892" y="822960"/>
                  </a:lnTo>
                  <a:lnTo>
                    <a:pt x="611185" y="824230"/>
                  </a:lnTo>
                  <a:lnTo>
                    <a:pt x="612379" y="824230"/>
                  </a:lnTo>
                  <a:lnTo>
                    <a:pt x="611724" y="823141"/>
                  </a:lnTo>
                  <a:lnTo>
                    <a:pt x="611614" y="822960"/>
                  </a:lnTo>
                  <a:lnTo>
                    <a:pt x="612279" y="820439"/>
                  </a:lnTo>
                  <a:lnTo>
                    <a:pt x="613206" y="819150"/>
                  </a:lnTo>
                  <a:lnTo>
                    <a:pt x="613394" y="817880"/>
                  </a:lnTo>
                  <a:close/>
                </a:path>
                <a:path w="1501140" h="894079">
                  <a:moveTo>
                    <a:pt x="1374701" y="811530"/>
                  </a:moveTo>
                  <a:lnTo>
                    <a:pt x="1365487" y="811530"/>
                  </a:lnTo>
                  <a:lnTo>
                    <a:pt x="1365560" y="812800"/>
                  </a:lnTo>
                  <a:lnTo>
                    <a:pt x="1372481" y="812800"/>
                  </a:lnTo>
                  <a:lnTo>
                    <a:pt x="1373130" y="814070"/>
                  </a:lnTo>
                  <a:lnTo>
                    <a:pt x="1373340" y="815340"/>
                  </a:lnTo>
                  <a:lnTo>
                    <a:pt x="1373418" y="816610"/>
                  </a:lnTo>
                  <a:lnTo>
                    <a:pt x="1373497" y="817880"/>
                  </a:lnTo>
                  <a:lnTo>
                    <a:pt x="1373832" y="819150"/>
                  </a:lnTo>
                  <a:lnTo>
                    <a:pt x="1374272" y="819150"/>
                  </a:lnTo>
                  <a:lnTo>
                    <a:pt x="1374572" y="820439"/>
                  </a:lnTo>
                  <a:lnTo>
                    <a:pt x="1374178" y="822960"/>
                  </a:lnTo>
                  <a:lnTo>
                    <a:pt x="1374157" y="824230"/>
                  </a:lnTo>
                  <a:lnTo>
                    <a:pt x="1377088" y="824230"/>
                  </a:lnTo>
                  <a:lnTo>
                    <a:pt x="1377172" y="822960"/>
                  </a:lnTo>
                  <a:lnTo>
                    <a:pt x="1376942" y="822960"/>
                  </a:lnTo>
                  <a:lnTo>
                    <a:pt x="1376994" y="821690"/>
                  </a:lnTo>
                  <a:lnTo>
                    <a:pt x="1377476" y="821690"/>
                  </a:lnTo>
                  <a:lnTo>
                    <a:pt x="1377311" y="820439"/>
                  </a:lnTo>
                  <a:lnTo>
                    <a:pt x="1377100" y="820439"/>
                  </a:lnTo>
                  <a:lnTo>
                    <a:pt x="1376366" y="819150"/>
                  </a:lnTo>
                  <a:lnTo>
                    <a:pt x="1376324" y="817880"/>
                  </a:lnTo>
                  <a:lnTo>
                    <a:pt x="1377738" y="817880"/>
                  </a:lnTo>
                  <a:lnTo>
                    <a:pt x="1376952" y="815340"/>
                  </a:lnTo>
                  <a:lnTo>
                    <a:pt x="1374890" y="815340"/>
                  </a:lnTo>
                  <a:lnTo>
                    <a:pt x="1374869" y="812800"/>
                  </a:lnTo>
                  <a:lnTo>
                    <a:pt x="1374701" y="811530"/>
                  </a:lnTo>
                  <a:close/>
                </a:path>
                <a:path w="1501140" h="894079">
                  <a:moveTo>
                    <a:pt x="1396062" y="819150"/>
                  </a:moveTo>
                  <a:lnTo>
                    <a:pt x="1392219" y="819150"/>
                  </a:lnTo>
                  <a:lnTo>
                    <a:pt x="1391485" y="820439"/>
                  </a:lnTo>
                  <a:lnTo>
                    <a:pt x="1390935" y="820439"/>
                  </a:lnTo>
                  <a:lnTo>
                    <a:pt x="1390533" y="821690"/>
                  </a:lnTo>
                  <a:lnTo>
                    <a:pt x="1386449" y="821690"/>
                  </a:lnTo>
                  <a:lnTo>
                    <a:pt x="1386460" y="822960"/>
                  </a:lnTo>
                  <a:lnTo>
                    <a:pt x="1390638" y="822960"/>
                  </a:lnTo>
                  <a:lnTo>
                    <a:pt x="1389957" y="824230"/>
                  </a:lnTo>
                  <a:lnTo>
                    <a:pt x="1396177" y="824230"/>
                  </a:lnTo>
                  <a:lnTo>
                    <a:pt x="1395818" y="823141"/>
                  </a:lnTo>
                  <a:lnTo>
                    <a:pt x="1395695" y="821690"/>
                  </a:lnTo>
                  <a:lnTo>
                    <a:pt x="1396169" y="820439"/>
                  </a:lnTo>
                  <a:lnTo>
                    <a:pt x="1396062" y="819150"/>
                  </a:lnTo>
                  <a:close/>
                </a:path>
                <a:path w="1501140" h="894079">
                  <a:moveTo>
                    <a:pt x="1410323" y="822960"/>
                  </a:moveTo>
                  <a:lnTo>
                    <a:pt x="1409852" y="822960"/>
                  </a:lnTo>
                  <a:lnTo>
                    <a:pt x="1409464" y="824230"/>
                  </a:lnTo>
                  <a:lnTo>
                    <a:pt x="1410805" y="824230"/>
                  </a:lnTo>
                  <a:lnTo>
                    <a:pt x="1410392" y="823141"/>
                  </a:lnTo>
                  <a:lnTo>
                    <a:pt x="1410323" y="822960"/>
                  </a:lnTo>
                  <a:close/>
                </a:path>
                <a:path w="1501140" h="894079">
                  <a:moveTo>
                    <a:pt x="1460960" y="812800"/>
                  </a:moveTo>
                  <a:lnTo>
                    <a:pt x="1434731" y="812800"/>
                  </a:lnTo>
                  <a:lnTo>
                    <a:pt x="1435401" y="817880"/>
                  </a:lnTo>
                  <a:lnTo>
                    <a:pt x="1436532" y="821690"/>
                  </a:lnTo>
                  <a:lnTo>
                    <a:pt x="1436301" y="821690"/>
                  </a:lnTo>
                  <a:lnTo>
                    <a:pt x="1436511" y="822960"/>
                  </a:lnTo>
                  <a:lnTo>
                    <a:pt x="1436144" y="824230"/>
                  </a:lnTo>
                  <a:lnTo>
                    <a:pt x="1446092" y="824230"/>
                  </a:lnTo>
                  <a:lnTo>
                    <a:pt x="1446289" y="823141"/>
                  </a:lnTo>
                  <a:lnTo>
                    <a:pt x="1446322" y="822960"/>
                  </a:lnTo>
                  <a:lnTo>
                    <a:pt x="1448123" y="822960"/>
                  </a:lnTo>
                  <a:lnTo>
                    <a:pt x="1449744" y="820439"/>
                  </a:lnTo>
                  <a:lnTo>
                    <a:pt x="1450877" y="820439"/>
                  </a:lnTo>
                  <a:lnTo>
                    <a:pt x="1451547" y="819150"/>
                  </a:lnTo>
                  <a:lnTo>
                    <a:pt x="1455819" y="819150"/>
                  </a:lnTo>
                  <a:lnTo>
                    <a:pt x="1458468" y="817880"/>
                  </a:lnTo>
                  <a:lnTo>
                    <a:pt x="1459086" y="816610"/>
                  </a:lnTo>
                  <a:lnTo>
                    <a:pt x="1459882" y="815340"/>
                  </a:lnTo>
                  <a:lnTo>
                    <a:pt x="1460133" y="815340"/>
                  </a:lnTo>
                  <a:lnTo>
                    <a:pt x="1460479" y="814070"/>
                  </a:lnTo>
                  <a:lnTo>
                    <a:pt x="1460960" y="812800"/>
                  </a:lnTo>
                  <a:close/>
                </a:path>
                <a:path w="1501140" h="894079">
                  <a:moveTo>
                    <a:pt x="1355883" y="820439"/>
                  </a:moveTo>
                  <a:lnTo>
                    <a:pt x="1354881" y="820439"/>
                  </a:lnTo>
                  <a:lnTo>
                    <a:pt x="1354984" y="821690"/>
                  </a:lnTo>
                  <a:lnTo>
                    <a:pt x="1354628" y="822960"/>
                  </a:lnTo>
                  <a:lnTo>
                    <a:pt x="1355644" y="822960"/>
                  </a:lnTo>
                  <a:lnTo>
                    <a:pt x="1355765" y="821690"/>
                  </a:lnTo>
                  <a:lnTo>
                    <a:pt x="1355883" y="820439"/>
                  </a:lnTo>
                  <a:close/>
                </a:path>
                <a:path w="1501140" h="894079">
                  <a:moveTo>
                    <a:pt x="1407412" y="821690"/>
                  </a:moveTo>
                  <a:lnTo>
                    <a:pt x="1406637" y="821690"/>
                  </a:lnTo>
                  <a:lnTo>
                    <a:pt x="1406459" y="822960"/>
                  </a:lnTo>
                  <a:lnTo>
                    <a:pt x="1407653" y="822960"/>
                  </a:lnTo>
                  <a:lnTo>
                    <a:pt x="1407412" y="821690"/>
                  </a:lnTo>
                  <a:close/>
                </a:path>
                <a:path w="1501140" h="894079">
                  <a:moveTo>
                    <a:pt x="521842" y="820439"/>
                  </a:moveTo>
                  <a:lnTo>
                    <a:pt x="521126" y="820439"/>
                  </a:lnTo>
                  <a:lnTo>
                    <a:pt x="521167" y="821690"/>
                  </a:lnTo>
                  <a:lnTo>
                    <a:pt x="521471" y="821690"/>
                  </a:lnTo>
                  <a:lnTo>
                    <a:pt x="521842" y="820439"/>
                  </a:lnTo>
                  <a:close/>
                </a:path>
                <a:path w="1501140" h="894079">
                  <a:moveTo>
                    <a:pt x="1416794" y="819150"/>
                  </a:moveTo>
                  <a:lnTo>
                    <a:pt x="1414271" y="819150"/>
                  </a:lnTo>
                  <a:lnTo>
                    <a:pt x="1415496" y="821690"/>
                  </a:lnTo>
                  <a:lnTo>
                    <a:pt x="1416354" y="821690"/>
                  </a:lnTo>
                  <a:lnTo>
                    <a:pt x="1416426" y="820439"/>
                  </a:lnTo>
                  <a:lnTo>
                    <a:pt x="1416794" y="819150"/>
                  </a:lnTo>
                  <a:close/>
                </a:path>
                <a:path w="1501140" h="894079">
                  <a:moveTo>
                    <a:pt x="1429971" y="820439"/>
                  </a:moveTo>
                  <a:lnTo>
                    <a:pt x="1421210" y="820439"/>
                  </a:lnTo>
                  <a:lnTo>
                    <a:pt x="1421035" y="821690"/>
                  </a:lnTo>
                  <a:lnTo>
                    <a:pt x="1430270" y="821690"/>
                  </a:lnTo>
                  <a:lnTo>
                    <a:pt x="1429971" y="820439"/>
                  </a:lnTo>
                  <a:close/>
                </a:path>
                <a:path w="1501140" h="894079">
                  <a:moveTo>
                    <a:pt x="598547" y="817880"/>
                  </a:moveTo>
                  <a:lnTo>
                    <a:pt x="592337" y="817880"/>
                  </a:lnTo>
                  <a:lnTo>
                    <a:pt x="594631" y="819150"/>
                  </a:lnTo>
                  <a:lnTo>
                    <a:pt x="594141" y="820439"/>
                  </a:lnTo>
                  <a:lnTo>
                    <a:pt x="596884" y="820439"/>
                  </a:lnTo>
                  <a:lnTo>
                    <a:pt x="596725" y="819150"/>
                  </a:lnTo>
                  <a:lnTo>
                    <a:pt x="599091" y="819150"/>
                  </a:lnTo>
                  <a:lnTo>
                    <a:pt x="598547" y="817880"/>
                  </a:lnTo>
                  <a:close/>
                </a:path>
                <a:path w="1501140" h="894079">
                  <a:moveTo>
                    <a:pt x="599091" y="819150"/>
                  </a:moveTo>
                  <a:lnTo>
                    <a:pt x="597269" y="819150"/>
                  </a:lnTo>
                  <a:lnTo>
                    <a:pt x="598748" y="820439"/>
                  </a:lnTo>
                  <a:lnTo>
                    <a:pt x="599091" y="819150"/>
                  </a:lnTo>
                  <a:close/>
                </a:path>
                <a:path w="1501140" h="894079">
                  <a:moveTo>
                    <a:pt x="609080" y="819150"/>
                  </a:moveTo>
                  <a:lnTo>
                    <a:pt x="608672" y="819150"/>
                  </a:lnTo>
                  <a:lnTo>
                    <a:pt x="608630" y="820439"/>
                  </a:lnTo>
                  <a:lnTo>
                    <a:pt x="610155" y="820439"/>
                  </a:lnTo>
                  <a:lnTo>
                    <a:pt x="609080" y="819150"/>
                  </a:lnTo>
                  <a:close/>
                </a:path>
                <a:path w="1501140" h="894079">
                  <a:moveTo>
                    <a:pt x="1356011" y="817880"/>
                  </a:moveTo>
                  <a:lnTo>
                    <a:pt x="1350869" y="817880"/>
                  </a:lnTo>
                  <a:lnTo>
                    <a:pt x="1351047" y="819150"/>
                  </a:lnTo>
                  <a:lnTo>
                    <a:pt x="1351382" y="819150"/>
                  </a:lnTo>
                  <a:lnTo>
                    <a:pt x="1351882" y="820439"/>
                  </a:lnTo>
                  <a:lnTo>
                    <a:pt x="1355607" y="820439"/>
                  </a:lnTo>
                  <a:lnTo>
                    <a:pt x="1355958" y="819150"/>
                  </a:lnTo>
                  <a:lnTo>
                    <a:pt x="1356011" y="817880"/>
                  </a:lnTo>
                  <a:close/>
                </a:path>
                <a:path w="1501140" h="894079">
                  <a:moveTo>
                    <a:pt x="1429244" y="819150"/>
                  </a:moveTo>
                  <a:lnTo>
                    <a:pt x="1416794" y="819150"/>
                  </a:lnTo>
                  <a:lnTo>
                    <a:pt x="1417198" y="820439"/>
                  </a:lnTo>
                  <a:lnTo>
                    <a:pt x="1429446" y="820439"/>
                  </a:lnTo>
                  <a:lnTo>
                    <a:pt x="1429244" y="819150"/>
                  </a:lnTo>
                  <a:close/>
                </a:path>
                <a:path w="1501140" h="894079">
                  <a:moveTo>
                    <a:pt x="1455484" y="819150"/>
                  </a:moveTo>
                  <a:lnTo>
                    <a:pt x="1452688" y="819150"/>
                  </a:lnTo>
                  <a:lnTo>
                    <a:pt x="1453635" y="820439"/>
                  </a:lnTo>
                  <a:lnTo>
                    <a:pt x="1455153" y="820439"/>
                  </a:lnTo>
                  <a:lnTo>
                    <a:pt x="1455484" y="819150"/>
                  </a:lnTo>
                  <a:close/>
                </a:path>
                <a:path w="1501140" h="894079">
                  <a:moveTo>
                    <a:pt x="1394554" y="817880"/>
                  </a:moveTo>
                  <a:lnTo>
                    <a:pt x="1389758" y="817880"/>
                  </a:lnTo>
                  <a:lnTo>
                    <a:pt x="1390826" y="819150"/>
                  </a:lnTo>
                  <a:lnTo>
                    <a:pt x="1391811" y="819150"/>
                  </a:lnTo>
                  <a:lnTo>
                    <a:pt x="1394554" y="817880"/>
                  </a:lnTo>
                  <a:close/>
                </a:path>
                <a:path w="1501140" h="894079">
                  <a:moveTo>
                    <a:pt x="1419516" y="812800"/>
                  </a:moveTo>
                  <a:lnTo>
                    <a:pt x="1412574" y="812800"/>
                  </a:lnTo>
                  <a:lnTo>
                    <a:pt x="1413119" y="814070"/>
                  </a:lnTo>
                  <a:lnTo>
                    <a:pt x="1413234" y="815340"/>
                  </a:lnTo>
                  <a:lnTo>
                    <a:pt x="1413318" y="816610"/>
                  </a:lnTo>
                  <a:lnTo>
                    <a:pt x="1412815" y="816610"/>
                  </a:lnTo>
                  <a:lnTo>
                    <a:pt x="1412899" y="817880"/>
                  </a:lnTo>
                  <a:lnTo>
                    <a:pt x="1413297" y="819150"/>
                  </a:lnTo>
                  <a:lnTo>
                    <a:pt x="1428521" y="819150"/>
                  </a:lnTo>
                  <a:lnTo>
                    <a:pt x="1428228" y="817880"/>
                  </a:lnTo>
                  <a:lnTo>
                    <a:pt x="1431181" y="817880"/>
                  </a:lnTo>
                  <a:lnTo>
                    <a:pt x="1431349" y="816610"/>
                  </a:lnTo>
                  <a:lnTo>
                    <a:pt x="1429422" y="815340"/>
                  </a:lnTo>
                  <a:lnTo>
                    <a:pt x="1428836" y="814070"/>
                  </a:lnTo>
                  <a:lnTo>
                    <a:pt x="1419202" y="814070"/>
                  </a:lnTo>
                  <a:lnTo>
                    <a:pt x="1419516" y="812800"/>
                  </a:lnTo>
                  <a:close/>
                </a:path>
                <a:path w="1501140" h="894079">
                  <a:moveTo>
                    <a:pt x="1430186" y="817880"/>
                  </a:moveTo>
                  <a:lnTo>
                    <a:pt x="1428668" y="817880"/>
                  </a:lnTo>
                  <a:lnTo>
                    <a:pt x="1429506" y="819150"/>
                  </a:lnTo>
                  <a:lnTo>
                    <a:pt x="1429893" y="819150"/>
                  </a:lnTo>
                  <a:lnTo>
                    <a:pt x="1430186" y="817880"/>
                  </a:lnTo>
                  <a:close/>
                </a:path>
                <a:path w="1501140" h="894079">
                  <a:moveTo>
                    <a:pt x="597510" y="816610"/>
                  </a:moveTo>
                  <a:lnTo>
                    <a:pt x="593992" y="816610"/>
                  </a:lnTo>
                  <a:lnTo>
                    <a:pt x="594118" y="817880"/>
                  </a:lnTo>
                  <a:lnTo>
                    <a:pt x="597604" y="817880"/>
                  </a:lnTo>
                  <a:lnTo>
                    <a:pt x="597510" y="816610"/>
                  </a:lnTo>
                  <a:close/>
                </a:path>
                <a:path w="1501140" h="894079">
                  <a:moveTo>
                    <a:pt x="599950" y="816610"/>
                  </a:moveTo>
                  <a:lnTo>
                    <a:pt x="597918" y="816610"/>
                  </a:lnTo>
                  <a:lnTo>
                    <a:pt x="597604" y="817880"/>
                  </a:lnTo>
                  <a:lnTo>
                    <a:pt x="599091" y="817880"/>
                  </a:lnTo>
                  <a:lnTo>
                    <a:pt x="599950" y="816610"/>
                  </a:lnTo>
                  <a:close/>
                </a:path>
                <a:path w="1501140" h="894079">
                  <a:moveTo>
                    <a:pt x="602986" y="816610"/>
                  </a:moveTo>
                  <a:lnTo>
                    <a:pt x="600777" y="816610"/>
                  </a:lnTo>
                  <a:lnTo>
                    <a:pt x="600924" y="817880"/>
                  </a:lnTo>
                  <a:lnTo>
                    <a:pt x="602107" y="817880"/>
                  </a:lnTo>
                  <a:lnTo>
                    <a:pt x="602986" y="816610"/>
                  </a:lnTo>
                  <a:close/>
                </a:path>
                <a:path w="1501140" h="894079">
                  <a:moveTo>
                    <a:pt x="613049" y="815340"/>
                  </a:moveTo>
                  <a:lnTo>
                    <a:pt x="611604" y="815340"/>
                  </a:lnTo>
                  <a:lnTo>
                    <a:pt x="611541" y="816610"/>
                  </a:lnTo>
                  <a:lnTo>
                    <a:pt x="611363" y="816610"/>
                  </a:lnTo>
                  <a:lnTo>
                    <a:pt x="610546" y="817880"/>
                  </a:lnTo>
                  <a:lnTo>
                    <a:pt x="613049" y="817880"/>
                  </a:lnTo>
                  <a:lnTo>
                    <a:pt x="612777" y="816610"/>
                  </a:lnTo>
                  <a:lnTo>
                    <a:pt x="613049" y="815340"/>
                  </a:lnTo>
                  <a:close/>
                </a:path>
                <a:path w="1501140" h="894079">
                  <a:moveTo>
                    <a:pt x="1355560" y="814070"/>
                  </a:moveTo>
                  <a:lnTo>
                    <a:pt x="1347780" y="814070"/>
                  </a:lnTo>
                  <a:lnTo>
                    <a:pt x="1348116" y="815340"/>
                  </a:lnTo>
                  <a:lnTo>
                    <a:pt x="1349770" y="815340"/>
                  </a:lnTo>
                  <a:lnTo>
                    <a:pt x="1350157" y="817880"/>
                  </a:lnTo>
                  <a:lnTo>
                    <a:pt x="1354963" y="817880"/>
                  </a:lnTo>
                  <a:lnTo>
                    <a:pt x="1355571" y="815340"/>
                  </a:lnTo>
                  <a:lnTo>
                    <a:pt x="1355560" y="814070"/>
                  </a:lnTo>
                  <a:close/>
                </a:path>
                <a:path w="1501140" h="894079">
                  <a:moveTo>
                    <a:pt x="1402041" y="812800"/>
                  </a:moveTo>
                  <a:lnTo>
                    <a:pt x="1385308" y="812800"/>
                  </a:lnTo>
                  <a:lnTo>
                    <a:pt x="1385025" y="814070"/>
                  </a:lnTo>
                  <a:lnTo>
                    <a:pt x="1385518" y="814070"/>
                  </a:lnTo>
                  <a:lnTo>
                    <a:pt x="1386041" y="816610"/>
                  </a:lnTo>
                  <a:lnTo>
                    <a:pt x="1386240" y="817880"/>
                  </a:lnTo>
                  <a:lnTo>
                    <a:pt x="1403601" y="817880"/>
                  </a:lnTo>
                  <a:lnTo>
                    <a:pt x="1403538" y="816610"/>
                  </a:lnTo>
                  <a:lnTo>
                    <a:pt x="1402543" y="816610"/>
                  </a:lnTo>
                  <a:lnTo>
                    <a:pt x="1402355" y="815340"/>
                  </a:lnTo>
                  <a:lnTo>
                    <a:pt x="1402240" y="814070"/>
                  </a:lnTo>
                  <a:lnTo>
                    <a:pt x="1402041" y="812800"/>
                  </a:lnTo>
                  <a:close/>
                </a:path>
                <a:path w="1501140" h="894079">
                  <a:moveTo>
                    <a:pt x="593887" y="815340"/>
                  </a:moveTo>
                  <a:lnTo>
                    <a:pt x="592683" y="815340"/>
                  </a:lnTo>
                  <a:lnTo>
                    <a:pt x="592997" y="816610"/>
                  </a:lnTo>
                  <a:lnTo>
                    <a:pt x="595165" y="816610"/>
                  </a:lnTo>
                  <a:lnTo>
                    <a:pt x="593887" y="815340"/>
                  </a:lnTo>
                  <a:close/>
                </a:path>
                <a:path w="1501140" h="894079">
                  <a:moveTo>
                    <a:pt x="596379" y="814070"/>
                  </a:moveTo>
                  <a:lnTo>
                    <a:pt x="595091" y="814070"/>
                  </a:lnTo>
                  <a:lnTo>
                    <a:pt x="595301" y="815340"/>
                  </a:lnTo>
                  <a:lnTo>
                    <a:pt x="595919" y="816610"/>
                  </a:lnTo>
                  <a:lnTo>
                    <a:pt x="596568" y="816610"/>
                  </a:lnTo>
                  <a:lnTo>
                    <a:pt x="596557" y="815340"/>
                  </a:lnTo>
                  <a:lnTo>
                    <a:pt x="596379" y="814070"/>
                  </a:lnTo>
                  <a:close/>
                </a:path>
                <a:path w="1501140" h="894079">
                  <a:moveTo>
                    <a:pt x="597583" y="811530"/>
                  </a:moveTo>
                  <a:lnTo>
                    <a:pt x="597562" y="812800"/>
                  </a:lnTo>
                  <a:lnTo>
                    <a:pt x="597971" y="815340"/>
                  </a:lnTo>
                  <a:lnTo>
                    <a:pt x="598212" y="816610"/>
                  </a:lnTo>
                  <a:lnTo>
                    <a:pt x="601500" y="816610"/>
                  </a:lnTo>
                  <a:lnTo>
                    <a:pt x="601290" y="815340"/>
                  </a:lnTo>
                  <a:lnTo>
                    <a:pt x="601829" y="814070"/>
                  </a:lnTo>
                  <a:lnTo>
                    <a:pt x="599699" y="814070"/>
                  </a:lnTo>
                  <a:lnTo>
                    <a:pt x="597583" y="811530"/>
                  </a:lnTo>
                  <a:close/>
                </a:path>
                <a:path w="1501140" h="894079">
                  <a:moveTo>
                    <a:pt x="603499" y="814070"/>
                  </a:moveTo>
                  <a:lnTo>
                    <a:pt x="602735" y="815340"/>
                  </a:lnTo>
                  <a:lnTo>
                    <a:pt x="602065" y="816610"/>
                  </a:lnTo>
                  <a:lnTo>
                    <a:pt x="603395" y="816610"/>
                  </a:lnTo>
                  <a:lnTo>
                    <a:pt x="603950" y="815340"/>
                  </a:lnTo>
                  <a:lnTo>
                    <a:pt x="604306" y="815340"/>
                  </a:lnTo>
                  <a:lnTo>
                    <a:pt x="603499" y="814070"/>
                  </a:lnTo>
                  <a:close/>
                </a:path>
                <a:path w="1501140" h="894079">
                  <a:moveTo>
                    <a:pt x="614169" y="814070"/>
                  </a:moveTo>
                  <a:lnTo>
                    <a:pt x="613426" y="814070"/>
                  </a:lnTo>
                  <a:lnTo>
                    <a:pt x="613206" y="815340"/>
                  </a:lnTo>
                  <a:lnTo>
                    <a:pt x="613855" y="815340"/>
                  </a:lnTo>
                  <a:lnTo>
                    <a:pt x="614169" y="814070"/>
                  </a:lnTo>
                  <a:close/>
                </a:path>
                <a:path w="1501140" h="894079">
                  <a:moveTo>
                    <a:pt x="1368576" y="812800"/>
                  </a:moveTo>
                  <a:lnTo>
                    <a:pt x="1366146" y="812800"/>
                  </a:lnTo>
                  <a:lnTo>
                    <a:pt x="1366408" y="814070"/>
                  </a:lnTo>
                  <a:lnTo>
                    <a:pt x="1365570" y="815340"/>
                  </a:lnTo>
                  <a:lnTo>
                    <a:pt x="1366775" y="815340"/>
                  </a:lnTo>
                  <a:lnTo>
                    <a:pt x="1366953" y="814070"/>
                  </a:lnTo>
                  <a:lnTo>
                    <a:pt x="1367288" y="814070"/>
                  </a:lnTo>
                  <a:lnTo>
                    <a:pt x="1368576" y="812800"/>
                  </a:lnTo>
                  <a:close/>
                </a:path>
                <a:path w="1501140" h="894079">
                  <a:moveTo>
                    <a:pt x="1376492" y="814070"/>
                  </a:moveTo>
                  <a:lnTo>
                    <a:pt x="1375434" y="815340"/>
                  </a:lnTo>
                  <a:lnTo>
                    <a:pt x="1376952" y="815340"/>
                  </a:lnTo>
                  <a:lnTo>
                    <a:pt x="1376492" y="814070"/>
                  </a:lnTo>
                  <a:close/>
                </a:path>
                <a:path w="1501140" h="894079">
                  <a:moveTo>
                    <a:pt x="1433380" y="814070"/>
                  </a:moveTo>
                  <a:lnTo>
                    <a:pt x="1431066" y="814070"/>
                  </a:lnTo>
                  <a:lnTo>
                    <a:pt x="1431349" y="815340"/>
                  </a:lnTo>
                  <a:lnTo>
                    <a:pt x="1432867" y="815340"/>
                  </a:lnTo>
                  <a:lnTo>
                    <a:pt x="1433380" y="814070"/>
                  </a:lnTo>
                  <a:close/>
                </a:path>
                <a:path w="1501140" h="894079">
                  <a:moveTo>
                    <a:pt x="604348" y="808990"/>
                  </a:moveTo>
                  <a:lnTo>
                    <a:pt x="603657" y="808990"/>
                  </a:lnTo>
                  <a:lnTo>
                    <a:pt x="602034" y="810260"/>
                  </a:lnTo>
                  <a:lnTo>
                    <a:pt x="601719" y="810260"/>
                  </a:lnTo>
                  <a:lnTo>
                    <a:pt x="601866" y="811530"/>
                  </a:lnTo>
                  <a:lnTo>
                    <a:pt x="601730" y="812800"/>
                  </a:lnTo>
                  <a:lnTo>
                    <a:pt x="600274" y="812800"/>
                  </a:lnTo>
                  <a:lnTo>
                    <a:pt x="600484" y="814070"/>
                  </a:lnTo>
                  <a:lnTo>
                    <a:pt x="601829" y="814070"/>
                  </a:lnTo>
                  <a:lnTo>
                    <a:pt x="602369" y="812800"/>
                  </a:lnTo>
                  <a:lnTo>
                    <a:pt x="602065" y="811530"/>
                  </a:lnTo>
                  <a:lnTo>
                    <a:pt x="604138" y="811530"/>
                  </a:lnTo>
                  <a:lnTo>
                    <a:pt x="604243" y="810260"/>
                  </a:lnTo>
                  <a:lnTo>
                    <a:pt x="604348" y="808990"/>
                  </a:lnTo>
                  <a:close/>
                </a:path>
                <a:path w="1501140" h="894079">
                  <a:moveTo>
                    <a:pt x="736930" y="812800"/>
                  </a:moveTo>
                  <a:lnTo>
                    <a:pt x="734050" y="812800"/>
                  </a:lnTo>
                  <a:lnTo>
                    <a:pt x="735139" y="814070"/>
                  </a:lnTo>
                  <a:lnTo>
                    <a:pt x="736354" y="814070"/>
                  </a:lnTo>
                  <a:lnTo>
                    <a:pt x="736930" y="812800"/>
                  </a:lnTo>
                  <a:close/>
                </a:path>
                <a:path w="1501140" h="894079">
                  <a:moveTo>
                    <a:pt x="1353152" y="801370"/>
                  </a:moveTo>
                  <a:lnTo>
                    <a:pt x="1343278" y="801370"/>
                  </a:lnTo>
                  <a:lnTo>
                    <a:pt x="1342692" y="802640"/>
                  </a:lnTo>
                  <a:lnTo>
                    <a:pt x="1342262" y="802640"/>
                  </a:lnTo>
                  <a:lnTo>
                    <a:pt x="1342482" y="803910"/>
                  </a:lnTo>
                  <a:lnTo>
                    <a:pt x="1342241" y="805180"/>
                  </a:lnTo>
                  <a:lnTo>
                    <a:pt x="1342545" y="805180"/>
                  </a:lnTo>
                  <a:lnTo>
                    <a:pt x="1343163" y="806450"/>
                  </a:lnTo>
                  <a:lnTo>
                    <a:pt x="1343665" y="807720"/>
                  </a:lnTo>
                  <a:lnTo>
                    <a:pt x="1343938" y="807720"/>
                  </a:lnTo>
                  <a:lnTo>
                    <a:pt x="1345854" y="810260"/>
                  </a:lnTo>
                  <a:lnTo>
                    <a:pt x="1346063" y="811530"/>
                  </a:lnTo>
                  <a:lnTo>
                    <a:pt x="1346325" y="811530"/>
                  </a:lnTo>
                  <a:lnTo>
                    <a:pt x="1346555" y="812800"/>
                  </a:lnTo>
                  <a:lnTo>
                    <a:pt x="1347016" y="812800"/>
                  </a:lnTo>
                  <a:lnTo>
                    <a:pt x="1347644" y="814070"/>
                  </a:lnTo>
                  <a:lnTo>
                    <a:pt x="1354901" y="814070"/>
                  </a:lnTo>
                  <a:lnTo>
                    <a:pt x="1355215" y="812800"/>
                  </a:lnTo>
                  <a:lnTo>
                    <a:pt x="1355278" y="810260"/>
                  </a:lnTo>
                  <a:lnTo>
                    <a:pt x="1355079" y="808990"/>
                  </a:lnTo>
                  <a:lnTo>
                    <a:pt x="1354785" y="808990"/>
                  </a:lnTo>
                  <a:lnTo>
                    <a:pt x="1354702" y="806450"/>
                  </a:lnTo>
                  <a:lnTo>
                    <a:pt x="1353142" y="803910"/>
                  </a:lnTo>
                  <a:lnTo>
                    <a:pt x="1353152" y="801370"/>
                  </a:lnTo>
                  <a:close/>
                </a:path>
                <a:path w="1501140" h="894079">
                  <a:moveTo>
                    <a:pt x="1378366" y="810260"/>
                  </a:moveTo>
                  <a:lnTo>
                    <a:pt x="1374994" y="810260"/>
                  </a:lnTo>
                  <a:lnTo>
                    <a:pt x="1375905" y="811530"/>
                  </a:lnTo>
                  <a:lnTo>
                    <a:pt x="1377047" y="812800"/>
                  </a:lnTo>
                  <a:lnTo>
                    <a:pt x="1378052" y="814070"/>
                  </a:lnTo>
                  <a:lnTo>
                    <a:pt x="1378596" y="814070"/>
                  </a:lnTo>
                  <a:lnTo>
                    <a:pt x="1378334" y="812800"/>
                  </a:lnTo>
                  <a:lnTo>
                    <a:pt x="1378502" y="811530"/>
                  </a:lnTo>
                  <a:lnTo>
                    <a:pt x="1378366" y="810260"/>
                  </a:lnTo>
                  <a:close/>
                </a:path>
                <a:path w="1501140" h="894079">
                  <a:moveTo>
                    <a:pt x="1423328" y="811530"/>
                  </a:moveTo>
                  <a:lnTo>
                    <a:pt x="1422658" y="811530"/>
                  </a:lnTo>
                  <a:lnTo>
                    <a:pt x="1421558" y="812800"/>
                  </a:lnTo>
                  <a:lnTo>
                    <a:pt x="1420846" y="814070"/>
                  </a:lnTo>
                  <a:lnTo>
                    <a:pt x="1428836" y="814070"/>
                  </a:lnTo>
                  <a:lnTo>
                    <a:pt x="1427862" y="812800"/>
                  </a:lnTo>
                  <a:lnTo>
                    <a:pt x="1424061" y="812800"/>
                  </a:lnTo>
                  <a:lnTo>
                    <a:pt x="1423328" y="811530"/>
                  </a:lnTo>
                  <a:close/>
                </a:path>
                <a:path w="1501140" h="894079">
                  <a:moveTo>
                    <a:pt x="1421223" y="797560"/>
                  </a:moveTo>
                  <a:lnTo>
                    <a:pt x="1420124" y="797560"/>
                  </a:lnTo>
                  <a:lnTo>
                    <a:pt x="1420208" y="798830"/>
                  </a:lnTo>
                  <a:lnTo>
                    <a:pt x="1420752" y="800100"/>
                  </a:lnTo>
                  <a:lnTo>
                    <a:pt x="1421286" y="800100"/>
                  </a:lnTo>
                  <a:lnTo>
                    <a:pt x="1421694" y="801370"/>
                  </a:lnTo>
                  <a:lnTo>
                    <a:pt x="1421956" y="801370"/>
                  </a:lnTo>
                  <a:lnTo>
                    <a:pt x="1421956" y="803910"/>
                  </a:lnTo>
                  <a:lnTo>
                    <a:pt x="1422564" y="805180"/>
                  </a:lnTo>
                  <a:lnTo>
                    <a:pt x="1422742" y="806450"/>
                  </a:lnTo>
                  <a:lnTo>
                    <a:pt x="1422386" y="808990"/>
                  </a:lnTo>
                  <a:lnTo>
                    <a:pt x="1422972" y="810260"/>
                  </a:lnTo>
                  <a:lnTo>
                    <a:pt x="1424082" y="810260"/>
                  </a:lnTo>
                  <a:lnTo>
                    <a:pt x="1425286" y="811530"/>
                  </a:lnTo>
                  <a:lnTo>
                    <a:pt x="1426197" y="812800"/>
                  </a:lnTo>
                  <a:lnTo>
                    <a:pt x="1428857" y="812800"/>
                  </a:lnTo>
                  <a:lnTo>
                    <a:pt x="1429338" y="814070"/>
                  </a:lnTo>
                  <a:lnTo>
                    <a:pt x="1433516" y="814070"/>
                  </a:lnTo>
                  <a:lnTo>
                    <a:pt x="1433516" y="811530"/>
                  </a:lnTo>
                  <a:lnTo>
                    <a:pt x="1435432" y="811530"/>
                  </a:lnTo>
                  <a:lnTo>
                    <a:pt x="1435328" y="810260"/>
                  </a:lnTo>
                  <a:lnTo>
                    <a:pt x="1434794" y="808990"/>
                  </a:lnTo>
                  <a:lnTo>
                    <a:pt x="1432532" y="805180"/>
                  </a:lnTo>
                  <a:lnTo>
                    <a:pt x="1432071" y="803910"/>
                  </a:lnTo>
                  <a:lnTo>
                    <a:pt x="1427673" y="803910"/>
                  </a:lnTo>
                  <a:lnTo>
                    <a:pt x="1426783" y="802640"/>
                  </a:lnTo>
                  <a:lnTo>
                    <a:pt x="1426176" y="802640"/>
                  </a:lnTo>
                  <a:lnTo>
                    <a:pt x="1425663" y="801370"/>
                  </a:lnTo>
                  <a:lnTo>
                    <a:pt x="1424867" y="800100"/>
                  </a:lnTo>
                  <a:lnTo>
                    <a:pt x="1424396" y="798830"/>
                  </a:lnTo>
                  <a:lnTo>
                    <a:pt x="1423663" y="798830"/>
                  </a:lnTo>
                  <a:lnTo>
                    <a:pt x="1421223" y="797560"/>
                  </a:lnTo>
                  <a:close/>
                </a:path>
                <a:path w="1501140" h="894079">
                  <a:moveTo>
                    <a:pt x="501848" y="811530"/>
                  </a:moveTo>
                  <a:lnTo>
                    <a:pt x="499000" y="811530"/>
                  </a:lnTo>
                  <a:lnTo>
                    <a:pt x="501586" y="812800"/>
                  </a:lnTo>
                  <a:lnTo>
                    <a:pt x="502026" y="812800"/>
                  </a:lnTo>
                  <a:lnTo>
                    <a:pt x="501848" y="811530"/>
                  </a:lnTo>
                  <a:close/>
                </a:path>
                <a:path w="1501140" h="894079">
                  <a:moveTo>
                    <a:pt x="737956" y="807720"/>
                  </a:moveTo>
                  <a:lnTo>
                    <a:pt x="735087" y="807720"/>
                  </a:lnTo>
                  <a:lnTo>
                    <a:pt x="734291" y="808990"/>
                  </a:lnTo>
                  <a:lnTo>
                    <a:pt x="733579" y="808990"/>
                  </a:lnTo>
                  <a:lnTo>
                    <a:pt x="731883" y="810260"/>
                  </a:lnTo>
                  <a:lnTo>
                    <a:pt x="732059" y="810260"/>
                  </a:lnTo>
                  <a:lnTo>
                    <a:pt x="732218" y="811530"/>
                  </a:lnTo>
                  <a:lnTo>
                    <a:pt x="731988" y="811530"/>
                  </a:lnTo>
                  <a:lnTo>
                    <a:pt x="732176" y="812800"/>
                  </a:lnTo>
                  <a:lnTo>
                    <a:pt x="737097" y="812800"/>
                  </a:lnTo>
                  <a:lnTo>
                    <a:pt x="737108" y="810260"/>
                  </a:lnTo>
                  <a:lnTo>
                    <a:pt x="737328" y="808990"/>
                  </a:lnTo>
                  <a:lnTo>
                    <a:pt x="737956" y="807720"/>
                  </a:lnTo>
                  <a:close/>
                </a:path>
                <a:path w="1501140" h="894079">
                  <a:moveTo>
                    <a:pt x="1393821" y="811530"/>
                  </a:moveTo>
                  <a:lnTo>
                    <a:pt x="1386774" y="811530"/>
                  </a:lnTo>
                  <a:lnTo>
                    <a:pt x="1386554" y="812800"/>
                  </a:lnTo>
                  <a:lnTo>
                    <a:pt x="1394376" y="812800"/>
                  </a:lnTo>
                  <a:lnTo>
                    <a:pt x="1393821" y="811530"/>
                  </a:lnTo>
                  <a:close/>
                </a:path>
                <a:path w="1501140" h="894079">
                  <a:moveTo>
                    <a:pt x="1399276" y="810260"/>
                  </a:moveTo>
                  <a:lnTo>
                    <a:pt x="1394648" y="810260"/>
                  </a:lnTo>
                  <a:lnTo>
                    <a:pt x="1394753" y="811530"/>
                  </a:lnTo>
                  <a:lnTo>
                    <a:pt x="1395130" y="811530"/>
                  </a:lnTo>
                  <a:lnTo>
                    <a:pt x="1394376" y="812800"/>
                  </a:lnTo>
                  <a:lnTo>
                    <a:pt x="1399486" y="812800"/>
                  </a:lnTo>
                  <a:lnTo>
                    <a:pt x="1399507" y="811530"/>
                  </a:lnTo>
                  <a:lnTo>
                    <a:pt x="1399276" y="810260"/>
                  </a:lnTo>
                  <a:close/>
                </a:path>
                <a:path w="1501140" h="894079">
                  <a:moveTo>
                    <a:pt x="1413087" y="801370"/>
                  </a:moveTo>
                  <a:lnTo>
                    <a:pt x="1404459" y="801370"/>
                  </a:lnTo>
                  <a:lnTo>
                    <a:pt x="1403842" y="802640"/>
                  </a:lnTo>
                  <a:lnTo>
                    <a:pt x="1403255" y="802640"/>
                  </a:lnTo>
                  <a:lnTo>
                    <a:pt x="1402690" y="803910"/>
                  </a:lnTo>
                  <a:lnTo>
                    <a:pt x="1401465" y="806450"/>
                  </a:lnTo>
                  <a:lnTo>
                    <a:pt x="1401412" y="807720"/>
                  </a:lnTo>
                  <a:lnTo>
                    <a:pt x="1401999" y="808990"/>
                  </a:lnTo>
                  <a:lnTo>
                    <a:pt x="1403527" y="808990"/>
                  </a:lnTo>
                  <a:lnTo>
                    <a:pt x="1407569" y="812800"/>
                  </a:lnTo>
                  <a:lnTo>
                    <a:pt x="1409067" y="812800"/>
                  </a:lnTo>
                  <a:lnTo>
                    <a:pt x="1411506" y="811530"/>
                  </a:lnTo>
                  <a:lnTo>
                    <a:pt x="1412553" y="810260"/>
                  </a:lnTo>
                  <a:lnTo>
                    <a:pt x="1413768" y="810260"/>
                  </a:lnTo>
                  <a:lnTo>
                    <a:pt x="1413967" y="808990"/>
                  </a:lnTo>
                  <a:lnTo>
                    <a:pt x="1412836" y="806450"/>
                  </a:lnTo>
                  <a:lnTo>
                    <a:pt x="1412752" y="805180"/>
                  </a:lnTo>
                  <a:lnTo>
                    <a:pt x="1413663" y="803910"/>
                  </a:lnTo>
                  <a:lnTo>
                    <a:pt x="1413894" y="803910"/>
                  </a:lnTo>
                  <a:lnTo>
                    <a:pt x="1413517" y="802640"/>
                  </a:lnTo>
                  <a:lnTo>
                    <a:pt x="1413087" y="801370"/>
                  </a:lnTo>
                  <a:close/>
                </a:path>
                <a:path w="1501140" h="894079">
                  <a:moveTo>
                    <a:pt x="1421370" y="811530"/>
                  </a:moveTo>
                  <a:lnTo>
                    <a:pt x="1415401" y="811530"/>
                  </a:lnTo>
                  <a:lnTo>
                    <a:pt x="1413171" y="812800"/>
                  </a:lnTo>
                  <a:lnTo>
                    <a:pt x="1421045" y="812800"/>
                  </a:lnTo>
                  <a:lnTo>
                    <a:pt x="1421370" y="811530"/>
                  </a:lnTo>
                  <a:close/>
                </a:path>
                <a:path w="1501140" h="894079">
                  <a:moveTo>
                    <a:pt x="1492446" y="810260"/>
                  </a:moveTo>
                  <a:lnTo>
                    <a:pt x="1438783" y="810260"/>
                  </a:lnTo>
                  <a:lnTo>
                    <a:pt x="1436689" y="811530"/>
                  </a:lnTo>
                  <a:lnTo>
                    <a:pt x="1435013" y="812800"/>
                  </a:lnTo>
                  <a:lnTo>
                    <a:pt x="1461536" y="812800"/>
                  </a:lnTo>
                  <a:lnTo>
                    <a:pt x="1462950" y="811530"/>
                  </a:lnTo>
                  <a:lnTo>
                    <a:pt x="1492876" y="811530"/>
                  </a:lnTo>
                  <a:lnTo>
                    <a:pt x="1492446" y="810260"/>
                  </a:lnTo>
                  <a:close/>
                </a:path>
                <a:path w="1501140" h="894079">
                  <a:moveTo>
                    <a:pt x="458541" y="810260"/>
                  </a:moveTo>
                  <a:lnTo>
                    <a:pt x="455221" y="810260"/>
                  </a:lnTo>
                  <a:lnTo>
                    <a:pt x="456771" y="811530"/>
                  </a:lnTo>
                  <a:lnTo>
                    <a:pt x="458541" y="810260"/>
                  </a:lnTo>
                  <a:close/>
                </a:path>
                <a:path w="1501140" h="894079">
                  <a:moveTo>
                    <a:pt x="501419" y="810260"/>
                  </a:moveTo>
                  <a:lnTo>
                    <a:pt x="500319" y="810260"/>
                  </a:lnTo>
                  <a:lnTo>
                    <a:pt x="500539" y="811530"/>
                  </a:lnTo>
                  <a:lnTo>
                    <a:pt x="501597" y="811530"/>
                  </a:lnTo>
                  <a:lnTo>
                    <a:pt x="501419" y="810260"/>
                  </a:lnTo>
                  <a:close/>
                </a:path>
                <a:path w="1501140" h="894079">
                  <a:moveTo>
                    <a:pt x="530297" y="803910"/>
                  </a:moveTo>
                  <a:lnTo>
                    <a:pt x="526465" y="803910"/>
                  </a:lnTo>
                  <a:lnTo>
                    <a:pt x="524706" y="805180"/>
                  </a:lnTo>
                  <a:lnTo>
                    <a:pt x="524256" y="805180"/>
                  </a:lnTo>
                  <a:lnTo>
                    <a:pt x="524381" y="808990"/>
                  </a:lnTo>
                  <a:lnTo>
                    <a:pt x="524853" y="808990"/>
                  </a:lnTo>
                  <a:lnTo>
                    <a:pt x="525586" y="810260"/>
                  </a:lnTo>
                  <a:lnTo>
                    <a:pt x="526507" y="811530"/>
                  </a:lnTo>
                  <a:lnTo>
                    <a:pt x="527638" y="810260"/>
                  </a:lnTo>
                  <a:lnTo>
                    <a:pt x="529460" y="808990"/>
                  </a:lnTo>
                  <a:lnTo>
                    <a:pt x="529910" y="807720"/>
                  </a:lnTo>
                  <a:lnTo>
                    <a:pt x="530161" y="807720"/>
                  </a:lnTo>
                  <a:lnTo>
                    <a:pt x="530444" y="806450"/>
                  </a:lnTo>
                  <a:lnTo>
                    <a:pt x="530674" y="805180"/>
                  </a:lnTo>
                  <a:lnTo>
                    <a:pt x="530297" y="803910"/>
                  </a:lnTo>
                  <a:close/>
                </a:path>
                <a:path w="1501140" h="894079">
                  <a:moveTo>
                    <a:pt x="584013" y="808990"/>
                  </a:moveTo>
                  <a:lnTo>
                    <a:pt x="579479" y="808990"/>
                  </a:lnTo>
                  <a:lnTo>
                    <a:pt x="580202" y="810260"/>
                  </a:lnTo>
                  <a:lnTo>
                    <a:pt x="582641" y="810260"/>
                  </a:lnTo>
                  <a:lnTo>
                    <a:pt x="582778" y="811530"/>
                  </a:lnTo>
                  <a:lnTo>
                    <a:pt x="583982" y="810260"/>
                  </a:lnTo>
                  <a:lnTo>
                    <a:pt x="584013" y="808990"/>
                  </a:lnTo>
                  <a:close/>
                </a:path>
                <a:path w="1501140" h="894079">
                  <a:moveTo>
                    <a:pt x="1368680" y="807720"/>
                  </a:moveTo>
                  <a:lnTo>
                    <a:pt x="1368052" y="807720"/>
                  </a:lnTo>
                  <a:lnTo>
                    <a:pt x="1368157" y="808990"/>
                  </a:lnTo>
                  <a:lnTo>
                    <a:pt x="1366471" y="808990"/>
                  </a:lnTo>
                  <a:lnTo>
                    <a:pt x="1366921" y="811530"/>
                  </a:lnTo>
                  <a:lnTo>
                    <a:pt x="1369162" y="811530"/>
                  </a:lnTo>
                  <a:lnTo>
                    <a:pt x="1368879" y="808990"/>
                  </a:lnTo>
                  <a:lnTo>
                    <a:pt x="1368680" y="807720"/>
                  </a:lnTo>
                  <a:close/>
                </a:path>
                <a:path w="1501140" h="894079">
                  <a:moveTo>
                    <a:pt x="1371528" y="808990"/>
                  </a:moveTo>
                  <a:lnTo>
                    <a:pt x="1370146" y="808990"/>
                  </a:lnTo>
                  <a:lnTo>
                    <a:pt x="1369382" y="810260"/>
                  </a:lnTo>
                  <a:lnTo>
                    <a:pt x="1369162" y="811530"/>
                  </a:lnTo>
                  <a:lnTo>
                    <a:pt x="1374523" y="811530"/>
                  </a:lnTo>
                  <a:lnTo>
                    <a:pt x="1374534" y="810260"/>
                  </a:lnTo>
                  <a:lnTo>
                    <a:pt x="1371884" y="810260"/>
                  </a:lnTo>
                  <a:lnTo>
                    <a:pt x="1371528" y="808990"/>
                  </a:lnTo>
                  <a:close/>
                </a:path>
                <a:path w="1501140" h="894079">
                  <a:moveTo>
                    <a:pt x="1394020" y="810260"/>
                  </a:moveTo>
                  <a:lnTo>
                    <a:pt x="1385088" y="810260"/>
                  </a:lnTo>
                  <a:lnTo>
                    <a:pt x="1385978" y="811530"/>
                  </a:lnTo>
                  <a:lnTo>
                    <a:pt x="1393643" y="811530"/>
                  </a:lnTo>
                  <a:lnTo>
                    <a:pt x="1394020" y="810260"/>
                  </a:lnTo>
                  <a:close/>
                </a:path>
                <a:path w="1501140" h="894079">
                  <a:moveTo>
                    <a:pt x="1421244" y="806450"/>
                  </a:moveTo>
                  <a:lnTo>
                    <a:pt x="1416731" y="806450"/>
                  </a:lnTo>
                  <a:lnTo>
                    <a:pt x="1416668" y="807720"/>
                  </a:lnTo>
                  <a:lnTo>
                    <a:pt x="1416051" y="808990"/>
                  </a:lnTo>
                  <a:lnTo>
                    <a:pt x="1415726" y="811530"/>
                  </a:lnTo>
                  <a:lnTo>
                    <a:pt x="1421632" y="811530"/>
                  </a:lnTo>
                  <a:lnTo>
                    <a:pt x="1421621" y="808990"/>
                  </a:lnTo>
                  <a:lnTo>
                    <a:pt x="1421223" y="807720"/>
                  </a:lnTo>
                  <a:lnTo>
                    <a:pt x="1421244" y="806450"/>
                  </a:lnTo>
                  <a:close/>
                </a:path>
                <a:path w="1501140" h="894079">
                  <a:moveTo>
                    <a:pt x="468079" y="803910"/>
                  </a:moveTo>
                  <a:lnTo>
                    <a:pt x="445064" y="803910"/>
                  </a:lnTo>
                  <a:lnTo>
                    <a:pt x="445295" y="805180"/>
                  </a:lnTo>
                  <a:lnTo>
                    <a:pt x="445483" y="806450"/>
                  </a:lnTo>
                  <a:lnTo>
                    <a:pt x="445829" y="807720"/>
                  </a:lnTo>
                  <a:lnTo>
                    <a:pt x="446394" y="807720"/>
                  </a:lnTo>
                  <a:lnTo>
                    <a:pt x="450562" y="810260"/>
                  </a:lnTo>
                  <a:lnTo>
                    <a:pt x="460226" y="810260"/>
                  </a:lnTo>
                  <a:lnTo>
                    <a:pt x="461535" y="808990"/>
                  </a:lnTo>
                  <a:lnTo>
                    <a:pt x="462069" y="807720"/>
                  </a:lnTo>
                  <a:lnTo>
                    <a:pt x="462205" y="806450"/>
                  </a:lnTo>
                  <a:lnTo>
                    <a:pt x="462488" y="806450"/>
                  </a:lnTo>
                  <a:lnTo>
                    <a:pt x="466844" y="805180"/>
                  </a:lnTo>
                  <a:lnTo>
                    <a:pt x="468079" y="803910"/>
                  </a:lnTo>
                  <a:close/>
                </a:path>
                <a:path w="1501140" h="894079">
                  <a:moveTo>
                    <a:pt x="469221" y="788670"/>
                  </a:moveTo>
                  <a:lnTo>
                    <a:pt x="460855" y="788670"/>
                  </a:lnTo>
                  <a:lnTo>
                    <a:pt x="454247" y="795020"/>
                  </a:lnTo>
                  <a:lnTo>
                    <a:pt x="452677" y="796290"/>
                  </a:lnTo>
                  <a:lnTo>
                    <a:pt x="447012" y="796290"/>
                  </a:lnTo>
                  <a:lnTo>
                    <a:pt x="445934" y="797560"/>
                  </a:lnTo>
                  <a:lnTo>
                    <a:pt x="445106" y="797560"/>
                  </a:lnTo>
                  <a:lnTo>
                    <a:pt x="445064" y="800100"/>
                  </a:lnTo>
                  <a:lnTo>
                    <a:pt x="444845" y="801370"/>
                  </a:lnTo>
                  <a:lnTo>
                    <a:pt x="445064" y="801370"/>
                  </a:lnTo>
                  <a:lnTo>
                    <a:pt x="445085" y="802640"/>
                  </a:lnTo>
                  <a:lnTo>
                    <a:pt x="444551" y="803910"/>
                  </a:lnTo>
                  <a:lnTo>
                    <a:pt x="469765" y="803910"/>
                  </a:lnTo>
                  <a:lnTo>
                    <a:pt x="480016" y="806450"/>
                  </a:lnTo>
                  <a:lnTo>
                    <a:pt x="482906" y="808990"/>
                  </a:lnTo>
                  <a:lnTo>
                    <a:pt x="484445" y="810260"/>
                  </a:lnTo>
                  <a:lnTo>
                    <a:pt x="487430" y="808990"/>
                  </a:lnTo>
                  <a:lnTo>
                    <a:pt x="490382" y="808990"/>
                  </a:lnTo>
                  <a:lnTo>
                    <a:pt x="491189" y="807720"/>
                  </a:lnTo>
                  <a:lnTo>
                    <a:pt x="491430" y="807720"/>
                  </a:lnTo>
                  <a:lnTo>
                    <a:pt x="491754" y="806450"/>
                  </a:lnTo>
                  <a:lnTo>
                    <a:pt x="492110" y="805180"/>
                  </a:lnTo>
                  <a:lnTo>
                    <a:pt x="495597" y="805180"/>
                  </a:lnTo>
                  <a:lnTo>
                    <a:pt x="495042" y="803910"/>
                  </a:lnTo>
                  <a:lnTo>
                    <a:pt x="494759" y="802640"/>
                  </a:lnTo>
                  <a:lnTo>
                    <a:pt x="494660" y="801370"/>
                  </a:lnTo>
                  <a:lnTo>
                    <a:pt x="494602" y="798830"/>
                  </a:lnTo>
                  <a:lnTo>
                    <a:pt x="495325" y="796290"/>
                  </a:lnTo>
                  <a:lnTo>
                    <a:pt x="495388" y="795020"/>
                  </a:lnTo>
                  <a:lnTo>
                    <a:pt x="495199" y="793750"/>
                  </a:lnTo>
                  <a:lnTo>
                    <a:pt x="494916" y="792480"/>
                  </a:lnTo>
                  <a:lnTo>
                    <a:pt x="494447" y="791405"/>
                  </a:lnTo>
                  <a:lnTo>
                    <a:pt x="493854" y="791405"/>
                  </a:lnTo>
                  <a:lnTo>
                    <a:pt x="493737" y="789984"/>
                  </a:lnTo>
                  <a:lnTo>
                    <a:pt x="471898" y="789984"/>
                  </a:lnTo>
                  <a:lnTo>
                    <a:pt x="469221" y="788670"/>
                  </a:lnTo>
                  <a:close/>
                </a:path>
                <a:path w="1501140" h="894079">
                  <a:moveTo>
                    <a:pt x="488581" y="808990"/>
                  </a:moveTo>
                  <a:lnTo>
                    <a:pt x="487430" y="808990"/>
                  </a:lnTo>
                  <a:lnTo>
                    <a:pt x="487880" y="810260"/>
                  </a:lnTo>
                  <a:lnTo>
                    <a:pt x="488581" y="808990"/>
                  </a:lnTo>
                  <a:close/>
                </a:path>
                <a:path w="1501140" h="894079">
                  <a:moveTo>
                    <a:pt x="496288" y="805180"/>
                  </a:moveTo>
                  <a:lnTo>
                    <a:pt x="494833" y="805180"/>
                  </a:lnTo>
                  <a:lnTo>
                    <a:pt x="495210" y="807720"/>
                  </a:lnTo>
                  <a:lnTo>
                    <a:pt x="495534" y="807720"/>
                  </a:lnTo>
                  <a:lnTo>
                    <a:pt x="496299" y="808990"/>
                  </a:lnTo>
                  <a:lnTo>
                    <a:pt x="496696" y="808990"/>
                  </a:lnTo>
                  <a:lnTo>
                    <a:pt x="496853" y="810260"/>
                  </a:lnTo>
                  <a:lnTo>
                    <a:pt x="501262" y="810260"/>
                  </a:lnTo>
                  <a:lnTo>
                    <a:pt x="501230" y="807720"/>
                  </a:lnTo>
                  <a:lnTo>
                    <a:pt x="501052" y="806450"/>
                  </a:lnTo>
                  <a:lnTo>
                    <a:pt x="498351" y="806450"/>
                  </a:lnTo>
                  <a:lnTo>
                    <a:pt x="496288" y="805180"/>
                  </a:lnTo>
                  <a:close/>
                </a:path>
                <a:path w="1501140" h="894079">
                  <a:moveTo>
                    <a:pt x="585982" y="797560"/>
                  </a:moveTo>
                  <a:lnTo>
                    <a:pt x="585490" y="797560"/>
                  </a:lnTo>
                  <a:lnTo>
                    <a:pt x="584945" y="798830"/>
                  </a:lnTo>
                  <a:lnTo>
                    <a:pt x="584495" y="798830"/>
                  </a:lnTo>
                  <a:lnTo>
                    <a:pt x="584233" y="800100"/>
                  </a:lnTo>
                  <a:lnTo>
                    <a:pt x="583741" y="801370"/>
                  </a:lnTo>
                  <a:lnTo>
                    <a:pt x="575458" y="801370"/>
                  </a:lnTo>
                  <a:lnTo>
                    <a:pt x="575511" y="802640"/>
                  </a:lnTo>
                  <a:lnTo>
                    <a:pt x="574977" y="803910"/>
                  </a:lnTo>
                  <a:lnTo>
                    <a:pt x="574956" y="805180"/>
                  </a:lnTo>
                  <a:lnTo>
                    <a:pt x="575343" y="806450"/>
                  </a:lnTo>
                  <a:lnTo>
                    <a:pt x="575249" y="807720"/>
                  </a:lnTo>
                  <a:lnTo>
                    <a:pt x="574568" y="808990"/>
                  </a:lnTo>
                  <a:lnTo>
                    <a:pt x="574390" y="810260"/>
                  </a:lnTo>
                  <a:lnTo>
                    <a:pt x="575061" y="808990"/>
                  </a:lnTo>
                  <a:lnTo>
                    <a:pt x="576118" y="807720"/>
                  </a:lnTo>
                  <a:lnTo>
                    <a:pt x="576673" y="807720"/>
                  </a:lnTo>
                  <a:lnTo>
                    <a:pt x="577197" y="806450"/>
                  </a:lnTo>
                  <a:lnTo>
                    <a:pt x="583071" y="806450"/>
                  </a:lnTo>
                  <a:lnTo>
                    <a:pt x="584086" y="805180"/>
                  </a:lnTo>
                  <a:lnTo>
                    <a:pt x="584285" y="805180"/>
                  </a:lnTo>
                  <a:lnTo>
                    <a:pt x="584128" y="803910"/>
                  </a:lnTo>
                  <a:lnTo>
                    <a:pt x="583887" y="803910"/>
                  </a:lnTo>
                  <a:lnTo>
                    <a:pt x="583846" y="802640"/>
                  </a:lnTo>
                  <a:lnTo>
                    <a:pt x="584547" y="801370"/>
                  </a:lnTo>
                  <a:lnTo>
                    <a:pt x="585490" y="800100"/>
                  </a:lnTo>
                  <a:lnTo>
                    <a:pt x="586243" y="800100"/>
                  </a:lnTo>
                  <a:lnTo>
                    <a:pt x="586306" y="798830"/>
                  </a:lnTo>
                  <a:lnTo>
                    <a:pt x="585982" y="797560"/>
                  </a:lnTo>
                  <a:close/>
                </a:path>
                <a:path w="1501140" h="894079">
                  <a:moveTo>
                    <a:pt x="1376324" y="806450"/>
                  </a:moveTo>
                  <a:lnTo>
                    <a:pt x="1372083" y="806450"/>
                  </a:lnTo>
                  <a:lnTo>
                    <a:pt x="1372429" y="807720"/>
                  </a:lnTo>
                  <a:lnTo>
                    <a:pt x="1372502" y="810260"/>
                  </a:lnTo>
                  <a:lnTo>
                    <a:pt x="1376094" y="810260"/>
                  </a:lnTo>
                  <a:lnTo>
                    <a:pt x="1376167" y="808990"/>
                  </a:lnTo>
                  <a:lnTo>
                    <a:pt x="1376994" y="808990"/>
                  </a:lnTo>
                  <a:lnTo>
                    <a:pt x="1377047" y="807720"/>
                  </a:lnTo>
                  <a:lnTo>
                    <a:pt x="1376764" y="807720"/>
                  </a:lnTo>
                  <a:lnTo>
                    <a:pt x="1376324" y="806450"/>
                  </a:lnTo>
                  <a:close/>
                </a:path>
                <a:path w="1501140" h="894079">
                  <a:moveTo>
                    <a:pt x="1398292" y="808990"/>
                  </a:moveTo>
                  <a:lnTo>
                    <a:pt x="1396868" y="808990"/>
                  </a:lnTo>
                  <a:lnTo>
                    <a:pt x="1395611" y="810260"/>
                  </a:lnTo>
                  <a:lnTo>
                    <a:pt x="1398826" y="810260"/>
                  </a:lnTo>
                  <a:lnTo>
                    <a:pt x="1398292" y="808990"/>
                  </a:lnTo>
                  <a:close/>
                </a:path>
                <a:path w="1501140" h="894079">
                  <a:moveTo>
                    <a:pt x="1484038" y="807720"/>
                  </a:moveTo>
                  <a:lnTo>
                    <a:pt x="1447306" y="807720"/>
                  </a:lnTo>
                  <a:lnTo>
                    <a:pt x="1446919" y="808990"/>
                  </a:lnTo>
                  <a:lnTo>
                    <a:pt x="1446291" y="810260"/>
                  </a:lnTo>
                  <a:lnTo>
                    <a:pt x="1491881" y="810260"/>
                  </a:lnTo>
                  <a:lnTo>
                    <a:pt x="1491226" y="808990"/>
                  </a:lnTo>
                  <a:lnTo>
                    <a:pt x="1485494" y="808990"/>
                  </a:lnTo>
                  <a:lnTo>
                    <a:pt x="1484038" y="807720"/>
                  </a:lnTo>
                  <a:close/>
                </a:path>
                <a:path w="1501140" h="894079">
                  <a:moveTo>
                    <a:pt x="584453" y="806450"/>
                  </a:moveTo>
                  <a:lnTo>
                    <a:pt x="579772" y="806450"/>
                  </a:lnTo>
                  <a:lnTo>
                    <a:pt x="579626" y="807720"/>
                  </a:lnTo>
                  <a:lnTo>
                    <a:pt x="579364" y="807720"/>
                  </a:lnTo>
                  <a:lnTo>
                    <a:pt x="579280" y="808990"/>
                  </a:lnTo>
                  <a:lnTo>
                    <a:pt x="584872" y="808990"/>
                  </a:lnTo>
                  <a:lnTo>
                    <a:pt x="584872" y="807720"/>
                  </a:lnTo>
                  <a:lnTo>
                    <a:pt x="584453" y="806450"/>
                  </a:lnTo>
                  <a:close/>
                </a:path>
                <a:path w="1501140" h="894079">
                  <a:moveTo>
                    <a:pt x="1477588" y="802640"/>
                  </a:moveTo>
                  <a:lnTo>
                    <a:pt x="1432898" y="802640"/>
                  </a:lnTo>
                  <a:lnTo>
                    <a:pt x="1433432" y="805180"/>
                  </a:lnTo>
                  <a:lnTo>
                    <a:pt x="1433736" y="806450"/>
                  </a:lnTo>
                  <a:lnTo>
                    <a:pt x="1435725" y="808990"/>
                  </a:lnTo>
                  <a:lnTo>
                    <a:pt x="1445306" y="808990"/>
                  </a:lnTo>
                  <a:lnTo>
                    <a:pt x="1446584" y="807720"/>
                  </a:lnTo>
                  <a:lnTo>
                    <a:pt x="1480038" y="807720"/>
                  </a:lnTo>
                  <a:lnTo>
                    <a:pt x="1479619" y="806450"/>
                  </a:lnTo>
                  <a:lnTo>
                    <a:pt x="1478133" y="803910"/>
                  </a:lnTo>
                  <a:lnTo>
                    <a:pt x="1477588" y="802640"/>
                  </a:lnTo>
                  <a:close/>
                </a:path>
                <a:path w="1501140" h="894079">
                  <a:moveTo>
                    <a:pt x="1489033" y="806450"/>
                  </a:moveTo>
                  <a:lnTo>
                    <a:pt x="1486446" y="808990"/>
                  </a:lnTo>
                  <a:lnTo>
                    <a:pt x="1491226" y="808990"/>
                  </a:lnTo>
                  <a:lnTo>
                    <a:pt x="1490572" y="807720"/>
                  </a:lnTo>
                  <a:lnTo>
                    <a:pt x="1489745" y="807720"/>
                  </a:lnTo>
                  <a:lnTo>
                    <a:pt x="1489033" y="806450"/>
                  </a:lnTo>
                  <a:close/>
                </a:path>
                <a:path w="1501140" h="894079">
                  <a:moveTo>
                    <a:pt x="541365" y="805180"/>
                  </a:moveTo>
                  <a:lnTo>
                    <a:pt x="540831" y="805180"/>
                  </a:lnTo>
                  <a:lnTo>
                    <a:pt x="541376" y="807720"/>
                  </a:lnTo>
                  <a:lnTo>
                    <a:pt x="541993" y="807720"/>
                  </a:lnTo>
                  <a:lnTo>
                    <a:pt x="542046" y="806450"/>
                  </a:lnTo>
                  <a:lnTo>
                    <a:pt x="541721" y="806450"/>
                  </a:lnTo>
                  <a:lnTo>
                    <a:pt x="541365" y="805180"/>
                  </a:lnTo>
                  <a:close/>
                </a:path>
                <a:path w="1501140" h="894079">
                  <a:moveTo>
                    <a:pt x="592254" y="801370"/>
                  </a:moveTo>
                  <a:lnTo>
                    <a:pt x="585783" y="801370"/>
                  </a:lnTo>
                  <a:lnTo>
                    <a:pt x="586411" y="803910"/>
                  </a:lnTo>
                  <a:lnTo>
                    <a:pt x="589029" y="805180"/>
                  </a:lnTo>
                  <a:lnTo>
                    <a:pt x="589406" y="806450"/>
                  </a:lnTo>
                  <a:lnTo>
                    <a:pt x="589709" y="806450"/>
                  </a:lnTo>
                  <a:lnTo>
                    <a:pt x="590076" y="807720"/>
                  </a:lnTo>
                  <a:lnTo>
                    <a:pt x="590358" y="807720"/>
                  </a:lnTo>
                  <a:lnTo>
                    <a:pt x="591071" y="806450"/>
                  </a:lnTo>
                  <a:lnTo>
                    <a:pt x="591395" y="805180"/>
                  </a:lnTo>
                  <a:lnTo>
                    <a:pt x="591625" y="803910"/>
                  </a:lnTo>
                  <a:lnTo>
                    <a:pt x="591961" y="802640"/>
                  </a:lnTo>
                  <a:lnTo>
                    <a:pt x="592254" y="801370"/>
                  </a:lnTo>
                  <a:close/>
                </a:path>
                <a:path w="1501140" h="894079">
                  <a:moveTo>
                    <a:pt x="737558" y="806450"/>
                  </a:moveTo>
                  <a:lnTo>
                    <a:pt x="736679" y="806450"/>
                  </a:lnTo>
                  <a:lnTo>
                    <a:pt x="735789" y="807720"/>
                  </a:lnTo>
                  <a:lnTo>
                    <a:pt x="738207" y="807720"/>
                  </a:lnTo>
                  <a:lnTo>
                    <a:pt x="737558" y="806450"/>
                  </a:lnTo>
                  <a:close/>
                </a:path>
                <a:path w="1501140" h="894079">
                  <a:moveTo>
                    <a:pt x="500236" y="805180"/>
                  </a:moveTo>
                  <a:lnTo>
                    <a:pt x="499000" y="805180"/>
                  </a:lnTo>
                  <a:lnTo>
                    <a:pt x="498686" y="806450"/>
                  </a:lnTo>
                  <a:lnTo>
                    <a:pt x="500518" y="806450"/>
                  </a:lnTo>
                  <a:lnTo>
                    <a:pt x="500236" y="805180"/>
                  </a:lnTo>
                  <a:close/>
                </a:path>
                <a:path w="1501140" h="894079">
                  <a:moveTo>
                    <a:pt x="552412" y="805180"/>
                  </a:moveTo>
                  <a:lnTo>
                    <a:pt x="550496" y="805180"/>
                  </a:lnTo>
                  <a:lnTo>
                    <a:pt x="551019" y="806450"/>
                  </a:lnTo>
                  <a:lnTo>
                    <a:pt x="552402" y="806450"/>
                  </a:lnTo>
                  <a:lnTo>
                    <a:pt x="552412" y="805180"/>
                  </a:lnTo>
                  <a:close/>
                </a:path>
                <a:path w="1501140" h="894079">
                  <a:moveTo>
                    <a:pt x="599594" y="805180"/>
                  </a:moveTo>
                  <a:lnTo>
                    <a:pt x="598086" y="805180"/>
                  </a:lnTo>
                  <a:lnTo>
                    <a:pt x="598285" y="806450"/>
                  </a:lnTo>
                  <a:lnTo>
                    <a:pt x="600212" y="806450"/>
                  </a:lnTo>
                  <a:lnTo>
                    <a:pt x="599594" y="805180"/>
                  </a:lnTo>
                  <a:close/>
                </a:path>
                <a:path w="1501140" h="894079">
                  <a:moveTo>
                    <a:pt x="1371518" y="803910"/>
                  </a:moveTo>
                  <a:lnTo>
                    <a:pt x="1371162" y="803910"/>
                  </a:lnTo>
                  <a:lnTo>
                    <a:pt x="1371151" y="805180"/>
                  </a:lnTo>
                  <a:lnTo>
                    <a:pt x="1371424" y="806450"/>
                  </a:lnTo>
                  <a:lnTo>
                    <a:pt x="1377780" y="806450"/>
                  </a:lnTo>
                  <a:lnTo>
                    <a:pt x="1378293" y="805180"/>
                  </a:lnTo>
                  <a:lnTo>
                    <a:pt x="1372073" y="805180"/>
                  </a:lnTo>
                  <a:lnTo>
                    <a:pt x="1371518" y="803910"/>
                  </a:lnTo>
                  <a:close/>
                </a:path>
                <a:path w="1501140" h="894079">
                  <a:moveTo>
                    <a:pt x="1420731" y="805180"/>
                  </a:moveTo>
                  <a:lnTo>
                    <a:pt x="1419653" y="805180"/>
                  </a:lnTo>
                  <a:lnTo>
                    <a:pt x="1416993" y="806450"/>
                  </a:lnTo>
                  <a:lnTo>
                    <a:pt x="1421045" y="806450"/>
                  </a:lnTo>
                  <a:lnTo>
                    <a:pt x="1420731" y="805180"/>
                  </a:lnTo>
                  <a:close/>
                </a:path>
                <a:path w="1501140" h="894079">
                  <a:moveTo>
                    <a:pt x="547292" y="803910"/>
                  </a:moveTo>
                  <a:lnTo>
                    <a:pt x="545428" y="803910"/>
                  </a:lnTo>
                  <a:lnTo>
                    <a:pt x="545711" y="805180"/>
                  </a:lnTo>
                  <a:lnTo>
                    <a:pt x="546779" y="805180"/>
                  </a:lnTo>
                  <a:lnTo>
                    <a:pt x="547292" y="803910"/>
                  </a:lnTo>
                  <a:close/>
                </a:path>
                <a:path w="1501140" h="894079">
                  <a:moveTo>
                    <a:pt x="548684" y="803910"/>
                  </a:moveTo>
                  <a:lnTo>
                    <a:pt x="547732" y="803910"/>
                  </a:lnTo>
                  <a:lnTo>
                    <a:pt x="548056" y="805180"/>
                  </a:lnTo>
                  <a:lnTo>
                    <a:pt x="548684" y="803910"/>
                  </a:lnTo>
                  <a:close/>
                </a:path>
                <a:path w="1501140" h="894079">
                  <a:moveTo>
                    <a:pt x="551197" y="802640"/>
                  </a:moveTo>
                  <a:lnTo>
                    <a:pt x="551145" y="805180"/>
                  </a:lnTo>
                  <a:lnTo>
                    <a:pt x="552234" y="805180"/>
                  </a:lnTo>
                  <a:lnTo>
                    <a:pt x="551197" y="802640"/>
                  </a:lnTo>
                  <a:close/>
                </a:path>
                <a:path w="1501140" h="894079">
                  <a:moveTo>
                    <a:pt x="1376963" y="803910"/>
                  </a:moveTo>
                  <a:lnTo>
                    <a:pt x="1371926" y="803910"/>
                  </a:lnTo>
                  <a:lnTo>
                    <a:pt x="1372073" y="805180"/>
                  </a:lnTo>
                  <a:lnTo>
                    <a:pt x="1377141" y="805180"/>
                  </a:lnTo>
                  <a:lnTo>
                    <a:pt x="1376963" y="803910"/>
                  </a:lnTo>
                  <a:close/>
                </a:path>
                <a:path w="1501140" h="894079">
                  <a:moveTo>
                    <a:pt x="1397800" y="798830"/>
                  </a:moveTo>
                  <a:lnTo>
                    <a:pt x="1382523" y="798830"/>
                  </a:lnTo>
                  <a:lnTo>
                    <a:pt x="1382638" y="800100"/>
                  </a:lnTo>
                  <a:lnTo>
                    <a:pt x="1382753" y="801370"/>
                  </a:lnTo>
                  <a:lnTo>
                    <a:pt x="1382868" y="802640"/>
                  </a:lnTo>
                  <a:lnTo>
                    <a:pt x="1382984" y="803910"/>
                  </a:lnTo>
                  <a:lnTo>
                    <a:pt x="1384251" y="805180"/>
                  </a:lnTo>
                  <a:lnTo>
                    <a:pt x="1387015" y="805180"/>
                  </a:lnTo>
                  <a:lnTo>
                    <a:pt x="1389402" y="803910"/>
                  </a:lnTo>
                  <a:lnTo>
                    <a:pt x="1389884" y="802640"/>
                  </a:lnTo>
                  <a:lnTo>
                    <a:pt x="1390020" y="802640"/>
                  </a:lnTo>
                  <a:lnTo>
                    <a:pt x="1389790" y="801370"/>
                  </a:lnTo>
                  <a:lnTo>
                    <a:pt x="1398271" y="801370"/>
                  </a:lnTo>
                  <a:lnTo>
                    <a:pt x="1398376" y="800100"/>
                  </a:lnTo>
                  <a:lnTo>
                    <a:pt x="1398219" y="800100"/>
                  </a:lnTo>
                  <a:lnTo>
                    <a:pt x="1397921" y="799198"/>
                  </a:lnTo>
                  <a:lnTo>
                    <a:pt x="1397800" y="798830"/>
                  </a:lnTo>
                  <a:close/>
                </a:path>
                <a:path w="1501140" h="894079">
                  <a:moveTo>
                    <a:pt x="540548" y="802640"/>
                  </a:moveTo>
                  <a:lnTo>
                    <a:pt x="540098" y="802640"/>
                  </a:lnTo>
                  <a:lnTo>
                    <a:pt x="540287" y="803910"/>
                  </a:lnTo>
                  <a:lnTo>
                    <a:pt x="540726" y="803910"/>
                  </a:lnTo>
                  <a:lnTo>
                    <a:pt x="540548" y="802640"/>
                  </a:lnTo>
                  <a:close/>
                </a:path>
                <a:path w="1501140" h="894079">
                  <a:moveTo>
                    <a:pt x="550412" y="802640"/>
                  </a:moveTo>
                  <a:lnTo>
                    <a:pt x="544883" y="802640"/>
                  </a:lnTo>
                  <a:lnTo>
                    <a:pt x="545219" y="803910"/>
                  </a:lnTo>
                  <a:lnTo>
                    <a:pt x="549878" y="803910"/>
                  </a:lnTo>
                  <a:lnTo>
                    <a:pt x="550412" y="802640"/>
                  </a:lnTo>
                  <a:close/>
                </a:path>
                <a:path w="1501140" h="894079">
                  <a:moveTo>
                    <a:pt x="1369926" y="801370"/>
                  </a:moveTo>
                  <a:lnTo>
                    <a:pt x="1367047" y="801370"/>
                  </a:lnTo>
                  <a:lnTo>
                    <a:pt x="1367654" y="802640"/>
                  </a:lnTo>
                  <a:lnTo>
                    <a:pt x="1368251" y="802640"/>
                  </a:lnTo>
                  <a:lnTo>
                    <a:pt x="1368806" y="803910"/>
                  </a:lnTo>
                  <a:lnTo>
                    <a:pt x="1369340" y="803910"/>
                  </a:lnTo>
                  <a:lnTo>
                    <a:pt x="1369738" y="802640"/>
                  </a:lnTo>
                  <a:lnTo>
                    <a:pt x="1369926" y="801370"/>
                  </a:lnTo>
                  <a:close/>
                </a:path>
                <a:path w="1501140" h="894079">
                  <a:moveTo>
                    <a:pt x="1375486" y="802640"/>
                  </a:moveTo>
                  <a:lnTo>
                    <a:pt x="1371434" y="802640"/>
                  </a:lnTo>
                  <a:lnTo>
                    <a:pt x="1371706" y="803910"/>
                  </a:lnTo>
                  <a:lnTo>
                    <a:pt x="1375926" y="803910"/>
                  </a:lnTo>
                  <a:lnTo>
                    <a:pt x="1375486" y="802640"/>
                  </a:lnTo>
                  <a:close/>
                </a:path>
                <a:path w="1501140" h="894079">
                  <a:moveTo>
                    <a:pt x="1431349" y="802640"/>
                  </a:moveTo>
                  <a:lnTo>
                    <a:pt x="1429673" y="802640"/>
                  </a:lnTo>
                  <a:lnTo>
                    <a:pt x="1429118" y="803910"/>
                  </a:lnTo>
                  <a:lnTo>
                    <a:pt x="1432071" y="803910"/>
                  </a:lnTo>
                  <a:lnTo>
                    <a:pt x="1431349" y="802640"/>
                  </a:lnTo>
                  <a:close/>
                </a:path>
                <a:path w="1501140" h="894079">
                  <a:moveTo>
                    <a:pt x="502120" y="800100"/>
                  </a:moveTo>
                  <a:lnTo>
                    <a:pt x="495545" y="800100"/>
                  </a:lnTo>
                  <a:lnTo>
                    <a:pt x="495649" y="802640"/>
                  </a:lnTo>
                  <a:lnTo>
                    <a:pt x="498236" y="802640"/>
                  </a:lnTo>
                  <a:lnTo>
                    <a:pt x="499754" y="801370"/>
                  </a:lnTo>
                  <a:lnTo>
                    <a:pt x="501136" y="801370"/>
                  </a:lnTo>
                  <a:lnTo>
                    <a:pt x="502120" y="800100"/>
                  </a:lnTo>
                  <a:close/>
                </a:path>
                <a:path w="1501140" h="894079">
                  <a:moveTo>
                    <a:pt x="521324" y="796290"/>
                  </a:moveTo>
                  <a:lnTo>
                    <a:pt x="509953" y="796290"/>
                  </a:lnTo>
                  <a:lnTo>
                    <a:pt x="509869" y="797560"/>
                  </a:lnTo>
                  <a:lnTo>
                    <a:pt x="520434" y="797560"/>
                  </a:lnTo>
                  <a:lnTo>
                    <a:pt x="520539" y="798830"/>
                  </a:lnTo>
                  <a:lnTo>
                    <a:pt x="519104" y="798830"/>
                  </a:lnTo>
                  <a:lnTo>
                    <a:pt x="519314" y="800100"/>
                  </a:lnTo>
                  <a:lnTo>
                    <a:pt x="519858" y="801370"/>
                  </a:lnTo>
                  <a:lnTo>
                    <a:pt x="520549" y="801370"/>
                  </a:lnTo>
                  <a:lnTo>
                    <a:pt x="521198" y="802640"/>
                  </a:lnTo>
                  <a:lnTo>
                    <a:pt x="521324" y="796290"/>
                  </a:lnTo>
                  <a:close/>
                </a:path>
                <a:path w="1501140" h="894079">
                  <a:moveTo>
                    <a:pt x="533418" y="798830"/>
                  </a:moveTo>
                  <a:lnTo>
                    <a:pt x="529952" y="798830"/>
                  </a:lnTo>
                  <a:lnTo>
                    <a:pt x="530036" y="800100"/>
                  </a:lnTo>
                  <a:lnTo>
                    <a:pt x="530119" y="801370"/>
                  </a:lnTo>
                  <a:lnTo>
                    <a:pt x="530423" y="802640"/>
                  </a:lnTo>
                  <a:lnTo>
                    <a:pt x="531386" y="802640"/>
                  </a:lnTo>
                  <a:lnTo>
                    <a:pt x="531868" y="801370"/>
                  </a:lnTo>
                  <a:lnTo>
                    <a:pt x="532863" y="801370"/>
                  </a:lnTo>
                  <a:lnTo>
                    <a:pt x="533355" y="800100"/>
                  </a:lnTo>
                  <a:lnTo>
                    <a:pt x="533418" y="798830"/>
                  </a:lnTo>
                  <a:close/>
                </a:path>
                <a:path w="1501140" h="894079">
                  <a:moveTo>
                    <a:pt x="545606" y="800100"/>
                  </a:moveTo>
                  <a:lnTo>
                    <a:pt x="543742" y="800100"/>
                  </a:lnTo>
                  <a:lnTo>
                    <a:pt x="544506" y="801370"/>
                  </a:lnTo>
                  <a:lnTo>
                    <a:pt x="544716" y="802640"/>
                  </a:lnTo>
                  <a:lnTo>
                    <a:pt x="545606" y="800100"/>
                  </a:lnTo>
                  <a:close/>
                </a:path>
                <a:path w="1501140" h="894079">
                  <a:moveTo>
                    <a:pt x="546246" y="799198"/>
                  </a:moveTo>
                  <a:lnTo>
                    <a:pt x="546684" y="800100"/>
                  </a:lnTo>
                  <a:lnTo>
                    <a:pt x="546862" y="801370"/>
                  </a:lnTo>
                  <a:lnTo>
                    <a:pt x="546580" y="801370"/>
                  </a:lnTo>
                  <a:lnTo>
                    <a:pt x="545239" y="802640"/>
                  </a:lnTo>
                  <a:lnTo>
                    <a:pt x="550014" y="802640"/>
                  </a:lnTo>
                  <a:lnTo>
                    <a:pt x="548705" y="801370"/>
                  </a:lnTo>
                  <a:lnTo>
                    <a:pt x="548219" y="800100"/>
                  </a:lnTo>
                  <a:lnTo>
                    <a:pt x="548454" y="800100"/>
                  </a:lnTo>
                  <a:lnTo>
                    <a:pt x="546246" y="799198"/>
                  </a:lnTo>
                  <a:close/>
                </a:path>
                <a:path w="1501140" h="894079">
                  <a:moveTo>
                    <a:pt x="560694" y="800100"/>
                  </a:moveTo>
                  <a:lnTo>
                    <a:pt x="557469" y="800100"/>
                  </a:lnTo>
                  <a:lnTo>
                    <a:pt x="557805" y="801370"/>
                  </a:lnTo>
                  <a:lnTo>
                    <a:pt x="559019" y="802640"/>
                  </a:lnTo>
                  <a:lnTo>
                    <a:pt x="560422" y="802640"/>
                  </a:lnTo>
                  <a:lnTo>
                    <a:pt x="560433" y="801370"/>
                  </a:lnTo>
                  <a:lnTo>
                    <a:pt x="560694" y="800100"/>
                  </a:lnTo>
                  <a:close/>
                </a:path>
                <a:path w="1501140" h="894079">
                  <a:moveTo>
                    <a:pt x="597877" y="800100"/>
                  </a:moveTo>
                  <a:lnTo>
                    <a:pt x="596651" y="800100"/>
                  </a:lnTo>
                  <a:lnTo>
                    <a:pt x="597028" y="801370"/>
                  </a:lnTo>
                  <a:lnTo>
                    <a:pt x="597238" y="801370"/>
                  </a:lnTo>
                  <a:lnTo>
                    <a:pt x="597395" y="802640"/>
                  </a:lnTo>
                  <a:lnTo>
                    <a:pt x="597824" y="801370"/>
                  </a:lnTo>
                  <a:lnTo>
                    <a:pt x="597877" y="800100"/>
                  </a:lnTo>
                  <a:close/>
                </a:path>
                <a:path w="1501140" h="894079">
                  <a:moveTo>
                    <a:pt x="1353774" y="795020"/>
                  </a:moveTo>
                  <a:lnTo>
                    <a:pt x="1343917" y="795020"/>
                  </a:lnTo>
                  <a:lnTo>
                    <a:pt x="1343624" y="796290"/>
                  </a:lnTo>
                  <a:lnTo>
                    <a:pt x="1347100" y="796290"/>
                  </a:lnTo>
                  <a:lnTo>
                    <a:pt x="1345665" y="798830"/>
                  </a:lnTo>
                  <a:lnTo>
                    <a:pt x="1345152" y="800100"/>
                  </a:lnTo>
                  <a:lnTo>
                    <a:pt x="1345027" y="801370"/>
                  </a:lnTo>
                  <a:lnTo>
                    <a:pt x="1353717" y="801370"/>
                  </a:lnTo>
                  <a:lnTo>
                    <a:pt x="1353801" y="802640"/>
                  </a:lnTo>
                  <a:lnTo>
                    <a:pt x="1354618" y="802640"/>
                  </a:lnTo>
                  <a:lnTo>
                    <a:pt x="1354587" y="800100"/>
                  </a:lnTo>
                  <a:lnTo>
                    <a:pt x="1353774" y="795020"/>
                  </a:lnTo>
                  <a:close/>
                </a:path>
                <a:path w="1501140" h="894079">
                  <a:moveTo>
                    <a:pt x="1375371" y="801370"/>
                  </a:moveTo>
                  <a:lnTo>
                    <a:pt x="1370743" y="801370"/>
                  </a:lnTo>
                  <a:lnTo>
                    <a:pt x="1371141" y="802640"/>
                  </a:lnTo>
                  <a:lnTo>
                    <a:pt x="1375089" y="802640"/>
                  </a:lnTo>
                  <a:lnTo>
                    <a:pt x="1375371" y="801370"/>
                  </a:lnTo>
                  <a:close/>
                </a:path>
                <a:path w="1501140" h="894079">
                  <a:moveTo>
                    <a:pt x="1394376" y="801370"/>
                  </a:moveTo>
                  <a:lnTo>
                    <a:pt x="1391622" y="801370"/>
                  </a:lnTo>
                  <a:lnTo>
                    <a:pt x="1392009" y="802640"/>
                  </a:lnTo>
                  <a:lnTo>
                    <a:pt x="1392805" y="802640"/>
                  </a:lnTo>
                  <a:lnTo>
                    <a:pt x="1394376" y="801370"/>
                  </a:lnTo>
                  <a:close/>
                </a:path>
                <a:path w="1501140" h="894079">
                  <a:moveTo>
                    <a:pt x="1398271" y="801370"/>
                  </a:moveTo>
                  <a:lnTo>
                    <a:pt x="1395203" y="801370"/>
                  </a:lnTo>
                  <a:lnTo>
                    <a:pt x="1395350" y="802640"/>
                  </a:lnTo>
                  <a:lnTo>
                    <a:pt x="1397884" y="802640"/>
                  </a:lnTo>
                  <a:lnTo>
                    <a:pt x="1398271" y="801370"/>
                  </a:lnTo>
                  <a:close/>
                </a:path>
                <a:path w="1501140" h="894079">
                  <a:moveTo>
                    <a:pt x="1465599" y="796290"/>
                  </a:moveTo>
                  <a:lnTo>
                    <a:pt x="1422532" y="796290"/>
                  </a:lnTo>
                  <a:lnTo>
                    <a:pt x="1422731" y="797560"/>
                  </a:lnTo>
                  <a:lnTo>
                    <a:pt x="1425244" y="797560"/>
                  </a:lnTo>
                  <a:lnTo>
                    <a:pt x="1425841" y="798830"/>
                  </a:lnTo>
                  <a:lnTo>
                    <a:pt x="1426103" y="800100"/>
                  </a:lnTo>
                  <a:lnTo>
                    <a:pt x="1427192" y="802640"/>
                  </a:lnTo>
                  <a:lnTo>
                    <a:pt x="1427370" y="802640"/>
                  </a:lnTo>
                  <a:lnTo>
                    <a:pt x="1427621" y="801370"/>
                  </a:lnTo>
                  <a:lnTo>
                    <a:pt x="1472216" y="801370"/>
                  </a:lnTo>
                  <a:lnTo>
                    <a:pt x="1468133" y="797560"/>
                  </a:lnTo>
                  <a:lnTo>
                    <a:pt x="1465599" y="796290"/>
                  </a:lnTo>
                  <a:close/>
                </a:path>
                <a:path w="1501140" h="894079">
                  <a:moveTo>
                    <a:pt x="1472216" y="801370"/>
                  </a:moveTo>
                  <a:lnTo>
                    <a:pt x="1427621" y="801370"/>
                  </a:lnTo>
                  <a:lnTo>
                    <a:pt x="1428857" y="802640"/>
                  </a:lnTo>
                  <a:lnTo>
                    <a:pt x="1473620" y="802640"/>
                  </a:lnTo>
                  <a:lnTo>
                    <a:pt x="1472216" y="801370"/>
                  </a:lnTo>
                  <a:close/>
                </a:path>
                <a:path w="1501140" h="894079">
                  <a:moveTo>
                    <a:pt x="519031" y="797560"/>
                  </a:moveTo>
                  <a:lnTo>
                    <a:pt x="510570" y="797560"/>
                  </a:lnTo>
                  <a:lnTo>
                    <a:pt x="510644" y="798830"/>
                  </a:lnTo>
                  <a:lnTo>
                    <a:pt x="511596" y="800100"/>
                  </a:lnTo>
                  <a:lnTo>
                    <a:pt x="512319" y="801370"/>
                  </a:lnTo>
                  <a:lnTo>
                    <a:pt x="516685" y="801370"/>
                  </a:lnTo>
                  <a:lnTo>
                    <a:pt x="516664" y="800100"/>
                  </a:lnTo>
                  <a:lnTo>
                    <a:pt x="517910" y="798830"/>
                  </a:lnTo>
                  <a:lnTo>
                    <a:pt x="518455" y="798830"/>
                  </a:lnTo>
                  <a:lnTo>
                    <a:pt x="519031" y="797560"/>
                  </a:lnTo>
                  <a:close/>
                </a:path>
                <a:path w="1501140" h="894079">
                  <a:moveTo>
                    <a:pt x="541177" y="798830"/>
                  </a:moveTo>
                  <a:lnTo>
                    <a:pt x="536025" y="798830"/>
                  </a:lnTo>
                  <a:lnTo>
                    <a:pt x="536444" y="800100"/>
                  </a:lnTo>
                  <a:lnTo>
                    <a:pt x="537030" y="801370"/>
                  </a:lnTo>
                  <a:lnTo>
                    <a:pt x="539543" y="801370"/>
                  </a:lnTo>
                  <a:lnTo>
                    <a:pt x="540590" y="800100"/>
                  </a:lnTo>
                  <a:lnTo>
                    <a:pt x="541355" y="800100"/>
                  </a:lnTo>
                  <a:lnTo>
                    <a:pt x="541228" y="799198"/>
                  </a:lnTo>
                  <a:lnTo>
                    <a:pt x="541177" y="798830"/>
                  </a:lnTo>
                  <a:close/>
                </a:path>
                <a:path w="1501140" h="894079">
                  <a:moveTo>
                    <a:pt x="582223" y="796290"/>
                  </a:moveTo>
                  <a:lnTo>
                    <a:pt x="579406" y="796290"/>
                  </a:lnTo>
                  <a:lnTo>
                    <a:pt x="577930" y="797560"/>
                  </a:lnTo>
                  <a:lnTo>
                    <a:pt x="576526" y="798830"/>
                  </a:lnTo>
                  <a:lnTo>
                    <a:pt x="576495" y="800100"/>
                  </a:lnTo>
                  <a:lnTo>
                    <a:pt x="576191" y="800100"/>
                  </a:lnTo>
                  <a:lnTo>
                    <a:pt x="575793" y="801370"/>
                  </a:lnTo>
                  <a:lnTo>
                    <a:pt x="580694" y="801370"/>
                  </a:lnTo>
                  <a:lnTo>
                    <a:pt x="581971" y="800100"/>
                  </a:lnTo>
                  <a:lnTo>
                    <a:pt x="582662" y="798830"/>
                  </a:lnTo>
                  <a:lnTo>
                    <a:pt x="582746" y="797560"/>
                  </a:lnTo>
                  <a:lnTo>
                    <a:pt x="582223" y="796290"/>
                  </a:lnTo>
                  <a:close/>
                </a:path>
                <a:path w="1501140" h="894079">
                  <a:moveTo>
                    <a:pt x="1353309" y="792480"/>
                  </a:moveTo>
                  <a:lnTo>
                    <a:pt x="1342304" y="792480"/>
                  </a:lnTo>
                  <a:lnTo>
                    <a:pt x="1342461" y="793750"/>
                  </a:lnTo>
                  <a:lnTo>
                    <a:pt x="1341980" y="793750"/>
                  </a:lnTo>
                  <a:lnTo>
                    <a:pt x="1340241" y="796290"/>
                  </a:lnTo>
                  <a:lnTo>
                    <a:pt x="1339770" y="796290"/>
                  </a:lnTo>
                  <a:lnTo>
                    <a:pt x="1339477" y="797560"/>
                  </a:lnTo>
                  <a:lnTo>
                    <a:pt x="1339508" y="800100"/>
                  </a:lnTo>
                  <a:lnTo>
                    <a:pt x="1339624" y="801370"/>
                  </a:lnTo>
                  <a:lnTo>
                    <a:pt x="1341215" y="801370"/>
                  </a:lnTo>
                  <a:lnTo>
                    <a:pt x="1341676" y="800100"/>
                  </a:lnTo>
                  <a:lnTo>
                    <a:pt x="1342168" y="800100"/>
                  </a:lnTo>
                  <a:lnTo>
                    <a:pt x="1342428" y="799198"/>
                  </a:lnTo>
                  <a:lnTo>
                    <a:pt x="1342535" y="798830"/>
                  </a:lnTo>
                  <a:lnTo>
                    <a:pt x="1342629" y="796290"/>
                  </a:lnTo>
                  <a:lnTo>
                    <a:pt x="1342985" y="795020"/>
                  </a:lnTo>
                  <a:lnTo>
                    <a:pt x="1353774" y="795020"/>
                  </a:lnTo>
                  <a:lnTo>
                    <a:pt x="1353571" y="793750"/>
                  </a:lnTo>
                  <a:lnTo>
                    <a:pt x="1353309" y="792480"/>
                  </a:lnTo>
                  <a:close/>
                </a:path>
                <a:path w="1501140" h="894079">
                  <a:moveTo>
                    <a:pt x="1374795" y="797560"/>
                  </a:moveTo>
                  <a:lnTo>
                    <a:pt x="1366764" y="797560"/>
                  </a:lnTo>
                  <a:lnTo>
                    <a:pt x="1365560" y="798830"/>
                  </a:lnTo>
                  <a:lnTo>
                    <a:pt x="1363571" y="801370"/>
                  </a:lnTo>
                  <a:lnTo>
                    <a:pt x="1376345" y="801370"/>
                  </a:lnTo>
                  <a:lnTo>
                    <a:pt x="1376732" y="800100"/>
                  </a:lnTo>
                  <a:lnTo>
                    <a:pt x="1376509" y="799198"/>
                  </a:lnTo>
                  <a:lnTo>
                    <a:pt x="1376418" y="798830"/>
                  </a:lnTo>
                  <a:lnTo>
                    <a:pt x="1374795" y="797560"/>
                  </a:lnTo>
                  <a:close/>
                </a:path>
                <a:path w="1501140" h="894079">
                  <a:moveTo>
                    <a:pt x="1410815" y="800100"/>
                  </a:moveTo>
                  <a:lnTo>
                    <a:pt x="1409276" y="801370"/>
                  </a:lnTo>
                  <a:lnTo>
                    <a:pt x="1412365" y="801370"/>
                  </a:lnTo>
                  <a:lnTo>
                    <a:pt x="1410815" y="800100"/>
                  </a:lnTo>
                  <a:close/>
                </a:path>
                <a:path w="1501140" h="894079">
                  <a:moveTo>
                    <a:pt x="506068" y="798830"/>
                  </a:moveTo>
                  <a:lnTo>
                    <a:pt x="497084" y="798830"/>
                  </a:lnTo>
                  <a:lnTo>
                    <a:pt x="495398" y="800100"/>
                  </a:lnTo>
                  <a:lnTo>
                    <a:pt x="503534" y="800100"/>
                  </a:lnTo>
                  <a:lnTo>
                    <a:pt x="506068" y="798830"/>
                  </a:lnTo>
                  <a:close/>
                </a:path>
                <a:path w="1501140" h="894079">
                  <a:moveTo>
                    <a:pt x="553166" y="786130"/>
                  </a:moveTo>
                  <a:lnTo>
                    <a:pt x="525010" y="786130"/>
                  </a:lnTo>
                  <a:lnTo>
                    <a:pt x="526224" y="787400"/>
                  </a:lnTo>
                  <a:lnTo>
                    <a:pt x="526696" y="788670"/>
                  </a:lnTo>
                  <a:lnTo>
                    <a:pt x="526788" y="789984"/>
                  </a:lnTo>
                  <a:lnTo>
                    <a:pt x="526890" y="791405"/>
                  </a:lnTo>
                  <a:lnTo>
                    <a:pt x="526978" y="792480"/>
                  </a:lnTo>
                  <a:lnTo>
                    <a:pt x="527669" y="795020"/>
                  </a:lnTo>
                  <a:lnTo>
                    <a:pt x="528036" y="795020"/>
                  </a:lnTo>
                  <a:lnTo>
                    <a:pt x="529303" y="797560"/>
                  </a:lnTo>
                  <a:lnTo>
                    <a:pt x="524779" y="797560"/>
                  </a:lnTo>
                  <a:lnTo>
                    <a:pt x="525156" y="798830"/>
                  </a:lnTo>
                  <a:lnTo>
                    <a:pt x="525680" y="800100"/>
                  </a:lnTo>
                  <a:lnTo>
                    <a:pt x="529209" y="800100"/>
                  </a:lnTo>
                  <a:lnTo>
                    <a:pt x="529484" y="799198"/>
                  </a:lnTo>
                  <a:lnTo>
                    <a:pt x="529596" y="798830"/>
                  </a:lnTo>
                  <a:lnTo>
                    <a:pt x="533418" y="798830"/>
                  </a:lnTo>
                  <a:lnTo>
                    <a:pt x="533198" y="797560"/>
                  </a:lnTo>
                  <a:lnTo>
                    <a:pt x="534779" y="796290"/>
                  </a:lnTo>
                  <a:lnTo>
                    <a:pt x="540580" y="796290"/>
                  </a:lnTo>
                  <a:lnTo>
                    <a:pt x="540685" y="795020"/>
                  </a:lnTo>
                  <a:lnTo>
                    <a:pt x="540496" y="793750"/>
                  </a:lnTo>
                  <a:lnTo>
                    <a:pt x="544988" y="793750"/>
                  </a:lnTo>
                  <a:lnTo>
                    <a:pt x="547239" y="792480"/>
                  </a:lnTo>
                  <a:lnTo>
                    <a:pt x="547564" y="792480"/>
                  </a:lnTo>
                  <a:lnTo>
                    <a:pt x="548264" y="791405"/>
                  </a:lnTo>
                  <a:lnTo>
                    <a:pt x="548075" y="791405"/>
                  </a:lnTo>
                  <a:lnTo>
                    <a:pt x="552496" y="788670"/>
                  </a:lnTo>
                  <a:lnTo>
                    <a:pt x="552904" y="787400"/>
                  </a:lnTo>
                  <a:lnTo>
                    <a:pt x="553166" y="786130"/>
                  </a:lnTo>
                  <a:close/>
                </a:path>
                <a:path w="1501140" h="894079">
                  <a:moveTo>
                    <a:pt x="545344" y="798830"/>
                  </a:moveTo>
                  <a:lnTo>
                    <a:pt x="543041" y="798830"/>
                  </a:lnTo>
                  <a:lnTo>
                    <a:pt x="542967" y="800100"/>
                  </a:lnTo>
                  <a:lnTo>
                    <a:pt x="545951" y="800100"/>
                  </a:lnTo>
                  <a:lnTo>
                    <a:pt x="546033" y="799198"/>
                  </a:lnTo>
                  <a:lnTo>
                    <a:pt x="546246" y="799198"/>
                  </a:lnTo>
                  <a:lnTo>
                    <a:pt x="545344" y="798830"/>
                  </a:lnTo>
                  <a:close/>
                </a:path>
                <a:path w="1501140" h="894079">
                  <a:moveTo>
                    <a:pt x="597332" y="797560"/>
                  </a:moveTo>
                  <a:lnTo>
                    <a:pt x="593248" y="797560"/>
                  </a:lnTo>
                  <a:lnTo>
                    <a:pt x="592463" y="798830"/>
                  </a:lnTo>
                  <a:lnTo>
                    <a:pt x="592767" y="800100"/>
                  </a:lnTo>
                  <a:lnTo>
                    <a:pt x="593646" y="800100"/>
                  </a:lnTo>
                  <a:lnTo>
                    <a:pt x="594620" y="798830"/>
                  </a:lnTo>
                  <a:lnTo>
                    <a:pt x="598107" y="798830"/>
                  </a:lnTo>
                  <a:lnTo>
                    <a:pt x="597332" y="797560"/>
                  </a:lnTo>
                  <a:close/>
                </a:path>
                <a:path w="1501140" h="894079">
                  <a:moveTo>
                    <a:pt x="598390" y="798830"/>
                  </a:moveTo>
                  <a:lnTo>
                    <a:pt x="595112" y="798830"/>
                  </a:lnTo>
                  <a:lnTo>
                    <a:pt x="595405" y="800100"/>
                  </a:lnTo>
                  <a:lnTo>
                    <a:pt x="598065" y="800100"/>
                  </a:lnTo>
                  <a:lnTo>
                    <a:pt x="598296" y="799198"/>
                  </a:lnTo>
                  <a:lnTo>
                    <a:pt x="598390" y="798830"/>
                  </a:lnTo>
                  <a:close/>
                </a:path>
                <a:path w="1501140" h="894079">
                  <a:moveTo>
                    <a:pt x="1345728" y="796290"/>
                  </a:moveTo>
                  <a:lnTo>
                    <a:pt x="1343466" y="796290"/>
                  </a:lnTo>
                  <a:lnTo>
                    <a:pt x="1343464" y="799198"/>
                  </a:lnTo>
                  <a:lnTo>
                    <a:pt x="1343613" y="800100"/>
                  </a:lnTo>
                  <a:lnTo>
                    <a:pt x="1344576" y="800100"/>
                  </a:lnTo>
                  <a:lnTo>
                    <a:pt x="1344792" y="799198"/>
                  </a:lnTo>
                  <a:lnTo>
                    <a:pt x="1344880" y="798830"/>
                  </a:lnTo>
                  <a:lnTo>
                    <a:pt x="1345351" y="797560"/>
                  </a:lnTo>
                  <a:lnTo>
                    <a:pt x="1345728" y="796290"/>
                  </a:lnTo>
                  <a:close/>
                </a:path>
                <a:path w="1501140" h="894079">
                  <a:moveTo>
                    <a:pt x="1378795" y="787400"/>
                  </a:moveTo>
                  <a:lnTo>
                    <a:pt x="1377706" y="787400"/>
                  </a:lnTo>
                  <a:lnTo>
                    <a:pt x="1376827" y="788670"/>
                  </a:lnTo>
                  <a:lnTo>
                    <a:pt x="1375445" y="788670"/>
                  </a:lnTo>
                  <a:lnTo>
                    <a:pt x="1375318" y="790135"/>
                  </a:lnTo>
                  <a:lnTo>
                    <a:pt x="1375200" y="791405"/>
                  </a:lnTo>
                  <a:lnTo>
                    <a:pt x="1375068" y="792480"/>
                  </a:lnTo>
                  <a:lnTo>
                    <a:pt x="1373937" y="792480"/>
                  </a:lnTo>
                  <a:lnTo>
                    <a:pt x="1374115" y="793750"/>
                  </a:lnTo>
                  <a:lnTo>
                    <a:pt x="1373623" y="795020"/>
                  </a:lnTo>
                  <a:lnTo>
                    <a:pt x="1372963" y="796290"/>
                  </a:lnTo>
                  <a:lnTo>
                    <a:pt x="1374827" y="796290"/>
                  </a:lnTo>
                  <a:lnTo>
                    <a:pt x="1377277" y="797560"/>
                  </a:lnTo>
                  <a:lnTo>
                    <a:pt x="1378314" y="797560"/>
                  </a:lnTo>
                  <a:lnTo>
                    <a:pt x="1378837" y="798830"/>
                  </a:lnTo>
                  <a:lnTo>
                    <a:pt x="1379109" y="800100"/>
                  </a:lnTo>
                  <a:lnTo>
                    <a:pt x="1379399" y="799198"/>
                  </a:lnTo>
                  <a:lnTo>
                    <a:pt x="1379518" y="798830"/>
                  </a:lnTo>
                  <a:lnTo>
                    <a:pt x="1380094" y="798830"/>
                  </a:lnTo>
                  <a:lnTo>
                    <a:pt x="1380670" y="797560"/>
                  </a:lnTo>
                  <a:lnTo>
                    <a:pt x="1380711" y="796290"/>
                  </a:lnTo>
                  <a:lnTo>
                    <a:pt x="1379811" y="795020"/>
                  </a:lnTo>
                  <a:lnTo>
                    <a:pt x="1379727" y="793750"/>
                  </a:lnTo>
                  <a:lnTo>
                    <a:pt x="1378293" y="793750"/>
                  </a:lnTo>
                  <a:lnTo>
                    <a:pt x="1378083" y="792480"/>
                  </a:lnTo>
                  <a:lnTo>
                    <a:pt x="1379287" y="788670"/>
                  </a:lnTo>
                  <a:lnTo>
                    <a:pt x="1378795" y="787400"/>
                  </a:lnTo>
                  <a:close/>
                </a:path>
                <a:path w="1501140" h="894079">
                  <a:moveTo>
                    <a:pt x="546067" y="798830"/>
                  </a:moveTo>
                  <a:lnTo>
                    <a:pt x="546033" y="799198"/>
                  </a:lnTo>
                  <a:lnTo>
                    <a:pt x="546246" y="799198"/>
                  </a:lnTo>
                  <a:lnTo>
                    <a:pt x="546067" y="798830"/>
                  </a:lnTo>
                  <a:close/>
                </a:path>
                <a:path w="1501140" h="894079">
                  <a:moveTo>
                    <a:pt x="506864" y="797560"/>
                  </a:moveTo>
                  <a:lnTo>
                    <a:pt x="498016" y="797560"/>
                  </a:lnTo>
                  <a:lnTo>
                    <a:pt x="497827" y="798830"/>
                  </a:lnTo>
                  <a:lnTo>
                    <a:pt x="506654" y="798830"/>
                  </a:lnTo>
                  <a:lnTo>
                    <a:pt x="506864" y="797560"/>
                  </a:lnTo>
                  <a:close/>
                </a:path>
                <a:path w="1501140" h="894079">
                  <a:moveTo>
                    <a:pt x="539920" y="796290"/>
                  </a:moveTo>
                  <a:lnTo>
                    <a:pt x="537627" y="796290"/>
                  </a:lnTo>
                  <a:lnTo>
                    <a:pt x="537386" y="797560"/>
                  </a:lnTo>
                  <a:lnTo>
                    <a:pt x="536685" y="797560"/>
                  </a:lnTo>
                  <a:lnTo>
                    <a:pt x="536789" y="798830"/>
                  </a:lnTo>
                  <a:lnTo>
                    <a:pt x="541041" y="798830"/>
                  </a:lnTo>
                  <a:lnTo>
                    <a:pt x="541041" y="797560"/>
                  </a:lnTo>
                  <a:lnTo>
                    <a:pt x="539920" y="796290"/>
                  </a:lnTo>
                  <a:close/>
                </a:path>
                <a:path w="1501140" h="894079">
                  <a:moveTo>
                    <a:pt x="555176" y="796290"/>
                  </a:moveTo>
                  <a:lnTo>
                    <a:pt x="550915" y="796290"/>
                  </a:lnTo>
                  <a:lnTo>
                    <a:pt x="550381" y="797560"/>
                  </a:lnTo>
                  <a:lnTo>
                    <a:pt x="550632" y="798830"/>
                  </a:lnTo>
                  <a:lnTo>
                    <a:pt x="554339" y="798830"/>
                  </a:lnTo>
                  <a:lnTo>
                    <a:pt x="555113" y="797560"/>
                  </a:lnTo>
                  <a:lnTo>
                    <a:pt x="555176" y="796290"/>
                  </a:lnTo>
                  <a:close/>
                </a:path>
                <a:path w="1501140" h="894079">
                  <a:moveTo>
                    <a:pt x="1397946" y="793750"/>
                  </a:moveTo>
                  <a:lnTo>
                    <a:pt x="1396229" y="793750"/>
                  </a:lnTo>
                  <a:lnTo>
                    <a:pt x="1397203" y="795020"/>
                  </a:lnTo>
                  <a:lnTo>
                    <a:pt x="1381947" y="795020"/>
                  </a:lnTo>
                  <a:lnTo>
                    <a:pt x="1382010" y="796290"/>
                  </a:lnTo>
                  <a:lnTo>
                    <a:pt x="1382764" y="796290"/>
                  </a:lnTo>
                  <a:lnTo>
                    <a:pt x="1382523" y="797560"/>
                  </a:lnTo>
                  <a:lnTo>
                    <a:pt x="1381622" y="797560"/>
                  </a:lnTo>
                  <a:lnTo>
                    <a:pt x="1381413" y="798830"/>
                  </a:lnTo>
                  <a:lnTo>
                    <a:pt x="1399402" y="798830"/>
                  </a:lnTo>
                  <a:lnTo>
                    <a:pt x="1399077" y="797560"/>
                  </a:lnTo>
                  <a:lnTo>
                    <a:pt x="1398669" y="796290"/>
                  </a:lnTo>
                  <a:lnTo>
                    <a:pt x="1398386" y="795020"/>
                  </a:lnTo>
                  <a:lnTo>
                    <a:pt x="1397946" y="793750"/>
                  </a:lnTo>
                  <a:close/>
                </a:path>
                <a:path w="1501140" h="894079">
                  <a:moveTo>
                    <a:pt x="1414302" y="793750"/>
                  </a:moveTo>
                  <a:lnTo>
                    <a:pt x="1402564" y="793750"/>
                  </a:lnTo>
                  <a:lnTo>
                    <a:pt x="1402564" y="795020"/>
                  </a:lnTo>
                  <a:lnTo>
                    <a:pt x="1403601" y="798830"/>
                  </a:lnTo>
                  <a:lnTo>
                    <a:pt x="1408491" y="798830"/>
                  </a:lnTo>
                  <a:lnTo>
                    <a:pt x="1409426" y="797560"/>
                  </a:lnTo>
                  <a:lnTo>
                    <a:pt x="1409590" y="797560"/>
                  </a:lnTo>
                  <a:lnTo>
                    <a:pt x="1408428" y="796290"/>
                  </a:lnTo>
                  <a:lnTo>
                    <a:pt x="1408815" y="795020"/>
                  </a:lnTo>
                  <a:lnTo>
                    <a:pt x="1413841" y="795020"/>
                  </a:lnTo>
                  <a:lnTo>
                    <a:pt x="1414302" y="793750"/>
                  </a:lnTo>
                  <a:close/>
                </a:path>
                <a:path w="1501140" h="894079">
                  <a:moveTo>
                    <a:pt x="499492" y="795020"/>
                  </a:moveTo>
                  <a:lnTo>
                    <a:pt x="498958" y="795020"/>
                  </a:lnTo>
                  <a:lnTo>
                    <a:pt x="498005" y="796290"/>
                  </a:lnTo>
                  <a:lnTo>
                    <a:pt x="497712" y="797560"/>
                  </a:lnTo>
                  <a:lnTo>
                    <a:pt x="506665" y="797560"/>
                  </a:lnTo>
                  <a:lnTo>
                    <a:pt x="506194" y="796290"/>
                  </a:lnTo>
                  <a:lnTo>
                    <a:pt x="499984" y="796290"/>
                  </a:lnTo>
                  <a:lnTo>
                    <a:pt x="499492" y="795020"/>
                  </a:lnTo>
                  <a:close/>
                </a:path>
                <a:path w="1501140" h="894079">
                  <a:moveTo>
                    <a:pt x="525648" y="795020"/>
                  </a:moveTo>
                  <a:lnTo>
                    <a:pt x="524455" y="795020"/>
                  </a:lnTo>
                  <a:lnTo>
                    <a:pt x="524497" y="797560"/>
                  </a:lnTo>
                  <a:lnTo>
                    <a:pt x="528298" y="797560"/>
                  </a:lnTo>
                  <a:lnTo>
                    <a:pt x="527565" y="796290"/>
                  </a:lnTo>
                  <a:lnTo>
                    <a:pt x="526413" y="796290"/>
                  </a:lnTo>
                  <a:lnTo>
                    <a:pt x="525648" y="795020"/>
                  </a:lnTo>
                  <a:close/>
                </a:path>
                <a:path w="1501140" h="894079">
                  <a:moveTo>
                    <a:pt x="1351005" y="787400"/>
                  </a:moveTo>
                  <a:lnTo>
                    <a:pt x="1331027" y="787400"/>
                  </a:lnTo>
                  <a:lnTo>
                    <a:pt x="1331283" y="789984"/>
                  </a:lnTo>
                  <a:lnTo>
                    <a:pt x="1337811" y="789984"/>
                  </a:lnTo>
                  <a:lnTo>
                    <a:pt x="1337527" y="791405"/>
                  </a:lnTo>
                  <a:lnTo>
                    <a:pt x="1337875" y="793750"/>
                  </a:lnTo>
                  <a:lnTo>
                    <a:pt x="1337079" y="795020"/>
                  </a:lnTo>
                  <a:lnTo>
                    <a:pt x="1337320" y="795020"/>
                  </a:lnTo>
                  <a:lnTo>
                    <a:pt x="1337435" y="796290"/>
                  </a:lnTo>
                  <a:lnTo>
                    <a:pt x="1336985" y="796290"/>
                  </a:lnTo>
                  <a:lnTo>
                    <a:pt x="1336870" y="797560"/>
                  </a:lnTo>
                  <a:lnTo>
                    <a:pt x="1337938" y="797560"/>
                  </a:lnTo>
                  <a:lnTo>
                    <a:pt x="1338671" y="796290"/>
                  </a:lnTo>
                  <a:lnTo>
                    <a:pt x="1341079" y="792480"/>
                  </a:lnTo>
                  <a:lnTo>
                    <a:pt x="1352922" y="792480"/>
                  </a:lnTo>
                  <a:lnTo>
                    <a:pt x="1352558" y="791405"/>
                  </a:lnTo>
                  <a:lnTo>
                    <a:pt x="1352212" y="791405"/>
                  </a:lnTo>
                  <a:lnTo>
                    <a:pt x="1352401" y="790135"/>
                  </a:lnTo>
                  <a:lnTo>
                    <a:pt x="1352423" y="789984"/>
                  </a:lnTo>
                  <a:lnTo>
                    <a:pt x="1351718" y="788670"/>
                  </a:lnTo>
                  <a:lnTo>
                    <a:pt x="1351005" y="787400"/>
                  </a:lnTo>
                  <a:close/>
                </a:path>
                <a:path w="1501140" h="894079">
                  <a:moveTo>
                    <a:pt x="1367707" y="796290"/>
                  </a:moveTo>
                  <a:lnTo>
                    <a:pt x="1363633" y="796290"/>
                  </a:lnTo>
                  <a:lnTo>
                    <a:pt x="1364324" y="797560"/>
                  </a:lnTo>
                  <a:lnTo>
                    <a:pt x="1365550" y="797560"/>
                  </a:lnTo>
                  <a:lnTo>
                    <a:pt x="1367707" y="796290"/>
                  </a:lnTo>
                  <a:close/>
                </a:path>
                <a:path w="1501140" h="894079">
                  <a:moveTo>
                    <a:pt x="1367885" y="796290"/>
                  </a:moveTo>
                  <a:lnTo>
                    <a:pt x="1367392" y="797560"/>
                  </a:lnTo>
                  <a:lnTo>
                    <a:pt x="1368953" y="797560"/>
                  </a:lnTo>
                  <a:lnTo>
                    <a:pt x="1367885" y="796290"/>
                  </a:lnTo>
                  <a:close/>
                </a:path>
                <a:path w="1501140" h="894079">
                  <a:moveTo>
                    <a:pt x="1374827" y="796290"/>
                  </a:moveTo>
                  <a:lnTo>
                    <a:pt x="1369309" y="796290"/>
                  </a:lnTo>
                  <a:lnTo>
                    <a:pt x="1368953" y="797560"/>
                  </a:lnTo>
                  <a:lnTo>
                    <a:pt x="1374345" y="797560"/>
                  </a:lnTo>
                  <a:lnTo>
                    <a:pt x="1374827" y="796290"/>
                  </a:lnTo>
                  <a:close/>
                </a:path>
                <a:path w="1501140" h="894079">
                  <a:moveTo>
                    <a:pt x="1411381" y="796290"/>
                  </a:moveTo>
                  <a:lnTo>
                    <a:pt x="1410302" y="796290"/>
                  </a:lnTo>
                  <a:lnTo>
                    <a:pt x="1410868" y="797560"/>
                  </a:lnTo>
                  <a:lnTo>
                    <a:pt x="1411381" y="796290"/>
                  </a:lnTo>
                  <a:close/>
                </a:path>
                <a:path w="1501140" h="894079">
                  <a:moveTo>
                    <a:pt x="503911" y="788670"/>
                  </a:moveTo>
                  <a:lnTo>
                    <a:pt x="501272" y="788670"/>
                  </a:lnTo>
                  <a:lnTo>
                    <a:pt x="501362" y="790135"/>
                  </a:lnTo>
                  <a:lnTo>
                    <a:pt x="500801" y="792480"/>
                  </a:lnTo>
                  <a:lnTo>
                    <a:pt x="500717" y="793750"/>
                  </a:lnTo>
                  <a:lnTo>
                    <a:pt x="501419" y="795020"/>
                  </a:lnTo>
                  <a:lnTo>
                    <a:pt x="500853" y="796290"/>
                  </a:lnTo>
                  <a:lnTo>
                    <a:pt x="506194" y="796290"/>
                  </a:lnTo>
                  <a:lnTo>
                    <a:pt x="505628" y="795020"/>
                  </a:lnTo>
                  <a:lnTo>
                    <a:pt x="504026" y="795020"/>
                  </a:lnTo>
                  <a:lnTo>
                    <a:pt x="503408" y="793750"/>
                  </a:lnTo>
                  <a:lnTo>
                    <a:pt x="503502" y="792480"/>
                  </a:lnTo>
                  <a:lnTo>
                    <a:pt x="504382" y="790135"/>
                  </a:lnTo>
                  <a:lnTo>
                    <a:pt x="504334" y="789984"/>
                  </a:lnTo>
                  <a:lnTo>
                    <a:pt x="503651" y="789984"/>
                  </a:lnTo>
                  <a:lnTo>
                    <a:pt x="503911" y="788670"/>
                  </a:lnTo>
                  <a:close/>
                </a:path>
                <a:path w="1501140" h="894079">
                  <a:moveTo>
                    <a:pt x="522913" y="791405"/>
                  </a:moveTo>
                  <a:lnTo>
                    <a:pt x="509768" y="791405"/>
                  </a:lnTo>
                  <a:lnTo>
                    <a:pt x="509848" y="792480"/>
                  </a:lnTo>
                  <a:lnTo>
                    <a:pt x="509942" y="793750"/>
                  </a:lnTo>
                  <a:lnTo>
                    <a:pt x="510267" y="795020"/>
                  </a:lnTo>
                  <a:lnTo>
                    <a:pt x="511366" y="795020"/>
                  </a:lnTo>
                  <a:lnTo>
                    <a:pt x="511701" y="796290"/>
                  </a:lnTo>
                  <a:lnTo>
                    <a:pt x="520570" y="796290"/>
                  </a:lnTo>
                  <a:lnTo>
                    <a:pt x="520937" y="795020"/>
                  </a:lnTo>
                  <a:lnTo>
                    <a:pt x="521764" y="793750"/>
                  </a:lnTo>
                  <a:lnTo>
                    <a:pt x="521942" y="792480"/>
                  </a:lnTo>
                  <a:lnTo>
                    <a:pt x="522727" y="792480"/>
                  </a:lnTo>
                  <a:lnTo>
                    <a:pt x="522913" y="791405"/>
                  </a:lnTo>
                  <a:close/>
                </a:path>
                <a:path w="1501140" h="894079">
                  <a:moveTo>
                    <a:pt x="615761" y="795020"/>
                  </a:moveTo>
                  <a:lnTo>
                    <a:pt x="612693" y="795020"/>
                  </a:lnTo>
                  <a:lnTo>
                    <a:pt x="612211" y="796290"/>
                  </a:lnTo>
                  <a:lnTo>
                    <a:pt x="615677" y="796290"/>
                  </a:lnTo>
                  <a:lnTo>
                    <a:pt x="615761" y="795020"/>
                  </a:lnTo>
                  <a:close/>
                </a:path>
                <a:path w="1501140" h="894079">
                  <a:moveTo>
                    <a:pt x="1360136" y="784860"/>
                  </a:moveTo>
                  <a:lnTo>
                    <a:pt x="1359330" y="784860"/>
                  </a:lnTo>
                  <a:lnTo>
                    <a:pt x="1359068" y="786130"/>
                  </a:lnTo>
                  <a:lnTo>
                    <a:pt x="1358890" y="786130"/>
                  </a:lnTo>
                  <a:lnTo>
                    <a:pt x="1359110" y="787400"/>
                  </a:lnTo>
                  <a:lnTo>
                    <a:pt x="1359762" y="789984"/>
                  </a:lnTo>
                  <a:lnTo>
                    <a:pt x="1359770" y="790135"/>
                  </a:lnTo>
                  <a:lnTo>
                    <a:pt x="1359895" y="792480"/>
                  </a:lnTo>
                  <a:lnTo>
                    <a:pt x="1360126" y="793750"/>
                  </a:lnTo>
                  <a:lnTo>
                    <a:pt x="1360974" y="795020"/>
                  </a:lnTo>
                  <a:lnTo>
                    <a:pt x="1362094" y="795020"/>
                  </a:lnTo>
                  <a:lnTo>
                    <a:pt x="1362900" y="796290"/>
                  </a:lnTo>
                  <a:lnTo>
                    <a:pt x="1364230" y="795020"/>
                  </a:lnTo>
                  <a:lnTo>
                    <a:pt x="1364335" y="793750"/>
                  </a:lnTo>
                  <a:lnTo>
                    <a:pt x="1373015" y="793750"/>
                  </a:lnTo>
                  <a:lnTo>
                    <a:pt x="1373298" y="792480"/>
                  </a:lnTo>
                  <a:lnTo>
                    <a:pt x="1373602" y="792480"/>
                  </a:lnTo>
                  <a:lnTo>
                    <a:pt x="1373540" y="789984"/>
                  </a:lnTo>
                  <a:lnTo>
                    <a:pt x="1373893" y="789984"/>
                  </a:lnTo>
                  <a:lnTo>
                    <a:pt x="1373937" y="788670"/>
                  </a:lnTo>
                  <a:lnTo>
                    <a:pt x="1362230" y="788670"/>
                  </a:lnTo>
                  <a:lnTo>
                    <a:pt x="1361110" y="787400"/>
                  </a:lnTo>
                  <a:lnTo>
                    <a:pt x="1360461" y="786130"/>
                  </a:lnTo>
                  <a:lnTo>
                    <a:pt x="1360136" y="784860"/>
                  </a:lnTo>
                  <a:close/>
                </a:path>
                <a:path w="1501140" h="894079">
                  <a:moveTo>
                    <a:pt x="1373015" y="793750"/>
                  </a:moveTo>
                  <a:lnTo>
                    <a:pt x="1365372" y="793750"/>
                  </a:lnTo>
                  <a:lnTo>
                    <a:pt x="1365319" y="795020"/>
                  </a:lnTo>
                  <a:lnTo>
                    <a:pt x="1364869" y="796290"/>
                  </a:lnTo>
                  <a:lnTo>
                    <a:pt x="1372136" y="796290"/>
                  </a:lnTo>
                  <a:lnTo>
                    <a:pt x="1371151" y="795020"/>
                  </a:lnTo>
                  <a:lnTo>
                    <a:pt x="1372617" y="795020"/>
                  </a:lnTo>
                  <a:lnTo>
                    <a:pt x="1373015" y="793750"/>
                  </a:lnTo>
                  <a:close/>
                </a:path>
                <a:path w="1501140" h="894079">
                  <a:moveTo>
                    <a:pt x="1412072" y="795020"/>
                  </a:moveTo>
                  <a:lnTo>
                    <a:pt x="1408815" y="795020"/>
                  </a:lnTo>
                  <a:lnTo>
                    <a:pt x="1409286" y="796290"/>
                  </a:lnTo>
                  <a:lnTo>
                    <a:pt x="1411789" y="796290"/>
                  </a:lnTo>
                  <a:lnTo>
                    <a:pt x="1412072" y="795020"/>
                  </a:lnTo>
                  <a:close/>
                </a:path>
                <a:path w="1501140" h="894079">
                  <a:moveTo>
                    <a:pt x="1443610" y="788670"/>
                  </a:moveTo>
                  <a:lnTo>
                    <a:pt x="1442102" y="788670"/>
                  </a:lnTo>
                  <a:lnTo>
                    <a:pt x="1438991" y="789984"/>
                  </a:lnTo>
                  <a:lnTo>
                    <a:pt x="1420970" y="789984"/>
                  </a:lnTo>
                  <a:lnTo>
                    <a:pt x="1420349" y="791405"/>
                  </a:lnTo>
                  <a:lnTo>
                    <a:pt x="1420291" y="793750"/>
                  </a:lnTo>
                  <a:lnTo>
                    <a:pt x="1420511" y="795020"/>
                  </a:lnTo>
                  <a:lnTo>
                    <a:pt x="1420700" y="795020"/>
                  </a:lnTo>
                  <a:lnTo>
                    <a:pt x="1420961" y="796290"/>
                  </a:lnTo>
                  <a:lnTo>
                    <a:pt x="1457725" y="796290"/>
                  </a:lnTo>
                  <a:lnTo>
                    <a:pt x="1449798" y="792480"/>
                  </a:lnTo>
                  <a:lnTo>
                    <a:pt x="1445190" y="789984"/>
                  </a:lnTo>
                  <a:lnTo>
                    <a:pt x="1443610" y="788670"/>
                  </a:lnTo>
                  <a:close/>
                </a:path>
                <a:path w="1501140" h="894079">
                  <a:moveTo>
                    <a:pt x="544988" y="793750"/>
                  </a:moveTo>
                  <a:lnTo>
                    <a:pt x="543260" y="793750"/>
                  </a:lnTo>
                  <a:lnTo>
                    <a:pt x="543847" y="795020"/>
                  </a:lnTo>
                  <a:lnTo>
                    <a:pt x="544747" y="795020"/>
                  </a:lnTo>
                  <a:lnTo>
                    <a:pt x="544988" y="793750"/>
                  </a:lnTo>
                  <a:close/>
                </a:path>
                <a:path w="1501140" h="894079">
                  <a:moveTo>
                    <a:pt x="614672" y="793750"/>
                  </a:moveTo>
                  <a:lnTo>
                    <a:pt x="614054" y="793750"/>
                  </a:lnTo>
                  <a:lnTo>
                    <a:pt x="613562" y="795020"/>
                  </a:lnTo>
                  <a:lnTo>
                    <a:pt x="615059" y="795020"/>
                  </a:lnTo>
                  <a:lnTo>
                    <a:pt x="614672" y="793750"/>
                  </a:lnTo>
                  <a:close/>
                </a:path>
                <a:path w="1501140" h="894079">
                  <a:moveTo>
                    <a:pt x="617059" y="793750"/>
                  </a:moveTo>
                  <a:lnTo>
                    <a:pt x="615740" y="793750"/>
                  </a:lnTo>
                  <a:lnTo>
                    <a:pt x="615059" y="795020"/>
                  </a:lnTo>
                  <a:lnTo>
                    <a:pt x="616326" y="795020"/>
                  </a:lnTo>
                  <a:lnTo>
                    <a:pt x="617059" y="793750"/>
                  </a:lnTo>
                  <a:close/>
                </a:path>
                <a:path w="1501140" h="894079">
                  <a:moveTo>
                    <a:pt x="706899" y="792480"/>
                  </a:moveTo>
                  <a:lnTo>
                    <a:pt x="706229" y="792480"/>
                  </a:lnTo>
                  <a:lnTo>
                    <a:pt x="705936" y="793750"/>
                  </a:lnTo>
                  <a:lnTo>
                    <a:pt x="705224" y="793750"/>
                  </a:lnTo>
                  <a:lnTo>
                    <a:pt x="705643" y="795020"/>
                  </a:lnTo>
                  <a:lnTo>
                    <a:pt x="706659" y="795020"/>
                  </a:lnTo>
                  <a:lnTo>
                    <a:pt x="707025" y="793750"/>
                  </a:lnTo>
                  <a:lnTo>
                    <a:pt x="706899" y="792480"/>
                  </a:lnTo>
                  <a:close/>
                </a:path>
                <a:path w="1501140" h="894079">
                  <a:moveTo>
                    <a:pt x="1396229" y="793750"/>
                  </a:moveTo>
                  <a:lnTo>
                    <a:pt x="1380973" y="793750"/>
                  </a:lnTo>
                  <a:lnTo>
                    <a:pt x="1381340" y="795020"/>
                  </a:lnTo>
                  <a:lnTo>
                    <a:pt x="1396271" y="795020"/>
                  </a:lnTo>
                  <a:lnTo>
                    <a:pt x="1396229" y="793750"/>
                  </a:lnTo>
                  <a:close/>
                </a:path>
                <a:path w="1501140" h="894079">
                  <a:moveTo>
                    <a:pt x="522884" y="792480"/>
                  </a:moveTo>
                  <a:lnTo>
                    <a:pt x="522120" y="792480"/>
                  </a:lnTo>
                  <a:lnTo>
                    <a:pt x="522277" y="793750"/>
                  </a:lnTo>
                  <a:lnTo>
                    <a:pt x="522884" y="793750"/>
                  </a:lnTo>
                  <a:lnTo>
                    <a:pt x="522884" y="792480"/>
                  </a:lnTo>
                  <a:close/>
                </a:path>
                <a:path w="1501140" h="894079">
                  <a:moveTo>
                    <a:pt x="593070" y="786130"/>
                  </a:moveTo>
                  <a:lnTo>
                    <a:pt x="560600" y="786130"/>
                  </a:lnTo>
                  <a:lnTo>
                    <a:pt x="559857" y="787400"/>
                  </a:lnTo>
                  <a:lnTo>
                    <a:pt x="559626" y="788670"/>
                  </a:lnTo>
                  <a:lnTo>
                    <a:pt x="558219" y="789984"/>
                  </a:lnTo>
                  <a:lnTo>
                    <a:pt x="558204" y="790135"/>
                  </a:lnTo>
                  <a:lnTo>
                    <a:pt x="558078" y="791405"/>
                  </a:lnTo>
                  <a:lnTo>
                    <a:pt x="562537" y="791405"/>
                  </a:lnTo>
                  <a:lnTo>
                    <a:pt x="563228" y="792480"/>
                  </a:lnTo>
                  <a:lnTo>
                    <a:pt x="563281" y="793750"/>
                  </a:lnTo>
                  <a:lnTo>
                    <a:pt x="564537" y="793750"/>
                  </a:lnTo>
                  <a:lnTo>
                    <a:pt x="571343" y="792480"/>
                  </a:lnTo>
                  <a:lnTo>
                    <a:pt x="572998" y="792480"/>
                  </a:lnTo>
                  <a:lnTo>
                    <a:pt x="574300" y="791405"/>
                  </a:lnTo>
                  <a:lnTo>
                    <a:pt x="575820" y="789984"/>
                  </a:lnTo>
                  <a:lnTo>
                    <a:pt x="577280" y="788670"/>
                  </a:lnTo>
                  <a:lnTo>
                    <a:pt x="586212" y="788670"/>
                  </a:lnTo>
                  <a:lnTo>
                    <a:pt x="586903" y="787400"/>
                  </a:lnTo>
                  <a:lnTo>
                    <a:pt x="593374" y="787400"/>
                  </a:lnTo>
                  <a:lnTo>
                    <a:pt x="593070" y="786130"/>
                  </a:lnTo>
                  <a:close/>
                </a:path>
                <a:path w="1501140" h="894079">
                  <a:moveTo>
                    <a:pt x="584517" y="791405"/>
                  </a:moveTo>
                  <a:lnTo>
                    <a:pt x="578791" y="791405"/>
                  </a:lnTo>
                  <a:lnTo>
                    <a:pt x="578861" y="792480"/>
                  </a:lnTo>
                  <a:lnTo>
                    <a:pt x="579594" y="792480"/>
                  </a:lnTo>
                  <a:lnTo>
                    <a:pt x="579835" y="793750"/>
                  </a:lnTo>
                  <a:lnTo>
                    <a:pt x="583437" y="793750"/>
                  </a:lnTo>
                  <a:lnTo>
                    <a:pt x="584097" y="792480"/>
                  </a:lnTo>
                  <a:lnTo>
                    <a:pt x="584517" y="791405"/>
                  </a:lnTo>
                  <a:close/>
                </a:path>
                <a:path w="1501140" h="894079">
                  <a:moveTo>
                    <a:pt x="593374" y="787400"/>
                  </a:moveTo>
                  <a:lnTo>
                    <a:pt x="587804" y="787400"/>
                  </a:lnTo>
                  <a:lnTo>
                    <a:pt x="587500" y="788670"/>
                  </a:lnTo>
                  <a:lnTo>
                    <a:pt x="587615" y="792480"/>
                  </a:lnTo>
                  <a:lnTo>
                    <a:pt x="587688" y="793750"/>
                  </a:lnTo>
                  <a:lnTo>
                    <a:pt x="590212" y="793750"/>
                  </a:lnTo>
                  <a:lnTo>
                    <a:pt x="590400" y="792480"/>
                  </a:lnTo>
                  <a:lnTo>
                    <a:pt x="590725" y="792480"/>
                  </a:lnTo>
                  <a:lnTo>
                    <a:pt x="591062" y="791405"/>
                  </a:lnTo>
                  <a:lnTo>
                    <a:pt x="591479" y="791405"/>
                  </a:lnTo>
                  <a:lnTo>
                    <a:pt x="591479" y="789984"/>
                  </a:lnTo>
                  <a:lnTo>
                    <a:pt x="592197" y="789984"/>
                  </a:lnTo>
                  <a:lnTo>
                    <a:pt x="593866" y="788670"/>
                  </a:lnTo>
                  <a:lnTo>
                    <a:pt x="594767" y="788670"/>
                  </a:lnTo>
                  <a:lnTo>
                    <a:pt x="593374" y="787400"/>
                  </a:lnTo>
                  <a:close/>
                </a:path>
                <a:path w="1501140" h="894079">
                  <a:moveTo>
                    <a:pt x="618693" y="792480"/>
                  </a:moveTo>
                  <a:lnTo>
                    <a:pt x="616599" y="792480"/>
                  </a:lnTo>
                  <a:lnTo>
                    <a:pt x="616745" y="793750"/>
                  </a:lnTo>
                  <a:lnTo>
                    <a:pt x="618536" y="793750"/>
                  </a:lnTo>
                  <a:lnTo>
                    <a:pt x="618693" y="792480"/>
                  </a:lnTo>
                  <a:close/>
                </a:path>
                <a:path w="1501140" h="894079">
                  <a:moveTo>
                    <a:pt x="1393423" y="787400"/>
                  </a:moveTo>
                  <a:lnTo>
                    <a:pt x="1392931" y="787400"/>
                  </a:lnTo>
                  <a:lnTo>
                    <a:pt x="1392512" y="788670"/>
                  </a:lnTo>
                  <a:lnTo>
                    <a:pt x="1379978" y="788670"/>
                  </a:lnTo>
                  <a:lnTo>
                    <a:pt x="1380406" y="789984"/>
                  </a:lnTo>
                  <a:lnTo>
                    <a:pt x="1380334" y="792480"/>
                  </a:lnTo>
                  <a:lnTo>
                    <a:pt x="1380638" y="793750"/>
                  </a:lnTo>
                  <a:lnTo>
                    <a:pt x="1393947" y="793750"/>
                  </a:lnTo>
                  <a:lnTo>
                    <a:pt x="1393873" y="792480"/>
                  </a:lnTo>
                  <a:lnTo>
                    <a:pt x="1394290" y="791405"/>
                  </a:lnTo>
                  <a:lnTo>
                    <a:pt x="1394162" y="790135"/>
                  </a:lnTo>
                  <a:lnTo>
                    <a:pt x="1393852" y="788670"/>
                  </a:lnTo>
                  <a:lnTo>
                    <a:pt x="1393423" y="787400"/>
                  </a:lnTo>
                  <a:close/>
                </a:path>
                <a:path w="1501140" h="894079">
                  <a:moveTo>
                    <a:pt x="1396240" y="792480"/>
                  </a:moveTo>
                  <a:lnTo>
                    <a:pt x="1394313" y="792480"/>
                  </a:lnTo>
                  <a:lnTo>
                    <a:pt x="1394135" y="793750"/>
                  </a:lnTo>
                  <a:lnTo>
                    <a:pt x="1397130" y="793750"/>
                  </a:lnTo>
                  <a:lnTo>
                    <a:pt x="1396240" y="792480"/>
                  </a:lnTo>
                  <a:close/>
                </a:path>
                <a:path w="1501140" h="894079">
                  <a:moveTo>
                    <a:pt x="1400009" y="782320"/>
                  </a:moveTo>
                  <a:lnTo>
                    <a:pt x="1373507" y="782320"/>
                  </a:lnTo>
                  <a:lnTo>
                    <a:pt x="1373979" y="783590"/>
                  </a:lnTo>
                  <a:lnTo>
                    <a:pt x="1392460" y="783590"/>
                  </a:lnTo>
                  <a:lnTo>
                    <a:pt x="1393025" y="784860"/>
                  </a:lnTo>
                  <a:lnTo>
                    <a:pt x="1393559" y="784860"/>
                  </a:lnTo>
                  <a:lnTo>
                    <a:pt x="1393999" y="786130"/>
                  </a:lnTo>
                  <a:lnTo>
                    <a:pt x="1394502" y="787400"/>
                  </a:lnTo>
                  <a:lnTo>
                    <a:pt x="1394973" y="788670"/>
                  </a:lnTo>
                  <a:lnTo>
                    <a:pt x="1396465" y="790135"/>
                  </a:lnTo>
                  <a:lnTo>
                    <a:pt x="1397688" y="791405"/>
                  </a:lnTo>
                  <a:lnTo>
                    <a:pt x="1398397" y="792480"/>
                  </a:lnTo>
                  <a:lnTo>
                    <a:pt x="1399496" y="792480"/>
                  </a:lnTo>
                  <a:lnTo>
                    <a:pt x="1400386" y="793750"/>
                  </a:lnTo>
                  <a:lnTo>
                    <a:pt x="1402177" y="793750"/>
                  </a:lnTo>
                  <a:lnTo>
                    <a:pt x="1402805" y="792480"/>
                  </a:lnTo>
                  <a:lnTo>
                    <a:pt x="1402438" y="790135"/>
                  </a:lnTo>
                  <a:lnTo>
                    <a:pt x="1402414" y="789984"/>
                  </a:lnTo>
                  <a:lnTo>
                    <a:pt x="1402111" y="789984"/>
                  </a:lnTo>
                  <a:lnTo>
                    <a:pt x="1401884" y="788670"/>
                  </a:lnTo>
                  <a:lnTo>
                    <a:pt x="1401507" y="786130"/>
                  </a:lnTo>
                  <a:lnTo>
                    <a:pt x="1401350" y="786130"/>
                  </a:lnTo>
                  <a:lnTo>
                    <a:pt x="1400459" y="784860"/>
                  </a:lnTo>
                  <a:lnTo>
                    <a:pt x="1399967" y="783590"/>
                  </a:lnTo>
                  <a:lnTo>
                    <a:pt x="1400009" y="782320"/>
                  </a:lnTo>
                  <a:close/>
                </a:path>
                <a:path w="1501140" h="894079">
                  <a:moveTo>
                    <a:pt x="1414846" y="792480"/>
                  </a:moveTo>
                  <a:lnTo>
                    <a:pt x="1403140" y="792480"/>
                  </a:lnTo>
                  <a:lnTo>
                    <a:pt x="1402753" y="793750"/>
                  </a:lnTo>
                  <a:lnTo>
                    <a:pt x="1414846" y="793750"/>
                  </a:lnTo>
                  <a:lnTo>
                    <a:pt x="1414846" y="792480"/>
                  </a:lnTo>
                  <a:close/>
                </a:path>
                <a:path w="1501140" h="894079">
                  <a:moveTo>
                    <a:pt x="561864" y="791405"/>
                  </a:moveTo>
                  <a:lnTo>
                    <a:pt x="558214" y="791405"/>
                  </a:lnTo>
                  <a:lnTo>
                    <a:pt x="558852" y="792480"/>
                  </a:lnTo>
                  <a:lnTo>
                    <a:pt x="561864" y="791405"/>
                  </a:lnTo>
                  <a:close/>
                </a:path>
                <a:path w="1501140" h="894079">
                  <a:moveTo>
                    <a:pt x="620714" y="788670"/>
                  </a:moveTo>
                  <a:lnTo>
                    <a:pt x="616860" y="788670"/>
                  </a:lnTo>
                  <a:lnTo>
                    <a:pt x="617125" y="789984"/>
                  </a:lnTo>
                  <a:lnTo>
                    <a:pt x="615023" y="791405"/>
                  </a:lnTo>
                  <a:lnTo>
                    <a:pt x="615803" y="792480"/>
                  </a:lnTo>
                  <a:lnTo>
                    <a:pt x="619122" y="792480"/>
                  </a:lnTo>
                  <a:lnTo>
                    <a:pt x="619397" y="791405"/>
                  </a:lnTo>
                  <a:lnTo>
                    <a:pt x="619746" y="791405"/>
                  </a:lnTo>
                  <a:lnTo>
                    <a:pt x="619296" y="790135"/>
                  </a:lnTo>
                  <a:lnTo>
                    <a:pt x="619243" y="789984"/>
                  </a:lnTo>
                  <a:lnTo>
                    <a:pt x="619781" y="789984"/>
                  </a:lnTo>
                  <a:lnTo>
                    <a:pt x="620714" y="788670"/>
                  </a:lnTo>
                  <a:close/>
                </a:path>
                <a:path w="1501140" h="894079">
                  <a:moveTo>
                    <a:pt x="1336825" y="789984"/>
                  </a:moveTo>
                  <a:lnTo>
                    <a:pt x="1332523" y="789984"/>
                  </a:lnTo>
                  <a:lnTo>
                    <a:pt x="1333144" y="791405"/>
                  </a:lnTo>
                  <a:lnTo>
                    <a:pt x="1333017" y="791405"/>
                  </a:lnTo>
                  <a:lnTo>
                    <a:pt x="1332786" y="792480"/>
                  </a:lnTo>
                  <a:lnTo>
                    <a:pt x="1334346" y="792480"/>
                  </a:lnTo>
                  <a:lnTo>
                    <a:pt x="1336825" y="789984"/>
                  </a:lnTo>
                  <a:close/>
                </a:path>
                <a:path w="1501140" h="894079">
                  <a:moveTo>
                    <a:pt x="1413142" y="791405"/>
                  </a:moveTo>
                  <a:lnTo>
                    <a:pt x="1404119" y="791405"/>
                  </a:lnTo>
                  <a:lnTo>
                    <a:pt x="1404145" y="792480"/>
                  </a:lnTo>
                  <a:lnTo>
                    <a:pt x="1413328" y="792480"/>
                  </a:lnTo>
                  <a:lnTo>
                    <a:pt x="1413142" y="791405"/>
                  </a:lnTo>
                  <a:close/>
                </a:path>
                <a:path w="1501140" h="894079">
                  <a:moveTo>
                    <a:pt x="1417011" y="791405"/>
                  </a:moveTo>
                  <a:lnTo>
                    <a:pt x="1415097" y="791405"/>
                  </a:lnTo>
                  <a:lnTo>
                    <a:pt x="1416302" y="792480"/>
                  </a:lnTo>
                  <a:lnTo>
                    <a:pt x="1417011" y="791405"/>
                  </a:lnTo>
                  <a:close/>
                </a:path>
                <a:path w="1501140" h="894079">
                  <a:moveTo>
                    <a:pt x="512487" y="787400"/>
                  </a:moveTo>
                  <a:lnTo>
                    <a:pt x="506822" y="787400"/>
                  </a:lnTo>
                  <a:lnTo>
                    <a:pt x="507502" y="788670"/>
                  </a:lnTo>
                  <a:lnTo>
                    <a:pt x="506451" y="789984"/>
                  </a:lnTo>
                  <a:lnTo>
                    <a:pt x="508977" y="789984"/>
                  </a:lnTo>
                  <a:lnTo>
                    <a:pt x="509598" y="791405"/>
                  </a:lnTo>
                  <a:lnTo>
                    <a:pt x="522723" y="791405"/>
                  </a:lnTo>
                  <a:lnTo>
                    <a:pt x="522137" y="790135"/>
                  </a:lnTo>
                  <a:lnTo>
                    <a:pt x="522067" y="789984"/>
                  </a:lnTo>
                  <a:lnTo>
                    <a:pt x="520884" y="788670"/>
                  </a:lnTo>
                  <a:lnTo>
                    <a:pt x="512665" y="788670"/>
                  </a:lnTo>
                  <a:lnTo>
                    <a:pt x="512487" y="787400"/>
                  </a:lnTo>
                  <a:close/>
                </a:path>
                <a:path w="1501140" h="894079">
                  <a:moveTo>
                    <a:pt x="583687" y="789984"/>
                  </a:moveTo>
                  <a:lnTo>
                    <a:pt x="579493" y="789984"/>
                  </a:lnTo>
                  <a:lnTo>
                    <a:pt x="578931" y="791405"/>
                  </a:lnTo>
                  <a:lnTo>
                    <a:pt x="584648" y="791405"/>
                  </a:lnTo>
                  <a:lnTo>
                    <a:pt x="583789" y="790135"/>
                  </a:lnTo>
                  <a:lnTo>
                    <a:pt x="583687" y="789984"/>
                  </a:lnTo>
                  <a:close/>
                </a:path>
                <a:path w="1501140" h="894079">
                  <a:moveTo>
                    <a:pt x="1407988" y="786130"/>
                  </a:moveTo>
                  <a:lnTo>
                    <a:pt x="1402627" y="786130"/>
                  </a:lnTo>
                  <a:lnTo>
                    <a:pt x="1402648" y="788670"/>
                  </a:lnTo>
                  <a:lnTo>
                    <a:pt x="1402861" y="789984"/>
                  </a:lnTo>
                  <a:lnTo>
                    <a:pt x="1404314" y="791405"/>
                  </a:lnTo>
                  <a:lnTo>
                    <a:pt x="1412601" y="791405"/>
                  </a:lnTo>
                  <a:lnTo>
                    <a:pt x="1412224" y="790135"/>
                  </a:lnTo>
                  <a:lnTo>
                    <a:pt x="1412179" y="789984"/>
                  </a:lnTo>
                  <a:lnTo>
                    <a:pt x="1411642" y="789984"/>
                  </a:lnTo>
                  <a:lnTo>
                    <a:pt x="1411046" y="788670"/>
                  </a:lnTo>
                  <a:lnTo>
                    <a:pt x="1409904" y="788670"/>
                  </a:lnTo>
                  <a:lnTo>
                    <a:pt x="1409538" y="787400"/>
                  </a:lnTo>
                  <a:lnTo>
                    <a:pt x="1408794" y="787400"/>
                  </a:lnTo>
                  <a:lnTo>
                    <a:pt x="1407988" y="786130"/>
                  </a:lnTo>
                  <a:close/>
                </a:path>
                <a:path w="1501140" h="894079">
                  <a:moveTo>
                    <a:pt x="1432207" y="781050"/>
                  </a:moveTo>
                  <a:lnTo>
                    <a:pt x="1416606" y="781050"/>
                  </a:lnTo>
                  <a:lnTo>
                    <a:pt x="1416710" y="782320"/>
                  </a:lnTo>
                  <a:lnTo>
                    <a:pt x="1415558" y="783590"/>
                  </a:lnTo>
                  <a:lnTo>
                    <a:pt x="1415182" y="784860"/>
                  </a:lnTo>
                  <a:lnTo>
                    <a:pt x="1413956" y="787400"/>
                  </a:lnTo>
                  <a:lnTo>
                    <a:pt x="1415873" y="787400"/>
                  </a:lnTo>
                  <a:lnTo>
                    <a:pt x="1416344" y="788670"/>
                  </a:lnTo>
                  <a:lnTo>
                    <a:pt x="1414093" y="788670"/>
                  </a:lnTo>
                  <a:lnTo>
                    <a:pt x="1413969" y="790135"/>
                  </a:lnTo>
                  <a:lnTo>
                    <a:pt x="1414325" y="791405"/>
                  </a:lnTo>
                  <a:lnTo>
                    <a:pt x="1416822" y="791405"/>
                  </a:lnTo>
                  <a:lnTo>
                    <a:pt x="1419130" y="789984"/>
                  </a:lnTo>
                  <a:lnTo>
                    <a:pt x="1435201" y="789984"/>
                  </a:lnTo>
                  <a:lnTo>
                    <a:pt x="1434919" y="788670"/>
                  </a:lnTo>
                  <a:lnTo>
                    <a:pt x="1434752" y="787400"/>
                  </a:lnTo>
                  <a:lnTo>
                    <a:pt x="1434469" y="786130"/>
                  </a:lnTo>
                  <a:lnTo>
                    <a:pt x="1434081" y="784860"/>
                  </a:lnTo>
                  <a:lnTo>
                    <a:pt x="1433087" y="783590"/>
                  </a:lnTo>
                  <a:lnTo>
                    <a:pt x="1432500" y="782320"/>
                  </a:lnTo>
                  <a:lnTo>
                    <a:pt x="1432291" y="782320"/>
                  </a:lnTo>
                  <a:lnTo>
                    <a:pt x="1432207" y="781050"/>
                  </a:lnTo>
                  <a:close/>
                </a:path>
                <a:path w="1501140" h="894079">
                  <a:moveTo>
                    <a:pt x="493890" y="788670"/>
                  </a:moveTo>
                  <a:lnTo>
                    <a:pt x="472467" y="788670"/>
                  </a:lnTo>
                  <a:lnTo>
                    <a:pt x="472250" y="789984"/>
                  </a:lnTo>
                  <a:lnTo>
                    <a:pt x="493728" y="789984"/>
                  </a:lnTo>
                  <a:lnTo>
                    <a:pt x="493890" y="788670"/>
                  </a:lnTo>
                  <a:close/>
                </a:path>
                <a:path w="1501140" h="894079">
                  <a:moveTo>
                    <a:pt x="499031" y="788670"/>
                  </a:moveTo>
                  <a:lnTo>
                    <a:pt x="497450" y="788670"/>
                  </a:lnTo>
                  <a:lnTo>
                    <a:pt x="497981" y="789984"/>
                  </a:lnTo>
                  <a:lnTo>
                    <a:pt x="498717" y="789984"/>
                  </a:lnTo>
                  <a:lnTo>
                    <a:pt x="499031" y="788670"/>
                  </a:lnTo>
                  <a:close/>
                </a:path>
                <a:path w="1501140" h="894079">
                  <a:moveTo>
                    <a:pt x="505544" y="787400"/>
                  </a:moveTo>
                  <a:lnTo>
                    <a:pt x="501869" y="787400"/>
                  </a:lnTo>
                  <a:lnTo>
                    <a:pt x="501733" y="788670"/>
                  </a:lnTo>
                  <a:lnTo>
                    <a:pt x="503911" y="788670"/>
                  </a:lnTo>
                  <a:lnTo>
                    <a:pt x="504334" y="789984"/>
                  </a:lnTo>
                  <a:lnTo>
                    <a:pt x="505055" y="789984"/>
                  </a:lnTo>
                  <a:lnTo>
                    <a:pt x="505272" y="788670"/>
                  </a:lnTo>
                  <a:lnTo>
                    <a:pt x="505544" y="787400"/>
                  </a:lnTo>
                  <a:close/>
                </a:path>
                <a:path w="1501140" h="894079">
                  <a:moveTo>
                    <a:pt x="582181" y="788670"/>
                  </a:moveTo>
                  <a:lnTo>
                    <a:pt x="578987" y="788670"/>
                  </a:lnTo>
                  <a:lnTo>
                    <a:pt x="579713" y="789984"/>
                  </a:lnTo>
                  <a:lnTo>
                    <a:pt x="582072" y="789984"/>
                  </a:lnTo>
                  <a:lnTo>
                    <a:pt x="582181" y="788670"/>
                  </a:lnTo>
                  <a:close/>
                </a:path>
                <a:path w="1501140" h="894079">
                  <a:moveTo>
                    <a:pt x="585469" y="788670"/>
                  </a:moveTo>
                  <a:lnTo>
                    <a:pt x="582997" y="788670"/>
                  </a:lnTo>
                  <a:lnTo>
                    <a:pt x="584678" y="789984"/>
                  </a:lnTo>
                  <a:lnTo>
                    <a:pt x="585469" y="788670"/>
                  </a:lnTo>
                  <a:close/>
                </a:path>
                <a:path w="1501140" h="894079">
                  <a:moveTo>
                    <a:pt x="628148" y="787400"/>
                  </a:moveTo>
                  <a:lnTo>
                    <a:pt x="626672" y="787400"/>
                  </a:lnTo>
                  <a:lnTo>
                    <a:pt x="627059" y="788670"/>
                  </a:lnTo>
                  <a:lnTo>
                    <a:pt x="627226" y="788670"/>
                  </a:lnTo>
                  <a:lnTo>
                    <a:pt x="627573" y="789984"/>
                  </a:lnTo>
                  <a:lnTo>
                    <a:pt x="628043" y="788670"/>
                  </a:lnTo>
                  <a:lnTo>
                    <a:pt x="628148" y="787400"/>
                  </a:lnTo>
                  <a:close/>
                </a:path>
                <a:path w="1501140" h="894079">
                  <a:moveTo>
                    <a:pt x="644064" y="786130"/>
                  </a:moveTo>
                  <a:lnTo>
                    <a:pt x="640713" y="786130"/>
                  </a:lnTo>
                  <a:lnTo>
                    <a:pt x="640619" y="787400"/>
                  </a:lnTo>
                  <a:lnTo>
                    <a:pt x="640043" y="788670"/>
                  </a:lnTo>
                  <a:lnTo>
                    <a:pt x="639945" y="789984"/>
                  </a:lnTo>
                  <a:lnTo>
                    <a:pt x="641207" y="789984"/>
                  </a:lnTo>
                  <a:lnTo>
                    <a:pt x="640839" y="788670"/>
                  </a:lnTo>
                  <a:lnTo>
                    <a:pt x="640524" y="788670"/>
                  </a:lnTo>
                  <a:lnTo>
                    <a:pt x="641781" y="787400"/>
                  </a:lnTo>
                  <a:lnTo>
                    <a:pt x="644378" y="787400"/>
                  </a:lnTo>
                  <a:lnTo>
                    <a:pt x="644064" y="786130"/>
                  </a:lnTo>
                  <a:close/>
                </a:path>
                <a:path w="1501140" h="894079">
                  <a:moveTo>
                    <a:pt x="644378" y="787400"/>
                  </a:moveTo>
                  <a:lnTo>
                    <a:pt x="641781" y="787400"/>
                  </a:lnTo>
                  <a:lnTo>
                    <a:pt x="643090" y="788670"/>
                  </a:lnTo>
                  <a:lnTo>
                    <a:pt x="645691" y="789984"/>
                  </a:lnTo>
                  <a:lnTo>
                    <a:pt x="645373" y="788670"/>
                  </a:lnTo>
                  <a:lnTo>
                    <a:pt x="644650" y="788670"/>
                  </a:lnTo>
                  <a:lnTo>
                    <a:pt x="644378" y="787400"/>
                  </a:lnTo>
                  <a:close/>
                </a:path>
                <a:path w="1501140" h="894079">
                  <a:moveTo>
                    <a:pt x="467881" y="786130"/>
                  </a:moveTo>
                  <a:lnTo>
                    <a:pt x="464959" y="786130"/>
                  </a:lnTo>
                  <a:lnTo>
                    <a:pt x="462540" y="787400"/>
                  </a:lnTo>
                  <a:lnTo>
                    <a:pt x="462300" y="787400"/>
                  </a:lnTo>
                  <a:lnTo>
                    <a:pt x="461336" y="788670"/>
                  </a:lnTo>
                  <a:lnTo>
                    <a:pt x="468718" y="788670"/>
                  </a:lnTo>
                  <a:lnTo>
                    <a:pt x="467881" y="786130"/>
                  </a:lnTo>
                  <a:close/>
                </a:path>
                <a:path w="1501140" h="894079">
                  <a:moveTo>
                    <a:pt x="493471" y="787400"/>
                  </a:moveTo>
                  <a:lnTo>
                    <a:pt x="473629" y="787400"/>
                  </a:lnTo>
                  <a:lnTo>
                    <a:pt x="472278" y="788670"/>
                  </a:lnTo>
                  <a:lnTo>
                    <a:pt x="494571" y="788670"/>
                  </a:lnTo>
                  <a:lnTo>
                    <a:pt x="493471" y="787400"/>
                  </a:lnTo>
                  <a:close/>
                </a:path>
                <a:path w="1501140" h="894079">
                  <a:moveTo>
                    <a:pt x="520779" y="787400"/>
                  </a:moveTo>
                  <a:lnTo>
                    <a:pt x="515198" y="787400"/>
                  </a:lnTo>
                  <a:lnTo>
                    <a:pt x="512958" y="788670"/>
                  </a:lnTo>
                  <a:lnTo>
                    <a:pt x="520884" y="788670"/>
                  </a:lnTo>
                  <a:lnTo>
                    <a:pt x="520779" y="787400"/>
                  </a:lnTo>
                  <a:close/>
                </a:path>
                <a:path w="1501140" h="894079">
                  <a:moveTo>
                    <a:pt x="621520" y="787400"/>
                  </a:moveTo>
                  <a:lnTo>
                    <a:pt x="616766" y="787400"/>
                  </a:lnTo>
                  <a:lnTo>
                    <a:pt x="616724" y="788670"/>
                  </a:lnTo>
                  <a:lnTo>
                    <a:pt x="621248" y="788670"/>
                  </a:lnTo>
                  <a:lnTo>
                    <a:pt x="621520" y="787400"/>
                  </a:lnTo>
                  <a:close/>
                </a:path>
                <a:path w="1501140" h="894079">
                  <a:moveTo>
                    <a:pt x="1371769" y="786130"/>
                  </a:moveTo>
                  <a:lnTo>
                    <a:pt x="1362356" y="786130"/>
                  </a:lnTo>
                  <a:lnTo>
                    <a:pt x="1362796" y="787400"/>
                  </a:lnTo>
                  <a:lnTo>
                    <a:pt x="1363068" y="788670"/>
                  </a:lnTo>
                  <a:lnTo>
                    <a:pt x="1373455" y="788670"/>
                  </a:lnTo>
                  <a:lnTo>
                    <a:pt x="1372942" y="787400"/>
                  </a:lnTo>
                  <a:lnTo>
                    <a:pt x="1372199" y="787400"/>
                  </a:lnTo>
                  <a:lnTo>
                    <a:pt x="1371769" y="786130"/>
                  </a:lnTo>
                  <a:close/>
                </a:path>
                <a:path w="1501140" h="894079">
                  <a:moveTo>
                    <a:pt x="1374837" y="786130"/>
                  </a:moveTo>
                  <a:lnTo>
                    <a:pt x="1374795" y="787400"/>
                  </a:lnTo>
                  <a:lnTo>
                    <a:pt x="1375162" y="788670"/>
                  </a:lnTo>
                  <a:lnTo>
                    <a:pt x="1376827" y="788670"/>
                  </a:lnTo>
                  <a:lnTo>
                    <a:pt x="1376450" y="787400"/>
                  </a:lnTo>
                  <a:lnTo>
                    <a:pt x="1375769" y="787400"/>
                  </a:lnTo>
                  <a:lnTo>
                    <a:pt x="1374837" y="786130"/>
                  </a:lnTo>
                  <a:close/>
                </a:path>
                <a:path w="1501140" h="894079">
                  <a:moveTo>
                    <a:pt x="1390900" y="787400"/>
                  </a:moveTo>
                  <a:lnTo>
                    <a:pt x="1380366" y="787400"/>
                  </a:lnTo>
                  <a:lnTo>
                    <a:pt x="1380366" y="788670"/>
                  </a:lnTo>
                  <a:lnTo>
                    <a:pt x="1391413" y="788670"/>
                  </a:lnTo>
                  <a:lnTo>
                    <a:pt x="1390900" y="787400"/>
                  </a:lnTo>
                  <a:close/>
                </a:path>
                <a:path w="1501140" h="894079">
                  <a:moveTo>
                    <a:pt x="488205" y="786130"/>
                  </a:moveTo>
                  <a:lnTo>
                    <a:pt x="482466" y="786130"/>
                  </a:lnTo>
                  <a:lnTo>
                    <a:pt x="480487" y="787400"/>
                  </a:lnTo>
                  <a:lnTo>
                    <a:pt x="490079" y="787400"/>
                  </a:lnTo>
                  <a:lnTo>
                    <a:pt x="488205" y="786130"/>
                  </a:lnTo>
                  <a:close/>
                </a:path>
                <a:path w="1501140" h="894079">
                  <a:moveTo>
                    <a:pt x="513314" y="783590"/>
                  </a:moveTo>
                  <a:lnTo>
                    <a:pt x="512403" y="783590"/>
                  </a:lnTo>
                  <a:lnTo>
                    <a:pt x="507764" y="786130"/>
                  </a:lnTo>
                  <a:lnTo>
                    <a:pt x="501649" y="787400"/>
                  </a:lnTo>
                  <a:lnTo>
                    <a:pt x="510141" y="787400"/>
                  </a:lnTo>
                  <a:lnTo>
                    <a:pt x="509827" y="786130"/>
                  </a:lnTo>
                  <a:lnTo>
                    <a:pt x="510476" y="786130"/>
                  </a:lnTo>
                  <a:lnTo>
                    <a:pt x="511115" y="784860"/>
                  </a:lnTo>
                  <a:lnTo>
                    <a:pt x="512717" y="784860"/>
                  </a:lnTo>
                  <a:lnTo>
                    <a:pt x="513314" y="783590"/>
                  </a:lnTo>
                  <a:close/>
                </a:path>
                <a:path w="1501140" h="894079">
                  <a:moveTo>
                    <a:pt x="522643" y="784860"/>
                  </a:moveTo>
                  <a:lnTo>
                    <a:pt x="517439" y="784860"/>
                  </a:lnTo>
                  <a:lnTo>
                    <a:pt x="517638" y="786130"/>
                  </a:lnTo>
                  <a:lnTo>
                    <a:pt x="515984" y="787400"/>
                  </a:lnTo>
                  <a:lnTo>
                    <a:pt x="521115" y="787400"/>
                  </a:lnTo>
                  <a:lnTo>
                    <a:pt x="521795" y="786130"/>
                  </a:lnTo>
                  <a:lnTo>
                    <a:pt x="522643" y="784860"/>
                  </a:lnTo>
                  <a:close/>
                </a:path>
                <a:path w="1501140" h="894079">
                  <a:moveTo>
                    <a:pt x="602641" y="783590"/>
                  </a:moveTo>
                  <a:lnTo>
                    <a:pt x="568527" y="783590"/>
                  </a:lnTo>
                  <a:lnTo>
                    <a:pt x="570893" y="784860"/>
                  </a:lnTo>
                  <a:lnTo>
                    <a:pt x="571165" y="786130"/>
                  </a:lnTo>
                  <a:lnTo>
                    <a:pt x="594484" y="786130"/>
                  </a:lnTo>
                  <a:lnTo>
                    <a:pt x="595730" y="787400"/>
                  </a:lnTo>
                  <a:lnTo>
                    <a:pt x="602369" y="787400"/>
                  </a:lnTo>
                  <a:lnTo>
                    <a:pt x="602306" y="786130"/>
                  </a:lnTo>
                  <a:lnTo>
                    <a:pt x="602578" y="784860"/>
                  </a:lnTo>
                  <a:lnTo>
                    <a:pt x="602641" y="783590"/>
                  </a:lnTo>
                  <a:close/>
                </a:path>
                <a:path w="1501140" h="894079">
                  <a:moveTo>
                    <a:pt x="621834" y="781050"/>
                  </a:moveTo>
                  <a:lnTo>
                    <a:pt x="613646" y="781050"/>
                  </a:lnTo>
                  <a:lnTo>
                    <a:pt x="617216" y="782320"/>
                  </a:lnTo>
                  <a:lnTo>
                    <a:pt x="618337" y="783590"/>
                  </a:lnTo>
                  <a:lnTo>
                    <a:pt x="618714" y="783590"/>
                  </a:lnTo>
                  <a:lnTo>
                    <a:pt x="618986" y="784860"/>
                  </a:lnTo>
                  <a:lnTo>
                    <a:pt x="617876" y="784860"/>
                  </a:lnTo>
                  <a:lnTo>
                    <a:pt x="616619" y="787400"/>
                  </a:lnTo>
                  <a:lnTo>
                    <a:pt x="621855" y="787400"/>
                  </a:lnTo>
                  <a:lnTo>
                    <a:pt x="621991" y="786130"/>
                  </a:lnTo>
                  <a:lnTo>
                    <a:pt x="622096" y="784860"/>
                  </a:lnTo>
                  <a:lnTo>
                    <a:pt x="622190" y="783590"/>
                  </a:lnTo>
                  <a:lnTo>
                    <a:pt x="621729" y="782320"/>
                  </a:lnTo>
                  <a:lnTo>
                    <a:pt x="621834" y="781050"/>
                  </a:lnTo>
                  <a:close/>
                </a:path>
                <a:path w="1501140" h="894079">
                  <a:moveTo>
                    <a:pt x="627666" y="782320"/>
                  </a:moveTo>
                  <a:lnTo>
                    <a:pt x="623907" y="782320"/>
                  </a:lnTo>
                  <a:lnTo>
                    <a:pt x="623656" y="783590"/>
                  </a:lnTo>
                  <a:lnTo>
                    <a:pt x="623572" y="784860"/>
                  </a:lnTo>
                  <a:lnTo>
                    <a:pt x="623708" y="786130"/>
                  </a:lnTo>
                  <a:lnTo>
                    <a:pt x="624033" y="787400"/>
                  </a:lnTo>
                  <a:lnTo>
                    <a:pt x="624546" y="787400"/>
                  </a:lnTo>
                  <a:lnTo>
                    <a:pt x="624850" y="786130"/>
                  </a:lnTo>
                  <a:lnTo>
                    <a:pt x="625562" y="784860"/>
                  </a:lnTo>
                  <a:lnTo>
                    <a:pt x="626096" y="783590"/>
                  </a:lnTo>
                  <a:lnTo>
                    <a:pt x="626839" y="783590"/>
                  </a:lnTo>
                  <a:lnTo>
                    <a:pt x="627666" y="782320"/>
                  </a:lnTo>
                  <a:close/>
                </a:path>
                <a:path w="1501140" h="894079">
                  <a:moveTo>
                    <a:pt x="627415" y="786130"/>
                  </a:moveTo>
                  <a:lnTo>
                    <a:pt x="626441" y="787400"/>
                  </a:lnTo>
                  <a:lnTo>
                    <a:pt x="627959" y="787400"/>
                  </a:lnTo>
                  <a:lnTo>
                    <a:pt x="627415" y="786130"/>
                  </a:lnTo>
                  <a:close/>
                </a:path>
                <a:path w="1501140" h="894079">
                  <a:moveTo>
                    <a:pt x="705810" y="784860"/>
                  </a:moveTo>
                  <a:lnTo>
                    <a:pt x="704973" y="784860"/>
                  </a:lnTo>
                  <a:lnTo>
                    <a:pt x="704795" y="786130"/>
                  </a:lnTo>
                  <a:lnTo>
                    <a:pt x="705046" y="787400"/>
                  </a:lnTo>
                  <a:lnTo>
                    <a:pt x="705549" y="787400"/>
                  </a:lnTo>
                  <a:lnTo>
                    <a:pt x="706072" y="786130"/>
                  </a:lnTo>
                  <a:lnTo>
                    <a:pt x="705810" y="784860"/>
                  </a:lnTo>
                  <a:close/>
                </a:path>
                <a:path w="1501140" h="894079">
                  <a:moveTo>
                    <a:pt x="776562" y="777240"/>
                  </a:moveTo>
                  <a:lnTo>
                    <a:pt x="774803" y="777240"/>
                  </a:lnTo>
                  <a:lnTo>
                    <a:pt x="769411" y="779780"/>
                  </a:lnTo>
                  <a:lnTo>
                    <a:pt x="768301" y="781050"/>
                  </a:lnTo>
                  <a:lnTo>
                    <a:pt x="766782" y="782320"/>
                  </a:lnTo>
                  <a:lnTo>
                    <a:pt x="765777" y="784860"/>
                  </a:lnTo>
                  <a:lnTo>
                    <a:pt x="766154" y="786130"/>
                  </a:lnTo>
                  <a:lnTo>
                    <a:pt x="766992" y="787400"/>
                  </a:lnTo>
                  <a:lnTo>
                    <a:pt x="767725" y="786130"/>
                  </a:lnTo>
                  <a:lnTo>
                    <a:pt x="768395" y="786130"/>
                  </a:lnTo>
                  <a:lnTo>
                    <a:pt x="769369" y="784860"/>
                  </a:lnTo>
                  <a:lnTo>
                    <a:pt x="771505" y="783590"/>
                  </a:lnTo>
                  <a:lnTo>
                    <a:pt x="773159" y="782320"/>
                  </a:lnTo>
                  <a:lnTo>
                    <a:pt x="775390" y="782320"/>
                  </a:lnTo>
                  <a:lnTo>
                    <a:pt x="775281" y="781496"/>
                  </a:lnTo>
                  <a:lnTo>
                    <a:pt x="775222" y="781050"/>
                  </a:lnTo>
                  <a:lnTo>
                    <a:pt x="774562" y="779780"/>
                  </a:lnTo>
                  <a:lnTo>
                    <a:pt x="775295" y="778510"/>
                  </a:lnTo>
                  <a:lnTo>
                    <a:pt x="776562" y="777240"/>
                  </a:lnTo>
                  <a:close/>
                </a:path>
                <a:path w="1501140" h="894079">
                  <a:moveTo>
                    <a:pt x="1350283" y="783590"/>
                  </a:moveTo>
                  <a:lnTo>
                    <a:pt x="1330765" y="783590"/>
                  </a:lnTo>
                  <a:lnTo>
                    <a:pt x="1330619" y="784860"/>
                  </a:lnTo>
                  <a:lnTo>
                    <a:pt x="1332357" y="784860"/>
                  </a:lnTo>
                  <a:lnTo>
                    <a:pt x="1332807" y="786130"/>
                  </a:lnTo>
                  <a:lnTo>
                    <a:pt x="1333048" y="787400"/>
                  </a:lnTo>
                  <a:lnTo>
                    <a:pt x="1350733" y="787400"/>
                  </a:lnTo>
                  <a:lnTo>
                    <a:pt x="1350655" y="786130"/>
                  </a:lnTo>
                  <a:lnTo>
                    <a:pt x="1350576" y="784860"/>
                  </a:lnTo>
                  <a:lnTo>
                    <a:pt x="1350283" y="783590"/>
                  </a:lnTo>
                  <a:close/>
                </a:path>
                <a:path w="1501140" h="894079">
                  <a:moveTo>
                    <a:pt x="1372712" y="786130"/>
                  </a:moveTo>
                  <a:lnTo>
                    <a:pt x="1372576" y="787400"/>
                  </a:lnTo>
                  <a:lnTo>
                    <a:pt x="1372942" y="787400"/>
                  </a:lnTo>
                  <a:lnTo>
                    <a:pt x="1372712" y="786130"/>
                  </a:lnTo>
                  <a:close/>
                </a:path>
                <a:path w="1501140" h="894079">
                  <a:moveTo>
                    <a:pt x="1380366" y="786130"/>
                  </a:moveTo>
                  <a:lnTo>
                    <a:pt x="1379916" y="786130"/>
                  </a:lnTo>
                  <a:lnTo>
                    <a:pt x="1379842" y="787400"/>
                  </a:lnTo>
                  <a:lnTo>
                    <a:pt x="1380753" y="787400"/>
                  </a:lnTo>
                  <a:lnTo>
                    <a:pt x="1380366" y="786130"/>
                  </a:lnTo>
                  <a:close/>
                </a:path>
                <a:path w="1501140" h="894079">
                  <a:moveTo>
                    <a:pt x="1389517" y="783590"/>
                  </a:moveTo>
                  <a:lnTo>
                    <a:pt x="1379842" y="783590"/>
                  </a:lnTo>
                  <a:lnTo>
                    <a:pt x="1380125" y="784860"/>
                  </a:lnTo>
                  <a:lnTo>
                    <a:pt x="1380240" y="786130"/>
                  </a:lnTo>
                  <a:lnTo>
                    <a:pt x="1380753" y="787400"/>
                  </a:lnTo>
                  <a:lnTo>
                    <a:pt x="1390596" y="787400"/>
                  </a:lnTo>
                  <a:lnTo>
                    <a:pt x="1390564" y="786130"/>
                  </a:lnTo>
                  <a:lnTo>
                    <a:pt x="1390439" y="784860"/>
                  </a:lnTo>
                  <a:lnTo>
                    <a:pt x="1389517" y="783590"/>
                  </a:lnTo>
                  <a:close/>
                </a:path>
                <a:path w="1501140" h="894079">
                  <a:moveTo>
                    <a:pt x="556956" y="779780"/>
                  </a:moveTo>
                  <a:lnTo>
                    <a:pt x="529931" y="779780"/>
                  </a:lnTo>
                  <a:lnTo>
                    <a:pt x="529962" y="782320"/>
                  </a:lnTo>
                  <a:lnTo>
                    <a:pt x="528120" y="782320"/>
                  </a:lnTo>
                  <a:lnTo>
                    <a:pt x="527722" y="783590"/>
                  </a:lnTo>
                  <a:lnTo>
                    <a:pt x="516445" y="783590"/>
                  </a:lnTo>
                  <a:lnTo>
                    <a:pt x="516340" y="784860"/>
                  </a:lnTo>
                  <a:lnTo>
                    <a:pt x="526036" y="784860"/>
                  </a:lnTo>
                  <a:lnTo>
                    <a:pt x="526350" y="786130"/>
                  </a:lnTo>
                  <a:lnTo>
                    <a:pt x="553344" y="786130"/>
                  </a:lnTo>
                  <a:lnTo>
                    <a:pt x="554433" y="783590"/>
                  </a:lnTo>
                  <a:lnTo>
                    <a:pt x="554360" y="782320"/>
                  </a:lnTo>
                  <a:lnTo>
                    <a:pt x="554810" y="781050"/>
                  </a:lnTo>
                  <a:lnTo>
                    <a:pt x="556956" y="779780"/>
                  </a:lnTo>
                  <a:close/>
                </a:path>
                <a:path w="1501140" h="894079">
                  <a:moveTo>
                    <a:pt x="565815" y="782320"/>
                  </a:moveTo>
                  <a:lnTo>
                    <a:pt x="564694" y="782320"/>
                  </a:lnTo>
                  <a:lnTo>
                    <a:pt x="563312" y="783590"/>
                  </a:lnTo>
                  <a:lnTo>
                    <a:pt x="562422" y="783590"/>
                  </a:lnTo>
                  <a:lnTo>
                    <a:pt x="561920" y="784860"/>
                  </a:lnTo>
                  <a:lnTo>
                    <a:pt x="560747" y="786130"/>
                  </a:lnTo>
                  <a:lnTo>
                    <a:pt x="569888" y="786130"/>
                  </a:lnTo>
                  <a:lnTo>
                    <a:pt x="566935" y="784860"/>
                  </a:lnTo>
                  <a:lnTo>
                    <a:pt x="566317" y="783590"/>
                  </a:lnTo>
                  <a:lnTo>
                    <a:pt x="565815" y="782320"/>
                  </a:lnTo>
                  <a:close/>
                </a:path>
                <a:path w="1501140" h="894079">
                  <a:moveTo>
                    <a:pt x="606170" y="782320"/>
                  </a:moveTo>
                  <a:lnTo>
                    <a:pt x="567951" y="782320"/>
                  </a:lnTo>
                  <a:lnTo>
                    <a:pt x="568056" y="783590"/>
                  </a:lnTo>
                  <a:lnTo>
                    <a:pt x="602986" y="783590"/>
                  </a:lnTo>
                  <a:lnTo>
                    <a:pt x="603196" y="784860"/>
                  </a:lnTo>
                  <a:lnTo>
                    <a:pt x="603458" y="786130"/>
                  </a:lnTo>
                  <a:lnTo>
                    <a:pt x="604033" y="786130"/>
                  </a:lnTo>
                  <a:lnTo>
                    <a:pt x="603981" y="784860"/>
                  </a:lnTo>
                  <a:lnTo>
                    <a:pt x="606211" y="784860"/>
                  </a:lnTo>
                  <a:lnTo>
                    <a:pt x="605908" y="783590"/>
                  </a:lnTo>
                  <a:lnTo>
                    <a:pt x="606170" y="782320"/>
                  </a:lnTo>
                  <a:close/>
                </a:path>
                <a:path w="1501140" h="894079">
                  <a:moveTo>
                    <a:pt x="1364021" y="783590"/>
                  </a:moveTo>
                  <a:lnTo>
                    <a:pt x="1360921" y="783590"/>
                  </a:lnTo>
                  <a:lnTo>
                    <a:pt x="1361361" y="784860"/>
                  </a:lnTo>
                  <a:lnTo>
                    <a:pt x="1361832" y="786130"/>
                  </a:lnTo>
                  <a:lnTo>
                    <a:pt x="1371005" y="786130"/>
                  </a:lnTo>
                  <a:lnTo>
                    <a:pt x="1370953" y="784860"/>
                  </a:lnTo>
                  <a:lnTo>
                    <a:pt x="1365288" y="784860"/>
                  </a:lnTo>
                  <a:lnTo>
                    <a:pt x="1364021" y="783590"/>
                  </a:lnTo>
                  <a:close/>
                </a:path>
                <a:path w="1501140" h="894079">
                  <a:moveTo>
                    <a:pt x="1378984" y="784860"/>
                  </a:moveTo>
                  <a:lnTo>
                    <a:pt x="1377937" y="784860"/>
                  </a:lnTo>
                  <a:lnTo>
                    <a:pt x="1377999" y="786130"/>
                  </a:lnTo>
                  <a:lnTo>
                    <a:pt x="1378649" y="786130"/>
                  </a:lnTo>
                  <a:lnTo>
                    <a:pt x="1378984" y="784860"/>
                  </a:lnTo>
                  <a:close/>
                </a:path>
                <a:path w="1501140" h="894079">
                  <a:moveTo>
                    <a:pt x="1405067" y="783590"/>
                  </a:moveTo>
                  <a:lnTo>
                    <a:pt x="1400836" y="783590"/>
                  </a:lnTo>
                  <a:lnTo>
                    <a:pt x="1401014" y="784860"/>
                  </a:lnTo>
                  <a:lnTo>
                    <a:pt x="1402240" y="786130"/>
                  </a:lnTo>
                  <a:lnTo>
                    <a:pt x="1407538" y="786130"/>
                  </a:lnTo>
                  <a:lnTo>
                    <a:pt x="1407213" y="784860"/>
                  </a:lnTo>
                  <a:lnTo>
                    <a:pt x="1405067" y="783590"/>
                  </a:lnTo>
                  <a:close/>
                </a:path>
                <a:path w="1501140" h="894079">
                  <a:moveTo>
                    <a:pt x="633383" y="782320"/>
                  </a:moveTo>
                  <a:lnTo>
                    <a:pt x="627666" y="782320"/>
                  </a:lnTo>
                  <a:lnTo>
                    <a:pt x="628295" y="783590"/>
                  </a:lnTo>
                  <a:lnTo>
                    <a:pt x="628462" y="784860"/>
                  </a:lnTo>
                  <a:lnTo>
                    <a:pt x="629446" y="783590"/>
                  </a:lnTo>
                  <a:lnTo>
                    <a:pt x="632745" y="783590"/>
                  </a:lnTo>
                  <a:lnTo>
                    <a:pt x="633383" y="782320"/>
                  </a:lnTo>
                  <a:close/>
                </a:path>
                <a:path w="1501140" h="894079">
                  <a:moveTo>
                    <a:pt x="638001" y="783590"/>
                  </a:moveTo>
                  <a:lnTo>
                    <a:pt x="636933" y="783590"/>
                  </a:lnTo>
                  <a:lnTo>
                    <a:pt x="637101" y="784860"/>
                  </a:lnTo>
                  <a:lnTo>
                    <a:pt x="637896" y="784860"/>
                  </a:lnTo>
                  <a:lnTo>
                    <a:pt x="638001" y="783590"/>
                  </a:lnTo>
                  <a:close/>
                </a:path>
                <a:path w="1501140" h="894079">
                  <a:moveTo>
                    <a:pt x="706146" y="783590"/>
                  </a:moveTo>
                  <a:lnTo>
                    <a:pt x="705517" y="783590"/>
                  </a:lnTo>
                  <a:lnTo>
                    <a:pt x="705444" y="784860"/>
                  </a:lnTo>
                  <a:lnTo>
                    <a:pt x="705957" y="784860"/>
                  </a:lnTo>
                  <a:lnTo>
                    <a:pt x="706146" y="783590"/>
                  </a:lnTo>
                  <a:close/>
                </a:path>
                <a:path w="1501140" h="894079">
                  <a:moveTo>
                    <a:pt x="783829" y="783590"/>
                  </a:moveTo>
                  <a:lnTo>
                    <a:pt x="781264" y="783590"/>
                  </a:lnTo>
                  <a:lnTo>
                    <a:pt x="783253" y="784860"/>
                  </a:lnTo>
                  <a:lnTo>
                    <a:pt x="783829" y="783590"/>
                  </a:lnTo>
                  <a:close/>
                </a:path>
                <a:path w="1501140" h="894079">
                  <a:moveTo>
                    <a:pt x="793420" y="782320"/>
                  </a:moveTo>
                  <a:lnTo>
                    <a:pt x="788478" y="782320"/>
                  </a:lnTo>
                  <a:lnTo>
                    <a:pt x="787944" y="783590"/>
                  </a:lnTo>
                  <a:lnTo>
                    <a:pt x="786070" y="783590"/>
                  </a:lnTo>
                  <a:lnTo>
                    <a:pt x="785400" y="784860"/>
                  </a:lnTo>
                  <a:lnTo>
                    <a:pt x="792677" y="784860"/>
                  </a:lnTo>
                  <a:lnTo>
                    <a:pt x="793305" y="783590"/>
                  </a:lnTo>
                  <a:lnTo>
                    <a:pt x="793420" y="782320"/>
                  </a:lnTo>
                  <a:close/>
                </a:path>
                <a:path w="1501140" h="894079">
                  <a:moveTo>
                    <a:pt x="1370900" y="783590"/>
                  </a:moveTo>
                  <a:lnTo>
                    <a:pt x="1366314" y="783590"/>
                  </a:lnTo>
                  <a:lnTo>
                    <a:pt x="1367026" y="784860"/>
                  </a:lnTo>
                  <a:lnTo>
                    <a:pt x="1370953" y="784860"/>
                  </a:lnTo>
                  <a:lnTo>
                    <a:pt x="1370900" y="783590"/>
                  </a:lnTo>
                  <a:close/>
                </a:path>
                <a:path w="1501140" h="894079">
                  <a:moveTo>
                    <a:pt x="1379340" y="783590"/>
                  </a:moveTo>
                  <a:lnTo>
                    <a:pt x="1376387" y="783590"/>
                  </a:lnTo>
                  <a:lnTo>
                    <a:pt x="1376261" y="784860"/>
                  </a:lnTo>
                  <a:lnTo>
                    <a:pt x="1379465" y="784860"/>
                  </a:lnTo>
                  <a:lnTo>
                    <a:pt x="1379340" y="783590"/>
                  </a:lnTo>
                  <a:close/>
                </a:path>
                <a:path w="1501140" h="894079">
                  <a:moveTo>
                    <a:pt x="1392460" y="783590"/>
                  </a:moveTo>
                  <a:lnTo>
                    <a:pt x="1389978" y="783590"/>
                  </a:lnTo>
                  <a:lnTo>
                    <a:pt x="1391769" y="784860"/>
                  </a:lnTo>
                  <a:lnTo>
                    <a:pt x="1392334" y="784860"/>
                  </a:lnTo>
                  <a:lnTo>
                    <a:pt x="1392460" y="783590"/>
                  </a:lnTo>
                  <a:close/>
                </a:path>
                <a:path w="1501140" h="894079">
                  <a:moveTo>
                    <a:pt x="1416867" y="779780"/>
                  </a:moveTo>
                  <a:lnTo>
                    <a:pt x="1405831" y="779780"/>
                  </a:lnTo>
                  <a:lnTo>
                    <a:pt x="1406292" y="781050"/>
                  </a:lnTo>
                  <a:lnTo>
                    <a:pt x="1409150" y="782320"/>
                  </a:lnTo>
                  <a:lnTo>
                    <a:pt x="1413401" y="783590"/>
                  </a:lnTo>
                  <a:lnTo>
                    <a:pt x="1414072" y="784860"/>
                  </a:lnTo>
                  <a:lnTo>
                    <a:pt x="1414522" y="783590"/>
                  </a:lnTo>
                  <a:lnTo>
                    <a:pt x="1414585" y="782320"/>
                  </a:lnTo>
                  <a:lnTo>
                    <a:pt x="1416145" y="782320"/>
                  </a:lnTo>
                  <a:lnTo>
                    <a:pt x="1416043" y="781496"/>
                  </a:lnTo>
                  <a:lnTo>
                    <a:pt x="1415988" y="781050"/>
                  </a:lnTo>
                  <a:lnTo>
                    <a:pt x="1416375" y="781050"/>
                  </a:lnTo>
                  <a:lnTo>
                    <a:pt x="1416867" y="779780"/>
                  </a:lnTo>
                  <a:close/>
                </a:path>
                <a:path w="1501140" h="894079">
                  <a:moveTo>
                    <a:pt x="516717" y="781050"/>
                  </a:moveTo>
                  <a:lnTo>
                    <a:pt x="516197" y="781496"/>
                  </a:lnTo>
                  <a:lnTo>
                    <a:pt x="513911" y="783590"/>
                  </a:lnTo>
                  <a:lnTo>
                    <a:pt x="514392" y="783590"/>
                  </a:lnTo>
                  <a:lnTo>
                    <a:pt x="515795" y="782320"/>
                  </a:lnTo>
                  <a:lnTo>
                    <a:pt x="516204" y="782320"/>
                  </a:lnTo>
                  <a:lnTo>
                    <a:pt x="516717" y="781050"/>
                  </a:lnTo>
                  <a:close/>
                </a:path>
                <a:path w="1501140" h="894079">
                  <a:moveTo>
                    <a:pt x="525627" y="781050"/>
                  </a:moveTo>
                  <a:lnTo>
                    <a:pt x="524989" y="781050"/>
                  </a:lnTo>
                  <a:lnTo>
                    <a:pt x="522601" y="782320"/>
                  </a:lnTo>
                  <a:lnTo>
                    <a:pt x="521774" y="783590"/>
                  </a:lnTo>
                  <a:lnTo>
                    <a:pt x="527209" y="783590"/>
                  </a:lnTo>
                  <a:lnTo>
                    <a:pt x="526601" y="782320"/>
                  </a:lnTo>
                  <a:lnTo>
                    <a:pt x="525952" y="782320"/>
                  </a:lnTo>
                  <a:lnTo>
                    <a:pt x="525742" y="781496"/>
                  </a:lnTo>
                  <a:lnTo>
                    <a:pt x="525627" y="781050"/>
                  </a:lnTo>
                  <a:close/>
                </a:path>
                <a:path w="1501140" h="894079">
                  <a:moveTo>
                    <a:pt x="608703" y="782320"/>
                  </a:moveTo>
                  <a:lnTo>
                    <a:pt x="607541" y="782320"/>
                  </a:lnTo>
                  <a:lnTo>
                    <a:pt x="608190" y="783590"/>
                  </a:lnTo>
                  <a:lnTo>
                    <a:pt x="608463" y="783590"/>
                  </a:lnTo>
                  <a:lnTo>
                    <a:pt x="608703" y="782320"/>
                  </a:lnTo>
                  <a:close/>
                </a:path>
                <a:path w="1501140" h="894079">
                  <a:moveTo>
                    <a:pt x="612787" y="781050"/>
                  </a:moveTo>
                  <a:lnTo>
                    <a:pt x="609531" y="781050"/>
                  </a:lnTo>
                  <a:lnTo>
                    <a:pt x="610086" y="783590"/>
                  </a:lnTo>
                  <a:lnTo>
                    <a:pt x="612222" y="783590"/>
                  </a:lnTo>
                  <a:lnTo>
                    <a:pt x="612295" y="782320"/>
                  </a:lnTo>
                  <a:lnTo>
                    <a:pt x="612787" y="781050"/>
                  </a:lnTo>
                  <a:close/>
                </a:path>
                <a:path w="1501140" h="894079">
                  <a:moveTo>
                    <a:pt x="639436" y="782320"/>
                  </a:moveTo>
                  <a:lnTo>
                    <a:pt x="636137" y="782320"/>
                  </a:lnTo>
                  <a:lnTo>
                    <a:pt x="636409" y="783590"/>
                  </a:lnTo>
                  <a:lnTo>
                    <a:pt x="638179" y="783590"/>
                  </a:lnTo>
                  <a:lnTo>
                    <a:pt x="639436" y="782320"/>
                  </a:lnTo>
                  <a:close/>
                </a:path>
                <a:path w="1501140" h="894079">
                  <a:moveTo>
                    <a:pt x="643760" y="779780"/>
                  </a:moveTo>
                  <a:lnTo>
                    <a:pt x="599835" y="779780"/>
                  </a:lnTo>
                  <a:lnTo>
                    <a:pt x="600683" y="781050"/>
                  </a:lnTo>
                  <a:lnTo>
                    <a:pt x="624682" y="781050"/>
                  </a:lnTo>
                  <a:lnTo>
                    <a:pt x="624253" y="782320"/>
                  </a:lnTo>
                  <a:lnTo>
                    <a:pt x="639436" y="782320"/>
                  </a:lnTo>
                  <a:lnTo>
                    <a:pt x="639928" y="783590"/>
                  </a:lnTo>
                  <a:lnTo>
                    <a:pt x="640545" y="783590"/>
                  </a:lnTo>
                  <a:lnTo>
                    <a:pt x="642535" y="781050"/>
                  </a:lnTo>
                  <a:lnTo>
                    <a:pt x="643760" y="779780"/>
                  </a:lnTo>
                  <a:close/>
                </a:path>
                <a:path w="1501140" h="894079">
                  <a:moveTo>
                    <a:pt x="648273" y="782320"/>
                  </a:moveTo>
                  <a:lnTo>
                    <a:pt x="646409" y="782320"/>
                  </a:lnTo>
                  <a:lnTo>
                    <a:pt x="646116" y="783590"/>
                  </a:lnTo>
                  <a:lnTo>
                    <a:pt x="648336" y="783590"/>
                  </a:lnTo>
                  <a:lnTo>
                    <a:pt x="648273" y="782320"/>
                  </a:lnTo>
                  <a:close/>
                </a:path>
                <a:path w="1501140" h="894079">
                  <a:moveTo>
                    <a:pt x="654053" y="781050"/>
                  </a:moveTo>
                  <a:lnTo>
                    <a:pt x="652262" y="781050"/>
                  </a:lnTo>
                  <a:lnTo>
                    <a:pt x="652587" y="782320"/>
                  </a:lnTo>
                  <a:lnTo>
                    <a:pt x="653016" y="782320"/>
                  </a:lnTo>
                  <a:lnTo>
                    <a:pt x="653508" y="783590"/>
                  </a:lnTo>
                  <a:lnTo>
                    <a:pt x="653990" y="783590"/>
                  </a:lnTo>
                  <a:lnTo>
                    <a:pt x="654053" y="781050"/>
                  </a:lnTo>
                  <a:close/>
                </a:path>
                <a:path w="1501140" h="894079">
                  <a:moveTo>
                    <a:pt x="656388" y="781050"/>
                  </a:moveTo>
                  <a:lnTo>
                    <a:pt x="655770" y="781050"/>
                  </a:lnTo>
                  <a:lnTo>
                    <a:pt x="655205" y="782320"/>
                  </a:lnTo>
                  <a:lnTo>
                    <a:pt x="655466" y="783590"/>
                  </a:lnTo>
                  <a:lnTo>
                    <a:pt x="656095" y="783590"/>
                  </a:lnTo>
                  <a:lnTo>
                    <a:pt x="656472" y="782320"/>
                  </a:lnTo>
                  <a:lnTo>
                    <a:pt x="656388" y="781050"/>
                  </a:lnTo>
                  <a:close/>
                </a:path>
                <a:path w="1501140" h="894079">
                  <a:moveTo>
                    <a:pt x="787400" y="778510"/>
                  </a:moveTo>
                  <a:lnTo>
                    <a:pt x="782185" y="778510"/>
                  </a:lnTo>
                  <a:lnTo>
                    <a:pt x="781148" y="779780"/>
                  </a:lnTo>
                  <a:lnTo>
                    <a:pt x="780164" y="779780"/>
                  </a:lnTo>
                  <a:lnTo>
                    <a:pt x="779620" y="781050"/>
                  </a:lnTo>
                  <a:lnTo>
                    <a:pt x="779840" y="782320"/>
                  </a:lnTo>
                  <a:lnTo>
                    <a:pt x="780143" y="783590"/>
                  </a:lnTo>
                  <a:lnTo>
                    <a:pt x="785494" y="783590"/>
                  </a:lnTo>
                  <a:lnTo>
                    <a:pt x="787106" y="782320"/>
                  </a:lnTo>
                  <a:lnTo>
                    <a:pt x="786991" y="781050"/>
                  </a:lnTo>
                  <a:lnTo>
                    <a:pt x="788080" y="781050"/>
                  </a:lnTo>
                  <a:lnTo>
                    <a:pt x="787913" y="779780"/>
                  </a:lnTo>
                  <a:lnTo>
                    <a:pt x="787400" y="778510"/>
                  </a:lnTo>
                  <a:close/>
                </a:path>
                <a:path w="1501140" h="894079">
                  <a:moveTo>
                    <a:pt x="1324514" y="774700"/>
                  </a:moveTo>
                  <a:lnTo>
                    <a:pt x="1319321" y="774700"/>
                  </a:lnTo>
                  <a:lnTo>
                    <a:pt x="1318462" y="775970"/>
                  </a:lnTo>
                  <a:lnTo>
                    <a:pt x="1317656" y="777240"/>
                  </a:lnTo>
                  <a:lnTo>
                    <a:pt x="1317237" y="777240"/>
                  </a:lnTo>
                  <a:lnTo>
                    <a:pt x="1316881" y="778510"/>
                  </a:lnTo>
                  <a:lnTo>
                    <a:pt x="1316808" y="783590"/>
                  </a:lnTo>
                  <a:lnTo>
                    <a:pt x="1320609" y="782320"/>
                  </a:lnTo>
                  <a:lnTo>
                    <a:pt x="1321163" y="782320"/>
                  </a:lnTo>
                  <a:lnTo>
                    <a:pt x="1321381" y="781496"/>
                  </a:lnTo>
                  <a:lnTo>
                    <a:pt x="1321499" y="781050"/>
                  </a:lnTo>
                  <a:lnTo>
                    <a:pt x="1322818" y="781050"/>
                  </a:lnTo>
                  <a:lnTo>
                    <a:pt x="1323457" y="779780"/>
                  </a:lnTo>
                  <a:lnTo>
                    <a:pt x="1324116" y="775970"/>
                  </a:lnTo>
                  <a:lnTo>
                    <a:pt x="1324514" y="774700"/>
                  </a:lnTo>
                  <a:close/>
                </a:path>
                <a:path w="1501140" h="894079">
                  <a:moveTo>
                    <a:pt x="1349655" y="782320"/>
                  </a:moveTo>
                  <a:lnTo>
                    <a:pt x="1331027" y="782320"/>
                  </a:lnTo>
                  <a:lnTo>
                    <a:pt x="1330985" y="783590"/>
                  </a:lnTo>
                  <a:lnTo>
                    <a:pt x="1349498" y="783590"/>
                  </a:lnTo>
                  <a:lnTo>
                    <a:pt x="1349655" y="782320"/>
                  </a:lnTo>
                  <a:close/>
                </a:path>
                <a:path w="1501140" h="894079">
                  <a:moveTo>
                    <a:pt x="1368848" y="782320"/>
                  </a:moveTo>
                  <a:lnTo>
                    <a:pt x="1364618" y="782320"/>
                  </a:lnTo>
                  <a:lnTo>
                    <a:pt x="1365864" y="783590"/>
                  </a:lnTo>
                  <a:lnTo>
                    <a:pt x="1370021" y="783590"/>
                  </a:lnTo>
                  <a:lnTo>
                    <a:pt x="1368848" y="782320"/>
                  </a:lnTo>
                  <a:close/>
                </a:path>
                <a:path w="1501140" h="894079">
                  <a:moveTo>
                    <a:pt x="1401821" y="782320"/>
                  </a:moveTo>
                  <a:lnTo>
                    <a:pt x="1401088" y="783590"/>
                  </a:lnTo>
                  <a:lnTo>
                    <a:pt x="1403150" y="783590"/>
                  </a:lnTo>
                  <a:lnTo>
                    <a:pt x="1401821" y="782320"/>
                  </a:lnTo>
                  <a:close/>
                </a:path>
                <a:path w="1501140" h="894079">
                  <a:moveTo>
                    <a:pt x="580673" y="767080"/>
                  </a:moveTo>
                  <a:lnTo>
                    <a:pt x="545250" y="767080"/>
                  </a:lnTo>
                  <a:lnTo>
                    <a:pt x="542533" y="768417"/>
                  </a:lnTo>
                  <a:lnTo>
                    <a:pt x="529544" y="777240"/>
                  </a:lnTo>
                  <a:lnTo>
                    <a:pt x="528580" y="777240"/>
                  </a:lnTo>
                  <a:lnTo>
                    <a:pt x="527502" y="778510"/>
                  </a:lnTo>
                  <a:lnTo>
                    <a:pt x="565113" y="778510"/>
                  </a:lnTo>
                  <a:lnTo>
                    <a:pt x="565839" y="779597"/>
                  </a:lnTo>
                  <a:lnTo>
                    <a:pt x="565961" y="779780"/>
                  </a:lnTo>
                  <a:lnTo>
                    <a:pt x="567218" y="781050"/>
                  </a:lnTo>
                  <a:lnTo>
                    <a:pt x="567783" y="782320"/>
                  </a:lnTo>
                  <a:lnTo>
                    <a:pt x="608976" y="782320"/>
                  </a:lnTo>
                  <a:lnTo>
                    <a:pt x="608944" y="781050"/>
                  </a:lnTo>
                  <a:lnTo>
                    <a:pt x="586495" y="781050"/>
                  </a:lnTo>
                  <a:lnTo>
                    <a:pt x="586275" y="779780"/>
                  </a:lnTo>
                  <a:lnTo>
                    <a:pt x="583814" y="779780"/>
                  </a:lnTo>
                  <a:lnTo>
                    <a:pt x="583542" y="778510"/>
                  </a:lnTo>
                  <a:lnTo>
                    <a:pt x="581950" y="773430"/>
                  </a:lnTo>
                  <a:lnTo>
                    <a:pt x="581228" y="773430"/>
                  </a:lnTo>
                  <a:lnTo>
                    <a:pt x="581249" y="772160"/>
                  </a:lnTo>
                  <a:lnTo>
                    <a:pt x="581678" y="772160"/>
                  </a:lnTo>
                  <a:lnTo>
                    <a:pt x="582113" y="770890"/>
                  </a:lnTo>
                  <a:lnTo>
                    <a:pt x="580799" y="770890"/>
                  </a:lnTo>
                  <a:lnTo>
                    <a:pt x="580285" y="769620"/>
                  </a:lnTo>
                  <a:lnTo>
                    <a:pt x="580087" y="769620"/>
                  </a:lnTo>
                  <a:lnTo>
                    <a:pt x="580017" y="768417"/>
                  </a:lnTo>
                  <a:lnTo>
                    <a:pt x="580155" y="768417"/>
                  </a:lnTo>
                  <a:lnTo>
                    <a:pt x="580673" y="767080"/>
                  </a:lnTo>
                  <a:close/>
                </a:path>
                <a:path w="1501140" h="894079">
                  <a:moveTo>
                    <a:pt x="649906" y="781050"/>
                  </a:moveTo>
                  <a:lnTo>
                    <a:pt x="646880" y="781050"/>
                  </a:lnTo>
                  <a:lnTo>
                    <a:pt x="646928" y="781496"/>
                  </a:lnTo>
                  <a:lnTo>
                    <a:pt x="647016" y="782320"/>
                  </a:lnTo>
                  <a:lnTo>
                    <a:pt x="649687" y="782320"/>
                  </a:lnTo>
                  <a:lnTo>
                    <a:pt x="649829" y="781496"/>
                  </a:lnTo>
                  <a:lnTo>
                    <a:pt x="649906" y="781050"/>
                  </a:lnTo>
                  <a:close/>
                </a:path>
                <a:path w="1501140" h="894079">
                  <a:moveTo>
                    <a:pt x="788279" y="781050"/>
                  </a:moveTo>
                  <a:lnTo>
                    <a:pt x="787682" y="781050"/>
                  </a:lnTo>
                  <a:lnTo>
                    <a:pt x="788426" y="782320"/>
                  </a:lnTo>
                  <a:lnTo>
                    <a:pt x="788331" y="781496"/>
                  </a:lnTo>
                  <a:lnTo>
                    <a:pt x="788279" y="781050"/>
                  </a:lnTo>
                  <a:close/>
                </a:path>
                <a:path w="1501140" h="894079">
                  <a:moveTo>
                    <a:pt x="1348817" y="778510"/>
                  </a:moveTo>
                  <a:lnTo>
                    <a:pt x="1335959" y="778510"/>
                  </a:lnTo>
                  <a:lnTo>
                    <a:pt x="1336273" y="779597"/>
                  </a:lnTo>
                  <a:lnTo>
                    <a:pt x="1336325" y="779780"/>
                  </a:lnTo>
                  <a:lnTo>
                    <a:pt x="1335016" y="779780"/>
                  </a:lnTo>
                  <a:lnTo>
                    <a:pt x="1334315" y="781050"/>
                  </a:lnTo>
                  <a:lnTo>
                    <a:pt x="1333404" y="781050"/>
                  </a:lnTo>
                  <a:lnTo>
                    <a:pt x="1332912" y="782320"/>
                  </a:lnTo>
                  <a:lnTo>
                    <a:pt x="1349163" y="782320"/>
                  </a:lnTo>
                  <a:lnTo>
                    <a:pt x="1348973" y="781496"/>
                  </a:lnTo>
                  <a:lnTo>
                    <a:pt x="1348869" y="781050"/>
                  </a:lnTo>
                  <a:lnTo>
                    <a:pt x="1348817" y="778510"/>
                  </a:lnTo>
                  <a:close/>
                </a:path>
                <a:path w="1501140" h="894079">
                  <a:moveTo>
                    <a:pt x="1363837" y="781496"/>
                  </a:moveTo>
                  <a:lnTo>
                    <a:pt x="1364115" y="782320"/>
                  </a:lnTo>
                  <a:lnTo>
                    <a:pt x="1365099" y="782320"/>
                  </a:lnTo>
                  <a:lnTo>
                    <a:pt x="1363837" y="781496"/>
                  </a:lnTo>
                  <a:close/>
                </a:path>
                <a:path w="1501140" h="894079">
                  <a:moveTo>
                    <a:pt x="1384847" y="773430"/>
                  </a:moveTo>
                  <a:lnTo>
                    <a:pt x="1369131" y="773430"/>
                  </a:lnTo>
                  <a:lnTo>
                    <a:pt x="1369036" y="775970"/>
                  </a:lnTo>
                  <a:lnTo>
                    <a:pt x="1373151" y="778510"/>
                  </a:lnTo>
                  <a:lnTo>
                    <a:pt x="1374806" y="781050"/>
                  </a:lnTo>
                  <a:lnTo>
                    <a:pt x="1377884" y="781050"/>
                  </a:lnTo>
                  <a:lnTo>
                    <a:pt x="1377246" y="782320"/>
                  </a:lnTo>
                  <a:lnTo>
                    <a:pt x="1400983" y="782320"/>
                  </a:lnTo>
                  <a:lnTo>
                    <a:pt x="1401006" y="779597"/>
                  </a:lnTo>
                  <a:lnTo>
                    <a:pt x="1400271" y="778510"/>
                  </a:lnTo>
                  <a:lnTo>
                    <a:pt x="1390774" y="778510"/>
                  </a:lnTo>
                  <a:lnTo>
                    <a:pt x="1390345" y="777240"/>
                  </a:lnTo>
                  <a:lnTo>
                    <a:pt x="1389978" y="775970"/>
                  </a:lnTo>
                  <a:lnTo>
                    <a:pt x="1389339" y="774700"/>
                  </a:lnTo>
                  <a:lnTo>
                    <a:pt x="1386470" y="774700"/>
                  </a:lnTo>
                  <a:lnTo>
                    <a:pt x="1384847" y="773430"/>
                  </a:lnTo>
                  <a:close/>
                </a:path>
                <a:path w="1501140" h="894079">
                  <a:moveTo>
                    <a:pt x="1363686" y="781050"/>
                  </a:moveTo>
                  <a:lnTo>
                    <a:pt x="1363152" y="781050"/>
                  </a:lnTo>
                  <a:lnTo>
                    <a:pt x="1363837" y="781496"/>
                  </a:lnTo>
                  <a:lnTo>
                    <a:pt x="1363686" y="781050"/>
                  </a:lnTo>
                  <a:close/>
                </a:path>
                <a:path w="1501140" h="894079">
                  <a:moveTo>
                    <a:pt x="518424" y="779780"/>
                  </a:moveTo>
                  <a:lnTo>
                    <a:pt x="518193" y="779780"/>
                  </a:lnTo>
                  <a:lnTo>
                    <a:pt x="517994" y="781050"/>
                  </a:lnTo>
                  <a:lnTo>
                    <a:pt x="518424" y="779780"/>
                  </a:lnTo>
                  <a:close/>
                </a:path>
                <a:path w="1501140" h="894079">
                  <a:moveTo>
                    <a:pt x="596651" y="778510"/>
                  </a:moveTo>
                  <a:lnTo>
                    <a:pt x="587814" y="778510"/>
                  </a:lnTo>
                  <a:lnTo>
                    <a:pt x="587975" y="779597"/>
                  </a:lnTo>
                  <a:lnTo>
                    <a:pt x="588003" y="779780"/>
                  </a:lnTo>
                  <a:lnTo>
                    <a:pt x="587165" y="781050"/>
                  </a:lnTo>
                  <a:lnTo>
                    <a:pt x="598819" y="781050"/>
                  </a:lnTo>
                  <a:lnTo>
                    <a:pt x="597217" y="779780"/>
                  </a:lnTo>
                  <a:lnTo>
                    <a:pt x="596934" y="779780"/>
                  </a:lnTo>
                  <a:lnTo>
                    <a:pt x="596651" y="778510"/>
                  </a:lnTo>
                  <a:close/>
                </a:path>
                <a:path w="1501140" h="894079">
                  <a:moveTo>
                    <a:pt x="649257" y="779780"/>
                  </a:moveTo>
                  <a:lnTo>
                    <a:pt x="644451" y="779780"/>
                  </a:lnTo>
                  <a:lnTo>
                    <a:pt x="644587" y="781050"/>
                  </a:lnTo>
                  <a:lnTo>
                    <a:pt x="649739" y="781050"/>
                  </a:lnTo>
                  <a:lnTo>
                    <a:pt x="649257" y="779780"/>
                  </a:lnTo>
                  <a:close/>
                </a:path>
                <a:path w="1501140" h="894079">
                  <a:moveTo>
                    <a:pt x="655320" y="778510"/>
                  </a:moveTo>
                  <a:lnTo>
                    <a:pt x="651990" y="778510"/>
                  </a:lnTo>
                  <a:lnTo>
                    <a:pt x="651614" y="779597"/>
                  </a:lnTo>
                  <a:lnTo>
                    <a:pt x="651550" y="779780"/>
                  </a:lnTo>
                  <a:lnTo>
                    <a:pt x="652001" y="781050"/>
                  </a:lnTo>
                  <a:lnTo>
                    <a:pt x="652608" y="779780"/>
                  </a:lnTo>
                  <a:lnTo>
                    <a:pt x="655728" y="779780"/>
                  </a:lnTo>
                  <a:lnTo>
                    <a:pt x="655320" y="778510"/>
                  </a:lnTo>
                  <a:close/>
                </a:path>
                <a:path w="1501140" h="894079">
                  <a:moveTo>
                    <a:pt x="655069" y="779780"/>
                  </a:moveTo>
                  <a:lnTo>
                    <a:pt x="654388" y="779780"/>
                  </a:lnTo>
                  <a:lnTo>
                    <a:pt x="654294" y="781050"/>
                  </a:lnTo>
                  <a:lnTo>
                    <a:pt x="654922" y="781050"/>
                  </a:lnTo>
                  <a:lnTo>
                    <a:pt x="655069" y="779780"/>
                  </a:lnTo>
                  <a:close/>
                </a:path>
                <a:path w="1501140" h="894079">
                  <a:moveTo>
                    <a:pt x="777023" y="777240"/>
                  </a:moveTo>
                  <a:lnTo>
                    <a:pt x="776562" y="777240"/>
                  </a:lnTo>
                  <a:lnTo>
                    <a:pt x="777327" y="778510"/>
                  </a:lnTo>
                  <a:lnTo>
                    <a:pt x="776468" y="781050"/>
                  </a:lnTo>
                  <a:lnTo>
                    <a:pt x="776782" y="781050"/>
                  </a:lnTo>
                  <a:lnTo>
                    <a:pt x="777128" y="779780"/>
                  </a:lnTo>
                  <a:lnTo>
                    <a:pt x="778300" y="779780"/>
                  </a:lnTo>
                  <a:lnTo>
                    <a:pt x="778279" y="779597"/>
                  </a:lnTo>
                  <a:lnTo>
                    <a:pt x="778154" y="778510"/>
                  </a:lnTo>
                  <a:lnTo>
                    <a:pt x="777944" y="778510"/>
                  </a:lnTo>
                  <a:lnTo>
                    <a:pt x="777023" y="777240"/>
                  </a:lnTo>
                  <a:close/>
                </a:path>
                <a:path w="1501140" h="894079">
                  <a:moveTo>
                    <a:pt x="778300" y="779780"/>
                  </a:moveTo>
                  <a:lnTo>
                    <a:pt x="777766" y="779780"/>
                  </a:lnTo>
                  <a:lnTo>
                    <a:pt x="777505" y="781050"/>
                  </a:lnTo>
                  <a:lnTo>
                    <a:pt x="777913" y="781050"/>
                  </a:lnTo>
                  <a:lnTo>
                    <a:pt x="778300" y="779780"/>
                  </a:lnTo>
                  <a:close/>
                </a:path>
                <a:path w="1501140" h="894079">
                  <a:moveTo>
                    <a:pt x="1432469" y="779780"/>
                  </a:moveTo>
                  <a:lnTo>
                    <a:pt x="1418040" y="779780"/>
                  </a:lnTo>
                  <a:lnTo>
                    <a:pt x="1417799" y="781050"/>
                  </a:lnTo>
                  <a:lnTo>
                    <a:pt x="1432385" y="781050"/>
                  </a:lnTo>
                  <a:lnTo>
                    <a:pt x="1432469" y="779780"/>
                  </a:lnTo>
                  <a:close/>
                </a:path>
                <a:path w="1501140" h="894079">
                  <a:moveTo>
                    <a:pt x="519275" y="779597"/>
                  </a:moveTo>
                  <a:lnTo>
                    <a:pt x="518424" y="779780"/>
                  </a:lnTo>
                  <a:lnTo>
                    <a:pt x="518937" y="779780"/>
                  </a:lnTo>
                  <a:lnTo>
                    <a:pt x="519275" y="779597"/>
                  </a:lnTo>
                  <a:close/>
                </a:path>
                <a:path w="1501140" h="894079">
                  <a:moveTo>
                    <a:pt x="558150" y="778510"/>
                  </a:moveTo>
                  <a:lnTo>
                    <a:pt x="530559" y="778510"/>
                  </a:lnTo>
                  <a:lnTo>
                    <a:pt x="530335" y="779597"/>
                  </a:lnTo>
                  <a:lnTo>
                    <a:pt x="530297" y="779780"/>
                  </a:lnTo>
                  <a:lnTo>
                    <a:pt x="557836" y="779780"/>
                  </a:lnTo>
                  <a:lnTo>
                    <a:pt x="558150" y="778510"/>
                  </a:lnTo>
                  <a:close/>
                </a:path>
                <a:path w="1501140" h="894079">
                  <a:moveTo>
                    <a:pt x="585343" y="777240"/>
                  </a:moveTo>
                  <a:lnTo>
                    <a:pt x="584830" y="778510"/>
                  </a:lnTo>
                  <a:lnTo>
                    <a:pt x="583814" y="779780"/>
                  </a:lnTo>
                  <a:lnTo>
                    <a:pt x="586275" y="779780"/>
                  </a:lnTo>
                  <a:lnTo>
                    <a:pt x="585762" y="778510"/>
                  </a:lnTo>
                  <a:lnTo>
                    <a:pt x="585343" y="777240"/>
                  </a:lnTo>
                  <a:close/>
                </a:path>
                <a:path w="1501140" h="894079">
                  <a:moveTo>
                    <a:pt x="647833" y="778510"/>
                  </a:moveTo>
                  <a:lnTo>
                    <a:pt x="599426" y="778510"/>
                  </a:lnTo>
                  <a:lnTo>
                    <a:pt x="599624" y="779597"/>
                  </a:lnTo>
                  <a:lnTo>
                    <a:pt x="599657" y="779780"/>
                  </a:lnTo>
                  <a:lnTo>
                    <a:pt x="648137" y="779780"/>
                  </a:lnTo>
                  <a:lnTo>
                    <a:pt x="647833" y="778510"/>
                  </a:lnTo>
                  <a:close/>
                </a:path>
                <a:path w="1501140" h="894079">
                  <a:moveTo>
                    <a:pt x="657351" y="777240"/>
                  </a:moveTo>
                  <a:lnTo>
                    <a:pt x="656671" y="777240"/>
                  </a:lnTo>
                  <a:lnTo>
                    <a:pt x="656995" y="778510"/>
                  </a:lnTo>
                  <a:lnTo>
                    <a:pt x="656723" y="778510"/>
                  </a:lnTo>
                  <a:lnTo>
                    <a:pt x="656828" y="779780"/>
                  </a:lnTo>
                  <a:lnTo>
                    <a:pt x="657603" y="779780"/>
                  </a:lnTo>
                  <a:lnTo>
                    <a:pt x="657676" y="778510"/>
                  </a:lnTo>
                  <a:lnTo>
                    <a:pt x="657351" y="777240"/>
                  </a:lnTo>
                  <a:close/>
                </a:path>
                <a:path w="1501140" h="894079">
                  <a:moveTo>
                    <a:pt x="1421155" y="767080"/>
                  </a:moveTo>
                  <a:lnTo>
                    <a:pt x="1403507" y="767080"/>
                  </a:lnTo>
                  <a:lnTo>
                    <a:pt x="1403549" y="768417"/>
                  </a:lnTo>
                  <a:lnTo>
                    <a:pt x="1403370" y="769620"/>
                  </a:lnTo>
                  <a:lnTo>
                    <a:pt x="1404899" y="772160"/>
                  </a:lnTo>
                  <a:lnTo>
                    <a:pt x="1405203" y="773430"/>
                  </a:lnTo>
                  <a:lnTo>
                    <a:pt x="1404690" y="774700"/>
                  </a:lnTo>
                  <a:lnTo>
                    <a:pt x="1401601" y="774700"/>
                  </a:lnTo>
                  <a:lnTo>
                    <a:pt x="1402208" y="775970"/>
                  </a:lnTo>
                  <a:lnTo>
                    <a:pt x="1402815" y="775970"/>
                  </a:lnTo>
                  <a:lnTo>
                    <a:pt x="1402920" y="777240"/>
                  </a:lnTo>
                  <a:lnTo>
                    <a:pt x="1403412" y="777240"/>
                  </a:lnTo>
                  <a:lnTo>
                    <a:pt x="1405150" y="778510"/>
                  </a:lnTo>
                  <a:lnTo>
                    <a:pt x="1405370" y="778510"/>
                  </a:lnTo>
                  <a:lnTo>
                    <a:pt x="1405648" y="779597"/>
                  </a:lnTo>
                  <a:lnTo>
                    <a:pt x="1405695" y="779780"/>
                  </a:lnTo>
                  <a:lnTo>
                    <a:pt x="1432239" y="779780"/>
                  </a:lnTo>
                  <a:lnTo>
                    <a:pt x="1424961" y="777240"/>
                  </a:lnTo>
                  <a:lnTo>
                    <a:pt x="1425078" y="775970"/>
                  </a:lnTo>
                  <a:lnTo>
                    <a:pt x="1425195" y="774700"/>
                  </a:lnTo>
                  <a:lnTo>
                    <a:pt x="1425311" y="773430"/>
                  </a:lnTo>
                  <a:lnTo>
                    <a:pt x="1425428" y="772160"/>
                  </a:lnTo>
                  <a:lnTo>
                    <a:pt x="1425545" y="770890"/>
                  </a:lnTo>
                  <a:lnTo>
                    <a:pt x="1425661" y="769620"/>
                  </a:lnTo>
                  <a:lnTo>
                    <a:pt x="1425772" y="768417"/>
                  </a:lnTo>
                  <a:lnTo>
                    <a:pt x="1426024" y="768417"/>
                  </a:lnTo>
                  <a:lnTo>
                    <a:pt x="1421155" y="767080"/>
                  </a:lnTo>
                  <a:close/>
                </a:path>
                <a:path w="1501140" h="894079">
                  <a:moveTo>
                    <a:pt x="524350" y="778510"/>
                  </a:moveTo>
                  <a:lnTo>
                    <a:pt x="521293" y="778510"/>
                  </a:lnTo>
                  <a:lnTo>
                    <a:pt x="519275" y="779597"/>
                  </a:lnTo>
                  <a:lnTo>
                    <a:pt x="524350" y="778510"/>
                  </a:lnTo>
                  <a:close/>
                </a:path>
                <a:path w="1501140" h="894079">
                  <a:moveTo>
                    <a:pt x="588400" y="772160"/>
                  </a:moveTo>
                  <a:lnTo>
                    <a:pt x="586526" y="772160"/>
                  </a:lnTo>
                  <a:lnTo>
                    <a:pt x="586442" y="773430"/>
                  </a:lnTo>
                  <a:lnTo>
                    <a:pt x="586065" y="775970"/>
                  </a:lnTo>
                  <a:lnTo>
                    <a:pt x="586746" y="777240"/>
                  </a:lnTo>
                  <a:lnTo>
                    <a:pt x="587228" y="778510"/>
                  </a:lnTo>
                  <a:lnTo>
                    <a:pt x="594725" y="778510"/>
                  </a:lnTo>
                  <a:lnTo>
                    <a:pt x="594515" y="777240"/>
                  </a:lnTo>
                  <a:lnTo>
                    <a:pt x="594955" y="775970"/>
                  </a:lnTo>
                  <a:lnTo>
                    <a:pt x="594327" y="774700"/>
                  </a:lnTo>
                  <a:lnTo>
                    <a:pt x="589154" y="773430"/>
                  </a:lnTo>
                  <a:lnTo>
                    <a:pt x="588400" y="772160"/>
                  </a:lnTo>
                  <a:close/>
                </a:path>
                <a:path w="1501140" h="894079">
                  <a:moveTo>
                    <a:pt x="650514" y="777240"/>
                  </a:moveTo>
                  <a:lnTo>
                    <a:pt x="601552" y="777240"/>
                  </a:lnTo>
                  <a:lnTo>
                    <a:pt x="601751" y="778510"/>
                  </a:lnTo>
                  <a:lnTo>
                    <a:pt x="650137" y="778510"/>
                  </a:lnTo>
                  <a:lnTo>
                    <a:pt x="650514" y="777240"/>
                  </a:lnTo>
                  <a:close/>
                </a:path>
                <a:path w="1501140" h="894079">
                  <a:moveTo>
                    <a:pt x="655320" y="777240"/>
                  </a:moveTo>
                  <a:lnTo>
                    <a:pt x="652325" y="777240"/>
                  </a:lnTo>
                  <a:lnTo>
                    <a:pt x="652137" y="778510"/>
                  </a:lnTo>
                  <a:lnTo>
                    <a:pt x="655163" y="778510"/>
                  </a:lnTo>
                  <a:lnTo>
                    <a:pt x="655320" y="777240"/>
                  </a:lnTo>
                  <a:close/>
                </a:path>
                <a:path w="1501140" h="894079">
                  <a:moveTo>
                    <a:pt x="1345613" y="772160"/>
                  </a:moveTo>
                  <a:lnTo>
                    <a:pt x="1331257" y="772160"/>
                  </a:lnTo>
                  <a:lnTo>
                    <a:pt x="1330074" y="773430"/>
                  </a:lnTo>
                  <a:lnTo>
                    <a:pt x="1329394" y="774700"/>
                  </a:lnTo>
                  <a:lnTo>
                    <a:pt x="1329666" y="775970"/>
                  </a:lnTo>
                  <a:lnTo>
                    <a:pt x="1330598" y="777240"/>
                  </a:lnTo>
                  <a:lnTo>
                    <a:pt x="1331770" y="778510"/>
                  </a:lnTo>
                  <a:lnTo>
                    <a:pt x="1348136" y="778510"/>
                  </a:lnTo>
                  <a:lnTo>
                    <a:pt x="1347969" y="777240"/>
                  </a:lnTo>
                  <a:lnTo>
                    <a:pt x="1347718" y="775970"/>
                  </a:lnTo>
                  <a:lnTo>
                    <a:pt x="1346461" y="775970"/>
                  </a:lnTo>
                  <a:lnTo>
                    <a:pt x="1346828" y="774700"/>
                  </a:lnTo>
                  <a:lnTo>
                    <a:pt x="1346398" y="773430"/>
                  </a:lnTo>
                  <a:lnTo>
                    <a:pt x="1345613" y="772160"/>
                  </a:lnTo>
                  <a:close/>
                </a:path>
                <a:path w="1501140" h="894079">
                  <a:moveTo>
                    <a:pt x="1358471" y="770890"/>
                  </a:moveTo>
                  <a:lnTo>
                    <a:pt x="1351780" y="770890"/>
                  </a:lnTo>
                  <a:lnTo>
                    <a:pt x="1351320" y="772160"/>
                  </a:lnTo>
                  <a:lnTo>
                    <a:pt x="1351121" y="773430"/>
                  </a:lnTo>
                  <a:lnTo>
                    <a:pt x="1352063" y="774700"/>
                  </a:lnTo>
                  <a:lnTo>
                    <a:pt x="1351958" y="778510"/>
                  </a:lnTo>
                  <a:lnTo>
                    <a:pt x="1352995" y="777240"/>
                  </a:lnTo>
                  <a:lnTo>
                    <a:pt x="1355560" y="777240"/>
                  </a:lnTo>
                  <a:lnTo>
                    <a:pt x="1355969" y="775970"/>
                  </a:lnTo>
                  <a:lnTo>
                    <a:pt x="1356744" y="774700"/>
                  </a:lnTo>
                  <a:lnTo>
                    <a:pt x="1357644" y="774700"/>
                  </a:lnTo>
                  <a:lnTo>
                    <a:pt x="1358942" y="773430"/>
                  </a:lnTo>
                  <a:lnTo>
                    <a:pt x="1358126" y="773430"/>
                  </a:lnTo>
                  <a:lnTo>
                    <a:pt x="1357874" y="772160"/>
                  </a:lnTo>
                  <a:lnTo>
                    <a:pt x="1358346" y="772160"/>
                  </a:lnTo>
                  <a:lnTo>
                    <a:pt x="1358471" y="770890"/>
                  </a:lnTo>
                  <a:close/>
                </a:path>
                <a:path w="1501140" h="894079">
                  <a:moveTo>
                    <a:pt x="1389706" y="773430"/>
                  </a:moveTo>
                  <a:lnTo>
                    <a:pt x="1390010" y="774700"/>
                  </a:lnTo>
                  <a:lnTo>
                    <a:pt x="1390680" y="775970"/>
                  </a:lnTo>
                  <a:lnTo>
                    <a:pt x="1392009" y="777240"/>
                  </a:lnTo>
                  <a:lnTo>
                    <a:pt x="1391308" y="778510"/>
                  </a:lnTo>
                  <a:lnTo>
                    <a:pt x="1400271" y="778510"/>
                  </a:lnTo>
                  <a:lnTo>
                    <a:pt x="1399727" y="777240"/>
                  </a:lnTo>
                  <a:lnTo>
                    <a:pt x="1399371" y="777240"/>
                  </a:lnTo>
                  <a:lnTo>
                    <a:pt x="1398690" y="775970"/>
                  </a:lnTo>
                  <a:lnTo>
                    <a:pt x="1397967" y="775970"/>
                  </a:lnTo>
                  <a:lnTo>
                    <a:pt x="1397339" y="774700"/>
                  </a:lnTo>
                  <a:lnTo>
                    <a:pt x="1391507" y="774700"/>
                  </a:lnTo>
                  <a:lnTo>
                    <a:pt x="1389706" y="773430"/>
                  </a:lnTo>
                  <a:close/>
                </a:path>
                <a:path w="1501140" h="894079">
                  <a:moveTo>
                    <a:pt x="665278" y="770890"/>
                  </a:moveTo>
                  <a:lnTo>
                    <a:pt x="595029" y="770890"/>
                  </a:lnTo>
                  <a:lnTo>
                    <a:pt x="599793" y="775970"/>
                  </a:lnTo>
                  <a:lnTo>
                    <a:pt x="601028" y="777240"/>
                  </a:lnTo>
                  <a:lnTo>
                    <a:pt x="650325" y="777240"/>
                  </a:lnTo>
                  <a:lnTo>
                    <a:pt x="649509" y="775970"/>
                  </a:lnTo>
                  <a:lnTo>
                    <a:pt x="649906" y="775970"/>
                  </a:lnTo>
                  <a:lnTo>
                    <a:pt x="650210" y="774700"/>
                  </a:lnTo>
                  <a:lnTo>
                    <a:pt x="650053" y="774700"/>
                  </a:lnTo>
                  <a:lnTo>
                    <a:pt x="650660" y="773430"/>
                  </a:lnTo>
                  <a:lnTo>
                    <a:pt x="653163" y="773430"/>
                  </a:lnTo>
                  <a:lnTo>
                    <a:pt x="652566" y="772160"/>
                  </a:lnTo>
                  <a:lnTo>
                    <a:pt x="664482" y="772160"/>
                  </a:lnTo>
                  <a:lnTo>
                    <a:pt x="665278" y="770890"/>
                  </a:lnTo>
                  <a:close/>
                </a:path>
                <a:path w="1501140" h="894079">
                  <a:moveTo>
                    <a:pt x="658367" y="774700"/>
                  </a:moveTo>
                  <a:lnTo>
                    <a:pt x="654419" y="774700"/>
                  </a:lnTo>
                  <a:lnTo>
                    <a:pt x="653728" y="775970"/>
                  </a:lnTo>
                  <a:lnTo>
                    <a:pt x="652964" y="777240"/>
                  </a:lnTo>
                  <a:lnTo>
                    <a:pt x="658126" y="777240"/>
                  </a:lnTo>
                  <a:lnTo>
                    <a:pt x="658053" y="775970"/>
                  </a:lnTo>
                  <a:lnTo>
                    <a:pt x="658367" y="774700"/>
                  </a:lnTo>
                  <a:close/>
                </a:path>
                <a:path w="1501140" h="894079">
                  <a:moveTo>
                    <a:pt x="660723" y="774700"/>
                  </a:moveTo>
                  <a:lnTo>
                    <a:pt x="659372" y="774700"/>
                  </a:lnTo>
                  <a:lnTo>
                    <a:pt x="659142" y="775970"/>
                  </a:lnTo>
                  <a:lnTo>
                    <a:pt x="659079" y="777240"/>
                  </a:lnTo>
                  <a:lnTo>
                    <a:pt x="659613" y="777240"/>
                  </a:lnTo>
                  <a:lnTo>
                    <a:pt x="660136" y="775970"/>
                  </a:lnTo>
                  <a:lnTo>
                    <a:pt x="661414" y="775970"/>
                  </a:lnTo>
                  <a:lnTo>
                    <a:pt x="660723" y="774700"/>
                  </a:lnTo>
                  <a:close/>
                </a:path>
                <a:path w="1501140" h="894079">
                  <a:moveTo>
                    <a:pt x="654273" y="773430"/>
                  </a:moveTo>
                  <a:lnTo>
                    <a:pt x="650660" y="773430"/>
                  </a:lnTo>
                  <a:lnTo>
                    <a:pt x="651006" y="774700"/>
                  </a:lnTo>
                  <a:lnTo>
                    <a:pt x="650587" y="775970"/>
                  </a:lnTo>
                  <a:lnTo>
                    <a:pt x="652482" y="775970"/>
                  </a:lnTo>
                  <a:lnTo>
                    <a:pt x="653309" y="774700"/>
                  </a:lnTo>
                  <a:lnTo>
                    <a:pt x="654273" y="773430"/>
                  </a:lnTo>
                  <a:close/>
                </a:path>
                <a:path w="1501140" h="894079">
                  <a:moveTo>
                    <a:pt x="665173" y="774700"/>
                  </a:moveTo>
                  <a:lnTo>
                    <a:pt x="662419" y="774700"/>
                  </a:lnTo>
                  <a:lnTo>
                    <a:pt x="661414" y="775970"/>
                  </a:lnTo>
                  <a:lnTo>
                    <a:pt x="664534" y="775970"/>
                  </a:lnTo>
                  <a:lnTo>
                    <a:pt x="665173" y="774700"/>
                  </a:lnTo>
                  <a:close/>
                </a:path>
                <a:path w="1501140" h="894079">
                  <a:moveTo>
                    <a:pt x="790415" y="774700"/>
                  </a:moveTo>
                  <a:lnTo>
                    <a:pt x="787850" y="774700"/>
                  </a:lnTo>
                  <a:lnTo>
                    <a:pt x="789923" y="775970"/>
                  </a:lnTo>
                  <a:lnTo>
                    <a:pt x="790415" y="774700"/>
                  </a:lnTo>
                  <a:close/>
                </a:path>
                <a:path w="1501140" h="894079">
                  <a:moveTo>
                    <a:pt x="512246" y="772160"/>
                  </a:moveTo>
                  <a:lnTo>
                    <a:pt x="511471" y="772160"/>
                  </a:lnTo>
                  <a:lnTo>
                    <a:pt x="510696" y="773430"/>
                  </a:lnTo>
                  <a:lnTo>
                    <a:pt x="510288" y="773430"/>
                  </a:lnTo>
                  <a:lnTo>
                    <a:pt x="510801" y="774700"/>
                  </a:lnTo>
                  <a:lnTo>
                    <a:pt x="512120" y="774700"/>
                  </a:lnTo>
                  <a:lnTo>
                    <a:pt x="512392" y="773430"/>
                  </a:lnTo>
                  <a:lnTo>
                    <a:pt x="512246" y="772160"/>
                  </a:lnTo>
                  <a:close/>
                </a:path>
                <a:path w="1501140" h="894079">
                  <a:moveTo>
                    <a:pt x="660513" y="773430"/>
                  </a:moveTo>
                  <a:lnTo>
                    <a:pt x="656943" y="773430"/>
                  </a:lnTo>
                  <a:lnTo>
                    <a:pt x="656555" y="774700"/>
                  </a:lnTo>
                  <a:lnTo>
                    <a:pt x="661519" y="774700"/>
                  </a:lnTo>
                  <a:lnTo>
                    <a:pt x="660513" y="773430"/>
                  </a:lnTo>
                  <a:close/>
                </a:path>
                <a:path w="1501140" h="894079">
                  <a:moveTo>
                    <a:pt x="666587" y="773430"/>
                  </a:moveTo>
                  <a:lnTo>
                    <a:pt x="666241" y="773430"/>
                  </a:lnTo>
                  <a:lnTo>
                    <a:pt x="665194" y="774700"/>
                  </a:lnTo>
                  <a:lnTo>
                    <a:pt x="666314" y="774700"/>
                  </a:lnTo>
                  <a:lnTo>
                    <a:pt x="666587" y="773430"/>
                  </a:lnTo>
                  <a:close/>
                </a:path>
                <a:path w="1501140" h="894079">
                  <a:moveTo>
                    <a:pt x="787860" y="773430"/>
                  </a:moveTo>
                  <a:lnTo>
                    <a:pt x="787682" y="773430"/>
                  </a:lnTo>
                  <a:lnTo>
                    <a:pt x="787494" y="774700"/>
                  </a:lnTo>
                  <a:lnTo>
                    <a:pt x="788311" y="774700"/>
                  </a:lnTo>
                  <a:lnTo>
                    <a:pt x="787860" y="773430"/>
                  </a:lnTo>
                  <a:close/>
                </a:path>
                <a:path w="1501140" h="894079">
                  <a:moveTo>
                    <a:pt x="790646" y="773430"/>
                  </a:moveTo>
                  <a:lnTo>
                    <a:pt x="788761" y="773430"/>
                  </a:lnTo>
                  <a:lnTo>
                    <a:pt x="788311" y="774700"/>
                  </a:lnTo>
                  <a:lnTo>
                    <a:pt x="790761" y="774700"/>
                  </a:lnTo>
                  <a:lnTo>
                    <a:pt x="790646" y="773430"/>
                  </a:lnTo>
                  <a:close/>
                </a:path>
                <a:path w="1501140" h="894079">
                  <a:moveTo>
                    <a:pt x="1323488" y="773430"/>
                  </a:moveTo>
                  <a:lnTo>
                    <a:pt x="1319666" y="773430"/>
                  </a:lnTo>
                  <a:lnTo>
                    <a:pt x="1319540" y="774700"/>
                  </a:lnTo>
                  <a:lnTo>
                    <a:pt x="1324012" y="774700"/>
                  </a:lnTo>
                  <a:lnTo>
                    <a:pt x="1323488" y="773430"/>
                  </a:lnTo>
                  <a:close/>
                </a:path>
                <a:path w="1501140" h="894079">
                  <a:moveTo>
                    <a:pt x="1395224" y="773430"/>
                  </a:moveTo>
                  <a:lnTo>
                    <a:pt x="1391507" y="774700"/>
                  </a:lnTo>
                  <a:lnTo>
                    <a:pt x="1396952" y="774700"/>
                  </a:lnTo>
                  <a:lnTo>
                    <a:pt x="1395224" y="773430"/>
                  </a:lnTo>
                  <a:close/>
                </a:path>
                <a:path w="1501140" h="894079">
                  <a:moveTo>
                    <a:pt x="1402198" y="773430"/>
                  </a:moveTo>
                  <a:lnTo>
                    <a:pt x="1400690" y="773430"/>
                  </a:lnTo>
                  <a:lnTo>
                    <a:pt x="1401025" y="774700"/>
                  </a:lnTo>
                  <a:lnTo>
                    <a:pt x="1402753" y="774700"/>
                  </a:lnTo>
                  <a:lnTo>
                    <a:pt x="1402198" y="773430"/>
                  </a:lnTo>
                  <a:close/>
                </a:path>
                <a:path w="1501140" h="894079">
                  <a:moveTo>
                    <a:pt x="1403904" y="773430"/>
                  </a:moveTo>
                  <a:lnTo>
                    <a:pt x="1403402" y="773430"/>
                  </a:lnTo>
                  <a:lnTo>
                    <a:pt x="1403119" y="774700"/>
                  </a:lnTo>
                  <a:lnTo>
                    <a:pt x="1404690" y="774700"/>
                  </a:lnTo>
                  <a:lnTo>
                    <a:pt x="1403904" y="773430"/>
                  </a:lnTo>
                  <a:close/>
                </a:path>
                <a:path w="1501140" h="894079">
                  <a:moveTo>
                    <a:pt x="659854" y="772160"/>
                  </a:moveTo>
                  <a:lnTo>
                    <a:pt x="654597" y="772160"/>
                  </a:lnTo>
                  <a:lnTo>
                    <a:pt x="656744" y="773430"/>
                  </a:lnTo>
                  <a:lnTo>
                    <a:pt x="659383" y="773430"/>
                  </a:lnTo>
                  <a:lnTo>
                    <a:pt x="659854" y="772160"/>
                  </a:lnTo>
                  <a:close/>
                </a:path>
                <a:path w="1501140" h="894079">
                  <a:moveTo>
                    <a:pt x="792729" y="772160"/>
                  </a:moveTo>
                  <a:lnTo>
                    <a:pt x="791211" y="772160"/>
                  </a:lnTo>
                  <a:lnTo>
                    <a:pt x="791975" y="773430"/>
                  </a:lnTo>
                  <a:lnTo>
                    <a:pt x="792729" y="772160"/>
                  </a:lnTo>
                  <a:close/>
                </a:path>
                <a:path w="1501140" h="894079">
                  <a:moveTo>
                    <a:pt x="1322137" y="769620"/>
                  </a:moveTo>
                  <a:lnTo>
                    <a:pt x="1316755" y="769620"/>
                  </a:lnTo>
                  <a:lnTo>
                    <a:pt x="1316881" y="770890"/>
                  </a:lnTo>
                  <a:lnTo>
                    <a:pt x="1316368" y="772160"/>
                  </a:lnTo>
                  <a:lnTo>
                    <a:pt x="1316797" y="773430"/>
                  </a:lnTo>
                  <a:lnTo>
                    <a:pt x="1322776" y="773430"/>
                  </a:lnTo>
                  <a:lnTo>
                    <a:pt x="1322640" y="772160"/>
                  </a:lnTo>
                  <a:lnTo>
                    <a:pt x="1322451" y="770890"/>
                  </a:lnTo>
                  <a:lnTo>
                    <a:pt x="1322137" y="769620"/>
                  </a:lnTo>
                  <a:close/>
                </a:path>
                <a:path w="1501140" h="894079">
                  <a:moveTo>
                    <a:pt x="1330032" y="772160"/>
                  </a:moveTo>
                  <a:lnTo>
                    <a:pt x="1328189" y="772160"/>
                  </a:lnTo>
                  <a:lnTo>
                    <a:pt x="1328242" y="773430"/>
                  </a:lnTo>
                  <a:lnTo>
                    <a:pt x="1329320" y="773430"/>
                  </a:lnTo>
                  <a:lnTo>
                    <a:pt x="1330032" y="772160"/>
                  </a:lnTo>
                  <a:close/>
                </a:path>
                <a:path w="1501140" h="894079">
                  <a:moveTo>
                    <a:pt x="1378670" y="772160"/>
                  </a:moveTo>
                  <a:lnTo>
                    <a:pt x="1371434" y="772160"/>
                  </a:lnTo>
                  <a:lnTo>
                    <a:pt x="1371141" y="773430"/>
                  </a:lnTo>
                  <a:lnTo>
                    <a:pt x="1381287" y="773430"/>
                  </a:lnTo>
                  <a:lnTo>
                    <a:pt x="1378670" y="772160"/>
                  </a:lnTo>
                  <a:close/>
                </a:path>
                <a:path w="1501140" h="894079">
                  <a:moveTo>
                    <a:pt x="586966" y="770890"/>
                  </a:moveTo>
                  <a:lnTo>
                    <a:pt x="586264" y="770890"/>
                  </a:lnTo>
                  <a:lnTo>
                    <a:pt x="586191" y="772160"/>
                  </a:lnTo>
                  <a:lnTo>
                    <a:pt x="587249" y="772160"/>
                  </a:lnTo>
                  <a:lnTo>
                    <a:pt x="586966" y="770890"/>
                  </a:lnTo>
                  <a:close/>
                </a:path>
                <a:path w="1501140" h="894079">
                  <a:moveTo>
                    <a:pt x="677801" y="770890"/>
                  </a:moveTo>
                  <a:lnTo>
                    <a:pt x="676712" y="770890"/>
                  </a:lnTo>
                  <a:lnTo>
                    <a:pt x="677078" y="772160"/>
                  </a:lnTo>
                  <a:lnTo>
                    <a:pt x="677445" y="772160"/>
                  </a:lnTo>
                  <a:lnTo>
                    <a:pt x="677801" y="770890"/>
                  </a:lnTo>
                  <a:close/>
                </a:path>
                <a:path w="1501140" h="894079">
                  <a:moveTo>
                    <a:pt x="790216" y="770890"/>
                  </a:moveTo>
                  <a:lnTo>
                    <a:pt x="787483" y="770890"/>
                  </a:lnTo>
                  <a:lnTo>
                    <a:pt x="787400" y="772160"/>
                  </a:lnTo>
                  <a:lnTo>
                    <a:pt x="789358" y="772160"/>
                  </a:lnTo>
                  <a:lnTo>
                    <a:pt x="790216" y="770890"/>
                  </a:lnTo>
                  <a:close/>
                </a:path>
                <a:path w="1501140" h="894079">
                  <a:moveTo>
                    <a:pt x="794708" y="770890"/>
                  </a:moveTo>
                  <a:lnTo>
                    <a:pt x="790216" y="770890"/>
                  </a:lnTo>
                  <a:lnTo>
                    <a:pt x="790719" y="772160"/>
                  </a:lnTo>
                  <a:lnTo>
                    <a:pt x="793420" y="772160"/>
                  </a:lnTo>
                  <a:lnTo>
                    <a:pt x="794708" y="770890"/>
                  </a:lnTo>
                  <a:close/>
                </a:path>
                <a:path w="1501140" h="894079">
                  <a:moveTo>
                    <a:pt x="1343924" y="768417"/>
                  </a:moveTo>
                  <a:lnTo>
                    <a:pt x="1329996" y="768417"/>
                  </a:lnTo>
                  <a:lnTo>
                    <a:pt x="1329435" y="770890"/>
                  </a:lnTo>
                  <a:lnTo>
                    <a:pt x="1329048" y="770890"/>
                  </a:lnTo>
                  <a:lnTo>
                    <a:pt x="1328556" y="772160"/>
                  </a:lnTo>
                  <a:lnTo>
                    <a:pt x="1344932" y="772160"/>
                  </a:lnTo>
                  <a:lnTo>
                    <a:pt x="1345508" y="770890"/>
                  </a:lnTo>
                  <a:lnTo>
                    <a:pt x="1345414" y="769620"/>
                  </a:lnTo>
                  <a:lnTo>
                    <a:pt x="1344807" y="769620"/>
                  </a:lnTo>
                  <a:lnTo>
                    <a:pt x="1343924" y="768417"/>
                  </a:lnTo>
                  <a:close/>
                </a:path>
                <a:path w="1501140" h="894079">
                  <a:moveTo>
                    <a:pt x="1359466" y="770890"/>
                  </a:moveTo>
                  <a:lnTo>
                    <a:pt x="1358471" y="770890"/>
                  </a:lnTo>
                  <a:lnTo>
                    <a:pt x="1359120" y="772160"/>
                  </a:lnTo>
                  <a:lnTo>
                    <a:pt x="1359770" y="772160"/>
                  </a:lnTo>
                  <a:lnTo>
                    <a:pt x="1359466" y="770890"/>
                  </a:lnTo>
                  <a:close/>
                </a:path>
                <a:path w="1501140" h="894079">
                  <a:moveTo>
                    <a:pt x="1402387" y="768417"/>
                  </a:moveTo>
                  <a:lnTo>
                    <a:pt x="1392984" y="768417"/>
                  </a:lnTo>
                  <a:lnTo>
                    <a:pt x="1392994" y="769620"/>
                  </a:lnTo>
                  <a:lnTo>
                    <a:pt x="1396617" y="769620"/>
                  </a:lnTo>
                  <a:lnTo>
                    <a:pt x="1398166" y="770890"/>
                  </a:lnTo>
                  <a:lnTo>
                    <a:pt x="1401056" y="770890"/>
                  </a:lnTo>
                  <a:lnTo>
                    <a:pt x="1401674" y="772160"/>
                  </a:lnTo>
                  <a:lnTo>
                    <a:pt x="1402041" y="770890"/>
                  </a:lnTo>
                  <a:lnTo>
                    <a:pt x="1402387" y="768417"/>
                  </a:lnTo>
                  <a:close/>
                </a:path>
                <a:path w="1501140" h="894079">
                  <a:moveTo>
                    <a:pt x="582547" y="769620"/>
                  </a:moveTo>
                  <a:lnTo>
                    <a:pt x="581908" y="770890"/>
                  </a:lnTo>
                  <a:lnTo>
                    <a:pt x="582113" y="770890"/>
                  </a:lnTo>
                  <a:lnTo>
                    <a:pt x="582547" y="769620"/>
                  </a:lnTo>
                  <a:close/>
                </a:path>
                <a:path w="1501140" h="894079">
                  <a:moveTo>
                    <a:pt x="665592" y="769620"/>
                  </a:moveTo>
                  <a:lnTo>
                    <a:pt x="594316" y="769620"/>
                  </a:lnTo>
                  <a:lnTo>
                    <a:pt x="593636" y="770890"/>
                  </a:lnTo>
                  <a:lnTo>
                    <a:pt x="665979" y="770890"/>
                  </a:lnTo>
                  <a:lnTo>
                    <a:pt x="665592" y="769620"/>
                  </a:lnTo>
                  <a:close/>
                </a:path>
                <a:path w="1501140" h="894079">
                  <a:moveTo>
                    <a:pt x="678230" y="769620"/>
                  </a:moveTo>
                  <a:lnTo>
                    <a:pt x="675539" y="769620"/>
                  </a:lnTo>
                  <a:lnTo>
                    <a:pt x="675864" y="770890"/>
                  </a:lnTo>
                  <a:lnTo>
                    <a:pt x="678052" y="770890"/>
                  </a:lnTo>
                  <a:lnTo>
                    <a:pt x="678230" y="769620"/>
                  </a:lnTo>
                  <a:close/>
                </a:path>
                <a:path w="1501140" h="894079">
                  <a:moveTo>
                    <a:pt x="806163" y="760730"/>
                  </a:moveTo>
                  <a:lnTo>
                    <a:pt x="800436" y="760730"/>
                  </a:lnTo>
                  <a:lnTo>
                    <a:pt x="799169" y="762000"/>
                  </a:lnTo>
                  <a:lnTo>
                    <a:pt x="796500" y="763326"/>
                  </a:lnTo>
                  <a:lnTo>
                    <a:pt x="795179" y="764540"/>
                  </a:lnTo>
                  <a:lnTo>
                    <a:pt x="793693" y="764540"/>
                  </a:lnTo>
                  <a:lnTo>
                    <a:pt x="792834" y="765810"/>
                  </a:lnTo>
                  <a:lnTo>
                    <a:pt x="790771" y="767080"/>
                  </a:lnTo>
                  <a:lnTo>
                    <a:pt x="788290" y="769620"/>
                  </a:lnTo>
                  <a:lnTo>
                    <a:pt x="787955" y="770890"/>
                  </a:lnTo>
                  <a:lnTo>
                    <a:pt x="795996" y="770890"/>
                  </a:lnTo>
                  <a:lnTo>
                    <a:pt x="796562" y="769620"/>
                  </a:lnTo>
                  <a:lnTo>
                    <a:pt x="796938" y="768417"/>
                  </a:lnTo>
                  <a:lnTo>
                    <a:pt x="801274" y="768417"/>
                  </a:lnTo>
                  <a:lnTo>
                    <a:pt x="801671" y="767080"/>
                  </a:lnTo>
                  <a:lnTo>
                    <a:pt x="799200" y="767080"/>
                  </a:lnTo>
                  <a:lnTo>
                    <a:pt x="799734" y="765810"/>
                  </a:lnTo>
                  <a:lnTo>
                    <a:pt x="801410" y="765810"/>
                  </a:lnTo>
                  <a:lnTo>
                    <a:pt x="802991" y="762000"/>
                  </a:lnTo>
                  <a:lnTo>
                    <a:pt x="806708" y="762000"/>
                  </a:lnTo>
                  <a:lnTo>
                    <a:pt x="806163" y="760730"/>
                  </a:lnTo>
                  <a:close/>
                </a:path>
                <a:path w="1501140" h="894079">
                  <a:moveTo>
                    <a:pt x="1318452" y="764540"/>
                  </a:moveTo>
                  <a:lnTo>
                    <a:pt x="1315603" y="764540"/>
                  </a:lnTo>
                  <a:lnTo>
                    <a:pt x="1315080" y="765810"/>
                  </a:lnTo>
                  <a:lnTo>
                    <a:pt x="1315446" y="765810"/>
                  </a:lnTo>
                  <a:lnTo>
                    <a:pt x="1315813" y="767080"/>
                  </a:lnTo>
                  <a:lnTo>
                    <a:pt x="1315276" y="768417"/>
                  </a:lnTo>
                  <a:lnTo>
                    <a:pt x="1315603" y="769620"/>
                  </a:lnTo>
                  <a:lnTo>
                    <a:pt x="1315237" y="770890"/>
                  </a:lnTo>
                  <a:lnTo>
                    <a:pt x="1315614" y="770890"/>
                  </a:lnTo>
                  <a:lnTo>
                    <a:pt x="1316399" y="769620"/>
                  </a:lnTo>
                  <a:lnTo>
                    <a:pt x="1323362" y="769620"/>
                  </a:lnTo>
                  <a:lnTo>
                    <a:pt x="1322347" y="767080"/>
                  </a:lnTo>
                  <a:lnTo>
                    <a:pt x="1321802" y="767080"/>
                  </a:lnTo>
                  <a:lnTo>
                    <a:pt x="1318452" y="764540"/>
                  </a:lnTo>
                  <a:close/>
                </a:path>
                <a:path w="1501140" h="894079">
                  <a:moveTo>
                    <a:pt x="1361066" y="768417"/>
                  </a:moveTo>
                  <a:lnTo>
                    <a:pt x="1350391" y="768417"/>
                  </a:lnTo>
                  <a:lnTo>
                    <a:pt x="1350639" y="769620"/>
                  </a:lnTo>
                  <a:lnTo>
                    <a:pt x="1350995" y="769620"/>
                  </a:lnTo>
                  <a:lnTo>
                    <a:pt x="1352105" y="770890"/>
                  </a:lnTo>
                  <a:lnTo>
                    <a:pt x="1361037" y="770890"/>
                  </a:lnTo>
                  <a:lnTo>
                    <a:pt x="1360471" y="769620"/>
                  </a:lnTo>
                  <a:lnTo>
                    <a:pt x="1361066" y="768417"/>
                  </a:lnTo>
                  <a:close/>
                </a:path>
                <a:path w="1501140" h="894079">
                  <a:moveTo>
                    <a:pt x="586632" y="768417"/>
                  </a:moveTo>
                  <a:lnTo>
                    <a:pt x="585382" y="768417"/>
                  </a:lnTo>
                  <a:lnTo>
                    <a:pt x="584819" y="769620"/>
                  </a:lnTo>
                  <a:lnTo>
                    <a:pt x="586463" y="769620"/>
                  </a:lnTo>
                  <a:lnTo>
                    <a:pt x="586632" y="768417"/>
                  </a:lnTo>
                  <a:close/>
                </a:path>
                <a:path w="1501140" h="894079">
                  <a:moveTo>
                    <a:pt x="664220" y="759460"/>
                  </a:moveTo>
                  <a:lnTo>
                    <a:pt x="600358" y="759460"/>
                  </a:lnTo>
                  <a:lnTo>
                    <a:pt x="599887" y="760730"/>
                  </a:lnTo>
                  <a:lnTo>
                    <a:pt x="599290" y="762000"/>
                  </a:lnTo>
                  <a:lnTo>
                    <a:pt x="598592" y="763326"/>
                  </a:lnTo>
                  <a:lnTo>
                    <a:pt x="597102" y="764540"/>
                  </a:lnTo>
                  <a:lnTo>
                    <a:pt x="596254" y="765810"/>
                  </a:lnTo>
                  <a:lnTo>
                    <a:pt x="594735" y="767080"/>
                  </a:lnTo>
                  <a:lnTo>
                    <a:pt x="595123" y="767080"/>
                  </a:lnTo>
                  <a:lnTo>
                    <a:pt x="595233" y="768417"/>
                  </a:lnTo>
                  <a:lnTo>
                    <a:pt x="595012" y="768417"/>
                  </a:lnTo>
                  <a:lnTo>
                    <a:pt x="594725" y="769620"/>
                  </a:lnTo>
                  <a:lnTo>
                    <a:pt x="653843" y="769620"/>
                  </a:lnTo>
                  <a:lnTo>
                    <a:pt x="653308" y="768417"/>
                  </a:lnTo>
                  <a:lnTo>
                    <a:pt x="654032" y="767080"/>
                  </a:lnTo>
                  <a:lnTo>
                    <a:pt x="654911" y="765810"/>
                  </a:lnTo>
                  <a:lnTo>
                    <a:pt x="658147" y="765810"/>
                  </a:lnTo>
                  <a:lnTo>
                    <a:pt x="658042" y="764540"/>
                  </a:lnTo>
                  <a:lnTo>
                    <a:pt x="658612" y="763326"/>
                  </a:lnTo>
                  <a:lnTo>
                    <a:pt x="659950" y="763326"/>
                  </a:lnTo>
                  <a:lnTo>
                    <a:pt x="660629" y="762000"/>
                  </a:lnTo>
                  <a:lnTo>
                    <a:pt x="661152" y="762000"/>
                  </a:lnTo>
                  <a:lnTo>
                    <a:pt x="661613" y="760730"/>
                  </a:lnTo>
                  <a:lnTo>
                    <a:pt x="662168" y="760730"/>
                  </a:lnTo>
                  <a:lnTo>
                    <a:pt x="664220" y="759460"/>
                  </a:lnTo>
                  <a:close/>
                </a:path>
                <a:path w="1501140" h="894079">
                  <a:moveTo>
                    <a:pt x="660587" y="767080"/>
                  </a:moveTo>
                  <a:lnTo>
                    <a:pt x="656105" y="767080"/>
                  </a:lnTo>
                  <a:lnTo>
                    <a:pt x="655846" y="768417"/>
                  </a:lnTo>
                  <a:lnTo>
                    <a:pt x="655885" y="769620"/>
                  </a:lnTo>
                  <a:lnTo>
                    <a:pt x="664806" y="769620"/>
                  </a:lnTo>
                  <a:lnTo>
                    <a:pt x="663379" y="768417"/>
                  </a:lnTo>
                  <a:lnTo>
                    <a:pt x="660256" y="768417"/>
                  </a:lnTo>
                  <a:lnTo>
                    <a:pt x="660587" y="767080"/>
                  </a:lnTo>
                  <a:close/>
                </a:path>
                <a:path w="1501140" h="894079">
                  <a:moveTo>
                    <a:pt x="1340013" y="763326"/>
                  </a:moveTo>
                  <a:lnTo>
                    <a:pt x="1319859" y="763326"/>
                  </a:lnTo>
                  <a:lnTo>
                    <a:pt x="1320629" y="764540"/>
                  </a:lnTo>
                  <a:lnTo>
                    <a:pt x="1320965" y="765810"/>
                  </a:lnTo>
                  <a:lnTo>
                    <a:pt x="1322860" y="767080"/>
                  </a:lnTo>
                  <a:lnTo>
                    <a:pt x="1324097" y="768417"/>
                  </a:lnTo>
                  <a:lnTo>
                    <a:pt x="1324504" y="769620"/>
                  </a:lnTo>
                  <a:lnTo>
                    <a:pt x="1325108" y="768417"/>
                  </a:lnTo>
                  <a:lnTo>
                    <a:pt x="1344302" y="768417"/>
                  </a:lnTo>
                  <a:lnTo>
                    <a:pt x="1344336" y="767080"/>
                  </a:lnTo>
                  <a:lnTo>
                    <a:pt x="1344105" y="765810"/>
                  </a:lnTo>
                  <a:lnTo>
                    <a:pt x="1341446" y="765810"/>
                  </a:lnTo>
                  <a:lnTo>
                    <a:pt x="1341236" y="764540"/>
                  </a:lnTo>
                  <a:lnTo>
                    <a:pt x="1339833" y="764540"/>
                  </a:lnTo>
                  <a:lnTo>
                    <a:pt x="1340013" y="763326"/>
                  </a:lnTo>
                  <a:close/>
                </a:path>
                <a:path w="1501140" h="894079">
                  <a:moveTo>
                    <a:pt x="1390749" y="744343"/>
                  </a:moveTo>
                  <a:lnTo>
                    <a:pt x="1384121" y="744343"/>
                  </a:lnTo>
                  <a:lnTo>
                    <a:pt x="1381863" y="745490"/>
                  </a:lnTo>
                  <a:lnTo>
                    <a:pt x="1380921" y="745490"/>
                  </a:lnTo>
                  <a:lnTo>
                    <a:pt x="1380672" y="746379"/>
                  </a:lnTo>
                  <a:lnTo>
                    <a:pt x="1380586" y="749300"/>
                  </a:lnTo>
                  <a:lnTo>
                    <a:pt x="1380857" y="750679"/>
                  </a:lnTo>
                  <a:lnTo>
                    <a:pt x="1381842" y="751840"/>
                  </a:lnTo>
                  <a:lnTo>
                    <a:pt x="1385685" y="751840"/>
                  </a:lnTo>
                  <a:lnTo>
                    <a:pt x="1385654" y="753110"/>
                  </a:lnTo>
                  <a:lnTo>
                    <a:pt x="1385340" y="753110"/>
                  </a:lnTo>
                  <a:lnTo>
                    <a:pt x="1384052" y="754380"/>
                  </a:lnTo>
                  <a:lnTo>
                    <a:pt x="1394627" y="754380"/>
                  </a:lnTo>
                  <a:lnTo>
                    <a:pt x="1394784" y="755650"/>
                  </a:lnTo>
                  <a:lnTo>
                    <a:pt x="1394292" y="755650"/>
                  </a:lnTo>
                  <a:lnTo>
                    <a:pt x="1393559" y="756920"/>
                  </a:lnTo>
                  <a:lnTo>
                    <a:pt x="1391245" y="756920"/>
                  </a:lnTo>
                  <a:lnTo>
                    <a:pt x="1391119" y="758190"/>
                  </a:lnTo>
                  <a:lnTo>
                    <a:pt x="1390973" y="758190"/>
                  </a:lnTo>
                  <a:lnTo>
                    <a:pt x="1389078" y="759460"/>
                  </a:lnTo>
                  <a:lnTo>
                    <a:pt x="1383727" y="759460"/>
                  </a:lnTo>
                  <a:lnTo>
                    <a:pt x="1382889" y="760730"/>
                  </a:lnTo>
                  <a:lnTo>
                    <a:pt x="1382544" y="760730"/>
                  </a:lnTo>
                  <a:lnTo>
                    <a:pt x="1382418" y="762000"/>
                  </a:lnTo>
                  <a:lnTo>
                    <a:pt x="1382554" y="762000"/>
                  </a:lnTo>
                  <a:lnTo>
                    <a:pt x="1382811" y="763326"/>
                  </a:lnTo>
                  <a:lnTo>
                    <a:pt x="1382491" y="764540"/>
                  </a:lnTo>
                  <a:lnTo>
                    <a:pt x="1381853" y="765810"/>
                  </a:lnTo>
                  <a:lnTo>
                    <a:pt x="1383570" y="765810"/>
                  </a:lnTo>
                  <a:lnTo>
                    <a:pt x="1384324" y="767080"/>
                  </a:lnTo>
                  <a:lnTo>
                    <a:pt x="1385203" y="767080"/>
                  </a:lnTo>
                  <a:lnTo>
                    <a:pt x="1387106" y="768417"/>
                  </a:lnTo>
                  <a:lnTo>
                    <a:pt x="1388544" y="769620"/>
                  </a:lnTo>
                  <a:lnTo>
                    <a:pt x="1389318" y="769620"/>
                  </a:lnTo>
                  <a:lnTo>
                    <a:pt x="1389884" y="768417"/>
                  </a:lnTo>
                  <a:lnTo>
                    <a:pt x="1390229" y="767080"/>
                  </a:lnTo>
                  <a:lnTo>
                    <a:pt x="1390156" y="765810"/>
                  </a:lnTo>
                  <a:lnTo>
                    <a:pt x="1390366" y="764540"/>
                  </a:lnTo>
                  <a:lnTo>
                    <a:pt x="1416980" y="764540"/>
                  </a:lnTo>
                  <a:lnTo>
                    <a:pt x="1418773" y="759460"/>
                  </a:lnTo>
                  <a:lnTo>
                    <a:pt x="1413904" y="753110"/>
                  </a:lnTo>
                  <a:lnTo>
                    <a:pt x="1408451" y="746760"/>
                  </a:lnTo>
                  <a:lnTo>
                    <a:pt x="1392690" y="746760"/>
                  </a:lnTo>
                  <a:lnTo>
                    <a:pt x="1391297" y="745490"/>
                  </a:lnTo>
                  <a:lnTo>
                    <a:pt x="1390749" y="744343"/>
                  </a:lnTo>
                  <a:close/>
                </a:path>
                <a:path w="1501140" h="894079">
                  <a:moveTo>
                    <a:pt x="585793" y="764540"/>
                  </a:moveTo>
                  <a:lnTo>
                    <a:pt x="583102" y="764540"/>
                  </a:lnTo>
                  <a:lnTo>
                    <a:pt x="581416" y="765810"/>
                  </a:lnTo>
                  <a:lnTo>
                    <a:pt x="547522" y="765810"/>
                  </a:lnTo>
                  <a:lnTo>
                    <a:pt x="545972" y="767080"/>
                  </a:lnTo>
                  <a:lnTo>
                    <a:pt x="584191" y="767080"/>
                  </a:lnTo>
                  <a:lnTo>
                    <a:pt x="585443" y="768417"/>
                  </a:lnTo>
                  <a:lnTo>
                    <a:pt x="585406" y="767080"/>
                  </a:lnTo>
                  <a:lnTo>
                    <a:pt x="585793" y="764540"/>
                  </a:lnTo>
                  <a:close/>
                </a:path>
                <a:path w="1501140" h="894079">
                  <a:moveTo>
                    <a:pt x="662838" y="767080"/>
                  </a:moveTo>
                  <a:lnTo>
                    <a:pt x="661728" y="767080"/>
                  </a:lnTo>
                  <a:lnTo>
                    <a:pt x="660195" y="768417"/>
                  </a:lnTo>
                  <a:lnTo>
                    <a:pt x="663125" y="768417"/>
                  </a:lnTo>
                  <a:lnTo>
                    <a:pt x="662838" y="767080"/>
                  </a:lnTo>
                  <a:close/>
                </a:path>
                <a:path w="1501140" h="894079">
                  <a:moveTo>
                    <a:pt x="1363665" y="767080"/>
                  </a:moveTo>
                  <a:lnTo>
                    <a:pt x="1350157" y="767080"/>
                  </a:lnTo>
                  <a:lnTo>
                    <a:pt x="1350179" y="768417"/>
                  </a:lnTo>
                  <a:lnTo>
                    <a:pt x="1363290" y="768417"/>
                  </a:lnTo>
                  <a:lnTo>
                    <a:pt x="1363665" y="767080"/>
                  </a:lnTo>
                  <a:close/>
                </a:path>
                <a:path w="1501140" h="894079">
                  <a:moveTo>
                    <a:pt x="1416980" y="764540"/>
                  </a:moveTo>
                  <a:lnTo>
                    <a:pt x="1392345" y="764540"/>
                  </a:lnTo>
                  <a:lnTo>
                    <a:pt x="1393297" y="765810"/>
                  </a:lnTo>
                  <a:lnTo>
                    <a:pt x="1393098" y="765810"/>
                  </a:lnTo>
                  <a:lnTo>
                    <a:pt x="1393141" y="768417"/>
                  </a:lnTo>
                  <a:lnTo>
                    <a:pt x="1403220" y="768417"/>
                  </a:lnTo>
                  <a:lnTo>
                    <a:pt x="1403507" y="767080"/>
                  </a:lnTo>
                  <a:lnTo>
                    <a:pt x="1421155" y="767080"/>
                  </a:lnTo>
                  <a:lnTo>
                    <a:pt x="1416532" y="765810"/>
                  </a:lnTo>
                  <a:lnTo>
                    <a:pt x="1416980" y="764540"/>
                  </a:lnTo>
                  <a:close/>
                </a:path>
                <a:path w="1501140" h="894079">
                  <a:moveTo>
                    <a:pt x="659864" y="765810"/>
                  </a:moveTo>
                  <a:lnTo>
                    <a:pt x="659184" y="765810"/>
                  </a:lnTo>
                  <a:lnTo>
                    <a:pt x="656503" y="767080"/>
                  </a:lnTo>
                  <a:lnTo>
                    <a:pt x="659665" y="767080"/>
                  </a:lnTo>
                  <a:lnTo>
                    <a:pt x="659864" y="765810"/>
                  </a:lnTo>
                  <a:close/>
                </a:path>
                <a:path w="1501140" h="894079">
                  <a:moveTo>
                    <a:pt x="801410" y="765810"/>
                  </a:moveTo>
                  <a:lnTo>
                    <a:pt x="799734" y="765810"/>
                  </a:lnTo>
                  <a:lnTo>
                    <a:pt x="800446" y="767080"/>
                  </a:lnTo>
                  <a:lnTo>
                    <a:pt x="801410" y="765810"/>
                  </a:lnTo>
                  <a:close/>
                </a:path>
                <a:path w="1501140" h="894079">
                  <a:moveTo>
                    <a:pt x="1364339" y="763326"/>
                  </a:moveTo>
                  <a:lnTo>
                    <a:pt x="1351695" y="763326"/>
                  </a:lnTo>
                  <a:lnTo>
                    <a:pt x="1351435" y="764540"/>
                  </a:lnTo>
                  <a:lnTo>
                    <a:pt x="1351791" y="765810"/>
                  </a:lnTo>
                  <a:lnTo>
                    <a:pt x="1353749" y="765810"/>
                  </a:lnTo>
                  <a:lnTo>
                    <a:pt x="1353288" y="767080"/>
                  </a:lnTo>
                  <a:lnTo>
                    <a:pt x="1363937" y="767080"/>
                  </a:lnTo>
                  <a:lnTo>
                    <a:pt x="1364084" y="765810"/>
                  </a:lnTo>
                  <a:lnTo>
                    <a:pt x="1364199" y="764540"/>
                  </a:lnTo>
                  <a:lnTo>
                    <a:pt x="1364339" y="763326"/>
                  </a:lnTo>
                  <a:close/>
                </a:path>
                <a:path w="1501140" h="894079">
                  <a:moveTo>
                    <a:pt x="1392271" y="765810"/>
                  </a:moveTo>
                  <a:lnTo>
                    <a:pt x="1390983" y="765810"/>
                  </a:lnTo>
                  <a:lnTo>
                    <a:pt x="1391277" y="767080"/>
                  </a:lnTo>
                  <a:lnTo>
                    <a:pt x="1392324" y="767080"/>
                  </a:lnTo>
                  <a:lnTo>
                    <a:pt x="1392271" y="765810"/>
                  </a:lnTo>
                  <a:close/>
                </a:path>
                <a:path w="1501140" h="894079">
                  <a:moveTo>
                    <a:pt x="574212" y="762000"/>
                  </a:moveTo>
                  <a:lnTo>
                    <a:pt x="556946" y="762000"/>
                  </a:lnTo>
                  <a:lnTo>
                    <a:pt x="554270" y="763326"/>
                  </a:lnTo>
                  <a:lnTo>
                    <a:pt x="553700" y="764540"/>
                  </a:lnTo>
                  <a:lnTo>
                    <a:pt x="548873" y="765810"/>
                  </a:lnTo>
                  <a:lnTo>
                    <a:pt x="579354" y="765810"/>
                  </a:lnTo>
                  <a:lnTo>
                    <a:pt x="578181" y="764540"/>
                  </a:lnTo>
                  <a:lnTo>
                    <a:pt x="575752" y="764540"/>
                  </a:lnTo>
                  <a:lnTo>
                    <a:pt x="571381" y="763326"/>
                  </a:lnTo>
                  <a:lnTo>
                    <a:pt x="571040" y="763326"/>
                  </a:lnTo>
                  <a:lnTo>
                    <a:pt x="574212" y="762000"/>
                  </a:lnTo>
                  <a:close/>
                </a:path>
                <a:path w="1501140" h="894079">
                  <a:moveTo>
                    <a:pt x="704051" y="764540"/>
                  </a:moveTo>
                  <a:lnTo>
                    <a:pt x="703046" y="764540"/>
                  </a:lnTo>
                  <a:lnTo>
                    <a:pt x="703413" y="765810"/>
                  </a:lnTo>
                  <a:lnTo>
                    <a:pt x="704229" y="765810"/>
                  </a:lnTo>
                  <a:lnTo>
                    <a:pt x="704051" y="764540"/>
                  </a:lnTo>
                  <a:close/>
                </a:path>
                <a:path w="1501140" h="894079">
                  <a:moveTo>
                    <a:pt x="784991" y="764540"/>
                  </a:moveTo>
                  <a:lnTo>
                    <a:pt x="784206" y="764540"/>
                  </a:lnTo>
                  <a:lnTo>
                    <a:pt x="783976" y="765810"/>
                  </a:lnTo>
                  <a:lnTo>
                    <a:pt x="784677" y="765810"/>
                  </a:lnTo>
                  <a:lnTo>
                    <a:pt x="784991" y="764540"/>
                  </a:lnTo>
                  <a:close/>
                </a:path>
                <a:path w="1501140" h="894079">
                  <a:moveTo>
                    <a:pt x="1392345" y="764540"/>
                  </a:moveTo>
                  <a:lnTo>
                    <a:pt x="1390920" y="764540"/>
                  </a:lnTo>
                  <a:lnTo>
                    <a:pt x="1391203" y="765810"/>
                  </a:lnTo>
                  <a:lnTo>
                    <a:pt x="1391894" y="765810"/>
                  </a:lnTo>
                  <a:lnTo>
                    <a:pt x="1392345" y="764540"/>
                  </a:lnTo>
                  <a:close/>
                </a:path>
                <a:path w="1501140" h="894079">
                  <a:moveTo>
                    <a:pt x="587656" y="763326"/>
                  </a:moveTo>
                  <a:lnTo>
                    <a:pt x="587271" y="763326"/>
                  </a:lnTo>
                  <a:lnTo>
                    <a:pt x="587741" y="764540"/>
                  </a:lnTo>
                  <a:lnTo>
                    <a:pt x="588076" y="764540"/>
                  </a:lnTo>
                  <a:lnTo>
                    <a:pt x="587656" y="763326"/>
                  </a:lnTo>
                  <a:close/>
                </a:path>
                <a:path w="1501140" h="894079">
                  <a:moveTo>
                    <a:pt x="702826" y="763326"/>
                  </a:moveTo>
                  <a:lnTo>
                    <a:pt x="694270" y="763326"/>
                  </a:lnTo>
                  <a:lnTo>
                    <a:pt x="694020" y="764540"/>
                  </a:lnTo>
                  <a:lnTo>
                    <a:pt x="703706" y="764540"/>
                  </a:lnTo>
                  <a:lnTo>
                    <a:pt x="702826" y="763326"/>
                  </a:lnTo>
                  <a:close/>
                </a:path>
                <a:path w="1501140" h="894079">
                  <a:moveTo>
                    <a:pt x="806467" y="762000"/>
                  </a:moveTo>
                  <a:lnTo>
                    <a:pt x="802991" y="762000"/>
                  </a:lnTo>
                  <a:lnTo>
                    <a:pt x="802959" y="764540"/>
                  </a:lnTo>
                  <a:lnTo>
                    <a:pt x="804865" y="764540"/>
                  </a:lnTo>
                  <a:lnTo>
                    <a:pt x="804955" y="763326"/>
                  </a:lnTo>
                  <a:lnTo>
                    <a:pt x="805264" y="763326"/>
                  </a:lnTo>
                  <a:lnTo>
                    <a:pt x="806467" y="762000"/>
                  </a:lnTo>
                  <a:close/>
                </a:path>
                <a:path w="1501140" h="894079">
                  <a:moveTo>
                    <a:pt x="1340601" y="763326"/>
                  </a:moveTo>
                  <a:lnTo>
                    <a:pt x="1340461" y="764540"/>
                  </a:lnTo>
                  <a:lnTo>
                    <a:pt x="1341016" y="764540"/>
                  </a:lnTo>
                  <a:lnTo>
                    <a:pt x="1340601" y="763326"/>
                  </a:lnTo>
                  <a:close/>
                </a:path>
                <a:path w="1501140" h="894079">
                  <a:moveTo>
                    <a:pt x="674408" y="755650"/>
                  </a:moveTo>
                  <a:lnTo>
                    <a:pt x="602819" y="755650"/>
                  </a:lnTo>
                  <a:lnTo>
                    <a:pt x="601416" y="758190"/>
                  </a:lnTo>
                  <a:lnTo>
                    <a:pt x="600965" y="759460"/>
                  </a:lnTo>
                  <a:lnTo>
                    <a:pt x="672911" y="759460"/>
                  </a:lnTo>
                  <a:lnTo>
                    <a:pt x="675707" y="762000"/>
                  </a:lnTo>
                  <a:lnTo>
                    <a:pt x="677293" y="763326"/>
                  </a:lnTo>
                  <a:lnTo>
                    <a:pt x="677878" y="763326"/>
                  </a:lnTo>
                  <a:lnTo>
                    <a:pt x="678513" y="762000"/>
                  </a:lnTo>
                  <a:lnTo>
                    <a:pt x="679246" y="762000"/>
                  </a:lnTo>
                  <a:lnTo>
                    <a:pt x="679529" y="760730"/>
                  </a:lnTo>
                  <a:lnTo>
                    <a:pt x="679529" y="758190"/>
                  </a:lnTo>
                  <a:lnTo>
                    <a:pt x="671277" y="758190"/>
                  </a:lnTo>
                  <a:lnTo>
                    <a:pt x="671686" y="756920"/>
                  </a:lnTo>
                  <a:lnTo>
                    <a:pt x="674293" y="756920"/>
                  </a:lnTo>
                  <a:lnTo>
                    <a:pt x="674408" y="755650"/>
                  </a:lnTo>
                  <a:close/>
                </a:path>
                <a:path w="1501140" h="894079">
                  <a:moveTo>
                    <a:pt x="701507" y="762000"/>
                  </a:moveTo>
                  <a:lnTo>
                    <a:pt x="695162" y="762000"/>
                  </a:lnTo>
                  <a:lnTo>
                    <a:pt x="694680" y="763326"/>
                  </a:lnTo>
                  <a:lnTo>
                    <a:pt x="702481" y="763326"/>
                  </a:lnTo>
                  <a:lnTo>
                    <a:pt x="701507" y="762000"/>
                  </a:lnTo>
                  <a:close/>
                </a:path>
                <a:path w="1501140" h="894079">
                  <a:moveTo>
                    <a:pt x="789494" y="758190"/>
                  </a:moveTo>
                  <a:lnTo>
                    <a:pt x="782091" y="758190"/>
                  </a:lnTo>
                  <a:lnTo>
                    <a:pt x="782656" y="759460"/>
                  </a:lnTo>
                  <a:lnTo>
                    <a:pt x="784038" y="760730"/>
                  </a:lnTo>
                  <a:lnTo>
                    <a:pt x="784353" y="762000"/>
                  </a:lnTo>
                  <a:lnTo>
                    <a:pt x="784440" y="763326"/>
                  </a:lnTo>
                  <a:lnTo>
                    <a:pt x="784803" y="762000"/>
                  </a:lnTo>
                  <a:lnTo>
                    <a:pt x="786866" y="762000"/>
                  </a:lnTo>
                  <a:lnTo>
                    <a:pt x="786457" y="760730"/>
                  </a:lnTo>
                  <a:lnTo>
                    <a:pt x="789263" y="760730"/>
                  </a:lnTo>
                  <a:lnTo>
                    <a:pt x="789347" y="759460"/>
                  </a:lnTo>
                  <a:lnTo>
                    <a:pt x="789494" y="758190"/>
                  </a:lnTo>
                  <a:close/>
                </a:path>
                <a:path w="1501140" h="894079">
                  <a:moveTo>
                    <a:pt x="787023" y="762000"/>
                  </a:moveTo>
                  <a:lnTo>
                    <a:pt x="785117" y="762000"/>
                  </a:lnTo>
                  <a:lnTo>
                    <a:pt x="785194" y="763326"/>
                  </a:lnTo>
                  <a:lnTo>
                    <a:pt x="786552" y="763326"/>
                  </a:lnTo>
                  <a:lnTo>
                    <a:pt x="787023" y="762000"/>
                  </a:lnTo>
                  <a:close/>
                </a:path>
                <a:path w="1501140" h="894079">
                  <a:moveTo>
                    <a:pt x="817022" y="759460"/>
                  </a:moveTo>
                  <a:lnTo>
                    <a:pt x="813284" y="759460"/>
                  </a:lnTo>
                  <a:lnTo>
                    <a:pt x="813116" y="760730"/>
                  </a:lnTo>
                  <a:lnTo>
                    <a:pt x="813514" y="760730"/>
                  </a:lnTo>
                  <a:lnTo>
                    <a:pt x="813556" y="762000"/>
                  </a:lnTo>
                  <a:lnTo>
                    <a:pt x="812792" y="762000"/>
                  </a:lnTo>
                  <a:lnTo>
                    <a:pt x="813612" y="763326"/>
                  </a:lnTo>
                  <a:lnTo>
                    <a:pt x="815882" y="763326"/>
                  </a:lnTo>
                  <a:lnTo>
                    <a:pt x="816582" y="762000"/>
                  </a:lnTo>
                  <a:lnTo>
                    <a:pt x="817022" y="759460"/>
                  </a:lnTo>
                  <a:close/>
                </a:path>
                <a:path w="1501140" h="894079">
                  <a:moveTo>
                    <a:pt x="1319499" y="762000"/>
                  </a:moveTo>
                  <a:lnTo>
                    <a:pt x="1315363" y="762000"/>
                  </a:lnTo>
                  <a:lnTo>
                    <a:pt x="1318907" y="763326"/>
                  </a:lnTo>
                  <a:lnTo>
                    <a:pt x="1319225" y="763326"/>
                  </a:lnTo>
                  <a:lnTo>
                    <a:pt x="1319499" y="762000"/>
                  </a:lnTo>
                  <a:close/>
                </a:path>
                <a:path w="1501140" h="894079">
                  <a:moveTo>
                    <a:pt x="1321708" y="762000"/>
                  </a:moveTo>
                  <a:lnTo>
                    <a:pt x="1320472" y="763326"/>
                  </a:lnTo>
                  <a:lnTo>
                    <a:pt x="1325307" y="763326"/>
                  </a:lnTo>
                  <a:lnTo>
                    <a:pt x="1321708" y="762000"/>
                  </a:lnTo>
                  <a:close/>
                </a:path>
                <a:path w="1501140" h="894079">
                  <a:moveTo>
                    <a:pt x="1339048" y="762000"/>
                  </a:moveTo>
                  <a:lnTo>
                    <a:pt x="1325498" y="762000"/>
                  </a:lnTo>
                  <a:lnTo>
                    <a:pt x="1325433" y="763326"/>
                  </a:lnTo>
                  <a:lnTo>
                    <a:pt x="1340697" y="763326"/>
                  </a:lnTo>
                  <a:lnTo>
                    <a:pt x="1339048" y="762000"/>
                  </a:lnTo>
                  <a:close/>
                </a:path>
                <a:path w="1501140" h="894079">
                  <a:moveTo>
                    <a:pt x="1365822" y="762000"/>
                  </a:moveTo>
                  <a:lnTo>
                    <a:pt x="1352995" y="762000"/>
                  </a:lnTo>
                  <a:lnTo>
                    <a:pt x="1352229" y="763326"/>
                  </a:lnTo>
                  <a:lnTo>
                    <a:pt x="1365614" y="763326"/>
                  </a:lnTo>
                  <a:lnTo>
                    <a:pt x="1365822" y="762000"/>
                  </a:lnTo>
                  <a:close/>
                </a:path>
                <a:path w="1501140" h="894079">
                  <a:moveTo>
                    <a:pt x="578149" y="760730"/>
                  </a:moveTo>
                  <a:lnTo>
                    <a:pt x="571804" y="762000"/>
                  </a:lnTo>
                  <a:lnTo>
                    <a:pt x="574767" y="762000"/>
                  </a:lnTo>
                  <a:lnTo>
                    <a:pt x="578149" y="760730"/>
                  </a:lnTo>
                  <a:close/>
                </a:path>
                <a:path w="1501140" h="894079">
                  <a:moveTo>
                    <a:pt x="670880" y="760730"/>
                  </a:moveTo>
                  <a:lnTo>
                    <a:pt x="667874" y="760730"/>
                  </a:lnTo>
                  <a:lnTo>
                    <a:pt x="669414" y="762000"/>
                  </a:lnTo>
                  <a:lnTo>
                    <a:pt x="670304" y="762000"/>
                  </a:lnTo>
                  <a:lnTo>
                    <a:pt x="670880" y="760730"/>
                  </a:lnTo>
                  <a:close/>
                </a:path>
                <a:path w="1501140" h="894079">
                  <a:moveTo>
                    <a:pt x="798080" y="759460"/>
                  </a:moveTo>
                  <a:lnTo>
                    <a:pt x="795075" y="759460"/>
                  </a:lnTo>
                  <a:lnTo>
                    <a:pt x="794750" y="760730"/>
                  </a:lnTo>
                  <a:lnTo>
                    <a:pt x="794467" y="762000"/>
                  </a:lnTo>
                  <a:lnTo>
                    <a:pt x="796656" y="762000"/>
                  </a:lnTo>
                  <a:lnTo>
                    <a:pt x="797336" y="760730"/>
                  </a:lnTo>
                  <a:lnTo>
                    <a:pt x="797692" y="760730"/>
                  </a:lnTo>
                  <a:lnTo>
                    <a:pt x="798080" y="759460"/>
                  </a:lnTo>
                  <a:close/>
                </a:path>
                <a:path w="1501140" h="894079">
                  <a:moveTo>
                    <a:pt x="805745" y="759460"/>
                  </a:moveTo>
                  <a:lnTo>
                    <a:pt x="798886" y="759460"/>
                  </a:lnTo>
                  <a:lnTo>
                    <a:pt x="798844" y="760730"/>
                  </a:lnTo>
                  <a:lnTo>
                    <a:pt x="798038" y="762000"/>
                  </a:lnTo>
                  <a:lnTo>
                    <a:pt x="798520" y="762000"/>
                  </a:lnTo>
                  <a:lnTo>
                    <a:pt x="800436" y="760730"/>
                  </a:lnTo>
                  <a:lnTo>
                    <a:pt x="805347" y="760730"/>
                  </a:lnTo>
                  <a:lnTo>
                    <a:pt x="805745" y="759460"/>
                  </a:lnTo>
                  <a:close/>
                </a:path>
                <a:path w="1501140" h="894079">
                  <a:moveTo>
                    <a:pt x="1320054" y="760730"/>
                  </a:moveTo>
                  <a:lnTo>
                    <a:pt x="1314734" y="760730"/>
                  </a:lnTo>
                  <a:lnTo>
                    <a:pt x="1314619" y="762000"/>
                  </a:lnTo>
                  <a:lnTo>
                    <a:pt x="1320252" y="762000"/>
                  </a:lnTo>
                  <a:lnTo>
                    <a:pt x="1320054" y="760730"/>
                  </a:lnTo>
                  <a:close/>
                </a:path>
                <a:path w="1501140" h="894079">
                  <a:moveTo>
                    <a:pt x="1322085" y="760730"/>
                  </a:moveTo>
                  <a:lnTo>
                    <a:pt x="1321593" y="760730"/>
                  </a:lnTo>
                  <a:lnTo>
                    <a:pt x="1321457" y="762000"/>
                  </a:lnTo>
                  <a:lnTo>
                    <a:pt x="1322085" y="760730"/>
                  </a:lnTo>
                  <a:close/>
                </a:path>
                <a:path w="1501140" h="894079">
                  <a:moveTo>
                    <a:pt x="1337362" y="758190"/>
                  </a:moveTo>
                  <a:lnTo>
                    <a:pt x="1323142" y="758190"/>
                  </a:lnTo>
                  <a:lnTo>
                    <a:pt x="1322933" y="759460"/>
                  </a:lnTo>
                  <a:lnTo>
                    <a:pt x="1321855" y="760730"/>
                  </a:lnTo>
                  <a:lnTo>
                    <a:pt x="1322640" y="760730"/>
                  </a:lnTo>
                  <a:lnTo>
                    <a:pt x="1323907" y="762000"/>
                  </a:lnTo>
                  <a:lnTo>
                    <a:pt x="1341634" y="762000"/>
                  </a:lnTo>
                  <a:lnTo>
                    <a:pt x="1338880" y="759460"/>
                  </a:lnTo>
                  <a:lnTo>
                    <a:pt x="1338461" y="759460"/>
                  </a:lnTo>
                  <a:lnTo>
                    <a:pt x="1337362" y="758190"/>
                  </a:lnTo>
                  <a:close/>
                </a:path>
                <a:path w="1501140" h="894079">
                  <a:moveTo>
                    <a:pt x="1363434" y="760730"/>
                  </a:moveTo>
                  <a:lnTo>
                    <a:pt x="1353613" y="760730"/>
                  </a:lnTo>
                  <a:lnTo>
                    <a:pt x="1354429" y="762000"/>
                  </a:lnTo>
                  <a:lnTo>
                    <a:pt x="1363665" y="762000"/>
                  </a:lnTo>
                  <a:lnTo>
                    <a:pt x="1363434" y="760730"/>
                  </a:lnTo>
                  <a:close/>
                </a:path>
                <a:path w="1501140" h="894079">
                  <a:moveTo>
                    <a:pt x="1364377" y="760730"/>
                  </a:moveTo>
                  <a:lnTo>
                    <a:pt x="1363937" y="762000"/>
                  </a:lnTo>
                  <a:lnTo>
                    <a:pt x="1364869" y="762000"/>
                  </a:lnTo>
                  <a:lnTo>
                    <a:pt x="1364377" y="760730"/>
                  </a:lnTo>
                  <a:close/>
                </a:path>
                <a:path w="1501140" h="894079">
                  <a:moveTo>
                    <a:pt x="669874" y="759460"/>
                  </a:moveTo>
                  <a:lnTo>
                    <a:pt x="665320" y="759460"/>
                  </a:lnTo>
                  <a:lnTo>
                    <a:pt x="666272" y="760730"/>
                  </a:lnTo>
                  <a:lnTo>
                    <a:pt x="670031" y="760730"/>
                  </a:lnTo>
                  <a:lnTo>
                    <a:pt x="669874" y="759460"/>
                  </a:lnTo>
                  <a:close/>
                </a:path>
                <a:path w="1501140" h="894079">
                  <a:moveTo>
                    <a:pt x="801033" y="751840"/>
                  </a:moveTo>
                  <a:lnTo>
                    <a:pt x="792928" y="751840"/>
                  </a:lnTo>
                  <a:lnTo>
                    <a:pt x="796352" y="753110"/>
                  </a:lnTo>
                  <a:lnTo>
                    <a:pt x="792426" y="755650"/>
                  </a:lnTo>
                  <a:lnTo>
                    <a:pt x="791284" y="756920"/>
                  </a:lnTo>
                  <a:lnTo>
                    <a:pt x="790949" y="756920"/>
                  </a:lnTo>
                  <a:lnTo>
                    <a:pt x="790782" y="758190"/>
                  </a:lnTo>
                  <a:lnTo>
                    <a:pt x="790311" y="758190"/>
                  </a:lnTo>
                  <a:lnTo>
                    <a:pt x="790206" y="759460"/>
                  </a:lnTo>
                  <a:lnTo>
                    <a:pt x="790667" y="759460"/>
                  </a:lnTo>
                  <a:lnTo>
                    <a:pt x="790897" y="760730"/>
                  </a:lnTo>
                  <a:lnTo>
                    <a:pt x="791693" y="760730"/>
                  </a:lnTo>
                  <a:lnTo>
                    <a:pt x="792614" y="759460"/>
                  </a:lnTo>
                  <a:lnTo>
                    <a:pt x="794248" y="756920"/>
                  </a:lnTo>
                  <a:lnTo>
                    <a:pt x="795410" y="755650"/>
                  </a:lnTo>
                  <a:lnTo>
                    <a:pt x="799253" y="754380"/>
                  </a:lnTo>
                  <a:lnTo>
                    <a:pt x="800017" y="753110"/>
                  </a:lnTo>
                  <a:lnTo>
                    <a:pt x="800677" y="753110"/>
                  </a:lnTo>
                  <a:lnTo>
                    <a:pt x="801033" y="751840"/>
                  </a:lnTo>
                  <a:close/>
                </a:path>
                <a:path w="1501140" h="894079">
                  <a:moveTo>
                    <a:pt x="1319959" y="759460"/>
                  </a:moveTo>
                  <a:lnTo>
                    <a:pt x="1313038" y="759460"/>
                  </a:lnTo>
                  <a:lnTo>
                    <a:pt x="1314295" y="760730"/>
                  </a:lnTo>
                  <a:lnTo>
                    <a:pt x="1319823" y="760730"/>
                  </a:lnTo>
                  <a:lnTo>
                    <a:pt x="1319959" y="759460"/>
                  </a:lnTo>
                  <a:close/>
                </a:path>
                <a:path w="1501140" h="894079">
                  <a:moveTo>
                    <a:pt x="1321101" y="759460"/>
                  </a:moveTo>
                  <a:lnTo>
                    <a:pt x="1319959" y="759460"/>
                  </a:lnTo>
                  <a:lnTo>
                    <a:pt x="1320294" y="760730"/>
                  </a:lnTo>
                  <a:lnTo>
                    <a:pt x="1320881" y="760730"/>
                  </a:lnTo>
                  <a:lnTo>
                    <a:pt x="1321101" y="759460"/>
                  </a:lnTo>
                  <a:close/>
                </a:path>
                <a:path w="1501140" h="894079">
                  <a:moveTo>
                    <a:pt x="1352272" y="756920"/>
                  </a:moveTo>
                  <a:lnTo>
                    <a:pt x="1351697" y="756920"/>
                  </a:lnTo>
                  <a:lnTo>
                    <a:pt x="1351288" y="758190"/>
                  </a:lnTo>
                  <a:lnTo>
                    <a:pt x="1351613" y="759460"/>
                  </a:lnTo>
                  <a:lnTo>
                    <a:pt x="1351519" y="760730"/>
                  </a:lnTo>
                  <a:lnTo>
                    <a:pt x="1357812" y="760730"/>
                  </a:lnTo>
                  <a:lnTo>
                    <a:pt x="1355927" y="759460"/>
                  </a:lnTo>
                  <a:lnTo>
                    <a:pt x="1352702" y="758190"/>
                  </a:lnTo>
                  <a:lnTo>
                    <a:pt x="1352272" y="756920"/>
                  </a:lnTo>
                  <a:close/>
                </a:path>
                <a:path w="1501140" h="894079">
                  <a:moveTo>
                    <a:pt x="1362199" y="756920"/>
                  </a:moveTo>
                  <a:lnTo>
                    <a:pt x="1358461" y="756920"/>
                  </a:lnTo>
                  <a:lnTo>
                    <a:pt x="1358147" y="758190"/>
                  </a:lnTo>
                  <a:lnTo>
                    <a:pt x="1356880" y="758190"/>
                  </a:lnTo>
                  <a:lnTo>
                    <a:pt x="1357874" y="759460"/>
                  </a:lnTo>
                  <a:lnTo>
                    <a:pt x="1358346" y="759460"/>
                  </a:lnTo>
                  <a:lnTo>
                    <a:pt x="1358649" y="760730"/>
                  </a:lnTo>
                  <a:lnTo>
                    <a:pt x="1363832" y="760730"/>
                  </a:lnTo>
                  <a:lnTo>
                    <a:pt x="1363382" y="759460"/>
                  </a:lnTo>
                  <a:lnTo>
                    <a:pt x="1362199" y="756920"/>
                  </a:lnTo>
                  <a:close/>
                </a:path>
                <a:path w="1501140" h="894079">
                  <a:moveTo>
                    <a:pt x="1370272" y="758190"/>
                  </a:moveTo>
                  <a:lnTo>
                    <a:pt x="1365612" y="758190"/>
                  </a:lnTo>
                  <a:lnTo>
                    <a:pt x="1365748" y="759460"/>
                  </a:lnTo>
                  <a:lnTo>
                    <a:pt x="1366000" y="759460"/>
                  </a:lnTo>
                  <a:lnTo>
                    <a:pt x="1368199" y="760730"/>
                  </a:lnTo>
                  <a:lnTo>
                    <a:pt x="1369434" y="760730"/>
                  </a:lnTo>
                  <a:lnTo>
                    <a:pt x="1369926" y="759460"/>
                  </a:lnTo>
                  <a:lnTo>
                    <a:pt x="1370272" y="758190"/>
                  </a:lnTo>
                  <a:close/>
                </a:path>
                <a:path w="1501140" h="894079">
                  <a:moveTo>
                    <a:pt x="809064" y="755650"/>
                  </a:moveTo>
                  <a:lnTo>
                    <a:pt x="797640" y="755650"/>
                  </a:lnTo>
                  <a:lnTo>
                    <a:pt x="797179" y="756920"/>
                  </a:lnTo>
                  <a:lnTo>
                    <a:pt x="796405" y="758190"/>
                  </a:lnTo>
                  <a:lnTo>
                    <a:pt x="795462" y="759460"/>
                  </a:lnTo>
                  <a:lnTo>
                    <a:pt x="806142" y="759460"/>
                  </a:lnTo>
                  <a:lnTo>
                    <a:pt x="805724" y="758190"/>
                  </a:lnTo>
                  <a:lnTo>
                    <a:pt x="801336" y="758190"/>
                  </a:lnTo>
                  <a:lnTo>
                    <a:pt x="802897" y="756920"/>
                  </a:lnTo>
                  <a:lnTo>
                    <a:pt x="809043" y="756920"/>
                  </a:lnTo>
                  <a:lnTo>
                    <a:pt x="809064" y="755650"/>
                  </a:lnTo>
                  <a:close/>
                </a:path>
                <a:path w="1501140" h="894079">
                  <a:moveTo>
                    <a:pt x="813880" y="758190"/>
                  </a:moveTo>
                  <a:lnTo>
                    <a:pt x="811525" y="758190"/>
                  </a:lnTo>
                  <a:lnTo>
                    <a:pt x="811922" y="759460"/>
                  </a:lnTo>
                  <a:lnTo>
                    <a:pt x="812917" y="759460"/>
                  </a:lnTo>
                  <a:lnTo>
                    <a:pt x="813880" y="758190"/>
                  </a:lnTo>
                  <a:close/>
                </a:path>
                <a:path w="1501140" h="894079">
                  <a:moveTo>
                    <a:pt x="818844" y="758190"/>
                  </a:moveTo>
                  <a:lnTo>
                    <a:pt x="813880" y="758190"/>
                  </a:lnTo>
                  <a:lnTo>
                    <a:pt x="814184" y="759460"/>
                  </a:lnTo>
                  <a:lnTo>
                    <a:pt x="817734" y="759460"/>
                  </a:lnTo>
                  <a:lnTo>
                    <a:pt x="818844" y="758190"/>
                  </a:lnTo>
                  <a:close/>
                </a:path>
                <a:path w="1501140" h="894079">
                  <a:moveTo>
                    <a:pt x="821022" y="758190"/>
                  </a:moveTo>
                  <a:lnTo>
                    <a:pt x="819263" y="758190"/>
                  </a:lnTo>
                  <a:lnTo>
                    <a:pt x="820163" y="759460"/>
                  </a:lnTo>
                  <a:lnTo>
                    <a:pt x="821022" y="758190"/>
                  </a:lnTo>
                  <a:close/>
                </a:path>
                <a:path w="1501140" h="894079">
                  <a:moveTo>
                    <a:pt x="1311216" y="755650"/>
                  </a:moveTo>
                  <a:lnTo>
                    <a:pt x="1309342" y="755650"/>
                  </a:lnTo>
                  <a:lnTo>
                    <a:pt x="1310441" y="756920"/>
                  </a:lnTo>
                  <a:lnTo>
                    <a:pt x="1310975" y="756920"/>
                  </a:lnTo>
                  <a:lnTo>
                    <a:pt x="1311405" y="758190"/>
                  </a:lnTo>
                  <a:lnTo>
                    <a:pt x="1311886" y="759460"/>
                  </a:lnTo>
                  <a:lnTo>
                    <a:pt x="1315467" y="759460"/>
                  </a:lnTo>
                  <a:lnTo>
                    <a:pt x="1314588" y="758190"/>
                  </a:lnTo>
                  <a:lnTo>
                    <a:pt x="1312975" y="756920"/>
                  </a:lnTo>
                  <a:lnTo>
                    <a:pt x="1311216" y="755650"/>
                  </a:lnTo>
                  <a:close/>
                </a:path>
                <a:path w="1501140" h="894079">
                  <a:moveTo>
                    <a:pt x="1308703" y="750679"/>
                  </a:moveTo>
                  <a:lnTo>
                    <a:pt x="1307223" y="750679"/>
                  </a:lnTo>
                  <a:lnTo>
                    <a:pt x="1308295" y="753110"/>
                  </a:lnTo>
                  <a:lnTo>
                    <a:pt x="1314483" y="756920"/>
                  </a:lnTo>
                  <a:lnTo>
                    <a:pt x="1315603" y="758190"/>
                  </a:lnTo>
                  <a:lnTo>
                    <a:pt x="1316368" y="759460"/>
                  </a:lnTo>
                  <a:lnTo>
                    <a:pt x="1321645" y="759460"/>
                  </a:lnTo>
                  <a:lnTo>
                    <a:pt x="1320787" y="758190"/>
                  </a:lnTo>
                  <a:lnTo>
                    <a:pt x="1322629" y="758190"/>
                  </a:lnTo>
                  <a:lnTo>
                    <a:pt x="1322839" y="756920"/>
                  </a:lnTo>
                  <a:lnTo>
                    <a:pt x="1322703" y="755650"/>
                  </a:lnTo>
                  <a:lnTo>
                    <a:pt x="1322483" y="755650"/>
                  </a:lnTo>
                  <a:lnTo>
                    <a:pt x="1322127" y="754380"/>
                  </a:lnTo>
                  <a:lnTo>
                    <a:pt x="1322158" y="753110"/>
                  </a:lnTo>
                  <a:lnTo>
                    <a:pt x="1319279" y="753110"/>
                  </a:lnTo>
                  <a:lnTo>
                    <a:pt x="1319540" y="751840"/>
                  </a:lnTo>
                  <a:lnTo>
                    <a:pt x="1308818" y="751840"/>
                  </a:lnTo>
                  <a:lnTo>
                    <a:pt x="1308703" y="750679"/>
                  </a:lnTo>
                  <a:close/>
                </a:path>
                <a:path w="1501140" h="894079">
                  <a:moveTo>
                    <a:pt x="1365152" y="758190"/>
                  </a:moveTo>
                  <a:lnTo>
                    <a:pt x="1364366" y="758190"/>
                  </a:lnTo>
                  <a:lnTo>
                    <a:pt x="1364544" y="759460"/>
                  </a:lnTo>
                  <a:lnTo>
                    <a:pt x="1365225" y="759460"/>
                  </a:lnTo>
                  <a:lnTo>
                    <a:pt x="1365152" y="758190"/>
                  </a:lnTo>
                  <a:close/>
                </a:path>
                <a:path w="1501140" h="894079">
                  <a:moveTo>
                    <a:pt x="687361" y="756920"/>
                  </a:moveTo>
                  <a:lnTo>
                    <a:pt x="685612" y="756920"/>
                  </a:lnTo>
                  <a:lnTo>
                    <a:pt x="686481" y="758190"/>
                  </a:lnTo>
                  <a:lnTo>
                    <a:pt x="687361" y="756920"/>
                  </a:lnTo>
                  <a:close/>
                </a:path>
                <a:path w="1501140" h="894079">
                  <a:moveTo>
                    <a:pt x="689088" y="753110"/>
                  </a:moveTo>
                  <a:lnTo>
                    <a:pt x="683947" y="753110"/>
                  </a:lnTo>
                  <a:lnTo>
                    <a:pt x="684450" y="755650"/>
                  </a:lnTo>
                  <a:lnTo>
                    <a:pt x="684890" y="756920"/>
                  </a:lnTo>
                  <a:lnTo>
                    <a:pt x="688157" y="756920"/>
                  </a:lnTo>
                  <a:lnTo>
                    <a:pt x="690052" y="758190"/>
                  </a:lnTo>
                  <a:lnTo>
                    <a:pt x="691643" y="758190"/>
                  </a:lnTo>
                  <a:lnTo>
                    <a:pt x="691947" y="756920"/>
                  </a:lnTo>
                  <a:lnTo>
                    <a:pt x="691476" y="755650"/>
                  </a:lnTo>
                  <a:lnTo>
                    <a:pt x="690094" y="754380"/>
                  </a:lnTo>
                  <a:lnTo>
                    <a:pt x="689109" y="754380"/>
                  </a:lnTo>
                  <a:lnTo>
                    <a:pt x="689088" y="753110"/>
                  </a:lnTo>
                  <a:close/>
                </a:path>
                <a:path w="1501140" h="894079">
                  <a:moveTo>
                    <a:pt x="789892" y="756920"/>
                  </a:moveTo>
                  <a:lnTo>
                    <a:pt x="780489" y="756920"/>
                  </a:lnTo>
                  <a:lnTo>
                    <a:pt x="781107" y="758190"/>
                  </a:lnTo>
                  <a:lnTo>
                    <a:pt x="789672" y="758190"/>
                  </a:lnTo>
                  <a:lnTo>
                    <a:pt x="789892" y="756920"/>
                  </a:lnTo>
                  <a:close/>
                </a:path>
                <a:path w="1501140" h="894079">
                  <a:moveTo>
                    <a:pt x="809043" y="756920"/>
                  </a:moveTo>
                  <a:lnTo>
                    <a:pt x="807336" y="756920"/>
                  </a:lnTo>
                  <a:lnTo>
                    <a:pt x="808551" y="758190"/>
                  </a:lnTo>
                  <a:lnTo>
                    <a:pt x="809022" y="758190"/>
                  </a:lnTo>
                  <a:lnTo>
                    <a:pt x="809043" y="756920"/>
                  </a:lnTo>
                  <a:close/>
                </a:path>
                <a:path w="1501140" h="894079">
                  <a:moveTo>
                    <a:pt x="822676" y="756920"/>
                  </a:moveTo>
                  <a:lnTo>
                    <a:pt x="813085" y="756920"/>
                  </a:lnTo>
                  <a:lnTo>
                    <a:pt x="812027" y="758190"/>
                  </a:lnTo>
                  <a:lnTo>
                    <a:pt x="821859" y="758190"/>
                  </a:lnTo>
                  <a:lnTo>
                    <a:pt x="822676" y="756920"/>
                  </a:lnTo>
                  <a:close/>
                </a:path>
                <a:path w="1501140" h="894079">
                  <a:moveTo>
                    <a:pt x="826822" y="755650"/>
                  </a:moveTo>
                  <a:lnTo>
                    <a:pt x="826592" y="755650"/>
                  </a:lnTo>
                  <a:lnTo>
                    <a:pt x="826184" y="756920"/>
                  </a:lnTo>
                  <a:lnTo>
                    <a:pt x="822676" y="756920"/>
                  </a:lnTo>
                  <a:lnTo>
                    <a:pt x="823105" y="758190"/>
                  </a:lnTo>
                  <a:lnTo>
                    <a:pt x="826247" y="758190"/>
                  </a:lnTo>
                  <a:lnTo>
                    <a:pt x="827084" y="756920"/>
                  </a:lnTo>
                  <a:lnTo>
                    <a:pt x="826822" y="755650"/>
                  </a:lnTo>
                  <a:close/>
                </a:path>
                <a:path w="1501140" h="894079">
                  <a:moveTo>
                    <a:pt x="1327059" y="751840"/>
                  </a:moveTo>
                  <a:lnTo>
                    <a:pt x="1325519" y="751840"/>
                  </a:lnTo>
                  <a:lnTo>
                    <a:pt x="1324210" y="754380"/>
                  </a:lnTo>
                  <a:lnTo>
                    <a:pt x="1323467" y="754380"/>
                  </a:lnTo>
                  <a:lnTo>
                    <a:pt x="1323467" y="755650"/>
                  </a:lnTo>
                  <a:lnTo>
                    <a:pt x="1323666" y="755650"/>
                  </a:lnTo>
                  <a:lnTo>
                    <a:pt x="1323792" y="756920"/>
                  </a:lnTo>
                  <a:lnTo>
                    <a:pt x="1323938" y="756920"/>
                  </a:lnTo>
                  <a:lnTo>
                    <a:pt x="1323739" y="758190"/>
                  </a:lnTo>
                  <a:lnTo>
                    <a:pt x="1326797" y="758190"/>
                  </a:lnTo>
                  <a:lnTo>
                    <a:pt x="1327467" y="756920"/>
                  </a:lnTo>
                  <a:lnTo>
                    <a:pt x="1329394" y="755650"/>
                  </a:lnTo>
                  <a:lnTo>
                    <a:pt x="1330168" y="754380"/>
                  </a:lnTo>
                  <a:lnTo>
                    <a:pt x="1328682" y="753110"/>
                  </a:lnTo>
                  <a:lnTo>
                    <a:pt x="1327059" y="751840"/>
                  </a:lnTo>
                  <a:close/>
                </a:path>
                <a:path w="1501140" h="894079">
                  <a:moveTo>
                    <a:pt x="1330200" y="755650"/>
                  </a:moveTo>
                  <a:lnTo>
                    <a:pt x="1329289" y="755650"/>
                  </a:lnTo>
                  <a:lnTo>
                    <a:pt x="1328305" y="756920"/>
                  </a:lnTo>
                  <a:lnTo>
                    <a:pt x="1327593" y="758190"/>
                  </a:lnTo>
                  <a:lnTo>
                    <a:pt x="1332765" y="758190"/>
                  </a:lnTo>
                  <a:lnTo>
                    <a:pt x="1333048" y="756920"/>
                  </a:lnTo>
                  <a:lnTo>
                    <a:pt x="1330514" y="756920"/>
                  </a:lnTo>
                  <a:lnTo>
                    <a:pt x="1330200" y="755650"/>
                  </a:lnTo>
                  <a:close/>
                </a:path>
                <a:path w="1501140" h="894079">
                  <a:moveTo>
                    <a:pt x="1334786" y="756920"/>
                  </a:moveTo>
                  <a:lnTo>
                    <a:pt x="1334064" y="756920"/>
                  </a:lnTo>
                  <a:lnTo>
                    <a:pt x="1333341" y="758190"/>
                  </a:lnTo>
                  <a:lnTo>
                    <a:pt x="1336859" y="758190"/>
                  </a:lnTo>
                  <a:lnTo>
                    <a:pt x="1334786" y="756920"/>
                  </a:lnTo>
                  <a:close/>
                </a:path>
                <a:path w="1501140" h="894079">
                  <a:moveTo>
                    <a:pt x="1367445" y="753110"/>
                  </a:moveTo>
                  <a:lnTo>
                    <a:pt x="1350670" y="753110"/>
                  </a:lnTo>
                  <a:lnTo>
                    <a:pt x="1351131" y="754380"/>
                  </a:lnTo>
                  <a:lnTo>
                    <a:pt x="1351623" y="754380"/>
                  </a:lnTo>
                  <a:lnTo>
                    <a:pt x="1352806" y="755650"/>
                  </a:lnTo>
                  <a:lnTo>
                    <a:pt x="1353697" y="756920"/>
                  </a:lnTo>
                  <a:lnTo>
                    <a:pt x="1353979" y="758190"/>
                  </a:lnTo>
                  <a:lnTo>
                    <a:pt x="1355204" y="758190"/>
                  </a:lnTo>
                  <a:lnTo>
                    <a:pt x="1357466" y="756920"/>
                  </a:lnTo>
                  <a:lnTo>
                    <a:pt x="1371131" y="756920"/>
                  </a:lnTo>
                  <a:lnTo>
                    <a:pt x="1370827" y="755650"/>
                  </a:lnTo>
                  <a:lnTo>
                    <a:pt x="1367068" y="755650"/>
                  </a:lnTo>
                  <a:lnTo>
                    <a:pt x="1367445" y="753110"/>
                  </a:lnTo>
                  <a:close/>
                </a:path>
                <a:path w="1501140" h="894079">
                  <a:moveTo>
                    <a:pt x="1371131" y="756920"/>
                  </a:moveTo>
                  <a:lnTo>
                    <a:pt x="1362764" y="756920"/>
                  </a:lnTo>
                  <a:lnTo>
                    <a:pt x="1363382" y="758190"/>
                  </a:lnTo>
                  <a:lnTo>
                    <a:pt x="1371235" y="758190"/>
                  </a:lnTo>
                  <a:lnTo>
                    <a:pt x="1371131" y="756920"/>
                  </a:lnTo>
                  <a:close/>
                </a:path>
                <a:path w="1501140" h="894079">
                  <a:moveTo>
                    <a:pt x="802582" y="740410"/>
                  </a:moveTo>
                  <a:lnTo>
                    <a:pt x="777452" y="740410"/>
                  </a:lnTo>
                  <a:lnTo>
                    <a:pt x="777484" y="741680"/>
                  </a:lnTo>
                  <a:lnTo>
                    <a:pt x="779358" y="741680"/>
                  </a:lnTo>
                  <a:lnTo>
                    <a:pt x="779588" y="742950"/>
                  </a:lnTo>
                  <a:lnTo>
                    <a:pt x="779698" y="744343"/>
                  </a:lnTo>
                  <a:lnTo>
                    <a:pt x="780302" y="746379"/>
                  </a:lnTo>
                  <a:lnTo>
                    <a:pt x="780416" y="746760"/>
                  </a:lnTo>
                  <a:lnTo>
                    <a:pt x="780489" y="748030"/>
                  </a:lnTo>
                  <a:lnTo>
                    <a:pt x="780034" y="750679"/>
                  </a:lnTo>
                  <a:lnTo>
                    <a:pt x="780101" y="751840"/>
                  </a:lnTo>
                  <a:lnTo>
                    <a:pt x="780175" y="753110"/>
                  </a:lnTo>
                  <a:lnTo>
                    <a:pt x="779840" y="753110"/>
                  </a:lnTo>
                  <a:lnTo>
                    <a:pt x="779421" y="754380"/>
                  </a:lnTo>
                  <a:lnTo>
                    <a:pt x="778960" y="756920"/>
                  </a:lnTo>
                  <a:lnTo>
                    <a:pt x="790782" y="756920"/>
                  </a:lnTo>
                  <a:lnTo>
                    <a:pt x="791619" y="754380"/>
                  </a:lnTo>
                  <a:lnTo>
                    <a:pt x="782196" y="754380"/>
                  </a:lnTo>
                  <a:lnTo>
                    <a:pt x="781683" y="753110"/>
                  </a:lnTo>
                  <a:lnTo>
                    <a:pt x="781201" y="751840"/>
                  </a:lnTo>
                  <a:lnTo>
                    <a:pt x="781143" y="750679"/>
                  </a:lnTo>
                  <a:lnTo>
                    <a:pt x="784011" y="750679"/>
                  </a:lnTo>
                  <a:lnTo>
                    <a:pt x="784887" y="749300"/>
                  </a:lnTo>
                  <a:lnTo>
                    <a:pt x="822341" y="749300"/>
                  </a:lnTo>
                  <a:lnTo>
                    <a:pt x="820320" y="748030"/>
                  </a:lnTo>
                  <a:lnTo>
                    <a:pt x="820079" y="746760"/>
                  </a:lnTo>
                  <a:lnTo>
                    <a:pt x="806802" y="746760"/>
                  </a:lnTo>
                  <a:lnTo>
                    <a:pt x="806636" y="746379"/>
                  </a:lnTo>
                  <a:lnTo>
                    <a:pt x="804236" y="744343"/>
                  </a:lnTo>
                  <a:lnTo>
                    <a:pt x="803437" y="744343"/>
                  </a:lnTo>
                  <a:lnTo>
                    <a:pt x="802582" y="740410"/>
                  </a:lnTo>
                  <a:close/>
                </a:path>
                <a:path w="1501140" h="894079">
                  <a:moveTo>
                    <a:pt x="817786" y="753110"/>
                  </a:moveTo>
                  <a:lnTo>
                    <a:pt x="815859" y="753110"/>
                  </a:lnTo>
                  <a:lnTo>
                    <a:pt x="815608" y="754380"/>
                  </a:lnTo>
                  <a:lnTo>
                    <a:pt x="815242" y="754380"/>
                  </a:lnTo>
                  <a:lnTo>
                    <a:pt x="814048" y="755650"/>
                  </a:lnTo>
                  <a:lnTo>
                    <a:pt x="812802" y="756920"/>
                  </a:lnTo>
                  <a:lnTo>
                    <a:pt x="817681" y="756920"/>
                  </a:lnTo>
                  <a:lnTo>
                    <a:pt x="818854" y="754380"/>
                  </a:lnTo>
                  <a:lnTo>
                    <a:pt x="817786" y="753110"/>
                  </a:lnTo>
                  <a:close/>
                </a:path>
                <a:path w="1501140" h="894079">
                  <a:moveTo>
                    <a:pt x="821838" y="754380"/>
                  </a:moveTo>
                  <a:lnTo>
                    <a:pt x="819598" y="754380"/>
                  </a:lnTo>
                  <a:lnTo>
                    <a:pt x="817681" y="756920"/>
                  </a:lnTo>
                  <a:lnTo>
                    <a:pt x="826184" y="756920"/>
                  </a:lnTo>
                  <a:lnTo>
                    <a:pt x="825838" y="755650"/>
                  </a:lnTo>
                  <a:lnTo>
                    <a:pt x="822090" y="755650"/>
                  </a:lnTo>
                  <a:lnTo>
                    <a:pt x="821838" y="754380"/>
                  </a:lnTo>
                  <a:close/>
                </a:path>
                <a:path w="1501140" h="894079">
                  <a:moveTo>
                    <a:pt x="1334283" y="755650"/>
                  </a:moveTo>
                  <a:lnTo>
                    <a:pt x="1331572" y="755650"/>
                  </a:lnTo>
                  <a:lnTo>
                    <a:pt x="1331017" y="756920"/>
                  </a:lnTo>
                  <a:lnTo>
                    <a:pt x="1334064" y="756920"/>
                  </a:lnTo>
                  <a:lnTo>
                    <a:pt x="1334283" y="755650"/>
                  </a:lnTo>
                  <a:close/>
                </a:path>
                <a:path w="1501140" h="894079">
                  <a:moveTo>
                    <a:pt x="1394250" y="754380"/>
                  </a:moveTo>
                  <a:lnTo>
                    <a:pt x="1382659" y="754380"/>
                  </a:lnTo>
                  <a:lnTo>
                    <a:pt x="1383214" y="755650"/>
                  </a:lnTo>
                  <a:lnTo>
                    <a:pt x="1383957" y="756920"/>
                  </a:lnTo>
                  <a:lnTo>
                    <a:pt x="1390879" y="756920"/>
                  </a:lnTo>
                  <a:lnTo>
                    <a:pt x="1392523" y="755650"/>
                  </a:lnTo>
                  <a:lnTo>
                    <a:pt x="1393078" y="755650"/>
                  </a:lnTo>
                  <a:lnTo>
                    <a:pt x="1394250" y="754380"/>
                  </a:lnTo>
                  <a:close/>
                </a:path>
                <a:path w="1501140" h="894079">
                  <a:moveTo>
                    <a:pt x="691048" y="750679"/>
                  </a:moveTo>
                  <a:lnTo>
                    <a:pt x="610861" y="750679"/>
                  </a:lnTo>
                  <a:lnTo>
                    <a:pt x="608976" y="751840"/>
                  </a:lnTo>
                  <a:lnTo>
                    <a:pt x="604337" y="754380"/>
                  </a:lnTo>
                  <a:lnTo>
                    <a:pt x="603122" y="755650"/>
                  </a:lnTo>
                  <a:lnTo>
                    <a:pt x="677089" y="755650"/>
                  </a:lnTo>
                  <a:lnTo>
                    <a:pt x="678408" y="754380"/>
                  </a:lnTo>
                  <a:lnTo>
                    <a:pt x="679089" y="753110"/>
                  </a:lnTo>
                  <a:lnTo>
                    <a:pt x="688910" y="753110"/>
                  </a:lnTo>
                  <a:lnTo>
                    <a:pt x="688680" y="751840"/>
                  </a:lnTo>
                  <a:lnTo>
                    <a:pt x="690282" y="751840"/>
                  </a:lnTo>
                  <a:lnTo>
                    <a:pt x="691048" y="750679"/>
                  </a:lnTo>
                  <a:close/>
                </a:path>
                <a:path w="1501140" h="894079">
                  <a:moveTo>
                    <a:pt x="809828" y="753110"/>
                  </a:moveTo>
                  <a:lnTo>
                    <a:pt x="802708" y="753110"/>
                  </a:lnTo>
                  <a:lnTo>
                    <a:pt x="802645" y="754380"/>
                  </a:lnTo>
                  <a:lnTo>
                    <a:pt x="800949" y="754380"/>
                  </a:lnTo>
                  <a:lnTo>
                    <a:pt x="800404" y="755650"/>
                  </a:lnTo>
                  <a:lnTo>
                    <a:pt x="808676" y="755650"/>
                  </a:lnTo>
                  <a:lnTo>
                    <a:pt x="808854" y="754380"/>
                  </a:lnTo>
                  <a:lnTo>
                    <a:pt x="809828" y="753110"/>
                  </a:lnTo>
                  <a:close/>
                </a:path>
                <a:path w="1501140" h="894079">
                  <a:moveTo>
                    <a:pt x="813504" y="751840"/>
                  </a:moveTo>
                  <a:lnTo>
                    <a:pt x="809744" y="751840"/>
                  </a:lnTo>
                  <a:lnTo>
                    <a:pt x="810289" y="753110"/>
                  </a:lnTo>
                  <a:lnTo>
                    <a:pt x="810216" y="755650"/>
                  </a:lnTo>
                  <a:lnTo>
                    <a:pt x="811127" y="755650"/>
                  </a:lnTo>
                  <a:lnTo>
                    <a:pt x="811671" y="754380"/>
                  </a:lnTo>
                  <a:lnTo>
                    <a:pt x="812257" y="754380"/>
                  </a:lnTo>
                  <a:lnTo>
                    <a:pt x="813493" y="753110"/>
                  </a:lnTo>
                  <a:lnTo>
                    <a:pt x="813504" y="751840"/>
                  </a:lnTo>
                  <a:close/>
                </a:path>
                <a:path w="1501140" h="894079">
                  <a:moveTo>
                    <a:pt x="1326661" y="741680"/>
                  </a:moveTo>
                  <a:lnTo>
                    <a:pt x="1315080" y="741680"/>
                  </a:lnTo>
                  <a:lnTo>
                    <a:pt x="1317805" y="743320"/>
                  </a:lnTo>
                  <a:lnTo>
                    <a:pt x="1319431" y="744343"/>
                  </a:lnTo>
                  <a:lnTo>
                    <a:pt x="1320650" y="745490"/>
                  </a:lnTo>
                  <a:lnTo>
                    <a:pt x="1321268" y="745490"/>
                  </a:lnTo>
                  <a:lnTo>
                    <a:pt x="1321466" y="746379"/>
                  </a:lnTo>
                  <a:lnTo>
                    <a:pt x="1321551" y="746760"/>
                  </a:lnTo>
                  <a:lnTo>
                    <a:pt x="1322870" y="746760"/>
                  </a:lnTo>
                  <a:lnTo>
                    <a:pt x="1324472" y="748030"/>
                  </a:lnTo>
                  <a:lnTo>
                    <a:pt x="1328791" y="750679"/>
                  </a:lnTo>
                  <a:lnTo>
                    <a:pt x="1332859" y="753110"/>
                  </a:lnTo>
                  <a:lnTo>
                    <a:pt x="1336713" y="755650"/>
                  </a:lnTo>
                  <a:lnTo>
                    <a:pt x="1342021" y="755650"/>
                  </a:lnTo>
                  <a:lnTo>
                    <a:pt x="1342650" y="754380"/>
                  </a:lnTo>
                  <a:lnTo>
                    <a:pt x="1341749" y="754380"/>
                  </a:lnTo>
                  <a:lnTo>
                    <a:pt x="1342220" y="753110"/>
                  </a:lnTo>
                  <a:lnTo>
                    <a:pt x="1342765" y="753110"/>
                  </a:lnTo>
                  <a:lnTo>
                    <a:pt x="1342681" y="751840"/>
                  </a:lnTo>
                  <a:lnTo>
                    <a:pt x="1342482" y="751840"/>
                  </a:lnTo>
                  <a:lnTo>
                    <a:pt x="1342231" y="749300"/>
                  </a:lnTo>
                  <a:lnTo>
                    <a:pt x="1342042" y="748030"/>
                  </a:lnTo>
                  <a:lnTo>
                    <a:pt x="1341781" y="748030"/>
                  </a:lnTo>
                  <a:lnTo>
                    <a:pt x="1340556" y="745490"/>
                  </a:lnTo>
                  <a:lnTo>
                    <a:pt x="1340282" y="744343"/>
                  </a:lnTo>
                  <a:lnTo>
                    <a:pt x="1340252" y="742950"/>
                  </a:lnTo>
                  <a:lnTo>
                    <a:pt x="1326640" y="742950"/>
                  </a:lnTo>
                  <a:lnTo>
                    <a:pt x="1326661" y="741680"/>
                  </a:lnTo>
                  <a:close/>
                </a:path>
                <a:path w="1501140" h="894079">
                  <a:moveTo>
                    <a:pt x="1369926" y="753110"/>
                  </a:moveTo>
                  <a:lnTo>
                    <a:pt x="1369612" y="753110"/>
                  </a:lnTo>
                  <a:lnTo>
                    <a:pt x="1369340" y="754380"/>
                  </a:lnTo>
                  <a:lnTo>
                    <a:pt x="1368618" y="754380"/>
                  </a:lnTo>
                  <a:lnTo>
                    <a:pt x="1367612" y="755650"/>
                  </a:lnTo>
                  <a:lnTo>
                    <a:pt x="1370576" y="755650"/>
                  </a:lnTo>
                  <a:lnTo>
                    <a:pt x="1370199" y="754380"/>
                  </a:lnTo>
                  <a:lnTo>
                    <a:pt x="1369926" y="753110"/>
                  </a:lnTo>
                  <a:close/>
                </a:path>
                <a:path w="1501140" h="894079">
                  <a:moveTo>
                    <a:pt x="681392" y="753110"/>
                  </a:moveTo>
                  <a:lnTo>
                    <a:pt x="679549" y="753110"/>
                  </a:lnTo>
                  <a:lnTo>
                    <a:pt x="680534" y="754380"/>
                  </a:lnTo>
                  <a:lnTo>
                    <a:pt x="680984" y="754380"/>
                  </a:lnTo>
                  <a:lnTo>
                    <a:pt x="681392" y="753110"/>
                  </a:lnTo>
                  <a:close/>
                </a:path>
                <a:path w="1501140" h="894079">
                  <a:moveTo>
                    <a:pt x="689403" y="753110"/>
                  </a:moveTo>
                  <a:lnTo>
                    <a:pt x="689109" y="754380"/>
                  </a:lnTo>
                  <a:lnTo>
                    <a:pt x="689560" y="754380"/>
                  </a:lnTo>
                  <a:lnTo>
                    <a:pt x="689403" y="753110"/>
                  </a:lnTo>
                  <a:close/>
                </a:path>
                <a:path w="1501140" h="894079">
                  <a:moveTo>
                    <a:pt x="791808" y="751840"/>
                  </a:moveTo>
                  <a:lnTo>
                    <a:pt x="786698" y="751840"/>
                  </a:lnTo>
                  <a:lnTo>
                    <a:pt x="785934" y="753110"/>
                  </a:lnTo>
                  <a:lnTo>
                    <a:pt x="784908" y="754380"/>
                  </a:lnTo>
                  <a:lnTo>
                    <a:pt x="791619" y="754380"/>
                  </a:lnTo>
                  <a:lnTo>
                    <a:pt x="792059" y="753110"/>
                  </a:lnTo>
                  <a:lnTo>
                    <a:pt x="792216" y="753110"/>
                  </a:lnTo>
                  <a:lnTo>
                    <a:pt x="791808" y="751840"/>
                  </a:lnTo>
                  <a:close/>
                </a:path>
                <a:path w="1501140" h="894079">
                  <a:moveTo>
                    <a:pt x="1343435" y="753110"/>
                  </a:moveTo>
                  <a:lnTo>
                    <a:pt x="1342220" y="753110"/>
                  </a:lnTo>
                  <a:lnTo>
                    <a:pt x="1343341" y="754380"/>
                  </a:lnTo>
                  <a:lnTo>
                    <a:pt x="1343435" y="753110"/>
                  </a:lnTo>
                  <a:close/>
                </a:path>
                <a:path w="1501140" h="894079">
                  <a:moveTo>
                    <a:pt x="690282" y="751840"/>
                  </a:moveTo>
                  <a:lnTo>
                    <a:pt x="688963" y="751840"/>
                  </a:lnTo>
                  <a:lnTo>
                    <a:pt x="689507" y="753110"/>
                  </a:lnTo>
                  <a:lnTo>
                    <a:pt x="690282" y="751840"/>
                  </a:lnTo>
                  <a:close/>
                </a:path>
                <a:path w="1501140" h="894079">
                  <a:moveTo>
                    <a:pt x="809744" y="751840"/>
                  </a:moveTo>
                  <a:lnTo>
                    <a:pt x="801033" y="751840"/>
                  </a:lnTo>
                  <a:lnTo>
                    <a:pt x="801650" y="753110"/>
                  </a:lnTo>
                  <a:lnTo>
                    <a:pt x="808708" y="753110"/>
                  </a:lnTo>
                  <a:lnTo>
                    <a:pt x="809744" y="751840"/>
                  </a:lnTo>
                  <a:close/>
                </a:path>
                <a:path w="1501140" h="894079">
                  <a:moveTo>
                    <a:pt x="815692" y="751840"/>
                  </a:moveTo>
                  <a:lnTo>
                    <a:pt x="813671" y="751840"/>
                  </a:lnTo>
                  <a:lnTo>
                    <a:pt x="814278" y="753110"/>
                  </a:lnTo>
                  <a:lnTo>
                    <a:pt x="815043" y="753110"/>
                  </a:lnTo>
                  <a:lnTo>
                    <a:pt x="815692" y="751840"/>
                  </a:lnTo>
                  <a:close/>
                </a:path>
                <a:path w="1501140" h="894079">
                  <a:moveTo>
                    <a:pt x="817891" y="751840"/>
                  </a:moveTo>
                  <a:lnTo>
                    <a:pt x="816959" y="751840"/>
                  </a:lnTo>
                  <a:lnTo>
                    <a:pt x="816624" y="753110"/>
                  </a:lnTo>
                  <a:lnTo>
                    <a:pt x="818048" y="753110"/>
                  </a:lnTo>
                  <a:lnTo>
                    <a:pt x="817891" y="751840"/>
                  </a:lnTo>
                  <a:close/>
                </a:path>
                <a:path w="1501140" h="894079">
                  <a:moveTo>
                    <a:pt x="1320923" y="751840"/>
                  </a:moveTo>
                  <a:lnTo>
                    <a:pt x="1320368" y="751840"/>
                  </a:lnTo>
                  <a:lnTo>
                    <a:pt x="1319279" y="753110"/>
                  </a:lnTo>
                  <a:lnTo>
                    <a:pt x="1321499" y="753110"/>
                  </a:lnTo>
                  <a:lnTo>
                    <a:pt x="1320923" y="751840"/>
                  </a:lnTo>
                  <a:close/>
                </a:path>
                <a:path w="1501140" h="894079">
                  <a:moveTo>
                    <a:pt x="1363780" y="751840"/>
                  </a:moveTo>
                  <a:lnTo>
                    <a:pt x="1352430" y="751840"/>
                  </a:lnTo>
                  <a:lnTo>
                    <a:pt x="1352011" y="753110"/>
                  </a:lnTo>
                  <a:lnTo>
                    <a:pt x="1364848" y="753110"/>
                  </a:lnTo>
                  <a:lnTo>
                    <a:pt x="1363780" y="751840"/>
                  </a:lnTo>
                  <a:close/>
                </a:path>
                <a:path w="1501140" h="894079">
                  <a:moveTo>
                    <a:pt x="1383497" y="751840"/>
                  </a:moveTo>
                  <a:lnTo>
                    <a:pt x="1382387" y="751840"/>
                  </a:lnTo>
                  <a:lnTo>
                    <a:pt x="1382910" y="753110"/>
                  </a:lnTo>
                  <a:lnTo>
                    <a:pt x="1383235" y="753110"/>
                  </a:lnTo>
                  <a:lnTo>
                    <a:pt x="1383497" y="751840"/>
                  </a:lnTo>
                  <a:close/>
                </a:path>
                <a:path w="1501140" h="894079">
                  <a:moveTo>
                    <a:pt x="693743" y="750679"/>
                  </a:moveTo>
                  <a:lnTo>
                    <a:pt x="692031" y="750679"/>
                  </a:lnTo>
                  <a:lnTo>
                    <a:pt x="693141" y="751840"/>
                  </a:lnTo>
                  <a:lnTo>
                    <a:pt x="693580" y="751840"/>
                  </a:lnTo>
                  <a:lnTo>
                    <a:pt x="693743" y="750679"/>
                  </a:lnTo>
                  <a:close/>
                </a:path>
                <a:path w="1501140" h="894079">
                  <a:moveTo>
                    <a:pt x="658691" y="740410"/>
                  </a:moveTo>
                  <a:lnTo>
                    <a:pt x="657351" y="740410"/>
                  </a:lnTo>
                  <a:lnTo>
                    <a:pt x="656911" y="741680"/>
                  </a:lnTo>
                  <a:lnTo>
                    <a:pt x="640095" y="741680"/>
                  </a:lnTo>
                  <a:lnTo>
                    <a:pt x="639477" y="742950"/>
                  </a:lnTo>
                  <a:lnTo>
                    <a:pt x="634731" y="744343"/>
                  </a:lnTo>
                  <a:lnTo>
                    <a:pt x="625951" y="744343"/>
                  </a:lnTo>
                  <a:lnTo>
                    <a:pt x="622871" y="745490"/>
                  </a:lnTo>
                  <a:lnTo>
                    <a:pt x="619876" y="746760"/>
                  </a:lnTo>
                  <a:lnTo>
                    <a:pt x="616735" y="749300"/>
                  </a:lnTo>
                  <a:lnTo>
                    <a:pt x="610548" y="750679"/>
                  </a:lnTo>
                  <a:lnTo>
                    <a:pt x="694721" y="750679"/>
                  </a:lnTo>
                  <a:lnTo>
                    <a:pt x="694827" y="751840"/>
                  </a:lnTo>
                  <a:lnTo>
                    <a:pt x="694910" y="749300"/>
                  </a:lnTo>
                  <a:lnTo>
                    <a:pt x="694450" y="749300"/>
                  </a:lnTo>
                  <a:lnTo>
                    <a:pt x="694083" y="748030"/>
                  </a:lnTo>
                  <a:lnTo>
                    <a:pt x="693874" y="748030"/>
                  </a:lnTo>
                  <a:lnTo>
                    <a:pt x="694073" y="746760"/>
                  </a:lnTo>
                  <a:lnTo>
                    <a:pt x="694900" y="746760"/>
                  </a:lnTo>
                  <a:lnTo>
                    <a:pt x="695717" y="745490"/>
                  </a:lnTo>
                  <a:lnTo>
                    <a:pt x="709957" y="745490"/>
                  </a:lnTo>
                  <a:lnTo>
                    <a:pt x="709967" y="742950"/>
                  </a:lnTo>
                  <a:lnTo>
                    <a:pt x="659582" y="742950"/>
                  </a:lnTo>
                  <a:lnTo>
                    <a:pt x="659121" y="741680"/>
                  </a:lnTo>
                  <a:lnTo>
                    <a:pt x="658691" y="740410"/>
                  </a:lnTo>
                  <a:close/>
                </a:path>
                <a:path w="1501140" h="894079">
                  <a:moveTo>
                    <a:pt x="706983" y="746760"/>
                  </a:moveTo>
                  <a:lnTo>
                    <a:pt x="697057" y="746760"/>
                  </a:lnTo>
                  <a:lnTo>
                    <a:pt x="698250" y="749300"/>
                  </a:lnTo>
                  <a:lnTo>
                    <a:pt x="698705" y="750679"/>
                  </a:lnTo>
                  <a:lnTo>
                    <a:pt x="699940" y="750679"/>
                  </a:lnTo>
                  <a:lnTo>
                    <a:pt x="700428" y="751840"/>
                  </a:lnTo>
                  <a:lnTo>
                    <a:pt x="702125" y="751840"/>
                  </a:lnTo>
                  <a:lnTo>
                    <a:pt x="702718" y="750679"/>
                  </a:lnTo>
                  <a:lnTo>
                    <a:pt x="702544" y="749300"/>
                  </a:lnTo>
                  <a:lnTo>
                    <a:pt x="702072" y="749300"/>
                  </a:lnTo>
                  <a:lnTo>
                    <a:pt x="701957" y="748030"/>
                  </a:lnTo>
                  <a:lnTo>
                    <a:pt x="706680" y="748030"/>
                  </a:lnTo>
                  <a:lnTo>
                    <a:pt x="706983" y="746760"/>
                  </a:lnTo>
                  <a:close/>
                </a:path>
                <a:path w="1501140" h="894079">
                  <a:moveTo>
                    <a:pt x="817030" y="750679"/>
                  </a:moveTo>
                  <a:lnTo>
                    <a:pt x="792092" y="750679"/>
                  </a:lnTo>
                  <a:lnTo>
                    <a:pt x="792331" y="751840"/>
                  </a:lnTo>
                  <a:lnTo>
                    <a:pt x="816456" y="751840"/>
                  </a:lnTo>
                  <a:lnTo>
                    <a:pt x="817030" y="750679"/>
                  </a:lnTo>
                  <a:close/>
                </a:path>
                <a:path w="1501140" h="894079">
                  <a:moveTo>
                    <a:pt x="824289" y="748030"/>
                  </a:moveTo>
                  <a:lnTo>
                    <a:pt x="822980" y="749300"/>
                  </a:lnTo>
                  <a:lnTo>
                    <a:pt x="785274" y="749300"/>
                  </a:lnTo>
                  <a:lnTo>
                    <a:pt x="787150" y="750679"/>
                  </a:lnTo>
                  <a:lnTo>
                    <a:pt x="817506" y="750679"/>
                  </a:lnTo>
                  <a:lnTo>
                    <a:pt x="818205" y="751840"/>
                  </a:lnTo>
                  <a:lnTo>
                    <a:pt x="822749" y="751840"/>
                  </a:lnTo>
                  <a:lnTo>
                    <a:pt x="825668" y="750679"/>
                  </a:lnTo>
                  <a:lnTo>
                    <a:pt x="825042" y="749300"/>
                  </a:lnTo>
                  <a:lnTo>
                    <a:pt x="824289" y="748030"/>
                  </a:lnTo>
                  <a:close/>
                </a:path>
                <a:path w="1501140" h="894079">
                  <a:moveTo>
                    <a:pt x="1320451" y="749300"/>
                  </a:moveTo>
                  <a:lnTo>
                    <a:pt x="1310064" y="749300"/>
                  </a:lnTo>
                  <a:lnTo>
                    <a:pt x="1310690" y="750679"/>
                  </a:lnTo>
                  <a:lnTo>
                    <a:pt x="1309401" y="750679"/>
                  </a:lnTo>
                  <a:lnTo>
                    <a:pt x="1309583" y="751840"/>
                  </a:lnTo>
                  <a:lnTo>
                    <a:pt x="1321572" y="751840"/>
                  </a:lnTo>
                  <a:lnTo>
                    <a:pt x="1321141" y="750679"/>
                  </a:lnTo>
                  <a:lnTo>
                    <a:pt x="1320451" y="749300"/>
                  </a:lnTo>
                  <a:close/>
                </a:path>
                <a:path w="1501140" h="894079">
                  <a:moveTo>
                    <a:pt x="1355466" y="749300"/>
                  </a:moveTo>
                  <a:lnTo>
                    <a:pt x="1348995" y="749300"/>
                  </a:lnTo>
                  <a:lnTo>
                    <a:pt x="1349937" y="751840"/>
                  </a:lnTo>
                  <a:lnTo>
                    <a:pt x="1351100" y="751840"/>
                  </a:lnTo>
                  <a:lnTo>
                    <a:pt x="1352353" y="750679"/>
                  </a:lnTo>
                  <a:lnTo>
                    <a:pt x="1352214" y="750679"/>
                  </a:lnTo>
                  <a:lnTo>
                    <a:pt x="1355466" y="749300"/>
                  </a:lnTo>
                  <a:close/>
                </a:path>
                <a:path w="1501140" h="894079">
                  <a:moveTo>
                    <a:pt x="1364104" y="750679"/>
                  </a:moveTo>
                  <a:lnTo>
                    <a:pt x="1353766" y="750679"/>
                  </a:lnTo>
                  <a:lnTo>
                    <a:pt x="1353058" y="751840"/>
                  </a:lnTo>
                  <a:lnTo>
                    <a:pt x="1364649" y="751840"/>
                  </a:lnTo>
                  <a:lnTo>
                    <a:pt x="1364104" y="750679"/>
                  </a:lnTo>
                  <a:close/>
                </a:path>
                <a:path w="1501140" h="894079">
                  <a:moveTo>
                    <a:pt x="1368887" y="750679"/>
                  </a:moveTo>
                  <a:lnTo>
                    <a:pt x="1365574" y="750679"/>
                  </a:lnTo>
                  <a:lnTo>
                    <a:pt x="1367612" y="751840"/>
                  </a:lnTo>
                  <a:lnTo>
                    <a:pt x="1368858" y="751840"/>
                  </a:lnTo>
                  <a:lnTo>
                    <a:pt x="1368887" y="750679"/>
                  </a:lnTo>
                  <a:close/>
                </a:path>
                <a:path w="1501140" h="894079">
                  <a:moveTo>
                    <a:pt x="1370079" y="750679"/>
                  </a:moveTo>
                  <a:lnTo>
                    <a:pt x="1370303" y="751840"/>
                  </a:lnTo>
                  <a:lnTo>
                    <a:pt x="1370754" y="751840"/>
                  </a:lnTo>
                  <a:lnTo>
                    <a:pt x="1370079" y="750679"/>
                  </a:lnTo>
                  <a:close/>
                </a:path>
                <a:path w="1501140" h="894079">
                  <a:moveTo>
                    <a:pt x="706282" y="748030"/>
                  </a:moveTo>
                  <a:lnTo>
                    <a:pt x="702627" y="748030"/>
                  </a:lnTo>
                  <a:lnTo>
                    <a:pt x="703947" y="749300"/>
                  </a:lnTo>
                  <a:lnTo>
                    <a:pt x="704527" y="750679"/>
                  </a:lnTo>
                  <a:lnTo>
                    <a:pt x="704983" y="749300"/>
                  </a:lnTo>
                  <a:lnTo>
                    <a:pt x="706282" y="748030"/>
                  </a:lnTo>
                  <a:close/>
                </a:path>
                <a:path w="1501140" h="894079">
                  <a:moveTo>
                    <a:pt x="832822" y="749300"/>
                  </a:moveTo>
                  <a:lnTo>
                    <a:pt x="829126" y="749300"/>
                  </a:lnTo>
                  <a:lnTo>
                    <a:pt x="828808" y="750679"/>
                  </a:lnTo>
                  <a:lnTo>
                    <a:pt x="830616" y="750679"/>
                  </a:lnTo>
                  <a:lnTo>
                    <a:pt x="832822" y="749300"/>
                  </a:lnTo>
                  <a:close/>
                </a:path>
                <a:path w="1501140" h="894079">
                  <a:moveTo>
                    <a:pt x="836843" y="746760"/>
                  </a:moveTo>
                  <a:lnTo>
                    <a:pt x="828875" y="746760"/>
                  </a:lnTo>
                  <a:lnTo>
                    <a:pt x="828006" y="748030"/>
                  </a:lnTo>
                  <a:lnTo>
                    <a:pt x="828257" y="749300"/>
                  </a:lnTo>
                  <a:lnTo>
                    <a:pt x="833325" y="749300"/>
                  </a:lnTo>
                  <a:lnTo>
                    <a:pt x="832893" y="750679"/>
                  </a:lnTo>
                  <a:lnTo>
                    <a:pt x="834644" y="750679"/>
                  </a:lnTo>
                  <a:lnTo>
                    <a:pt x="835440" y="749300"/>
                  </a:lnTo>
                  <a:lnTo>
                    <a:pt x="835555" y="748030"/>
                  </a:lnTo>
                  <a:lnTo>
                    <a:pt x="836016" y="748030"/>
                  </a:lnTo>
                  <a:lnTo>
                    <a:pt x="836843" y="746760"/>
                  </a:lnTo>
                  <a:close/>
                </a:path>
                <a:path w="1501140" h="894079">
                  <a:moveTo>
                    <a:pt x="1317268" y="748030"/>
                  </a:moveTo>
                  <a:lnTo>
                    <a:pt x="1305174" y="748030"/>
                  </a:lnTo>
                  <a:lnTo>
                    <a:pt x="1305070" y="749300"/>
                  </a:lnTo>
                  <a:lnTo>
                    <a:pt x="1305388" y="750679"/>
                  </a:lnTo>
                  <a:lnTo>
                    <a:pt x="1306443" y="750679"/>
                  </a:lnTo>
                  <a:lnTo>
                    <a:pt x="1306682" y="749300"/>
                  </a:lnTo>
                  <a:lnTo>
                    <a:pt x="1319268" y="749300"/>
                  </a:lnTo>
                  <a:lnTo>
                    <a:pt x="1317268" y="748030"/>
                  </a:lnTo>
                  <a:close/>
                </a:path>
                <a:path w="1501140" h="894079">
                  <a:moveTo>
                    <a:pt x="1363194" y="741680"/>
                  </a:moveTo>
                  <a:lnTo>
                    <a:pt x="1345456" y="741680"/>
                  </a:lnTo>
                  <a:lnTo>
                    <a:pt x="1346252" y="742950"/>
                  </a:lnTo>
                  <a:lnTo>
                    <a:pt x="1346427" y="744343"/>
                  </a:lnTo>
                  <a:lnTo>
                    <a:pt x="1346897" y="746379"/>
                  </a:lnTo>
                  <a:lnTo>
                    <a:pt x="1346985" y="746760"/>
                  </a:lnTo>
                  <a:lnTo>
                    <a:pt x="1347393" y="748030"/>
                  </a:lnTo>
                  <a:lnTo>
                    <a:pt x="1347917" y="748030"/>
                  </a:lnTo>
                  <a:lnTo>
                    <a:pt x="1348545" y="749300"/>
                  </a:lnTo>
                  <a:lnTo>
                    <a:pt x="1356178" y="749300"/>
                  </a:lnTo>
                  <a:lnTo>
                    <a:pt x="1354757" y="750679"/>
                  </a:lnTo>
                  <a:lnTo>
                    <a:pt x="1370079" y="750679"/>
                  </a:lnTo>
                  <a:lnTo>
                    <a:pt x="1369277" y="749300"/>
                  </a:lnTo>
                  <a:lnTo>
                    <a:pt x="1368282" y="748030"/>
                  </a:lnTo>
                  <a:lnTo>
                    <a:pt x="1368115" y="746760"/>
                  </a:lnTo>
                  <a:lnTo>
                    <a:pt x="1367885" y="745490"/>
                  </a:lnTo>
                  <a:lnTo>
                    <a:pt x="1367525" y="744343"/>
                  </a:lnTo>
                  <a:lnTo>
                    <a:pt x="1367085" y="744343"/>
                  </a:lnTo>
                  <a:lnTo>
                    <a:pt x="1366534" y="742950"/>
                  </a:lnTo>
                  <a:lnTo>
                    <a:pt x="1363665" y="742950"/>
                  </a:lnTo>
                  <a:lnTo>
                    <a:pt x="1363194" y="741680"/>
                  </a:lnTo>
                  <a:close/>
                </a:path>
                <a:path w="1501140" h="894079">
                  <a:moveTo>
                    <a:pt x="714965" y="744343"/>
                  </a:moveTo>
                  <a:lnTo>
                    <a:pt x="711421" y="744343"/>
                  </a:lnTo>
                  <a:lnTo>
                    <a:pt x="711695" y="745490"/>
                  </a:lnTo>
                  <a:lnTo>
                    <a:pt x="712491" y="748030"/>
                  </a:lnTo>
                  <a:lnTo>
                    <a:pt x="713423" y="748030"/>
                  </a:lnTo>
                  <a:lnTo>
                    <a:pt x="713967" y="746760"/>
                  </a:lnTo>
                  <a:lnTo>
                    <a:pt x="714386" y="746760"/>
                  </a:lnTo>
                  <a:lnTo>
                    <a:pt x="714440" y="746379"/>
                  </a:lnTo>
                  <a:lnTo>
                    <a:pt x="714564" y="745490"/>
                  </a:lnTo>
                  <a:lnTo>
                    <a:pt x="714794" y="745490"/>
                  </a:lnTo>
                  <a:lnTo>
                    <a:pt x="714965" y="744343"/>
                  </a:lnTo>
                  <a:close/>
                </a:path>
                <a:path w="1501140" h="894079">
                  <a:moveTo>
                    <a:pt x="1315656" y="746760"/>
                  </a:moveTo>
                  <a:lnTo>
                    <a:pt x="1306012" y="746760"/>
                  </a:lnTo>
                  <a:lnTo>
                    <a:pt x="1305541" y="748030"/>
                  </a:lnTo>
                  <a:lnTo>
                    <a:pt x="1314912" y="748030"/>
                  </a:lnTo>
                  <a:lnTo>
                    <a:pt x="1315656" y="746760"/>
                  </a:lnTo>
                  <a:close/>
                </a:path>
                <a:path w="1501140" h="894079">
                  <a:moveTo>
                    <a:pt x="709664" y="745490"/>
                  </a:moveTo>
                  <a:lnTo>
                    <a:pt x="695717" y="745490"/>
                  </a:lnTo>
                  <a:lnTo>
                    <a:pt x="696439" y="746760"/>
                  </a:lnTo>
                  <a:lnTo>
                    <a:pt x="709810" y="746760"/>
                  </a:lnTo>
                  <a:lnTo>
                    <a:pt x="709766" y="746379"/>
                  </a:lnTo>
                  <a:lnTo>
                    <a:pt x="709664" y="745490"/>
                  </a:lnTo>
                  <a:close/>
                </a:path>
                <a:path w="1501140" h="894079">
                  <a:moveTo>
                    <a:pt x="806636" y="746379"/>
                  </a:moveTo>
                  <a:lnTo>
                    <a:pt x="806802" y="746760"/>
                  </a:lnTo>
                  <a:lnTo>
                    <a:pt x="807085" y="746760"/>
                  </a:lnTo>
                  <a:lnTo>
                    <a:pt x="806636" y="746379"/>
                  </a:lnTo>
                  <a:close/>
                </a:path>
                <a:path w="1501140" h="894079">
                  <a:moveTo>
                    <a:pt x="836446" y="744343"/>
                  </a:moveTo>
                  <a:lnTo>
                    <a:pt x="805633" y="744343"/>
                  </a:lnTo>
                  <a:lnTo>
                    <a:pt x="806247" y="745490"/>
                  </a:lnTo>
                  <a:lnTo>
                    <a:pt x="806636" y="746379"/>
                  </a:lnTo>
                  <a:lnTo>
                    <a:pt x="807085" y="746760"/>
                  </a:lnTo>
                  <a:lnTo>
                    <a:pt x="820498" y="746760"/>
                  </a:lnTo>
                  <a:lnTo>
                    <a:pt x="820540" y="745490"/>
                  </a:lnTo>
                  <a:lnTo>
                    <a:pt x="836738" y="745490"/>
                  </a:lnTo>
                  <a:lnTo>
                    <a:pt x="836446" y="744343"/>
                  </a:lnTo>
                  <a:close/>
                </a:path>
                <a:path w="1501140" h="894079">
                  <a:moveTo>
                    <a:pt x="836979" y="745490"/>
                  </a:moveTo>
                  <a:lnTo>
                    <a:pt x="821095" y="745490"/>
                  </a:lnTo>
                  <a:lnTo>
                    <a:pt x="821105" y="746760"/>
                  </a:lnTo>
                  <a:lnTo>
                    <a:pt x="837084" y="746760"/>
                  </a:lnTo>
                  <a:lnTo>
                    <a:pt x="836979" y="745490"/>
                  </a:lnTo>
                  <a:close/>
                </a:path>
                <a:path w="1501140" h="894079">
                  <a:moveTo>
                    <a:pt x="1313792" y="741680"/>
                  </a:moveTo>
                  <a:lnTo>
                    <a:pt x="1302096" y="741680"/>
                  </a:lnTo>
                  <a:lnTo>
                    <a:pt x="1302159" y="742950"/>
                  </a:lnTo>
                  <a:lnTo>
                    <a:pt x="1302333" y="743320"/>
                  </a:lnTo>
                  <a:lnTo>
                    <a:pt x="1302935" y="744343"/>
                  </a:lnTo>
                  <a:lnTo>
                    <a:pt x="1306431" y="746760"/>
                  </a:lnTo>
                  <a:lnTo>
                    <a:pt x="1317300" y="746760"/>
                  </a:lnTo>
                  <a:lnTo>
                    <a:pt x="1316986" y="745490"/>
                  </a:lnTo>
                  <a:lnTo>
                    <a:pt x="1316452" y="745490"/>
                  </a:lnTo>
                  <a:lnTo>
                    <a:pt x="1316716" y="744343"/>
                  </a:lnTo>
                  <a:lnTo>
                    <a:pt x="1315147" y="744343"/>
                  </a:lnTo>
                  <a:lnTo>
                    <a:pt x="1314852" y="743320"/>
                  </a:lnTo>
                  <a:lnTo>
                    <a:pt x="1314745" y="742950"/>
                  </a:lnTo>
                  <a:lnTo>
                    <a:pt x="1314022" y="742950"/>
                  </a:lnTo>
                  <a:lnTo>
                    <a:pt x="1313792" y="741680"/>
                  </a:lnTo>
                  <a:close/>
                </a:path>
                <a:path w="1501140" h="894079">
                  <a:moveTo>
                    <a:pt x="1376691" y="726440"/>
                  </a:moveTo>
                  <a:lnTo>
                    <a:pt x="1376345" y="726440"/>
                  </a:lnTo>
                  <a:lnTo>
                    <a:pt x="1376355" y="728980"/>
                  </a:lnTo>
                  <a:lnTo>
                    <a:pt x="1377172" y="734060"/>
                  </a:lnTo>
                  <a:lnTo>
                    <a:pt x="1377549" y="735330"/>
                  </a:lnTo>
                  <a:lnTo>
                    <a:pt x="1378104" y="735330"/>
                  </a:lnTo>
                  <a:lnTo>
                    <a:pt x="1379015" y="736600"/>
                  </a:lnTo>
                  <a:lnTo>
                    <a:pt x="1381444" y="736600"/>
                  </a:lnTo>
                  <a:lnTo>
                    <a:pt x="1382062" y="737870"/>
                  </a:lnTo>
                  <a:lnTo>
                    <a:pt x="1383308" y="739140"/>
                  </a:lnTo>
                  <a:lnTo>
                    <a:pt x="1386606" y="740410"/>
                  </a:lnTo>
                  <a:lnTo>
                    <a:pt x="1389256" y="740410"/>
                  </a:lnTo>
                  <a:lnTo>
                    <a:pt x="1389298" y="741680"/>
                  </a:lnTo>
                  <a:lnTo>
                    <a:pt x="1389654" y="741680"/>
                  </a:lnTo>
                  <a:lnTo>
                    <a:pt x="1390575" y="742950"/>
                  </a:lnTo>
                  <a:lnTo>
                    <a:pt x="1391637" y="744343"/>
                  </a:lnTo>
                  <a:lnTo>
                    <a:pt x="1392167" y="745490"/>
                  </a:lnTo>
                  <a:lnTo>
                    <a:pt x="1394512" y="745490"/>
                  </a:lnTo>
                  <a:lnTo>
                    <a:pt x="1394439" y="746760"/>
                  </a:lnTo>
                  <a:lnTo>
                    <a:pt x="1408451" y="746760"/>
                  </a:lnTo>
                  <a:lnTo>
                    <a:pt x="1407360" y="745490"/>
                  </a:lnTo>
                  <a:lnTo>
                    <a:pt x="1401716" y="736600"/>
                  </a:lnTo>
                  <a:lnTo>
                    <a:pt x="1396164" y="728980"/>
                  </a:lnTo>
                  <a:lnTo>
                    <a:pt x="1388219" y="728980"/>
                  </a:lnTo>
                  <a:lnTo>
                    <a:pt x="1385224" y="727710"/>
                  </a:lnTo>
                  <a:lnTo>
                    <a:pt x="1378115" y="727710"/>
                  </a:lnTo>
                  <a:lnTo>
                    <a:pt x="1376691" y="726440"/>
                  </a:lnTo>
                  <a:close/>
                </a:path>
                <a:path w="1501140" h="894079">
                  <a:moveTo>
                    <a:pt x="719841" y="741680"/>
                  </a:moveTo>
                  <a:lnTo>
                    <a:pt x="717852" y="741680"/>
                  </a:lnTo>
                  <a:lnTo>
                    <a:pt x="717957" y="742950"/>
                  </a:lnTo>
                  <a:lnTo>
                    <a:pt x="718026" y="744343"/>
                  </a:lnTo>
                  <a:lnTo>
                    <a:pt x="719007" y="744343"/>
                  </a:lnTo>
                  <a:lnTo>
                    <a:pt x="720972" y="745490"/>
                  </a:lnTo>
                  <a:lnTo>
                    <a:pt x="721642" y="745490"/>
                  </a:lnTo>
                  <a:lnTo>
                    <a:pt x="721472" y="744343"/>
                  </a:lnTo>
                  <a:lnTo>
                    <a:pt x="720883" y="743320"/>
                  </a:lnTo>
                  <a:lnTo>
                    <a:pt x="719841" y="741680"/>
                  </a:lnTo>
                  <a:close/>
                </a:path>
                <a:path w="1501140" h="894079">
                  <a:moveTo>
                    <a:pt x="1367958" y="736600"/>
                  </a:moveTo>
                  <a:lnTo>
                    <a:pt x="1365036" y="736600"/>
                  </a:lnTo>
                  <a:lnTo>
                    <a:pt x="1365225" y="737870"/>
                  </a:lnTo>
                  <a:lnTo>
                    <a:pt x="1365361" y="737870"/>
                  </a:lnTo>
                  <a:lnTo>
                    <a:pt x="1365487" y="739140"/>
                  </a:lnTo>
                  <a:lnTo>
                    <a:pt x="1366136" y="739140"/>
                  </a:lnTo>
                  <a:lnTo>
                    <a:pt x="1366293" y="740410"/>
                  </a:lnTo>
                  <a:lnTo>
                    <a:pt x="1369131" y="742950"/>
                  </a:lnTo>
                  <a:lnTo>
                    <a:pt x="1369820" y="744343"/>
                  </a:lnTo>
                  <a:lnTo>
                    <a:pt x="1370327" y="744343"/>
                  </a:lnTo>
                  <a:lnTo>
                    <a:pt x="1370837" y="745490"/>
                  </a:lnTo>
                  <a:lnTo>
                    <a:pt x="1371863" y="745490"/>
                  </a:lnTo>
                  <a:lnTo>
                    <a:pt x="1371363" y="744343"/>
                  </a:lnTo>
                  <a:lnTo>
                    <a:pt x="1370637" y="743320"/>
                  </a:lnTo>
                  <a:lnTo>
                    <a:pt x="1369413" y="741680"/>
                  </a:lnTo>
                  <a:lnTo>
                    <a:pt x="1368953" y="740410"/>
                  </a:lnTo>
                  <a:lnTo>
                    <a:pt x="1368638" y="740410"/>
                  </a:lnTo>
                  <a:lnTo>
                    <a:pt x="1368419" y="739140"/>
                  </a:lnTo>
                  <a:lnTo>
                    <a:pt x="1368314" y="737870"/>
                  </a:lnTo>
                  <a:lnTo>
                    <a:pt x="1367958" y="736600"/>
                  </a:lnTo>
                  <a:close/>
                </a:path>
                <a:path w="1501140" h="894079">
                  <a:moveTo>
                    <a:pt x="1382334" y="742950"/>
                  </a:moveTo>
                  <a:lnTo>
                    <a:pt x="1375643" y="742950"/>
                  </a:lnTo>
                  <a:lnTo>
                    <a:pt x="1377130" y="745490"/>
                  </a:lnTo>
                  <a:lnTo>
                    <a:pt x="1379204" y="745490"/>
                  </a:lnTo>
                  <a:lnTo>
                    <a:pt x="1380989" y="744343"/>
                  </a:lnTo>
                  <a:lnTo>
                    <a:pt x="1381679" y="744343"/>
                  </a:lnTo>
                  <a:lnTo>
                    <a:pt x="1382334" y="742950"/>
                  </a:lnTo>
                  <a:close/>
                </a:path>
                <a:path w="1501140" h="894079">
                  <a:moveTo>
                    <a:pt x="632201" y="743320"/>
                  </a:moveTo>
                  <a:lnTo>
                    <a:pt x="625468" y="744343"/>
                  </a:lnTo>
                  <a:lnTo>
                    <a:pt x="632379" y="744343"/>
                  </a:lnTo>
                  <a:lnTo>
                    <a:pt x="632201" y="743320"/>
                  </a:lnTo>
                  <a:close/>
                </a:path>
                <a:path w="1501140" h="894079">
                  <a:moveTo>
                    <a:pt x="715831" y="742950"/>
                  </a:moveTo>
                  <a:lnTo>
                    <a:pt x="710313" y="742950"/>
                  </a:lnTo>
                  <a:lnTo>
                    <a:pt x="710899" y="744343"/>
                  </a:lnTo>
                  <a:lnTo>
                    <a:pt x="715716" y="744343"/>
                  </a:lnTo>
                  <a:lnTo>
                    <a:pt x="715831" y="742950"/>
                  </a:lnTo>
                  <a:close/>
                </a:path>
                <a:path w="1501140" h="894079">
                  <a:moveTo>
                    <a:pt x="825440" y="740410"/>
                  </a:moveTo>
                  <a:lnTo>
                    <a:pt x="804237" y="740410"/>
                  </a:lnTo>
                  <a:lnTo>
                    <a:pt x="804236" y="744343"/>
                  </a:lnTo>
                  <a:lnTo>
                    <a:pt x="836649" y="744343"/>
                  </a:lnTo>
                  <a:lnTo>
                    <a:pt x="834006" y="742950"/>
                  </a:lnTo>
                  <a:lnTo>
                    <a:pt x="833142" y="741680"/>
                  </a:lnTo>
                  <a:lnTo>
                    <a:pt x="825105" y="741680"/>
                  </a:lnTo>
                  <a:lnTo>
                    <a:pt x="825440" y="740410"/>
                  </a:lnTo>
                  <a:close/>
                </a:path>
                <a:path w="1501140" h="894079">
                  <a:moveTo>
                    <a:pt x="845911" y="741680"/>
                  </a:moveTo>
                  <a:lnTo>
                    <a:pt x="841796" y="741680"/>
                  </a:lnTo>
                  <a:lnTo>
                    <a:pt x="842026" y="742950"/>
                  </a:lnTo>
                  <a:lnTo>
                    <a:pt x="841702" y="742950"/>
                  </a:lnTo>
                  <a:lnTo>
                    <a:pt x="841138" y="744343"/>
                  </a:lnTo>
                  <a:lnTo>
                    <a:pt x="845303" y="744343"/>
                  </a:lnTo>
                  <a:lnTo>
                    <a:pt x="845480" y="743320"/>
                  </a:lnTo>
                  <a:lnTo>
                    <a:pt x="845544" y="742950"/>
                  </a:lnTo>
                  <a:lnTo>
                    <a:pt x="845911" y="741680"/>
                  </a:lnTo>
                  <a:close/>
                </a:path>
                <a:path w="1501140" h="894079">
                  <a:moveTo>
                    <a:pt x="1389444" y="742950"/>
                  </a:moveTo>
                  <a:lnTo>
                    <a:pt x="1385256" y="742950"/>
                  </a:lnTo>
                  <a:lnTo>
                    <a:pt x="1384279" y="744343"/>
                  </a:lnTo>
                  <a:lnTo>
                    <a:pt x="1389777" y="744343"/>
                  </a:lnTo>
                  <a:lnTo>
                    <a:pt x="1389533" y="743320"/>
                  </a:lnTo>
                  <a:lnTo>
                    <a:pt x="1389444" y="742950"/>
                  </a:lnTo>
                  <a:close/>
                </a:path>
                <a:path w="1501140" h="894079">
                  <a:moveTo>
                    <a:pt x="634640" y="742950"/>
                  </a:moveTo>
                  <a:lnTo>
                    <a:pt x="632137" y="742950"/>
                  </a:lnTo>
                  <a:lnTo>
                    <a:pt x="632201" y="743320"/>
                  </a:lnTo>
                  <a:lnTo>
                    <a:pt x="634640" y="742950"/>
                  </a:lnTo>
                  <a:close/>
                </a:path>
                <a:path w="1501140" h="894079">
                  <a:moveTo>
                    <a:pt x="715527" y="740410"/>
                  </a:moveTo>
                  <a:lnTo>
                    <a:pt x="660136" y="740410"/>
                  </a:lnTo>
                  <a:lnTo>
                    <a:pt x="660063" y="741680"/>
                  </a:lnTo>
                  <a:lnTo>
                    <a:pt x="659990" y="742950"/>
                  </a:lnTo>
                  <a:lnTo>
                    <a:pt x="715664" y="742950"/>
                  </a:lnTo>
                  <a:lnTo>
                    <a:pt x="715339" y="741680"/>
                  </a:lnTo>
                  <a:lnTo>
                    <a:pt x="715527" y="740410"/>
                  </a:lnTo>
                  <a:close/>
                </a:path>
                <a:path w="1501140" h="894079">
                  <a:moveTo>
                    <a:pt x="723601" y="741680"/>
                  </a:moveTo>
                  <a:lnTo>
                    <a:pt x="722040" y="741680"/>
                  </a:lnTo>
                  <a:lnTo>
                    <a:pt x="722574" y="742950"/>
                  </a:lnTo>
                  <a:lnTo>
                    <a:pt x="723129" y="742950"/>
                  </a:lnTo>
                  <a:lnTo>
                    <a:pt x="723601" y="741680"/>
                  </a:lnTo>
                  <a:close/>
                </a:path>
                <a:path w="1501140" h="894079">
                  <a:moveTo>
                    <a:pt x="846445" y="740410"/>
                  </a:moveTo>
                  <a:lnTo>
                    <a:pt x="837649" y="740410"/>
                  </a:lnTo>
                  <a:lnTo>
                    <a:pt x="837869" y="741680"/>
                  </a:lnTo>
                  <a:lnTo>
                    <a:pt x="838016" y="742950"/>
                  </a:lnTo>
                  <a:lnTo>
                    <a:pt x="840456" y="742950"/>
                  </a:lnTo>
                  <a:lnTo>
                    <a:pt x="840696" y="741680"/>
                  </a:lnTo>
                  <a:lnTo>
                    <a:pt x="845911" y="741680"/>
                  </a:lnTo>
                  <a:lnTo>
                    <a:pt x="846445" y="740410"/>
                  </a:lnTo>
                  <a:close/>
                </a:path>
                <a:path w="1501140" h="894079">
                  <a:moveTo>
                    <a:pt x="1301677" y="741680"/>
                  </a:moveTo>
                  <a:lnTo>
                    <a:pt x="1300169" y="741680"/>
                  </a:lnTo>
                  <a:lnTo>
                    <a:pt x="1300661" y="742950"/>
                  </a:lnTo>
                  <a:lnTo>
                    <a:pt x="1301133" y="742950"/>
                  </a:lnTo>
                  <a:lnTo>
                    <a:pt x="1301677" y="741680"/>
                  </a:lnTo>
                  <a:close/>
                </a:path>
                <a:path w="1501140" h="894079">
                  <a:moveTo>
                    <a:pt x="1339582" y="740410"/>
                  </a:moveTo>
                  <a:lnTo>
                    <a:pt x="1334503" y="740410"/>
                  </a:lnTo>
                  <a:lnTo>
                    <a:pt x="1333980" y="741680"/>
                  </a:lnTo>
                  <a:lnTo>
                    <a:pt x="1332284" y="741680"/>
                  </a:lnTo>
                  <a:lnTo>
                    <a:pt x="1332001" y="742950"/>
                  </a:lnTo>
                  <a:lnTo>
                    <a:pt x="1340252" y="742950"/>
                  </a:lnTo>
                  <a:lnTo>
                    <a:pt x="1339885" y="741680"/>
                  </a:lnTo>
                  <a:lnTo>
                    <a:pt x="1339582" y="740410"/>
                  </a:lnTo>
                  <a:close/>
                </a:path>
                <a:path w="1501140" h="894079">
                  <a:moveTo>
                    <a:pt x="1381109" y="739140"/>
                  </a:moveTo>
                  <a:lnTo>
                    <a:pt x="1375235" y="739140"/>
                  </a:lnTo>
                  <a:lnTo>
                    <a:pt x="1375319" y="742950"/>
                  </a:lnTo>
                  <a:lnTo>
                    <a:pt x="1388177" y="742950"/>
                  </a:lnTo>
                  <a:lnTo>
                    <a:pt x="1381109" y="739140"/>
                  </a:lnTo>
                  <a:close/>
                </a:path>
                <a:path w="1501140" h="894079">
                  <a:moveTo>
                    <a:pt x="639697" y="740410"/>
                  </a:moveTo>
                  <a:lnTo>
                    <a:pt x="639142" y="740410"/>
                  </a:lnTo>
                  <a:lnTo>
                    <a:pt x="638598" y="741680"/>
                  </a:lnTo>
                  <a:lnTo>
                    <a:pt x="639111" y="741680"/>
                  </a:lnTo>
                  <a:lnTo>
                    <a:pt x="639697" y="740410"/>
                  </a:lnTo>
                  <a:close/>
                </a:path>
                <a:path w="1501140" h="894079">
                  <a:moveTo>
                    <a:pt x="652451" y="736600"/>
                  </a:moveTo>
                  <a:lnTo>
                    <a:pt x="651508" y="736600"/>
                  </a:lnTo>
                  <a:lnTo>
                    <a:pt x="650985" y="737870"/>
                  </a:lnTo>
                  <a:lnTo>
                    <a:pt x="650786" y="739140"/>
                  </a:lnTo>
                  <a:lnTo>
                    <a:pt x="644053" y="739140"/>
                  </a:lnTo>
                  <a:lnTo>
                    <a:pt x="641593" y="741680"/>
                  </a:lnTo>
                  <a:lnTo>
                    <a:pt x="656199" y="741680"/>
                  </a:lnTo>
                  <a:lnTo>
                    <a:pt x="655299" y="740410"/>
                  </a:lnTo>
                  <a:lnTo>
                    <a:pt x="654430" y="740410"/>
                  </a:lnTo>
                  <a:lnTo>
                    <a:pt x="653854" y="739140"/>
                  </a:lnTo>
                  <a:lnTo>
                    <a:pt x="653069" y="737870"/>
                  </a:lnTo>
                  <a:lnTo>
                    <a:pt x="652451" y="736600"/>
                  </a:lnTo>
                  <a:close/>
                </a:path>
                <a:path w="1501140" h="894079">
                  <a:moveTo>
                    <a:pt x="720375" y="740410"/>
                  </a:moveTo>
                  <a:lnTo>
                    <a:pt x="716061" y="740410"/>
                  </a:lnTo>
                  <a:lnTo>
                    <a:pt x="717423" y="741680"/>
                  </a:lnTo>
                  <a:lnTo>
                    <a:pt x="720386" y="741680"/>
                  </a:lnTo>
                  <a:lnTo>
                    <a:pt x="720375" y="740410"/>
                  </a:lnTo>
                  <a:close/>
                </a:path>
                <a:path w="1501140" h="894079">
                  <a:moveTo>
                    <a:pt x="724229" y="740410"/>
                  </a:moveTo>
                  <a:lnTo>
                    <a:pt x="720637" y="740410"/>
                  </a:lnTo>
                  <a:lnTo>
                    <a:pt x="721381" y="741680"/>
                  </a:lnTo>
                  <a:lnTo>
                    <a:pt x="723883" y="741680"/>
                  </a:lnTo>
                  <a:lnTo>
                    <a:pt x="724229" y="740410"/>
                  </a:lnTo>
                  <a:close/>
                </a:path>
                <a:path w="1501140" h="894079">
                  <a:moveTo>
                    <a:pt x="725559" y="740410"/>
                  </a:moveTo>
                  <a:lnTo>
                    <a:pt x="724752" y="740410"/>
                  </a:lnTo>
                  <a:lnTo>
                    <a:pt x="724983" y="741680"/>
                  </a:lnTo>
                  <a:lnTo>
                    <a:pt x="725559" y="740410"/>
                  </a:lnTo>
                  <a:close/>
                </a:path>
                <a:path w="1501140" h="894079">
                  <a:moveTo>
                    <a:pt x="832278" y="740410"/>
                  </a:moveTo>
                  <a:lnTo>
                    <a:pt x="826456" y="740410"/>
                  </a:lnTo>
                  <a:lnTo>
                    <a:pt x="825503" y="741680"/>
                  </a:lnTo>
                  <a:lnTo>
                    <a:pt x="833142" y="741680"/>
                  </a:lnTo>
                  <a:lnTo>
                    <a:pt x="832278" y="740410"/>
                  </a:lnTo>
                  <a:close/>
                </a:path>
                <a:path w="1501140" h="894079">
                  <a:moveTo>
                    <a:pt x="850864" y="736600"/>
                  </a:moveTo>
                  <a:lnTo>
                    <a:pt x="828435" y="736600"/>
                  </a:lnTo>
                  <a:lnTo>
                    <a:pt x="828990" y="737870"/>
                  </a:lnTo>
                  <a:lnTo>
                    <a:pt x="831754" y="737870"/>
                  </a:lnTo>
                  <a:lnTo>
                    <a:pt x="832184" y="739140"/>
                  </a:lnTo>
                  <a:lnTo>
                    <a:pt x="834686" y="739140"/>
                  </a:lnTo>
                  <a:lnTo>
                    <a:pt x="835304" y="740410"/>
                  </a:lnTo>
                  <a:lnTo>
                    <a:pt x="835555" y="741680"/>
                  </a:lnTo>
                  <a:lnTo>
                    <a:pt x="836424" y="741680"/>
                  </a:lnTo>
                  <a:lnTo>
                    <a:pt x="837063" y="740410"/>
                  </a:lnTo>
                  <a:lnTo>
                    <a:pt x="847680" y="740410"/>
                  </a:lnTo>
                  <a:lnTo>
                    <a:pt x="848382" y="739140"/>
                  </a:lnTo>
                  <a:lnTo>
                    <a:pt x="850864" y="736600"/>
                  </a:lnTo>
                  <a:close/>
                </a:path>
                <a:path w="1501140" h="894079">
                  <a:moveTo>
                    <a:pt x="1327687" y="740410"/>
                  </a:moveTo>
                  <a:lnTo>
                    <a:pt x="1298620" y="740410"/>
                  </a:lnTo>
                  <a:lnTo>
                    <a:pt x="1299321" y="741680"/>
                  </a:lnTo>
                  <a:lnTo>
                    <a:pt x="1327540" y="741680"/>
                  </a:lnTo>
                  <a:lnTo>
                    <a:pt x="1327687" y="740410"/>
                  </a:lnTo>
                  <a:close/>
                </a:path>
                <a:path w="1501140" h="894079">
                  <a:moveTo>
                    <a:pt x="1354482" y="725170"/>
                  </a:moveTo>
                  <a:lnTo>
                    <a:pt x="1341257" y="725170"/>
                  </a:lnTo>
                  <a:lnTo>
                    <a:pt x="1341843" y="726440"/>
                  </a:lnTo>
                  <a:lnTo>
                    <a:pt x="1342377" y="726440"/>
                  </a:lnTo>
                  <a:lnTo>
                    <a:pt x="1342168" y="727710"/>
                  </a:lnTo>
                  <a:lnTo>
                    <a:pt x="1342566" y="728980"/>
                  </a:lnTo>
                  <a:lnTo>
                    <a:pt x="1343749" y="731520"/>
                  </a:lnTo>
                  <a:lnTo>
                    <a:pt x="1344189" y="734060"/>
                  </a:lnTo>
                  <a:lnTo>
                    <a:pt x="1344870" y="736600"/>
                  </a:lnTo>
                  <a:lnTo>
                    <a:pt x="1344775" y="740410"/>
                  </a:lnTo>
                  <a:lnTo>
                    <a:pt x="1345309" y="741680"/>
                  </a:lnTo>
                  <a:lnTo>
                    <a:pt x="1363885" y="741680"/>
                  </a:lnTo>
                  <a:lnTo>
                    <a:pt x="1363979" y="740410"/>
                  </a:lnTo>
                  <a:lnTo>
                    <a:pt x="1363623" y="740410"/>
                  </a:lnTo>
                  <a:lnTo>
                    <a:pt x="1359321" y="734060"/>
                  </a:lnTo>
                  <a:lnTo>
                    <a:pt x="1356220" y="734060"/>
                  </a:lnTo>
                  <a:lnTo>
                    <a:pt x="1356304" y="732790"/>
                  </a:lnTo>
                  <a:lnTo>
                    <a:pt x="1356388" y="731520"/>
                  </a:lnTo>
                  <a:lnTo>
                    <a:pt x="1356220" y="730250"/>
                  </a:lnTo>
                  <a:lnTo>
                    <a:pt x="1355634" y="728980"/>
                  </a:lnTo>
                  <a:lnTo>
                    <a:pt x="1355466" y="727710"/>
                  </a:lnTo>
                  <a:lnTo>
                    <a:pt x="1354702" y="726440"/>
                  </a:lnTo>
                  <a:lnTo>
                    <a:pt x="1354482" y="725170"/>
                  </a:lnTo>
                  <a:close/>
                </a:path>
                <a:path w="1501140" h="894079">
                  <a:moveTo>
                    <a:pt x="1389256" y="740410"/>
                  </a:moveTo>
                  <a:lnTo>
                    <a:pt x="1387853" y="740410"/>
                  </a:lnTo>
                  <a:lnTo>
                    <a:pt x="1388711" y="741680"/>
                  </a:lnTo>
                  <a:lnTo>
                    <a:pt x="1389256" y="740410"/>
                  </a:lnTo>
                  <a:close/>
                </a:path>
                <a:path w="1501140" h="894079">
                  <a:moveTo>
                    <a:pt x="730585" y="731520"/>
                  </a:moveTo>
                  <a:lnTo>
                    <a:pt x="661152" y="731520"/>
                  </a:lnTo>
                  <a:lnTo>
                    <a:pt x="660178" y="736600"/>
                  </a:lnTo>
                  <a:lnTo>
                    <a:pt x="660472" y="739140"/>
                  </a:lnTo>
                  <a:lnTo>
                    <a:pt x="660294" y="740410"/>
                  </a:lnTo>
                  <a:lnTo>
                    <a:pt x="725255" y="740410"/>
                  </a:lnTo>
                  <a:lnTo>
                    <a:pt x="724888" y="739140"/>
                  </a:lnTo>
                  <a:lnTo>
                    <a:pt x="725810" y="739140"/>
                  </a:lnTo>
                  <a:lnTo>
                    <a:pt x="728396" y="737870"/>
                  </a:lnTo>
                  <a:lnTo>
                    <a:pt x="729140" y="737870"/>
                  </a:lnTo>
                  <a:lnTo>
                    <a:pt x="729286" y="736600"/>
                  </a:lnTo>
                  <a:lnTo>
                    <a:pt x="729433" y="736600"/>
                  </a:lnTo>
                  <a:lnTo>
                    <a:pt x="728679" y="735330"/>
                  </a:lnTo>
                  <a:lnTo>
                    <a:pt x="728291" y="734060"/>
                  </a:lnTo>
                  <a:lnTo>
                    <a:pt x="727297" y="734060"/>
                  </a:lnTo>
                  <a:lnTo>
                    <a:pt x="727370" y="732790"/>
                  </a:lnTo>
                  <a:lnTo>
                    <a:pt x="730166" y="732790"/>
                  </a:lnTo>
                  <a:lnTo>
                    <a:pt x="730585" y="731520"/>
                  </a:lnTo>
                  <a:close/>
                </a:path>
                <a:path w="1501140" h="894079">
                  <a:moveTo>
                    <a:pt x="800038" y="730250"/>
                  </a:moveTo>
                  <a:lnTo>
                    <a:pt x="797295" y="731520"/>
                  </a:lnTo>
                  <a:lnTo>
                    <a:pt x="779159" y="731520"/>
                  </a:lnTo>
                  <a:lnTo>
                    <a:pt x="777766" y="732790"/>
                  </a:lnTo>
                  <a:lnTo>
                    <a:pt x="778007" y="734060"/>
                  </a:lnTo>
                  <a:lnTo>
                    <a:pt x="777944" y="735330"/>
                  </a:lnTo>
                  <a:lnTo>
                    <a:pt x="777588" y="735330"/>
                  </a:lnTo>
                  <a:lnTo>
                    <a:pt x="776866" y="736600"/>
                  </a:lnTo>
                  <a:lnTo>
                    <a:pt x="777285" y="736600"/>
                  </a:lnTo>
                  <a:lnTo>
                    <a:pt x="777421" y="737870"/>
                  </a:lnTo>
                  <a:lnTo>
                    <a:pt x="775473" y="737870"/>
                  </a:lnTo>
                  <a:lnTo>
                    <a:pt x="775693" y="739140"/>
                  </a:lnTo>
                  <a:lnTo>
                    <a:pt x="775243" y="740410"/>
                  </a:lnTo>
                  <a:lnTo>
                    <a:pt x="802247" y="740410"/>
                  </a:lnTo>
                  <a:lnTo>
                    <a:pt x="801399" y="739140"/>
                  </a:lnTo>
                  <a:lnTo>
                    <a:pt x="801043" y="739140"/>
                  </a:lnTo>
                  <a:lnTo>
                    <a:pt x="801158" y="732790"/>
                  </a:lnTo>
                  <a:lnTo>
                    <a:pt x="801001" y="731520"/>
                  </a:lnTo>
                  <a:lnTo>
                    <a:pt x="800038" y="730250"/>
                  </a:lnTo>
                  <a:close/>
                </a:path>
                <a:path w="1501140" h="894079">
                  <a:moveTo>
                    <a:pt x="826069" y="739140"/>
                  </a:moveTo>
                  <a:lnTo>
                    <a:pt x="803525" y="739140"/>
                  </a:lnTo>
                  <a:lnTo>
                    <a:pt x="803891" y="740410"/>
                  </a:lnTo>
                  <a:lnTo>
                    <a:pt x="826194" y="740410"/>
                  </a:lnTo>
                  <a:lnTo>
                    <a:pt x="826069" y="739140"/>
                  </a:lnTo>
                  <a:close/>
                </a:path>
                <a:path w="1501140" h="894079">
                  <a:moveTo>
                    <a:pt x="1299531" y="731520"/>
                  </a:moveTo>
                  <a:lnTo>
                    <a:pt x="1297593" y="731520"/>
                  </a:lnTo>
                  <a:lnTo>
                    <a:pt x="1297217" y="732790"/>
                  </a:lnTo>
                  <a:lnTo>
                    <a:pt x="1297363" y="732790"/>
                  </a:lnTo>
                  <a:lnTo>
                    <a:pt x="1297970" y="734060"/>
                  </a:lnTo>
                  <a:lnTo>
                    <a:pt x="1297761" y="735330"/>
                  </a:lnTo>
                  <a:lnTo>
                    <a:pt x="1296861" y="736600"/>
                  </a:lnTo>
                  <a:lnTo>
                    <a:pt x="1296777" y="737870"/>
                  </a:lnTo>
                  <a:lnTo>
                    <a:pt x="1296693" y="739140"/>
                  </a:lnTo>
                  <a:lnTo>
                    <a:pt x="1296515" y="740410"/>
                  </a:lnTo>
                  <a:lnTo>
                    <a:pt x="1297049" y="740410"/>
                  </a:lnTo>
                  <a:lnTo>
                    <a:pt x="1297217" y="739140"/>
                  </a:lnTo>
                  <a:lnTo>
                    <a:pt x="1325980" y="739140"/>
                  </a:lnTo>
                  <a:lnTo>
                    <a:pt x="1325488" y="737870"/>
                  </a:lnTo>
                  <a:lnTo>
                    <a:pt x="1306473" y="737870"/>
                  </a:lnTo>
                  <a:lnTo>
                    <a:pt x="1303332" y="735330"/>
                  </a:lnTo>
                  <a:lnTo>
                    <a:pt x="1299531" y="731520"/>
                  </a:lnTo>
                  <a:close/>
                </a:path>
                <a:path w="1501140" h="894079">
                  <a:moveTo>
                    <a:pt x="1325980" y="739140"/>
                  </a:moveTo>
                  <a:lnTo>
                    <a:pt x="1298285" y="739140"/>
                  </a:lnTo>
                  <a:lnTo>
                    <a:pt x="1298452" y="740410"/>
                  </a:lnTo>
                  <a:lnTo>
                    <a:pt x="1327394" y="740410"/>
                  </a:lnTo>
                  <a:lnTo>
                    <a:pt x="1325980" y="739140"/>
                  </a:lnTo>
                  <a:close/>
                </a:path>
                <a:path w="1501140" h="894079">
                  <a:moveTo>
                    <a:pt x="1338472" y="739140"/>
                  </a:moveTo>
                  <a:lnTo>
                    <a:pt x="1337592" y="739140"/>
                  </a:lnTo>
                  <a:lnTo>
                    <a:pt x="1337163" y="740410"/>
                  </a:lnTo>
                  <a:lnTo>
                    <a:pt x="1339152" y="740410"/>
                  </a:lnTo>
                  <a:lnTo>
                    <a:pt x="1338472" y="739140"/>
                  </a:lnTo>
                  <a:close/>
                </a:path>
                <a:path w="1501140" h="894079">
                  <a:moveTo>
                    <a:pt x="649582" y="737870"/>
                  </a:moveTo>
                  <a:lnTo>
                    <a:pt x="647708" y="737870"/>
                  </a:lnTo>
                  <a:lnTo>
                    <a:pt x="644922" y="739140"/>
                  </a:lnTo>
                  <a:lnTo>
                    <a:pt x="649875" y="739140"/>
                  </a:lnTo>
                  <a:lnTo>
                    <a:pt x="649582" y="737870"/>
                  </a:lnTo>
                  <a:close/>
                </a:path>
                <a:path w="1501140" h="894079">
                  <a:moveTo>
                    <a:pt x="804593" y="730250"/>
                  </a:moveTo>
                  <a:lnTo>
                    <a:pt x="803766" y="730250"/>
                  </a:lnTo>
                  <a:lnTo>
                    <a:pt x="803724" y="731520"/>
                  </a:lnTo>
                  <a:lnTo>
                    <a:pt x="804383" y="732790"/>
                  </a:lnTo>
                  <a:lnTo>
                    <a:pt x="804006" y="734060"/>
                  </a:lnTo>
                  <a:lnTo>
                    <a:pt x="803755" y="735330"/>
                  </a:lnTo>
                  <a:lnTo>
                    <a:pt x="803315" y="739140"/>
                  </a:lnTo>
                  <a:lnTo>
                    <a:pt x="829356" y="739140"/>
                  </a:lnTo>
                  <a:lnTo>
                    <a:pt x="829262" y="737870"/>
                  </a:lnTo>
                  <a:lnTo>
                    <a:pt x="827838" y="737870"/>
                  </a:lnTo>
                  <a:lnTo>
                    <a:pt x="828435" y="736600"/>
                  </a:lnTo>
                  <a:lnTo>
                    <a:pt x="851607" y="736600"/>
                  </a:lnTo>
                  <a:lnTo>
                    <a:pt x="851911" y="735330"/>
                  </a:lnTo>
                  <a:lnTo>
                    <a:pt x="844016" y="735330"/>
                  </a:lnTo>
                  <a:lnTo>
                    <a:pt x="843702" y="734060"/>
                  </a:lnTo>
                  <a:lnTo>
                    <a:pt x="843932" y="734060"/>
                  </a:lnTo>
                  <a:lnTo>
                    <a:pt x="844309" y="732790"/>
                  </a:lnTo>
                  <a:lnTo>
                    <a:pt x="807441" y="732790"/>
                  </a:lnTo>
                  <a:lnTo>
                    <a:pt x="806289" y="731520"/>
                  </a:lnTo>
                  <a:lnTo>
                    <a:pt x="805200" y="731520"/>
                  </a:lnTo>
                  <a:lnTo>
                    <a:pt x="804593" y="730250"/>
                  </a:lnTo>
                  <a:close/>
                </a:path>
                <a:path w="1501140" h="894079">
                  <a:moveTo>
                    <a:pt x="1296861" y="731520"/>
                  </a:moveTo>
                  <a:lnTo>
                    <a:pt x="1292651" y="731520"/>
                  </a:lnTo>
                  <a:lnTo>
                    <a:pt x="1292274" y="732790"/>
                  </a:lnTo>
                  <a:lnTo>
                    <a:pt x="1292693" y="734060"/>
                  </a:lnTo>
                  <a:lnTo>
                    <a:pt x="1294285" y="734060"/>
                  </a:lnTo>
                  <a:lnTo>
                    <a:pt x="1294316" y="735330"/>
                  </a:lnTo>
                  <a:lnTo>
                    <a:pt x="1293918" y="735330"/>
                  </a:lnTo>
                  <a:lnTo>
                    <a:pt x="1293667" y="736600"/>
                  </a:lnTo>
                  <a:lnTo>
                    <a:pt x="1294861" y="736600"/>
                  </a:lnTo>
                  <a:lnTo>
                    <a:pt x="1294724" y="737870"/>
                  </a:lnTo>
                  <a:lnTo>
                    <a:pt x="1295300" y="737870"/>
                  </a:lnTo>
                  <a:lnTo>
                    <a:pt x="1295447" y="739140"/>
                  </a:lnTo>
                  <a:lnTo>
                    <a:pt x="1296243" y="737870"/>
                  </a:lnTo>
                  <a:lnTo>
                    <a:pt x="1296861" y="736600"/>
                  </a:lnTo>
                  <a:lnTo>
                    <a:pt x="1296970" y="735330"/>
                  </a:lnTo>
                  <a:lnTo>
                    <a:pt x="1297080" y="734060"/>
                  </a:lnTo>
                  <a:lnTo>
                    <a:pt x="1296651" y="732790"/>
                  </a:lnTo>
                  <a:lnTo>
                    <a:pt x="1296861" y="731520"/>
                  </a:lnTo>
                  <a:close/>
                </a:path>
                <a:path w="1501140" h="894079">
                  <a:moveTo>
                    <a:pt x="1336650" y="735330"/>
                  </a:moveTo>
                  <a:lnTo>
                    <a:pt x="1324305" y="735330"/>
                  </a:lnTo>
                  <a:lnTo>
                    <a:pt x="1329216" y="739140"/>
                  </a:lnTo>
                  <a:lnTo>
                    <a:pt x="1336168" y="739140"/>
                  </a:lnTo>
                  <a:lnTo>
                    <a:pt x="1336430" y="737870"/>
                  </a:lnTo>
                  <a:lnTo>
                    <a:pt x="1338063" y="737870"/>
                  </a:lnTo>
                  <a:lnTo>
                    <a:pt x="1338378" y="736600"/>
                  </a:lnTo>
                  <a:lnTo>
                    <a:pt x="1336828" y="736600"/>
                  </a:lnTo>
                  <a:lnTo>
                    <a:pt x="1336650" y="735330"/>
                  </a:lnTo>
                  <a:close/>
                </a:path>
                <a:path w="1501140" h="894079">
                  <a:moveTo>
                    <a:pt x="1378355" y="737870"/>
                  </a:moveTo>
                  <a:lnTo>
                    <a:pt x="1375403" y="737870"/>
                  </a:lnTo>
                  <a:lnTo>
                    <a:pt x="1375068" y="739140"/>
                  </a:lnTo>
                  <a:lnTo>
                    <a:pt x="1378670" y="739140"/>
                  </a:lnTo>
                  <a:lnTo>
                    <a:pt x="1378355" y="737870"/>
                  </a:lnTo>
                  <a:close/>
                </a:path>
                <a:path w="1501140" h="894079">
                  <a:moveTo>
                    <a:pt x="652838" y="735330"/>
                  </a:moveTo>
                  <a:lnTo>
                    <a:pt x="652189" y="735330"/>
                  </a:lnTo>
                  <a:lnTo>
                    <a:pt x="650786" y="736600"/>
                  </a:lnTo>
                  <a:lnTo>
                    <a:pt x="649844" y="737870"/>
                  </a:lnTo>
                  <a:lnTo>
                    <a:pt x="649383" y="737870"/>
                  </a:lnTo>
                  <a:lnTo>
                    <a:pt x="651152" y="736600"/>
                  </a:lnTo>
                  <a:lnTo>
                    <a:pt x="652838" y="735330"/>
                  </a:lnTo>
                  <a:close/>
                </a:path>
                <a:path w="1501140" h="894079">
                  <a:moveTo>
                    <a:pt x="775997" y="736600"/>
                  </a:moveTo>
                  <a:lnTo>
                    <a:pt x="774604" y="736600"/>
                  </a:lnTo>
                  <a:lnTo>
                    <a:pt x="774814" y="737870"/>
                  </a:lnTo>
                  <a:lnTo>
                    <a:pt x="776636" y="737870"/>
                  </a:lnTo>
                  <a:lnTo>
                    <a:pt x="775997" y="736600"/>
                  </a:lnTo>
                  <a:close/>
                </a:path>
                <a:path w="1501140" h="894079">
                  <a:moveTo>
                    <a:pt x="803525" y="731520"/>
                  </a:moveTo>
                  <a:lnTo>
                    <a:pt x="802656" y="731520"/>
                  </a:lnTo>
                  <a:lnTo>
                    <a:pt x="802541" y="732790"/>
                  </a:lnTo>
                  <a:lnTo>
                    <a:pt x="802090" y="732790"/>
                  </a:lnTo>
                  <a:lnTo>
                    <a:pt x="801965" y="735330"/>
                  </a:lnTo>
                  <a:lnTo>
                    <a:pt x="802111" y="736600"/>
                  </a:lnTo>
                  <a:lnTo>
                    <a:pt x="802635" y="737870"/>
                  </a:lnTo>
                  <a:lnTo>
                    <a:pt x="803179" y="736600"/>
                  </a:lnTo>
                  <a:lnTo>
                    <a:pt x="803462" y="735330"/>
                  </a:lnTo>
                  <a:lnTo>
                    <a:pt x="803661" y="734060"/>
                  </a:lnTo>
                  <a:lnTo>
                    <a:pt x="803818" y="732790"/>
                  </a:lnTo>
                  <a:lnTo>
                    <a:pt x="803525" y="731520"/>
                  </a:lnTo>
                  <a:close/>
                </a:path>
                <a:path w="1501140" h="894079">
                  <a:moveTo>
                    <a:pt x="1312693" y="731520"/>
                  </a:moveTo>
                  <a:lnTo>
                    <a:pt x="1300934" y="731520"/>
                  </a:lnTo>
                  <a:lnTo>
                    <a:pt x="1301363" y="732790"/>
                  </a:lnTo>
                  <a:lnTo>
                    <a:pt x="1303803" y="735330"/>
                  </a:lnTo>
                  <a:lnTo>
                    <a:pt x="1306431" y="736600"/>
                  </a:lnTo>
                  <a:lnTo>
                    <a:pt x="1307206" y="737870"/>
                  </a:lnTo>
                  <a:lnTo>
                    <a:pt x="1321875" y="737870"/>
                  </a:lnTo>
                  <a:lnTo>
                    <a:pt x="1321760" y="736600"/>
                  </a:lnTo>
                  <a:lnTo>
                    <a:pt x="1320724" y="735330"/>
                  </a:lnTo>
                  <a:lnTo>
                    <a:pt x="1319530" y="735330"/>
                  </a:lnTo>
                  <a:lnTo>
                    <a:pt x="1318734" y="734060"/>
                  </a:lnTo>
                  <a:lnTo>
                    <a:pt x="1313541" y="732790"/>
                  </a:lnTo>
                  <a:lnTo>
                    <a:pt x="1313069" y="732790"/>
                  </a:lnTo>
                  <a:lnTo>
                    <a:pt x="1312693" y="731520"/>
                  </a:lnTo>
                  <a:close/>
                </a:path>
                <a:path w="1501140" h="894079">
                  <a:moveTo>
                    <a:pt x="1367696" y="734060"/>
                  </a:moveTo>
                  <a:lnTo>
                    <a:pt x="1364220" y="734060"/>
                  </a:lnTo>
                  <a:lnTo>
                    <a:pt x="1364838" y="736600"/>
                  </a:lnTo>
                  <a:lnTo>
                    <a:pt x="1367790" y="736600"/>
                  </a:lnTo>
                  <a:lnTo>
                    <a:pt x="1367696" y="734060"/>
                  </a:lnTo>
                  <a:close/>
                </a:path>
                <a:path w="1501140" h="894079">
                  <a:moveTo>
                    <a:pt x="655351" y="734060"/>
                  </a:moveTo>
                  <a:lnTo>
                    <a:pt x="654639" y="734060"/>
                  </a:lnTo>
                  <a:lnTo>
                    <a:pt x="652838" y="735330"/>
                  </a:lnTo>
                  <a:lnTo>
                    <a:pt x="654315" y="735330"/>
                  </a:lnTo>
                  <a:lnTo>
                    <a:pt x="655351" y="734060"/>
                  </a:lnTo>
                  <a:close/>
                </a:path>
                <a:path w="1501140" h="894079">
                  <a:moveTo>
                    <a:pt x="846529" y="734060"/>
                  </a:moveTo>
                  <a:lnTo>
                    <a:pt x="844016" y="735330"/>
                  </a:lnTo>
                  <a:lnTo>
                    <a:pt x="851576" y="735330"/>
                  </a:lnTo>
                  <a:lnTo>
                    <a:pt x="846529" y="734060"/>
                  </a:lnTo>
                  <a:close/>
                </a:path>
                <a:path w="1501140" h="894079">
                  <a:moveTo>
                    <a:pt x="1293761" y="734060"/>
                  </a:moveTo>
                  <a:lnTo>
                    <a:pt x="1292389" y="734060"/>
                  </a:lnTo>
                  <a:lnTo>
                    <a:pt x="1292243" y="735330"/>
                  </a:lnTo>
                  <a:lnTo>
                    <a:pt x="1293416" y="735330"/>
                  </a:lnTo>
                  <a:lnTo>
                    <a:pt x="1293761" y="734060"/>
                  </a:lnTo>
                  <a:close/>
                </a:path>
                <a:path w="1501140" h="894079">
                  <a:moveTo>
                    <a:pt x="1317007" y="730250"/>
                  </a:moveTo>
                  <a:lnTo>
                    <a:pt x="1311740" y="730250"/>
                  </a:lnTo>
                  <a:lnTo>
                    <a:pt x="1316221" y="732790"/>
                  </a:lnTo>
                  <a:lnTo>
                    <a:pt x="1321792" y="734060"/>
                  </a:lnTo>
                  <a:lnTo>
                    <a:pt x="1322252" y="735330"/>
                  </a:lnTo>
                  <a:lnTo>
                    <a:pt x="1335812" y="735330"/>
                  </a:lnTo>
                  <a:lnTo>
                    <a:pt x="1334985" y="734060"/>
                  </a:lnTo>
                  <a:lnTo>
                    <a:pt x="1332221" y="734060"/>
                  </a:lnTo>
                  <a:lnTo>
                    <a:pt x="1331414" y="732790"/>
                  </a:lnTo>
                  <a:lnTo>
                    <a:pt x="1330650" y="731520"/>
                  </a:lnTo>
                  <a:lnTo>
                    <a:pt x="1317279" y="731520"/>
                  </a:lnTo>
                  <a:lnTo>
                    <a:pt x="1317007" y="730250"/>
                  </a:lnTo>
                  <a:close/>
                </a:path>
                <a:path w="1501140" h="894079">
                  <a:moveTo>
                    <a:pt x="1337959" y="731520"/>
                  </a:moveTo>
                  <a:lnTo>
                    <a:pt x="1332765" y="731520"/>
                  </a:lnTo>
                  <a:lnTo>
                    <a:pt x="1334608" y="732790"/>
                  </a:lnTo>
                  <a:lnTo>
                    <a:pt x="1337707" y="735330"/>
                  </a:lnTo>
                  <a:lnTo>
                    <a:pt x="1338587" y="735330"/>
                  </a:lnTo>
                  <a:lnTo>
                    <a:pt x="1337791" y="734060"/>
                  </a:lnTo>
                  <a:lnTo>
                    <a:pt x="1337194" y="734060"/>
                  </a:lnTo>
                  <a:lnTo>
                    <a:pt x="1336995" y="732790"/>
                  </a:lnTo>
                  <a:lnTo>
                    <a:pt x="1337299" y="732790"/>
                  </a:lnTo>
                  <a:lnTo>
                    <a:pt x="1337959" y="731520"/>
                  </a:lnTo>
                  <a:close/>
                </a:path>
                <a:path w="1501140" h="894079">
                  <a:moveTo>
                    <a:pt x="1358461" y="732790"/>
                  </a:moveTo>
                  <a:lnTo>
                    <a:pt x="1357152" y="732790"/>
                  </a:lnTo>
                  <a:lnTo>
                    <a:pt x="1356597" y="734060"/>
                  </a:lnTo>
                  <a:lnTo>
                    <a:pt x="1359321" y="734060"/>
                  </a:lnTo>
                  <a:lnTo>
                    <a:pt x="1358461" y="732790"/>
                  </a:lnTo>
                  <a:close/>
                </a:path>
                <a:path w="1501140" h="894079">
                  <a:moveTo>
                    <a:pt x="1356649" y="722630"/>
                  </a:moveTo>
                  <a:lnTo>
                    <a:pt x="1356691" y="723900"/>
                  </a:lnTo>
                  <a:lnTo>
                    <a:pt x="1358241" y="725170"/>
                  </a:lnTo>
                  <a:lnTo>
                    <a:pt x="1358995" y="726440"/>
                  </a:lnTo>
                  <a:lnTo>
                    <a:pt x="1359602" y="726440"/>
                  </a:lnTo>
                  <a:lnTo>
                    <a:pt x="1361246" y="731520"/>
                  </a:lnTo>
                  <a:lnTo>
                    <a:pt x="1361801" y="732790"/>
                  </a:lnTo>
                  <a:lnTo>
                    <a:pt x="1362429" y="732790"/>
                  </a:lnTo>
                  <a:lnTo>
                    <a:pt x="1363759" y="734060"/>
                  </a:lnTo>
                  <a:lnTo>
                    <a:pt x="1366743" y="734060"/>
                  </a:lnTo>
                  <a:lnTo>
                    <a:pt x="1365623" y="732790"/>
                  </a:lnTo>
                  <a:lnTo>
                    <a:pt x="1363623" y="727710"/>
                  </a:lnTo>
                  <a:lnTo>
                    <a:pt x="1362712" y="726440"/>
                  </a:lnTo>
                  <a:lnTo>
                    <a:pt x="1360900" y="725170"/>
                  </a:lnTo>
                  <a:lnTo>
                    <a:pt x="1359016" y="725170"/>
                  </a:lnTo>
                  <a:lnTo>
                    <a:pt x="1357864" y="723900"/>
                  </a:lnTo>
                  <a:lnTo>
                    <a:pt x="1357236" y="723900"/>
                  </a:lnTo>
                  <a:lnTo>
                    <a:pt x="1356649" y="722630"/>
                  </a:lnTo>
                  <a:close/>
                </a:path>
                <a:path w="1501140" h="894079">
                  <a:moveTo>
                    <a:pt x="1374230" y="728980"/>
                  </a:moveTo>
                  <a:lnTo>
                    <a:pt x="1369445" y="728980"/>
                  </a:lnTo>
                  <a:lnTo>
                    <a:pt x="1371507" y="731520"/>
                  </a:lnTo>
                  <a:lnTo>
                    <a:pt x="1372691" y="732790"/>
                  </a:lnTo>
                  <a:lnTo>
                    <a:pt x="1373434" y="734060"/>
                  </a:lnTo>
                  <a:lnTo>
                    <a:pt x="1374157" y="734060"/>
                  </a:lnTo>
                  <a:lnTo>
                    <a:pt x="1374774" y="732790"/>
                  </a:lnTo>
                  <a:lnTo>
                    <a:pt x="1374869" y="731520"/>
                  </a:lnTo>
                  <a:lnTo>
                    <a:pt x="1374209" y="730250"/>
                  </a:lnTo>
                  <a:lnTo>
                    <a:pt x="1374230" y="728980"/>
                  </a:lnTo>
                  <a:close/>
                </a:path>
                <a:path w="1501140" h="894079">
                  <a:moveTo>
                    <a:pt x="842780" y="731520"/>
                  </a:moveTo>
                  <a:lnTo>
                    <a:pt x="808017" y="731520"/>
                  </a:lnTo>
                  <a:lnTo>
                    <a:pt x="808289" y="732790"/>
                  </a:lnTo>
                  <a:lnTo>
                    <a:pt x="842466" y="732790"/>
                  </a:lnTo>
                  <a:lnTo>
                    <a:pt x="842780" y="731520"/>
                  </a:lnTo>
                  <a:close/>
                </a:path>
                <a:path w="1501140" h="894079">
                  <a:moveTo>
                    <a:pt x="844832" y="731520"/>
                  </a:moveTo>
                  <a:lnTo>
                    <a:pt x="843209" y="732790"/>
                  </a:lnTo>
                  <a:lnTo>
                    <a:pt x="844309" y="732790"/>
                  </a:lnTo>
                  <a:lnTo>
                    <a:pt x="844832" y="731520"/>
                  </a:lnTo>
                  <a:close/>
                </a:path>
                <a:path w="1501140" h="894079">
                  <a:moveTo>
                    <a:pt x="751139" y="716280"/>
                  </a:moveTo>
                  <a:lnTo>
                    <a:pt x="676356" y="716280"/>
                  </a:lnTo>
                  <a:lnTo>
                    <a:pt x="665320" y="725170"/>
                  </a:lnTo>
                  <a:lnTo>
                    <a:pt x="663550" y="727710"/>
                  </a:lnTo>
                  <a:lnTo>
                    <a:pt x="662210" y="728980"/>
                  </a:lnTo>
                  <a:lnTo>
                    <a:pt x="661843" y="730250"/>
                  </a:lnTo>
                  <a:lnTo>
                    <a:pt x="661309" y="731520"/>
                  </a:lnTo>
                  <a:lnTo>
                    <a:pt x="731035" y="731520"/>
                  </a:lnTo>
                  <a:lnTo>
                    <a:pt x="730962" y="730250"/>
                  </a:lnTo>
                  <a:lnTo>
                    <a:pt x="724972" y="730250"/>
                  </a:lnTo>
                  <a:lnTo>
                    <a:pt x="725182" y="728980"/>
                  </a:lnTo>
                  <a:lnTo>
                    <a:pt x="725737" y="727710"/>
                  </a:lnTo>
                  <a:lnTo>
                    <a:pt x="727977" y="727710"/>
                  </a:lnTo>
                  <a:lnTo>
                    <a:pt x="732532" y="723900"/>
                  </a:lnTo>
                  <a:lnTo>
                    <a:pt x="735935" y="723900"/>
                  </a:lnTo>
                  <a:lnTo>
                    <a:pt x="736155" y="722630"/>
                  </a:lnTo>
                  <a:lnTo>
                    <a:pt x="741631" y="722630"/>
                  </a:lnTo>
                  <a:lnTo>
                    <a:pt x="741715" y="721360"/>
                  </a:lnTo>
                  <a:lnTo>
                    <a:pt x="740626" y="720090"/>
                  </a:lnTo>
                  <a:lnTo>
                    <a:pt x="742951" y="720090"/>
                  </a:lnTo>
                  <a:lnTo>
                    <a:pt x="742616" y="718820"/>
                  </a:lnTo>
                  <a:lnTo>
                    <a:pt x="742760" y="717846"/>
                  </a:lnTo>
                  <a:lnTo>
                    <a:pt x="742797" y="717599"/>
                  </a:lnTo>
                  <a:lnTo>
                    <a:pt x="751770" y="717599"/>
                  </a:lnTo>
                  <a:lnTo>
                    <a:pt x="751139" y="716280"/>
                  </a:lnTo>
                  <a:close/>
                </a:path>
                <a:path w="1501140" h="894079">
                  <a:moveTo>
                    <a:pt x="786855" y="726440"/>
                  </a:moveTo>
                  <a:lnTo>
                    <a:pt x="784887" y="726440"/>
                  </a:lnTo>
                  <a:lnTo>
                    <a:pt x="784855" y="728980"/>
                  </a:lnTo>
                  <a:lnTo>
                    <a:pt x="781222" y="728980"/>
                  </a:lnTo>
                  <a:lnTo>
                    <a:pt x="780604" y="730250"/>
                  </a:lnTo>
                  <a:lnTo>
                    <a:pt x="780164" y="731520"/>
                  </a:lnTo>
                  <a:lnTo>
                    <a:pt x="797295" y="731520"/>
                  </a:lnTo>
                  <a:lnTo>
                    <a:pt x="796185" y="730250"/>
                  </a:lnTo>
                  <a:lnTo>
                    <a:pt x="799389" y="730250"/>
                  </a:lnTo>
                  <a:lnTo>
                    <a:pt x="800300" y="728980"/>
                  </a:lnTo>
                  <a:lnTo>
                    <a:pt x="800190" y="727710"/>
                  </a:lnTo>
                  <a:lnTo>
                    <a:pt x="788352" y="727710"/>
                  </a:lnTo>
                  <a:lnTo>
                    <a:pt x="786855" y="726440"/>
                  </a:lnTo>
                  <a:close/>
                </a:path>
                <a:path w="1501140" h="894079">
                  <a:moveTo>
                    <a:pt x="804488" y="725170"/>
                  </a:moveTo>
                  <a:lnTo>
                    <a:pt x="803493" y="726440"/>
                  </a:lnTo>
                  <a:lnTo>
                    <a:pt x="803755" y="727710"/>
                  </a:lnTo>
                  <a:lnTo>
                    <a:pt x="806331" y="731520"/>
                  </a:lnTo>
                  <a:lnTo>
                    <a:pt x="843356" y="731520"/>
                  </a:lnTo>
                  <a:lnTo>
                    <a:pt x="843565" y="730250"/>
                  </a:lnTo>
                  <a:lnTo>
                    <a:pt x="810142" y="730250"/>
                  </a:lnTo>
                  <a:lnTo>
                    <a:pt x="810121" y="727710"/>
                  </a:lnTo>
                  <a:lnTo>
                    <a:pt x="809504" y="727710"/>
                  </a:lnTo>
                  <a:lnTo>
                    <a:pt x="805661" y="726440"/>
                  </a:lnTo>
                  <a:lnTo>
                    <a:pt x="804488" y="725170"/>
                  </a:lnTo>
                  <a:close/>
                </a:path>
                <a:path w="1501140" h="894079">
                  <a:moveTo>
                    <a:pt x="1294180" y="726440"/>
                  </a:moveTo>
                  <a:lnTo>
                    <a:pt x="1292609" y="726440"/>
                  </a:lnTo>
                  <a:lnTo>
                    <a:pt x="1291908" y="727710"/>
                  </a:lnTo>
                  <a:lnTo>
                    <a:pt x="1291604" y="730250"/>
                  </a:lnTo>
                  <a:lnTo>
                    <a:pt x="1292756" y="730250"/>
                  </a:lnTo>
                  <a:lnTo>
                    <a:pt x="1293028" y="731520"/>
                  </a:lnTo>
                  <a:lnTo>
                    <a:pt x="1297028" y="731520"/>
                  </a:lnTo>
                  <a:lnTo>
                    <a:pt x="1297866" y="730250"/>
                  </a:lnTo>
                  <a:lnTo>
                    <a:pt x="1297122" y="728980"/>
                  </a:lnTo>
                  <a:lnTo>
                    <a:pt x="1294819" y="727710"/>
                  </a:lnTo>
                  <a:lnTo>
                    <a:pt x="1294180" y="726440"/>
                  </a:lnTo>
                  <a:close/>
                </a:path>
                <a:path w="1501140" h="894079">
                  <a:moveTo>
                    <a:pt x="1297426" y="723900"/>
                  </a:moveTo>
                  <a:lnTo>
                    <a:pt x="1295457" y="723900"/>
                  </a:lnTo>
                  <a:lnTo>
                    <a:pt x="1294861" y="725170"/>
                  </a:lnTo>
                  <a:lnTo>
                    <a:pt x="1295583" y="726440"/>
                  </a:lnTo>
                  <a:lnTo>
                    <a:pt x="1298107" y="728980"/>
                  </a:lnTo>
                  <a:lnTo>
                    <a:pt x="1299038" y="730250"/>
                  </a:lnTo>
                  <a:lnTo>
                    <a:pt x="1300473" y="731520"/>
                  </a:lnTo>
                  <a:lnTo>
                    <a:pt x="1311970" y="731520"/>
                  </a:lnTo>
                  <a:lnTo>
                    <a:pt x="1310494" y="730250"/>
                  </a:lnTo>
                  <a:lnTo>
                    <a:pt x="1313258" y="730250"/>
                  </a:lnTo>
                  <a:lnTo>
                    <a:pt x="1313876" y="728980"/>
                  </a:lnTo>
                  <a:lnTo>
                    <a:pt x="1317708" y="728980"/>
                  </a:lnTo>
                  <a:lnTo>
                    <a:pt x="1317834" y="727710"/>
                  </a:lnTo>
                  <a:lnTo>
                    <a:pt x="1304284" y="727710"/>
                  </a:lnTo>
                  <a:lnTo>
                    <a:pt x="1302452" y="726440"/>
                  </a:lnTo>
                  <a:lnTo>
                    <a:pt x="1301593" y="726440"/>
                  </a:lnTo>
                  <a:lnTo>
                    <a:pt x="1301447" y="725170"/>
                  </a:lnTo>
                  <a:lnTo>
                    <a:pt x="1298609" y="725170"/>
                  </a:lnTo>
                  <a:lnTo>
                    <a:pt x="1297426" y="723900"/>
                  </a:lnTo>
                  <a:close/>
                </a:path>
                <a:path w="1501140" h="894079">
                  <a:moveTo>
                    <a:pt x="1330116" y="730250"/>
                  </a:moveTo>
                  <a:lnTo>
                    <a:pt x="1318095" y="730250"/>
                  </a:lnTo>
                  <a:lnTo>
                    <a:pt x="1318043" y="731520"/>
                  </a:lnTo>
                  <a:lnTo>
                    <a:pt x="1329980" y="731520"/>
                  </a:lnTo>
                  <a:lnTo>
                    <a:pt x="1330116" y="730250"/>
                  </a:lnTo>
                  <a:close/>
                </a:path>
                <a:path w="1501140" h="894079">
                  <a:moveTo>
                    <a:pt x="1337802" y="728980"/>
                  </a:moveTo>
                  <a:lnTo>
                    <a:pt x="1319373" y="728980"/>
                  </a:lnTo>
                  <a:lnTo>
                    <a:pt x="1318849" y="730250"/>
                  </a:lnTo>
                  <a:lnTo>
                    <a:pt x="1330116" y="730250"/>
                  </a:lnTo>
                  <a:lnTo>
                    <a:pt x="1331729" y="731520"/>
                  </a:lnTo>
                  <a:lnTo>
                    <a:pt x="1338168" y="731520"/>
                  </a:lnTo>
                  <a:lnTo>
                    <a:pt x="1338189" y="730250"/>
                  </a:lnTo>
                  <a:lnTo>
                    <a:pt x="1337802" y="728980"/>
                  </a:lnTo>
                  <a:close/>
                </a:path>
                <a:path w="1501140" h="894079">
                  <a:moveTo>
                    <a:pt x="729904" y="728980"/>
                  </a:moveTo>
                  <a:lnTo>
                    <a:pt x="725454" y="730250"/>
                  </a:lnTo>
                  <a:lnTo>
                    <a:pt x="730909" y="730250"/>
                  </a:lnTo>
                  <a:lnTo>
                    <a:pt x="729904" y="728980"/>
                  </a:lnTo>
                  <a:close/>
                </a:path>
                <a:path w="1501140" h="894079">
                  <a:moveTo>
                    <a:pt x="811912" y="713740"/>
                  </a:moveTo>
                  <a:lnTo>
                    <a:pt x="811713" y="713740"/>
                  </a:lnTo>
                  <a:lnTo>
                    <a:pt x="811409" y="715010"/>
                  </a:lnTo>
                  <a:lnTo>
                    <a:pt x="806760" y="715010"/>
                  </a:lnTo>
                  <a:lnTo>
                    <a:pt x="805012" y="716280"/>
                  </a:lnTo>
                  <a:lnTo>
                    <a:pt x="803905" y="717599"/>
                  </a:lnTo>
                  <a:lnTo>
                    <a:pt x="803221" y="718820"/>
                  </a:lnTo>
                  <a:lnTo>
                    <a:pt x="803127" y="721360"/>
                  </a:lnTo>
                  <a:lnTo>
                    <a:pt x="803504" y="722630"/>
                  </a:lnTo>
                  <a:lnTo>
                    <a:pt x="804226" y="723900"/>
                  </a:lnTo>
                  <a:lnTo>
                    <a:pt x="807514" y="723900"/>
                  </a:lnTo>
                  <a:lnTo>
                    <a:pt x="809012" y="725170"/>
                  </a:lnTo>
                  <a:lnTo>
                    <a:pt x="810572" y="727710"/>
                  </a:lnTo>
                  <a:lnTo>
                    <a:pt x="811210" y="727710"/>
                  </a:lnTo>
                  <a:lnTo>
                    <a:pt x="811441" y="728980"/>
                  </a:lnTo>
                  <a:lnTo>
                    <a:pt x="811545" y="730250"/>
                  </a:lnTo>
                  <a:lnTo>
                    <a:pt x="841482" y="730250"/>
                  </a:lnTo>
                  <a:lnTo>
                    <a:pt x="841272" y="728980"/>
                  </a:lnTo>
                  <a:lnTo>
                    <a:pt x="813849" y="728980"/>
                  </a:lnTo>
                  <a:lnTo>
                    <a:pt x="813535" y="727710"/>
                  </a:lnTo>
                  <a:lnTo>
                    <a:pt x="813441" y="722630"/>
                  </a:lnTo>
                  <a:lnTo>
                    <a:pt x="813702" y="721360"/>
                  </a:lnTo>
                  <a:lnTo>
                    <a:pt x="813901" y="720090"/>
                  </a:lnTo>
                  <a:lnTo>
                    <a:pt x="813932" y="717599"/>
                  </a:lnTo>
                  <a:lnTo>
                    <a:pt x="813431" y="717599"/>
                  </a:lnTo>
                  <a:lnTo>
                    <a:pt x="812572" y="716280"/>
                  </a:lnTo>
                  <a:lnTo>
                    <a:pt x="812425" y="716280"/>
                  </a:lnTo>
                  <a:lnTo>
                    <a:pt x="812383" y="715010"/>
                  </a:lnTo>
                  <a:lnTo>
                    <a:pt x="811912" y="713740"/>
                  </a:lnTo>
                  <a:close/>
                </a:path>
                <a:path w="1501140" h="894079">
                  <a:moveTo>
                    <a:pt x="843681" y="728980"/>
                  </a:moveTo>
                  <a:lnTo>
                    <a:pt x="842864" y="728980"/>
                  </a:lnTo>
                  <a:lnTo>
                    <a:pt x="842110" y="730250"/>
                  </a:lnTo>
                  <a:lnTo>
                    <a:pt x="843565" y="730250"/>
                  </a:lnTo>
                  <a:lnTo>
                    <a:pt x="843681" y="728980"/>
                  </a:lnTo>
                  <a:close/>
                </a:path>
                <a:path w="1501140" h="894079">
                  <a:moveTo>
                    <a:pt x="1370000" y="723900"/>
                  </a:moveTo>
                  <a:lnTo>
                    <a:pt x="1368691" y="723900"/>
                  </a:lnTo>
                  <a:lnTo>
                    <a:pt x="1367445" y="726440"/>
                  </a:lnTo>
                  <a:lnTo>
                    <a:pt x="1368775" y="727710"/>
                  </a:lnTo>
                  <a:lnTo>
                    <a:pt x="1369110" y="727710"/>
                  </a:lnTo>
                  <a:lnTo>
                    <a:pt x="1369267" y="728980"/>
                  </a:lnTo>
                  <a:lnTo>
                    <a:pt x="1374513" y="728980"/>
                  </a:lnTo>
                  <a:lnTo>
                    <a:pt x="1375015" y="730250"/>
                  </a:lnTo>
                  <a:lnTo>
                    <a:pt x="1375623" y="730250"/>
                  </a:lnTo>
                  <a:lnTo>
                    <a:pt x="1375486" y="728980"/>
                  </a:lnTo>
                  <a:lnTo>
                    <a:pt x="1375486" y="727710"/>
                  </a:lnTo>
                  <a:lnTo>
                    <a:pt x="1375717" y="726440"/>
                  </a:lnTo>
                  <a:lnTo>
                    <a:pt x="1371497" y="726440"/>
                  </a:lnTo>
                  <a:lnTo>
                    <a:pt x="1370890" y="725170"/>
                  </a:lnTo>
                  <a:lnTo>
                    <a:pt x="1370377" y="725170"/>
                  </a:lnTo>
                  <a:lnTo>
                    <a:pt x="1370000" y="723900"/>
                  </a:lnTo>
                  <a:close/>
                </a:path>
                <a:path w="1501140" h="894079">
                  <a:moveTo>
                    <a:pt x="784122" y="727710"/>
                  </a:moveTo>
                  <a:lnTo>
                    <a:pt x="783536" y="727710"/>
                  </a:lnTo>
                  <a:lnTo>
                    <a:pt x="782866" y="728980"/>
                  </a:lnTo>
                  <a:lnTo>
                    <a:pt x="784426" y="728980"/>
                  </a:lnTo>
                  <a:lnTo>
                    <a:pt x="784122" y="727710"/>
                  </a:lnTo>
                  <a:close/>
                </a:path>
                <a:path w="1501140" h="894079">
                  <a:moveTo>
                    <a:pt x="814163" y="723900"/>
                  </a:moveTo>
                  <a:lnTo>
                    <a:pt x="814247" y="727710"/>
                  </a:lnTo>
                  <a:lnTo>
                    <a:pt x="813849" y="728980"/>
                  </a:lnTo>
                  <a:lnTo>
                    <a:pt x="841848" y="728980"/>
                  </a:lnTo>
                  <a:lnTo>
                    <a:pt x="843157" y="727710"/>
                  </a:lnTo>
                  <a:lnTo>
                    <a:pt x="844382" y="726440"/>
                  </a:lnTo>
                  <a:lnTo>
                    <a:pt x="823252" y="726440"/>
                  </a:lnTo>
                  <a:lnTo>
                    <a:pt x="823189" y="725170"/>
                  </a:lnTo>
                  <a:lnTo>
                    <a:pt x="815263" y="725170"/>
                  </a:lnTo>
                  <a:lnTo>
                    <a:pt x="814163" y="723900"/>
                  </a:lnTo>
                  <a:close/>
                </a:path>
                <a:path w="1501140" h="894079">
                  <a:moveTo>
                    <a:pt x="1332367" y="722630"/>
                  </a:moveTo>
                  <a:lnTo>
                    <a:pt x="1322755" y="722630"/>
                  </a:lnTo>
                  <a:lnTo>
                    <a:pt x="1322996" y="723900"/>
                  </a:lnTo>
                  <a:lnTo>
                    <a:pt x="1322755" y="723900"/>
                  </a:lnTo>
                  <a:lnTo>
                    <a:pt x="1320650" y="725170"/>
                  </a:lnTo>
                  <a:lnTo>
                    <a:pt x="1319739" y="728980"/>
                  </a:lnTo>
                  <a:lnTo>
                    <a:pt x="1338262" y="728980"/>
                  </a:lnTo>
                  <a:lnTo>
                    <a:pt x="1337320" y="725170"/>
                  </a:lnTo>
                  <a:lnTo>
                    <a:pt x="1335634" y="725170"/>
                  </a:lnTo>
                  <a:lnTo>
                    <a:pt x="1331917" y="723900"/>
                  </a:lnTo>
                  <a:lnTo>
                    <a:pt x="1332367" y="722630"/>
                  </a:lnTo>
                  <a:close/>
                </a:path>
                <a:path w="1501140" h="894079">
                  <a:moveTo>
                    <a:pt x="1385792" y="715010"/>
                  </a:moveTo>
                  <a:lnTo>
                    <a:pt x="1371131" y="715010"/>
                  </a:lnTo>
                  <a:lnTo>
                    <a:pt x="1370858" y="716280"/>
                  </a:lnTo>
                  <a:lnTo>
                    <a:pt x="1370335" y="716280"/>
                  </a:lnTo>
                  <a:lnTo>
                    <a:pt x="1370966" y="717599"/>
                  </a:lnTo>
                  <a:lnTo>
                    <a:pt x="1370504" y="717599"/>
                  </a:lnTo>
                  <a:lnTo>
                    <a:pt x="1369780" y="718820"/>
                  </a:lnTo>
                  <a:lnTo>
                    <a:pt x="1369455" y="720090"/>
                  </a:lnTo>
                  <a:lnTo>
                    <a:pt x="1369916" y="721360"/>
                  </a:lnTo>
                  <a:lnTo>
                    <a:pt x="1370638" y="722630"/>
                  </a:lnTo>
                  <a:lnTo>
                    <a:pt x="1371874" y="722630"/>
                  </a:lnTo>
                  <a:lnTo>
                    <a:pt x="1371801" y="723900"/>
                  </a:lnTo>
                  <a:lnTo>
                    <a:pt x="1372240" y="725170"/>
                  </a:lnTo>
                  <a:lnTo>
                    <a:pt x="1372282" y="726440"/>
                  </a:lnTo>
                  <a:lnTo>
                    <a:pt x="1386156" y="726440"/>
                  </a:lnTo>
                  <a:lnTo>
                    <a:pt x="1386764" y="727710"/>
                  </a:lnTo>
                  <a:lnTo>
                    <a:pt x="1388428" y="727710"/>
                  </a:lnTo>
                  <a:lnTo>
                    <a:pt x="1388722" y="728980"/>
                  </a:lnTo>
                  <a:lnTo>
                    <a:pt x="1396164" y="728980"/>
                  </a:lnTo>
                  <a:lnTo>
                    <a:pt x="1394313" y="726440"/>
                  </a:lnTo>
                  <a:lnTo>
                    <a:pt x="1389151" y="721360"/>
                  </a:lnTo>
                  <a:lnTo>
                    <a:pt x="1385792" y="715010"/>
                  </a:lnTo>
                  <a:close/>
                </a:path>
                <a:path w="1501140" h="894079">
                  <a:moveTo>
                    <a:pt x="733171" y="726440"/>
                  </a:moveTo>
                  <a:lnTo>
                    <a:pt x="732972" y="727710"/>
                  </a:lnTo>
                  <a:lnTo>
                    <a:pt x="733495" y="727710"/>
                  </a:lnTo>
                  <a:lnTo>
                    <a:pt x="733171" y="726440"/>
                  </a:lnTo>
                  <a:close/>
                </a:path>
                <a:path w="1501140" h="894079">
                  <a:moveTo>
                    <a:pt x="799755" y="725170"/>
                  </a:moveTo>
                  <a:lnTo>
                    <a:pt x="788824" y="725170"/>
                  </a:lnTo>
                  <a:lnTo>
                    <a:pt x="787190" y="726440"/>
                  </a:lnTo>
                  <a:lnTo>
                    <a:pt x="788091" y="727710"/>
                  </a:lnTo>
                  <a:lnTo>
                    <a:pt x="800190" y="727710"/>
                  </a:lnTo>
                  <a:lnTo>
                    <a:pt x="800080" y="726440"/>
                  </a:lnTo>
                  <a:lnTo>
                    <a:pt x="799755" y="725170"/>
                  </a:lnTo>
                  <a:close/>
                </a:path>
                <a:path w="1501140" h="894079">
                  <a:moveTo>
                    <a:pt x="1319415" y="718820"/>
                  </a:moveTo>
                  <a:lnTo>
                    <a:pt x="1307635" y="718820"/>
                  </a:lnTo>
                  <a:lnTo>
                    <a:pt x="1307583" y="720090"/>
                  </a:lnTo>
                  <a:lnTo>
                    <a:pt x="1307750" y="721360"/>
                  </a:lnTo>
                  <a:lnTo>
                    <a:pt x="1301698" y="721360"/>
                  </a:lnTo>
                  <a:lnTo>
                    <a:pt x="1301970" y="722630"/>
                  </a:lnTo>
                  <a:lnTo>
                    <a:pt x="1302274" y="722630"/>
                  </a:lnTo>
                  <a:lnTo>
                    <a:pt x="1302305" y="725170"/>
                  </a:lnTo>
                  <a:lnTo>
                    <a:pt x="1302515" y="725170"/>
                  </a:lnTo>
                  <a:lnTo>
                    <a:pt x="1302923" y="726440"/>
                  </a:lnTo>
                  <a:lnTo>
                    <a:pt x="1304284" y="727710"/>
                  </a:lnTo>
                  <a:lnTo>
                    <a:pt x="1313268" y="727710"/>
                  </a:lnTo>
                  <a:lnTo>
                    <a:pt x="1313624" y="726440"/>
                  </a:lnTo>
                  <a:lnTo>
                    <a:pt x="1318263" y="726440"/>
                  </a:lnTo>
                  <a:lnTo>
                    <a:pt x="1318713" y="725170"/>
                  </a:lnTo>
                  <a:lnTo>
                    <a:pt x="1319216" y="723900"/>
                  </a:lnTo>
                  <a:lnTo>
                    <a:pt x="1320211" y="723900"/>
                  </a:lnTo>
                  <a:lnTo>
                    <a:pt x="1320577" y="722630"/>
                  </a:lnTo>
                  <a:lnTo>
                    <a:pt x="1320703" y="720090"/>
                  </a:lnTo>
                  <a:lnTo>
                    <a:pt x="1320441" y="720090"/>
                  </a:lnTo>
                  <a:lnTo>
                    <a:pt x="1319415" y="718820"/>
                  </a:lnTo>
                  <a:close/>
                </a:path>
                <a:path w="1501140" h="894079">
                  <a:moveTo>
                    <a:pt x="1379821" y="726440"/>
                  </a:moveTo>
                  <a:lnTo>
                    <a:pt x="1378115" y="727710"/>
                  </a:lnTo>
                  <a:lnTo>
                    <a:pt x="1380722" y="727710"/>
                  </a:lnTo>
                  <a:lnTo>
                    <a:pt x="1379821" y="726440"/>
                  </a:lnTo>
                  <a:close/>
                </a:path>
                <a:path w="1501140" h="894079">
                  <a:moveTo>
                    <a:pt x="825200" y="716280"/>
                  </a:moveTo>
                  <a:lnTo>
                    <a:pt x="823901" y="716280"/>
                  </a:lnTo>
                  <a:lnTo>
                    <a:pt x="824490" y="717599"/>
                  </a:lnTo>
                  <a:lnTo>
                    <a:pt x="824550" y="718820"/>
                  </a:lnTo>
                  <a:lnTo>
                    <a:pt x="824268" y="721360"/>
                  </a:lnTo>
                  <a:lnTo>
                    <a:pt x="823629" y="723900"/>
                  </a:lnTo>
                  <a:lnTo>
                    <a:pt x="823482" y="725170"/>
                  </a:lnTo>
                  <a:lnTo>
                    <a:pt x="823775" y="726440"/>
                  </a:lnTo>
                  <a:lnTo>
                    <a:pt x="832027" y="726440"/>
                  </a:lnTo>
                  <a:lnTo>
                    <a:pt x="831890" y="725170"/>
                  </a:lnTo>
                  <a:lnTo>
                    <a:pt x="831534" y="725170"/>
                  </a:lnTo>
                  <a:lnTo>
                    <a:pt x="831367" y="723900"/>
                  </a:lnTo>
                  <a:lnTo>
                    <a:pt x="832330" y="722630"/>
                  </a:lnTo>
                  <a:lnTo>
                    <a:pt x="832581" y="721360"/>
                  </a:lnTo>
                  <a:lnTo>
                    <a:pt x="828079" y="721360"/>
                  </a:lnTo>
                  <a:lnTo>
                    <a:pt x="827807" y="720090"/>
                  </a:lnTo>
                  <a:lnTo>
                    <a:pt x="826195" y="717599"/>
                  </a:lnTo>
                  <a:lnTo>
                    <a:pt x="825200" y="716280"/>
                  </a:lnTo>
                  <a:close/>
                </a:path>
                <a:path w="1501140" h="894079">
                  <a:moveTo>
                    <a:pt x="836131" y="720090"/>
                  </a:moveTo>
                  <a:lnTo>
                    <a:pt x="835157" y="720090"/>
                  </a:lnTo>
                  <a:lnTo>
                    <a:pt x="834309" y="721360"/>
                  </a:lnTo>
                  <a:lnTo>
                    <a:pt x="833629" y="722630"/>
                  </a:lnTo>
                  <a:lnTo>
                    <a:pt x="833157" y="723900"/>
                  </a:lnTo>
                  <a:lnTo>
                    <a:pt x="833053" y="726440"/>
                  </a:lnTo>
                  <a:lnTo>
                    <a:pt x="844382" y="726440"/>
                  </a:lnTo>
                  <a:lnTo>
                    <a:pt x="847492" y="725170"/>
                  </a:lnTo>
                  <a:lnTo>
                    <a:pt x="848487" y="723900"/>
                  </a:lnTo>
                  <a:lnTo>
                    <a:pt x="845900" y="723900"/>
                  </a:lnTo>
                  <a:lnTo>
                    <a:pt x="845523" y="722630"/>
                  </a:lnTo>
                  <a:lnTo>
                    <a:pt x="837000" y="722630"/>
                  </a:lnTo>
                  <a:lnTo>
                    <a:pt x="836707" y="721360"/>
                  </a:lnTo>
                  <a:lnTo>
                    <a:pt x="836456" y="721360"/>
                  </a:lnTo>
                  <a:lnTo>
                    <a:pt x="836131" y="720090"/>
                  </a:lnTo>
                  <a:close/>
                </a:path>
                <a:path w="1501140" h="894079">
                  <a:moveTo>
                    <a:pt x="1357707" y="718820"/>
                  </a:moveTo>
                  <a:lnTo>
                    <a:pt x="1341529" y="718820"/>
                  </a:lnTo>
                  <a:lnTo>
                    <a:pt x="1341843" y="720090"/>
                  </a:lnTo>
                  <a:lnTo>
                    <a:pt x="1341624" y="721360"/>
                  </a:lnTo>
                  <a:lnTo>
                    <a:pt x="1340608" y="722630"/>
                  </a:lnTo>
                  <a:lnTo>
                    <a:pt x="1340461" y="723900"/>
                  </a:lnTo>
                  <a:lnTo>
                    <a:pt x="1340754" y="725170"/>
                  </a:lnTo>
                  <a:lnTo>
                    <a:pt x="1354963" y="725170"/>
                  </a:lnTo>
                  <a:lnTo>
                    <a:pt x="1356094" y="726440"/>
                  </a:lnTo>
                  <a:lnTo>
                    <a:pt x="1357215" y="726440"/>
                  </a:lnTo>
                  <a:lnTo>
                    <a:pt x="1356691" y="725170"/>
                  </a:lnTo>
                  <a:lnTo>
                    <a:pt x="1355937" y="723900"/>
                  </a:lnTo>
                  <a:lnTo>
                    <a:pt x="1354178" y="723900"/>
                  </a:lnTo>
                  <a:lnTo>
                    <a:pt x="1354136" y="722630"/>
                  </a:lnTo>
                  <a:lnTo>
                    <a:pt x="1355581" y="722630"/>
                  </a:lnTo>
                  <a:lnTo>
                    <a:pt x="1355204" y="721360"/>
                  </a:lnTo>
                  <a:lnTo>
                    <a:pt x="1354367" y="721360"/>
                  </a:lnTo>
                  <a:lnTo>
                    <a:pt x="1354136" y="720090"/>
                  </a:lnTo>
                  <a:lnTo>
                    <a:pt x="1358073" y="720090"/>
                  </a:lnTo>
                  <a:lnTo>
                    <a:pt x="1357707" y="718820"/>
                  </a:lnTo>
                  <a:close/>
                </a:path>
                <a:path w="1501140" h="894079">
                  <a:moveTo>
                    <a:pt x="741631" y="722630"/>
                  </a:moveTo>
                  <a:lnTo>
                    <a:pt x="737967" y="722630"/>
                  </a:lnTo>
                  <a:lnTo>
                    <a:pt x="739202" y="723900"/>
                  </a:lnTo>
                  <a:lnTo>
                    <a:pt x="740480" y="725170"/>
                  </a:lnTo>
                  <a:lnTo>
                    <a:pt x="741841" y="723900"/>
                  </a:lnTo>
                  <a:lnTo>
                    <a:pt x="741548" y="723900"/>
                  </a:lnTo>
                  <a:lnTo>
                    <a:pt x="741631" y="722630"/>
                  </a:lnTo>
                  <a:close/>
                </a:path>
                <a:path w="1501140" h="894079">
                  <a:moveTo>
                    <a:pt x="796111" y="723900"/>
                  </a:moveTo>
                  <a:lnTo>
                    <a:pt x="789996" y="723900"/>
                  </a:lnTo>
                  <a:lnTo>
                    <a:pt x="789902" y="725170"/>
                  </a:lnTo>
                  <a:lnTo>
                    <a:pt x="798792" y="725170"/>
                  </a:lnTo>
                  <a:lnTo>
                    <a:pt x="796111" y="723900"/>
                  </a:lnTo>
                  <a:close/>
                </a:path>
                <a:path w="1501140" h="894079">
                  <a:moveTo>
                    <a:pt x="817723" y="722630"/>
                  </a:moveTo>
                  <a:lnTo>
                    <a:pt x="814739" y="722630"/>
                  </a:lnTo>
                  <a:lnTo>
                    <a:pt x="815839" y="723900"/>
                  </a:lnTo>
                  <a:lnTo>
                    <a:pt x="816393" y="725170"/>
                  </a:lnTo>
                  <a:lnTo>
                    <a:pt x="818121" y="725170"/>
                  </a:lnTo>
                  <a:lnTo>
                    <a:pt x="817870" y="723900"/>
                  </a:lnTo>
                  <a:lnTo>
                    <a:pt x="817723" y="722630"/>
                  </a:lnTo>
                  <a:close/>
                </a:path>
                <a:path w="1501140" h="894079">
                  <a:moveTo>
                    <a:pt x="823105" y="721360"/>
                  </a:moveTo>
                  <a:lnTo>
                    <a:pt x="818781" y="721360"/>
                  </a:lnTo>
                  <a:lnTo>
                    <a:pt x="819168" y="722630"/>
                  </a:lnTo>
                  <a:lnTo>
                    <a:pt x="819535" y="722630"/>
                  </a:lnTo>
                  <a:lnTo>
                    <a:pt x="819995" y="723900"/>
                  </a:lnTo>
                  <a:lnTo>
                    <a:pt x="819493" y="725170"/>
                  </a:lnTo>
                  <a:lnTo>
                    <a:pt x="823189" y="725170"/>
                  </a:lnTo>
                  <a:lnTo>
                    <a:pt x="823126" y="723900"/>
                  </a:lnTo>
                  <a:lnTo>
                    <a:pt x="823556" y="722630"/>
                  </a:lnTo>
                  <a:lnTo>
                    <a:pt x="823105" y="721360"/>
                  </a:lnTo>
                  <a:close/>
                </a:path>
                <a:path w="1501140" h="894079">
                  <a:moveTo>
                    <a:pt x="1301709" y="723900"/>
                  </a:moveTo>
                  <a:lnTo>
                    <a:pt x="1298976" y="723900"/>
                  </a:lnTo>
                  <a:lnTo>
                    <a:pt x="1299279" y="725170"/>
                  </a:lnTo>
                  <a:lnTo>
                    <a:pt x="1301447" y="725170"/>
                  </a:lnTo>
                  <a:lnTo>
                    <a:pt x="1301709" y="723900"/>
                  </a:lnTo>
                  <a:close/>
                </a:path>
                <a:path w="1501140" h="894079">
                  <a:moveTo>
                    <a:pt x="1358073" y="720090"/>
                  </a:moveTo>
                  <a:lnTo>
                    <a:pt x="1354492" y="720090"/>
                  </a:lnTo>
                  <a:lnTo>
                    <a:pt x="1354754" y="721360"/>
                  </a:lnTo>
                  <a:lnTo>
                    <a:pt x="1356482" y="721360"/>
                  </a:lnTo>
                  <a:lnTo>
                    <a:pt x="1357466" y="722630"/>
                  </a:lnTo>
                  <a:lnTo>
                    <a:pt x="1358387" y="723900"/>
                  </a:lnTo>
                  <a:lnTo>
                    <a:pt x="1359016" y="725170"/>
                  </a:lnTo>
                  <a:lnTo>
                    <a:pt x="1360900" y="725170"/>
                  </a:lnTo>
                  <a:lnTo>
                    <a:pt x="1360607" y="722630"/>
                  </a:lnTo>
                  <a:lnTo>
                    <a:pt x="1358073" y="720090"/>
                  </a:lnTo>
                  <a:close/>
                </a:path>
                <a:path w="1501140" h="894079">
                  <a:moveTo>
                    <a:pt x="1373246" y="695960"/>
                  </a:moveTo>
                  <a:lnTo>
                    <a:pt x="1366262" y="695960"/>
                  </a:lnTo>
                  <a:lnTo>
                    <a:pt x="1363434" y="697230"/>
                  </a:lnTo>
                  <a:lnTo>
                    <a:pt x="1362314" y="697230"/>
                  </a:lnTo>
                  <a:lnTo>
                    <a:pt x="1361759" y="699770"/>
                  </a:lnTo>
                  <a:lnTo>
                    <a:pt x="1361853" y="701040"/>
                  </a:lnTo>
                  <a:lnTo>
                    <a:pt x="1361612" y="702310"/>
                  </a:lnTo>
                  <a:lnTo>
                    <a:pt x="1360565" y="702310"/>
                  </a:lnTo>
                  <a:lnTo>
                    <a:pt x="1360503" y="703580"/>
                  </a:lnTo>
                  <a:lnTo>
                    <a:pt x="1360764" y="704850"/>
                  </a:lnTo>
                  <a:lnTo>
                    <a:pt x="1361414" y="706120"/>
                  </a:lnTo>
                  <a:lnTo>
                    <a:pt x="1361602" y="707390"/>
                  </a:lnTo>
                  <a:lnTo>
                    <a:pt x="1361207" y="708430"/>
                  </a:lnTo>
                  <a:lnTo>
                    <a:pt x="1361103" y="708706"/>
                  </a:lnTo>
                  <a:lnTo>
                    <a:pt x="1359814" y="708706"/>
                  </a:lnTo>
                  <a:lnTo>
                    <a:pt x="1359874" y="709930"/>
                  </a:lnTo>
                  <a:lnTo>
                    <a:pt x="1360105" y="711200"/>
                  </a:lnTo>
                  <a:lnTo>
                    <a:pt x="1360168" y="712470"/>
                  </a:lnTo>
                  <a:lnTo>
                    <a:pt x="1359843" y="712470"/>
                  </a:lnTo>
                  <a:lnTo>
                    <a:pt x="1359791" y="715010"/>
                  </a:lnTo>
                  <a:lnTo>
                    <a:pt x="1359927" y="716280"/>
                  </a:lnTo>
                  <a:lnTo>
                    <a:pt x="1360356" y="716280"/>
                  </a:lnTo>
                  <a:lnTo>
                    <a:pt x="1361030" y="717599"/>
                  </a:lnTo>
                  <a:lnTo>
                    <a:pt x="1361205" y="717599"/>
                  </a:lnTo>
                  <a:lnTo>
                    <a:pt x="1361215" y="718820"/>
                  </a:lnTo>
                  <a:lnTo>
                    <a:pt x="1360544" y="718820"/>
                  </a:lnTo>
                  <a:lnTo>
                    <a:pt x="1361016" y="720090"/>
                  </a:lnTo>
                  <a:lnTo>
                    <a:pt x="1362188" y="720090"/>
                  </a:lnTo>
                  <a:lnTo>
                    <a:pt x="1362503" y="721360"/>
                  </a:lnTo>
                  <a:lnTo>
                    <a:pt x="1362722" y="721360"/>
                  </a:lnTo>
                  <a:lnTo>
                    <a:pt x="1362995" y="722630"/>
                  </a:lnTo>
                  <a:lnTo>
                    <a:pt x="1363832" y="722630"/>
                  </a:lnTo>
                  <a:lnTo>
                    <a:pt x="1364042" y="723900"/>
                  </a:lnTo>
                  <a:lnTo>
                    <a:pt x="1365330" y="723900"/>
                  </a:lnTo>
                  <a:lnTo>
                    <a:pt x="1365665" y="725170"/>
                  </a:lnTo>
                  <a:lnTo>
                    <a:pt x="1366607" y="725170"/>
                  </a:lnTo>
                  <a:lnTo>
                    <a:pt x="1367152" y="723900"/>
                  </a:lnTo>
                  <a:lnTo>
                    <a:pt x="1368827" y="722630"/>
                  </a:lnTo>
                  <a:lnTo>
                    <a:pt x="1368293" y="721360"/>
                  </a:lnTo>
                  <a:lnTo>
                    <a:pt x="1369596" y="717846"/>
                  </a:lnTo>
                  <a:lnTo>
                    <a:pt x="1369688" y="717599"/>
                  </a:lnTo>
                  <a:lnTo>
                    <a:pt x="1369152" y="716280"/>
                  </a:lnTo>
                  <a:lnTo>
                    <a:pt x="1370670" y="715010"/>
                  </a:lnTo>
                  <a:lnTo>
                    <a:pt x="1385792" y="715010"/>
                  </a:lnTo>
                  <a:lnTo>
                    <a:pt x="1385120" y="713740"/>
                  </a:lnTo>
                  <a:lnTo>
                    <a:pt x="1378429" y="706120"/>
                  </a:lnTo>
                  <a:lnTo>
                    <a:pt x="1375821" y="702310"/>
                  </a:lnTo>
                  <a:lnTo>
                    <a:pt x="1377612" y="699770"/>
                  </a:lnTo>
                  <a:lnTo>
                    <a:pt x="1373246" y="695960"/>
                  </a:lnTo>
                  <a:close/>
                </a:path>
                <a:path w="1501140" h="894079">
                  <a:moveTo>
                    <a:pt x="794844" y="722630"/>
                  </a:moveTo>
                  <a:lnTo>
                    <a:pt x="793337" y="722630"/>
                  </a:lnTo>
                  <a:lnTo>
                    <a:pt x="792855" y="723900"/>
                  </a:lnTo>
                  <a:lnTo>
                    <a:pt x="795651" y="723900"/>
                  </a:lnTo>
                  <a:lnTo>
                    <a:pt x="794844" y="722630"/>
                  </a:lnTo>
                  <a:close/>
                </a:path>
                <a:path w="1501140" h="894079">
                  <a:moveTo>
                    <a:pt x="847712" y="722630"/>
                  </a:moveTo>
                  <a:lnTo>
                    <a:pt x="847063" y="723900"/>
                  </a:lnTo>
                  <a:lnTo>
                    <a:pt x="847848" y="723900"/>
                  </a:lnTo>
                  <a:lnTo>
                    <a:pt x="847712" y="722630"/>
                  </a:lnTo>
                  <a:close/>
                </a:path>
                <a:path w="1501140" h="894079">
                  <a:moveTo>
                    <a:pt x="1299038" y="718820"/>
                  </a:moveTo>
                  <a:lnTo>
                    <a:pt x="1296452" y="718820"/>
                  </a:lnTo>
                  <a:lnTo>
                    <a:pt x="1296745" y="720090"/>
                  </a:lnTo>
                  <a:lnTo>
                    <a:pt x="1297279" y="721360"/>
                  </a:lnTo>
                  <a:lnTo>
                    <a:pt x="1298536" y="722630"/>
                  </a:lnTo>
                  <a:lnTo>
                    <a:pt x="1298379" y="723900"/>
                  </a:lnTo>
                  <a:lnTo>
                    <a:pt x="1301384" y="723900"/>
                  </a:lnTo>
                  <a:lnTo>
                    <a:pt x="1300421" y="722630"/>
                  </a:lnTo>
                  <a:lnTo>
                    <a:pt x="1300190" y="722630"/>
                  </a:lnTo>
                  <a:lnTo>
                    <a:pt x="1300002" y="721360"/>
                  </a:lnTo>
                  <a:lnTo>
                    <a:pt x="1299384" y="720090"/>
                  </a:lnTo>
                  <a:lnTo>
                    <a:pt x="1299227" y="720090"/>
                  </a:lnTo>
                  <a:lnTo>
                    <a:pt x="1299038" y="718820"/>
                  </a:lnTo>
                  <a:close/>
                </a:path>
                <a:path w="1501140" h="894079">
                  <a:moveTo>
                    <a:pt x="1355581" y="722630"/>
                  </a:moveTo>
                  <a:lnTo>
                    <a:pt x="1354943" y="722630"/>
                  </a:lnTo>
                  <a:lnTo>
                    <a:pt x="1355749" y="723900"/>
                  </a:lnTo>
                  <a:lnTo>
                    <a:pt x="1355581" y="722630"/>
                  </a:lnTo>
                  <a:close/>
                </a:path>
                <a:path w="1501140" h="894079">
                  <a:moveTo>
                    <a:pt x="816938" y="721360"/>
                  </a:moveTo>
                  <a:lnTo>
                    <a:pt x="816100" y="721360"/>
                  </a:lnTo>
                  <a:lnTo>
                    <a:pt x="815305" y="722630"/>
                  </a:lnTo>
                  <a:lnTo>
                    <a:pt x="817514" y="722630"/>
                  </a:lnTo>
                  <a:lnTo>
                    <a:pt x="816938" y="721360"/>
                  </a:lnTo>
                  <a:close/>
                </a:path>
                <a:path w="1501140" h="894079">
                  <a:moveTo>
                    <a:pt x="846078" y="721360"/>
                  </a:moveTo>
                  <a:lnTo>
                    <a:pt x="837471" y="721360"/>
                  </a:lnTo>
                  <a:lnTo>
                    <a:pt x="837000" y="722630"/>
                  </a:lnTo>
                  <a:lnTo>
                    <a:pt x="845963" y="722630"/>
                  </a:lnTo>
                  <a:lnTo>
                    <a:pt x="846078" y="721360"/>
                  </a:lnTo>
                  <a:close/>
                </a:path>
                <a:path w="1501140" h="894079">
                  <a:moveTo>
                    <a:pt x="1325949" y="721360"/>
                  </a:moveTo>
                  <a:lnTo>
                    <a:pt x="1321917" y="721360"/>
                  </a:lnTo>
                  <a:lnTo>
                    <a:pt x="1322294" y="722630"/>
                  </a:lnTo>
                  <a:lnTo>
                    <a:pt x="1325457" y="722630"/>
                  </a:lnTo>
                  <a:lnTo>
                    <a:pt x="1325949" y="721360"/>
                  </a:lnTo>
                  <a:close/>
                </a:path>
                <a:path w="1501140" h="894079">
                  <a:moveTo>
                    <a:pt x="745903" y="720090"/>
                  </a:moveTo>
                  <a:lnTo>
                    <a:pt x="744720" y="720090"/>
                  </a:lnTo>
                  <a:lnTo>
                    <a:pt x="745411" y="721360"/>
                  </a:lnTo>
                  <a:lnTo>
                    <a:pt x="745903" y="720090"/>
                  </a:lnTo>
                  <a:close/>
                </a:path>
                <a:path w="1501140" h="894079">
                  <a:moveTo>
                    <a:pt x="751359" y="718820"/>
                  </a:moveTo>
                  <a:lnTo>
                    <a:pt x="748877" y="718820"/>
                  </a:lnTo>
                  <a:lnTo>
                    <a:pt x="748888" y="721360"/>
                  </a:lnTo>
                  <a:lnTo>
                    <a:pt x="750710" y="721360"/>
                  </a:lnTo>
                  <a:lnTo>
                    <a:pt x="751359" y="718820"/>
                  </a:lnTo>
                  <a:close/>
                </a:path>
                <a:path w="1501140" h="894079">
                  <a:moveTo>
                    <a:pt x="818156" y="717599"/>
                  </a:moveTo>
                  <a:lnTo>
                    <a:pt x="816638" y="717599"/>
                  </a:lnTo>
                  <a:lnTo>
                    <a:pt x="816477" y="718820"/>
                  </a:lnTo>
                  <a:lnTo>
                    <a:pt x="816802" y="720090"/>
                  </a:lnTo>
                  <a:lnTo>
                    <a:pt x="817462" y="721360"/>
                  </a:lnTo>
                  <a:lnTo>
                    <a:pt x="821430" y="721360"/>
                  </a:lnTo>
                  <a:lnTo>
                    <a:pt x="819922" y="720090"/>
                  </a:lnTo>
                  <a:lnTo>
                    <a:pt x="818156" y="717599"/>
                  </a:lnTo>
                  <a:close/>
                </a:path>
                <a:path w="1501140" h="894079">
                  <a:moveTo>
                    <a:pt x="834257" y="718820"/>
                  </a:moveTo>
                  <a:lnTo>
                    <a:pt x="827660" y="718820"/>
                  </a:lnTo>
                  <a:lnTo>
                    <a:pt x="828236" y="720090"/>
                  </a:lnTo>
                  <a:lnTo>
                    <a:pt x="828508" y="720090"/>
                  </a:lnTo>
                  <a:lnTo>
                    <a:pt x="828079" y="721360"/>
                  </a:lnTo>
                  <a:lnTo>
                    <a:pt x="832581" y="721360"/>
                  </a:lnTo>
                  <a:lnTo>
                    <a:pt x="833063" y="720090"/>
                  </a:lnTo>
                  <a:lnTo>
                    <a:pt x="834257" y="718820"/>
                  </a:lnTo>
                  <a:close/>
                </a:path>
                <a:path w="1501140" h="894079">
                  <a:moveTo>
                    <a:pt x="839094" y="718820"/>
                  </a:moveTo>
                  <a:lnTo>
                    <a:pt x="838634" y="720090"/>
                  </a:lnTo>
                  <a:lnTo>
                    <a:pt x="837953" y="721360"/>
                  </a:lnTo>
                  <a:lnTo>
                    <a:pt x="840560" y="721360"/>
                  </a:lnTo>
                  <a:lnTo>
                    <a:pt x="840340" y="720090"/>
                  </a:lnTo>
                  <a:lnTo>
                    <a:pt x="839492" y="720090"/>
                  </a:lnTo>
                  <a:lnTo>
                    <a:pt x="839094" y="718820"/>
                  </a:lnTo>
                  <a:close/>
                </a:path>
                <a:path w="1501140" h="894079">
                  <a:moveTo>
                    <a:pt x="842438" y="717599"/>
                  </a:moveTo>
                  <a:lnTo>
                    <a:pt x="840674" y="717599"/>
                  </a:lnTo>
                  <a:lnTo>
                    <a:pt x="840885" y="718820"/>
                  </a:lnTo>
                  <a:lnTo>
                    <a:pt x="841011" y="720090"/>
                  </a:lnTo>
                  <a:lnTo>
                    <a:pt x="840560" y="721360"/>
                  </a:lnTo>
                  <a:lnTo>
                    <a:pt x="845681" y="721360"/>
                  </a:lnTo>
                  <a:lnTo>
                    <a:pt x="845345" y="720090"/>
                  </a:lnTo>
                  <a:lnTo>
                    <a:pt x="845105" y="720090"/>
                  </a:lnTo>
                  <a:lnTo>
                    <a:pt x="844822" y="718820"/>
                  </a:lnTo>
                  <a:lnTo>
                    <a:pt x="842529" y="718820"/>
                  </a:lnTo>
                  <a:lnTo>
                    <a:pt x="842438" y="717599"/>
                  </a:lnTo>
                  <a:close/>
                </a:path>
                <a:path w="1501140" h="894079">
                  <a:moveTo>
                    <a:pt x="1304410" y="718820"/>
                  </a:moveTo>
                  <a:lnTo>
                    <a:pt x="1302714" y="718820"/>
                  </a:lnTo>
                  <a:lnTo>
                    <a:pt x="1302368" y="720090"/>
                  </a:lnTo>
                  <a:lnTo>
                    <a:pt x="1301551" y="720090"/>
                  </a:lnTo>
                  <a:lnTo>
                    <a:pt x="1301541" y="721360"/>
                  </a:lnTo>
                  <a:lnTo>
                    <a:pt x="1307091" y="721360"/>
                  </a:lnTo>
                  <a:lnTo>
                    <a:pt x="1304410" y="718820"/>
                  </a:lnTo>
                  <a:close/>
                </a:path>
                <a:path w="1501140" h="894079">
                  <a:moveTo>
                    <a:pt x="1341351" y="716280"/>
                  </a:moveTo>
                  <a:lnTo>
                    <a:pt x="1337310" y="716280"/>
                  </a:lnTo>
                  <a:lnTo>
                    <a:pt x="1337875" y="717599"/>
                  </a:lnTo>
                  <a:lnTo>
                    <a:pt x="1338784" y="717599"/>
                  </a:lnTo>
                  <a:lnTo>
                    <a:pt x="1339247" y="718820"/>
                  </a:lnTo>
                  <a:lnTo>
                    <a:pt x="1340378" y="720090"/>
                  </a:lnTo>
                  <a:lnTo>
                    <a:pt x="1340786" y="721360"/>
                  </a:lnTo>
                  <a:lnTo>
                    <a:pt x="1340786" y="717599"/>
                  </a:lnTo>
                  <a:lnTo>
                    <a:pt x="1341351" y="716280"/>
                  </a:lnTo>
                  <a:close/>
                </a:path>
                <a:path w="1501140" h="894079">
                  <a:moveTo>
                    <a:pt x="751329" y="717599"/>
                  </a:moveTo>
                  <a:lnTo>
                    <a:pt x="743250" y="717599"/>
                  </a:lnTo>
                  <a:lnTo>
                    <a:pt x="744071" y="720090"/>
                  </a:lnTo>
                  <a:lnTo>
                    <a:pt x="747872" y="720090"/>
                  </a:lnTo>
                  <a:lnTo>
                    <a:pt x="748521" y="718820"/>
                  </a:lnTo>
                  <a:lnTo>
                    <a:pt x="751359" y="718820"/>
                  </a:lnTo>
                  <a:lnTo>
                    <a:pt x="751329" y="717599"/>
                  </a:lnTo>
                  <a:close/>
                </a:path>
                <a:path w="1501140" h="894079">
                  <a:moveTo>
                    <a:pt x="819022" y="711200"/>
                  </a:moveTo>
                  <a:lnTo>
                    <a:pt x="816268" y="711200"/>
                  </a:lnTo>
                  <a:lnTo>
                    <a:pt x="815713" y="712470"/>
                  </a:lnTo>
                  <a:lnTo>
                    <a:pt x="816132" y="713740"/>
                  </a:lnTo>
                  <a:lnTo>
                    <a:pt x="819133" y="717599"/>
                  </a:lnTo>
                  <a:lnTo>
                    <a:pt x="821028" y="717599"/>
                  </a:lnTo>
                  <a:lnTo>
                    <a:pt x="821189" y="718820"/>
                  </a:lnTo>
                  <a:lnTo>
                    <a:pt x="821692" y="718820"/>
                  </a:lnTo>
                  <a:lnTo>
                    <a:pt x="821891" y="720090"/>
                  </a:lnTo>
                  <a:lnTo>
                    <a:pt x="823912" y="720090"/>
                  </a:lnTo>
                  <a:lnTo>
                    <a:pt x="823671" y="718820"/>
                  </a:lnTo>
                  <a:lnTo>
                    <a:pt x="823095" y="716280"/>
                  </a:lnTo>
                  <a:lnTo>
                    <a:pt x="822697" y="716280"/>
                  </a:lnTo>
                  <a:lnTo>
                    <a:pt x="821618" y="713740"/>
                  </a:lnTo>
                  <a:lnTo>
                    <a:pt x="819022" y="711200"/>
                  </a:lnTo>
                  <a:close/>
                </a:path>
                <a:path w="1501140" h="894079">
                  <a:moveTo>
                    <a:pt x="847031" y="716280"/>
                  </a:moveTo>
                  <a:lnTo>
                    <a:pt x="845105" y="716280"/>
                  </a:lnTo>
                  <a:lnTo>
                    <a:pt x="844887" y="717599"/>
                  </a:lnTo>
                  <a:lnTo>
                    <a:pt x="844451" y="717599"/>
                  </a:lnTo>
                  <a:lnTo>
                    <a:pt x="844864" y="718820"/>
                  </a:lnTo>
                  <a:lnTo>
                    <a:pt x="847178" y="720090"/>
                  </a:lnTo>
                  <a:lnTo>
                    <a:pt x="849136" y="720090"/>
                  </a:lnTo>
                  <a:lnTo>
                    <a:pt x="849345" y="718820"/>
                  </a:lnTo>
                  <a:lnTo>
                    <a:pt x="846906" y="718820"/>
                  </a:lnTo>
                  <a:lnTo>
                    <a:pt x="846785" y="717599"/>
                  </a:lnTo>
                  <a:lnTo>
                    <a:pt x="847031" y="716280"/>
                  </a:lnTo>
                  <a:close/>
                </a:path>
                <a:path w="1501140" h="894079">
                  <a:moveTo>
                    <a:pt x="1288693" y="718820"/>
                  </a:moveTo>
                  <a:lnTo>
                    <a:pt x="1287081" y="718820"/>
                  </a:lnTo>
                  <a:lnTo>
                    <a:pt x="1287447" y="720090"/>
                  </a:lnTo>
                  <a:lnTo>
                    <a:pt x="1288526" y="720090"/>
                  </a:lnTo>
                  <a:lnTo>
                    <a:pt x="1288693" y="718820"/>
                  </a:lnTo>
                  <a:close/>
                </a:path>
                <a:path w="1501140" h="894079">
                  <a:moveTo>
                    <a:pt x="1290348" y="716280"/>
                  </a:moveTo>
                  <a:lnTo>
                    <a:pt x="1286578" y="716280"/>
                  </a:lnTo>
                  <a:lnTo>
                    <a:pt x="1286356" y="717599"/>
                  </a:lnTo>
                  <a:lnTo>
                    <a:pt x="1286557" y="718820"/>
                  </a:lnTo>
                  <a:lnTo>
                    <a:pt x="1288693" y="718820"/>
                  </a:lnTo>
                  <a:lnTo>
                    <a:pt x="1289688" y="720090"/>
                  </a:lnTo>
                  <a:lnTo>
                    <a:pt x="1289845" y="718820"/>
                  </a:lnTo>
                  <a:lnTo>
                    <a:pt x="1290499" y="717599"/>
                  </a:lnTo>
                  <a:lnTo>
                    <a:pt x="1290348" y="716280"/>
                  </a:lnTo>
                  <a:close/>
                </a:path>
                <a:path w="1501140" h="894079">
                  <a:moveTo>
                    <a:pt x="835325" y="716280"/>
                  </a:moveTo>
                  <a:lnTo>
                    <a:pt x="826917" y="716280"/>
                  </a:lnTo>
                  <a:lnTo>
                    <a:pt x="827257" y="717599"/>
                  </a:lnTo>
                  <a:lnTo>
                    <a:pt x="827286" y="717846"/>
                  </a:lnTo>
                  <a:lnTo>
                    <a:pt x="827398" y="718820"/>
                  </a:lnTo>
                  <a:lnTo>
                    <a:pt x="833733" y="718820"/>
                  </a:lnTo>
                  <a:lnTo>
                    <a:pt x="834428" y="717599"/>
                  </a:lnTo>
                  <a:lnTo>
                    <a:pt x="835869" y="717599"/>
                  </a:lnTo>
                  <a:lnTo>
                    <a:pt x="835325" y="716280"/>
                  </a:lnTo>
                  <a:close/>
                </a:path>
                <a:path w="1501140" h="894079">
                  <a:moveTo>
                    <a:pt x="1312818" y="715010"/>
                  </a:moveTo>
                  <a:lnTo>
                    <a:pt x="1311258" y="715010"/>
                  </a:lnTo>
                  <a:lnTo>
                    <a:pt x="1308421" y="717599"/>
                  </a:lnTo>
                  <a:lnTo>
                    <a:pt x="1307918" y="718820"/>
                  </a:lnTo>
                  <a:lnTo>
                    <a:pt x="1317813" y="718820"/>
                  </a:lnTo>
                  <a:lnTo>
                    <a:pt x="1317564" y="717846"/>
                  </a:lnTo>
                  <a:lnTo>
                    <a:pt x="1317501" y="717599"/>
                  </a:lnTo>
                  <a:lnTo>
                    <a:pt x="1314238" y="717599"/>
                  </a:lnTo>
                  <a:lnTo>
                    <a:pt x="1312818" y="715010"/>
                  </a:lnTo>
                  <a:close/>
                </a:path>
                <a:path w="1501140" h="894079">
                  <a:moveTo>
                    <a:pt x="1356824" y="717599"/>
                  </a:moveTo>
                  <a:lnTo>
                    <a:pt x="1341341" y="717599"/>
                  </a:lnTo>
                  <a:lnTo>
                    <a:pt x="1341341" y="718820"/>
                  </a:lnTo>
                  <a:lnTo>
                    <a:pt x="1357257" y="718820"/>
                  </a:lnTo>
                  <a:lnTo>
                    <a:pt x="1356912" y="717846"/>
                  </a:lnTo>
                  <a:lnTo>
                    <a:pt x="1356824" y="717599"/>
                  </a:lnTo>
                  <a:close/>
                </a:path>
                <a:path w="1501140" h="894079">
                  <a:moveTo>
                    <a:pt x="1316420" y="716280"/>
                  </a:moveTo>
                  <a:lnTo>
                    <a:pt x="1315637" y="717599"/>
                  </a:lnTo>
                  <a:lnTo>
                    <a:pt x="1316779" y="717599"/>
                  </a:lnTo>
                  <a:lnTo>
                    <a:pt x="1316420" y="716280"/>
                  </a:lnTo>
                  <a:close/>
                </a:path>
                <a:path w="1501140" h="894079">
                  <a:moveTo>
                    <a:pt x="1341896" y="713740"/>
                  </a:moveTo>
                  <a:lnTo>
                    <a:pt x="1337058" y="713740"/>
                  </a:lnTo>
                  <a:lnTo>
                    <a:pt x="1336639" y="715010"/>
                  </a:lnTo>
                  <a:lnTo>
                    <a:pt x="1336545" y="716280"/>
                  </a:lnTo>
                  <a:lnTo>
                    <a:pt x="1341645" y="716280"/>
                  </a:lnTo>
                  <a:lnTo>
                    <a:pt x="1341775" y="717599"/>
                  </a:lnTo>
                  <a:lnTo>
                    <a:pt x="1342846" y="717599"/>
                  </a:lnTo>
                  <a:lnTo>
                    <a:pt x="1342419" y="715010"/>
                  </a:lnTo>
                  <a:lnTo>
                    <a:pt x="1342137" y="715010"/>
                  </a:lnTo>
                  <a:lnTo>
                    <a:pt x="1341896" y="713740"/>
                  </a:lnTo>
                  <a:close/>
                </a:path>
                <a:path w="1501140" h="894079">
                  <a:moveTo>
                    <a:pt x="1349801" y="716280"/>
                  </a:moveTo>
                  <a:lnTo>
                    <a:pt x="1346828" y="716280"/>
                  </a:lnTo>
                  <a:lnTo>
                    <a:pt x="1345359" y="717599"/>
                  </a:lnTo>
                  <a:lnTo>
                    <a:pt x="1351509" y="717599"/>
                  </a:lnTo>
                  <a:lnTo>
                    <a:pt x="1349801" y="716280"/>
                  </a:lnTo>
                  <a:close/>
                </a:path>
                <a:path w="1501140" h="894079">
                  <a:moveTo>
                    <a:pt x="1357686" y="716280"/>
                  </a:moveTo>
                  <a:lnTo>
                    <a:pt x="1357047" y="716280"/>
                  </a:lnTo>
                  <a:lnTo>
                    <a:pt x="1352979" y="717599"/>
                  </a:lnTo>
                  <a:lnTo>
                    <a:pt x="1357947" y="717599"/>
                  </a:lnTo>
                  <a:lnTo>
                    <a:pt x="1357686" y="716280"/>
                  </a:lnTo>
                  <a:close/>
                </a:path>
                <a:path w="1501140" h="894079">
                  <a:moveTo>
                    <a:pt x="680565" y="715010"/>
                  </a:moveTo>
                  <a:lnTo>
                    <a:pt x="677246" y="716280"/>
                  </a:lnTo>
                  <a:lnTo>
                    <a:pt x="684094" y="716280"/>
                  </a:lnTo>
                  <a:lnTo>
                    <a:pt x="680565" y="715010"/>
                  </a:lnTo>
                  <a:close/>
                </a:path>
                <a:path w="1501140" h="894079">
                  <a:moveTo>
                    <a:pt x="756259" y="715010"/>
                  </a:moveTo>
                  <a:lnTo>
                    <a:pt x="684062" y="715010"/>
                  </a:lnTo>
                  <a:lnTo>
                    <a:pt x="684094" y="716280"/>
                  </a:lnTo>
                  <a:lnTo>
                    <a:pt x="755579" y="716280"/>
                  </a:lnTo>
                  <a:lnTo>
                    <a:pt x="756259" y="715010"/>
                  </a:lnTo>
                  <a:close/>
                </a:path>
                <a:path w="1501140" h="894079">
                  <a:moveTo>
                    <a:pt x="828540" y="713740"/>
                  </a:moveTo>
                  <a:lnTo>
                    <a:pt x="825231" y="713740"/>
                  </a:lnTo>
                  <a:lnTo>
                    <a:pt x="826184" y="716280"/>
                  </a:lnTo>
                  <a:lnTo>
                    <a:pt x="830896" y="716280"/>
                  </a:lnTo>
                  <a:lnTo>
                    <a:pt x="830351" y="715010"/>
                  </a:lnTo>
                  <a:lnTo>
                    <a:pt x="829514" y="715010"/>
                  </a:lnTo>
                  <a:lnTo>
                    <a:pt x="828540" y="713740"/>
                  </a:lnTo>
                  <a:close/>
                </a:path>
                <a:path w="1501140" h="894079">
                  <a:moveTo>
                    <a:pt x="831388" y="715010"/>
                  </a:moveTo>
                  <a:lnTo>
                    <a:pt x="830749" y="715010"/>
                  </a:lnTo>
                  <a:lnTo>
                    <a:pt x="830896" y="716280"/>
                  </a:lnTo>
                  <a:lnTo>
                    <a:pt x="834581" y="716280"/>
                  </a:lnTo>
                  <a:lnTo>
                    <a:pt x="831388" y="715010"/>
                  </a:lnTo>
                  <a:close/>
                </a:path>
                <a:path w="1501140" h="894079">
                  <a:moveTo>
                    <a:pt x="838162" y="715010"/>
                  </a:moveTo>
                  <a:lnTo>
                    <a:pt x="834937" y="715010"/>
                  </a:lnTo>
                  <a:lnTo>
                    <a:pt x="835576" y="716280"/>
                  </a:lnTo>
                  <a:lnTo>
                    <a:pt x="837796" y="716280"/>
                  </a:lnTo>
                  <a:lnTo>
                    <a:pt x="838162" y="715010"/>
                  </a:lnTo>
                  <a:close/>
                </a:path>
                <a:path w="1501140" h="894079">
                  <a:moveTo>
                    <a:pt x="1285395" y="715010"/>
                  </a:moveTo>
                  <a:lnTo>
                    <a:pt x="1284191" y="715010"/>
                  </a:lnTo>
                  <a:lnTo>
                    <a:pt x="1284505" y="716280"/>
                  </a:lnTo>
                  <a:lnTo>
                    <a:pt x="1285144" y="716280"/>
                  </a:lnTo>
                  <a:lnTo>
                    <a:pt x="1285395" y="715010"/>
                  </a:lnTo>
                  <a:close/>
                </a:path>
                <a:path w="1501140" h="894079">
                  <a:moveTo>
                    <a:pt x="1287217" y="715010"/>
                  </a:moveTo>
                  <a:lnTo>
                    <a:pt x="1285583" y="715010"/>
                  </a:lnTo>
                  <a:lnTo>
                    <a:pt x="1285824" y="716280"/>
                  </a:lnTo>
                  <a:lnTo>
                    <a:pt x="1286693" y="716280"/>
                  </a:lnTo>
                  <a:lnTo>
                    <a:pt x="1287217" y="715010"/>
                  </a:lnTo>
                  <a:close/>
                </a:path>
                <a:path w="1501140" h="894079">
                  <a:moveTo>
                    <a:pt x="1287573" y="713740"/>
                  </a:moveTo>
                  <a:lnTo>
                    <a:pt x="1283950" y="713740"/>
                  </a:lnTo>
                  <a:lnTo>
                    <a:pt x="1284453" y="715010"/>
                  </a:lnTo>
                  <a:lnTo>
                    <a:pt x="1287217" y="715010"/>
                  </a:lnTo>
                  <a:lnTo>
                    <a:pt x="1287405" y="716280"/>
                  </a:lnTo>
                  <a:lnTo>
                    <a:pt x="1290096" y="716280"/>
                  </a:lnTo>
                  <a:lnTo>
                    <a:pt x="1287573" y="713740"/>
                  </a:lnTo>
                  <a:close/>
                </a:path>
                <a:path w="1501140" h="894079">
                  <a:moveTo>
                    <a:pt x="1330137" y="703580"/>
                  </a:moveTo>
                  <a:lnTo>
                    <a:pt x="1319865" y="703580"/>
                  </a:lnTo>
                  <a:lnTo>
                    <a:pt x="1320305" y="704850"/>
                  </a:lnTo>
                  <a:lnTo>
                    <a:pt x="1320692" y="706120"/>
                  </a:lnTo>
                  <a:lnTo>
                    <a:pt x="1321666" y="707390"/>
                  </a:lnTo>
                  <a:lnTo>
                    <a:pt x="1321803" y="708430"/>
                  </a:lnTo>
                  <a:lnTo>
                    <a:pt x="1321848" y="708706"/>
                  </a:lnTo>
                  <a:lnTo>
                    <a:pt x="1323059" y="712470"/>
                  </a:lnTo>
                  <a:lnTo>
                    <a:pt x="1324106" y="713740"/>
                  </a:lnTo>
                  <a:lnTo>
                    <a:pt x="1325373" y="715010"/>
                  </a:lnTo>
                  <a:lnTo>
                    <a:pt x="1329331" y="716280"/>
                  </a:lnTo>
                  <a:lnTo>
                    <a:pt x="1330388" y="716280"/>
                  </a:lnTo>
                  <a:lnTo>
                    <a:pt x="1331236" y="715010"/>
                  </a:lnTo>
                  <a:lnTo>
                    <a:pt x="1331435" y="715010"/>
                  </a:lnTo>
                  <a:lnTo>
                    <a:pt x="1331278" y="713740"/>
                  </a:lnTo>
                  <a:lnTo>
                    <a:pt x="1331163" y="711200"/>
                  </a:lnTo>
                  <a:lnTo>
                    <a:pt x="1332168" y="711200"/>
                  </a:lnTo>
                  <a:lnTo>
                    <a:pt x="1332072" y="710361"/>
                  </a:lnTo>
                  <a:lnTo>
                    <a:pt x="1332022" y="709930"/>
                  </a:lnTo>
                  <a:lnTo>
                    <a:pt x="1331830" y="708706"/>
                  </a:lnTo>
                  <a:lnTo>
                    <a:pt x="1330137" y="703580"/>
                  </a:lnTo>
                  <a:close/>
                </a:path>
                <a:path w="1501140" h="894079">
                  <a:moveTo>
                    <a:pt x="696701" y="712470"/>
                  </a:moveTo>
                  <a:lnTo>
                    <a:pt x="686010" y="712470"/>
                  </a:lnTo>
                  <a:lnTo>
                    <a:pt x="683863" y="713740"/>
                  </a:lnTo>
                  <a:lnTo>
                    <a:pt x="683131" y="715010"/>
                  </a:lnTo>
                  <a:lnTo>
                    <a:pt x="700334" y="715010"/>
                  </a:lnTo>
                  <a:lnTo>
                    <a:pt x="700449" y="713740"/>
                  </a:lnTo>
                  <a:lnTo>
                    <a:pt x="700701" y="713740"/>
                  </a:lnTo>
                  <a:lnTo>
                    <a:pt x="696701" y="712470"/>
                  </a:lnTo>
                  <a:close/>
                </a:path>
                <a:path w="1501140" h="894079">
                  <a:moveTo>
                    <a:pt x="755757" y="711200"/>
                  </a:moveTo>
                  <a:lnTo>
                    <a:pt x="703643" y="711200"/>
                  </a:lnTo>
                  <a:lnTo>
                    <a:pt x="704083" y="712470"/>
                  </a:lnTo>
                  <a:lnTo>
                    <a:pt x="704177" y="713740"/>
                  </a:lnTo>
                  <a:lnTo>
                    <a:pt x="701622" y="713740"/>
                  </a:lnTo>
                  <a:lnTo>
                    <a:pt x="700334" y="715010"/>
                  </a:lnTo>
                  <a:lnTo>
                    <a:pt x="756479" y="715010"/>
                  </a:lnTo>
                  <a:lnTo>
                    <a:pt x="755579" y="713740"/>
                  </a:lnTo>
                  <a:lnTo>
                    <a:pt x="755484" y="712470"/>
                  </a:lnTo>
                  <a:lnTo>
                    <a:pt x="755757" y="711200"/>
                  </a:lnTo>
                  <a:close/>
                </a:path>
                <a:path w="1501140" h="894079">
                  <a:moveTo>
                    <a:pt x="810844" y="713740"/>
                  </a:moveTo>
                  <a:lnTo>
                    <a:pt x="809169" y="713740"/>
                  </a:lnTo>
                  <a:lnTo>
                    <a:pt x="808132" y="715010"/>
                  </a:lnTo>
                  <a:lnTo>
                    <a:pt x="811095" y="715010"/>
                  </a:lnTo>
                  <a:lnTo>
                    <a:pt x="810844" y="713740"/>
                  </a:lnTo>
                  <a:close/>
                </a:path>
                <a:path w="1501140" h="894079">
                  <a:moveTo>
                    <a:pt x="838665" y="713740"/>
                  </a:moveTo>
                  <a:lnTo>
                    <a:pt x="835094" y="713740"/>
                  </a:lnTo>
                  <a:lnTo>
                    <a:pt x="834791" y="715010"/>
                  </a:lnTo>
                  <a:lnTo>
                    <a:pt x="838613" y="715010"/>
                  </a:lnTo>
                  <a:lnTo>
                    <a:pt x="838665" y="713740"/>
                  </a:lnTo>
                  <a:close/>
                </a:path>
                <a:path w="1501140" h="894079">
                  <a:moveTo>
                    <a:pt x="1288515" y="712470"/>
                  </a:moveTo>
                  <a:lnTo>
                    <a:pt x="1282484" y="712470"/>
                  </a:lnTo>
                  <a:lnTo>
                    <a:pt x="1282672" y="713740"/>
                  </a:lnTo>
                  <a:lnTo>
                    <a:pt x="1282421" y="715010"/>
                  </a:lnTo>
                  <a:lnTo>
                    <a:pt x="1282955" y="715010"/>
                  </a:lnTo>
                  <a:lnTo>
                    <a:pt x="1283950" y="713740"/>
                  </a:lnTo>
                  <a:lnTo>
                    <a:pt x="1287573" y="713740"/>
                  </a:lnTo>
                  <a:lnTo>
                    <a:pt x="1288515" y="712470"/>
                  </a:lnTo>
                  <a:close/>
                </a:path>
                <a:path w="1501140" h="894079">
                  <a:moveTo>
                    <a:pt x="1293824" y="713740"/>
                  </a:moveTo>
                  <a:lnTo>
                    <a:pt x="1291646" y="713740"/>
                  </a:lnTo>
                  <a:lnTo>
                    <a:pt x="1292222" y="715010"/>
                  </a:lnTo>
                  <a:lnTo>
                    <a:pt x="1293824" y="713740"/>
                  </a:lnTo>
                  <a:close/>
                </a:path>
                <a:path w="1501140" h="894079">
                  <a:moveTo>
                    <a:pt x="1295730" y="712470"/>
                  </a:moveTo>
                  <a:lnTo>
                    <a:pt x="1289824" y="712470"/>
                  </a:lnTo>
                  <a:lnTo>
                    <a:pt x="1290159" y="713740"/>
                  </a:lnTo>
                  <a:lnTo>
                    <a:pt x="1293824" y="713740"/>
                  </a:lnTo>
                  <a:lnTo>
                    <a:pt x="1295091" y="715010"/>
                  </a:lnTo>
                  <a:lnTo>
                    <a:pt x="1295698" y="715010"/>
                  </a:lnTo>
                  <a:lnTo>
                    <a:pt x="1295730" y="712470"/>
                  </a:lnTo>
                  <a:close/>
                </a:path>
                <a:path w="1501140" h="894079">
                  <a:moveTo>
                    <a:pt x="1358901" y="706120"/>
                  </a:moveTo>
                  <a:lnTo>
                    <a:pt x="1344451" y="706120"/>
                  </a:lnTo>
                  <a:lnTo>
                    <a:pt x="1345288" y="707390"/>
                  </a:lnTo>
                  <a:lnTo>
                    <a:pt x="1347519" y="707390"/>
                  </a:lnTo>
                  <a:lnTo>
                    <a:pt x="1348181" y="708706"/>
                  </a:lnTo>
                  <a:lnTo>
                    <a:pt x="1344012" y="708706"/>
                  </a:lnTo>
                  <a:lnTo>
                    <a:pt x="1342922" y="709930"/>
                  </a:lnTo>
                  <a:lnTo>
                    <a:pt x="1342503" y="709930"/>
                  </a:lnTo>
                  <a:lnTo>
                    <a:pt x="1342733" y="711200"/>
                  </a:lnTo>
                  <a:lnTo>
                    <a:pt x="1343550" y="712470"/>
                  </a:lnTo>
                  <a:lnTo>
                    <a:pt x="1344514" y="712470"/>
                  </a:lnTo>
                  <a:lnTo>
                    <a:pt x="1345226" y="713740"/>
                  </a:lnTo>
                  <a:lnTo>
                    <a:pt x="1348807" y="713740"/>
                  </a:lnTo>
                  <a:lnTo>
                    <a:pt x="1354869" y="715010"/>
                  </a:lnTo>
                  <a:lnTo>
                    <a:pt x="1354136" y="713740"/>
                  </a:lnTo>
                  <a:lnTo>
                    <a:pt x="1350995" y="711200"/>
                  </a:lnTo>
                  <a:lnTo>
                    <a:pt x="1348757" y="708430"/>
                  </a:lnTo>
                  <a:lnTo>
                    <a:pt x="1357492" y="708430"/>
                  </a:lnTo>
                  <a:lnTo>
                    <a:pt x="1357801" y="707390"/>
                  </a:lnTo>
                  <a:lnTo>
                    <a:pt x="1358901" y="706120"/>
                  </a:lnTo>
                  <a:close/>
                </a:path>
                <a:path w="1501140" h="894079">
                  <a:moveTo>
                    <a:pt x="775306" y="701040"/>
                  </a:moveTo>
                  <a:lnTo>
                    <a:pt x="697968" y="701040"/>
                  </a:lnTo>
                  <a:lnTo>
                    <a:pt x="697601" y="702310"/>
                  </a:lnTo>
                  <a:lnTo>
                    <a:pt x="697308" y="703580"/>
                  </a:lnTo>
                  <a:lnTo>
                    <a:pt x="697549" y="704850"/>
                  </a:lnTo>
                  <a:lnTo>
                    <a:pt x="699853" y="704850"/>
                  </a:lnTo>
                  <a:lnTo>
                    <a:pt x="699790" y="707390"/>
                  </a:lnTo>
                  <a:lnTo>
                    <a:pt x="699635" y="708430"/>
                  </a:lnTo>
                  <a:lnTo>
                    <a:pt x="699589" y="708706"/>
                  </a:lnTo>
                  <a:lnTo>
                    <a:pt x="698942" y="711200"/>
                  </a:lnTo>
                  <a:lnTo>
                    <a:pt x="698512" y="712470"/>
                  </a:lnTo>
                  <a:lnTo>
                    <a:pt x="700983" y="712470"/>
                  </a:lnTo>
                  <a:lnTo>
                    <a:pt x="703601" y="713740"/>
                  </a:lnTo>
                  <a:lnTo>
                    <a:pt x="703633" y="712470"/>
                  </a:lnTo>
                  <a:lnTo>
                    <a:pt x="703277" y="711200"/>
                  </a:lnTo>
                  <a:lnTo>
                    <a:pt x="703187" y="710361"/>
                  </a:lnTo>
                  <a:lnTo>
                    <a:pt x="703140" y="709930"/>
                  </a:lnTo>
                  <a:lnTo>
                    <a:pt x="756668" y="709930"/>
                  </a:lnTo>
                  <a:lnTo>
                    <a:pt x="757112" y="708706"/>
                  </a:lnTo>
                  <a:lnTo>
                    <a:pt x="768407" y="708706"/>
                  </a:lnTo>
                  <a:lnTo>
                    <a:pt x="768364" y="707390"/>
                  </a:lnTo>
                  <a:lnTo>
                    <a:pt x="767746" y="706120"/>
                  </a:lnTo>
                  <a:lnTo>
                    <a:pt x="773044" y="706120"/>
                  </a:lnTo>
                  <a:lnTo>
                    <a:pt x="772133" y="703580"/>
                  </a:lnTo>
                  <a:lnTo>
                    <a:pt x="773903" y="703580"/>
                  </a:lnTo>
                  <a:lnTo>
                    <a:pt x="774562" y="702310"/>
                  </a:lnTo>
                  <a:lnTo>
                    <a:pt x="775306" y="701040"/>
                  </a:lnTo>
                  <a:close/>
                </a:path>
                <a:path w="1501140" h="894079">
                  <a:moveTo>
                    <a:pt x="765055" y="711200"/>
                  </a:moveTo>
                  <a:lnTo>
                    <a:pt x="759987" y="711200"/>
                  </a:lnTo>
                  <a:lnTo>
                    <a:pt x="761390" y="712470"/>
                  </a:lnTo>
                  <a:lnTo>
                    <a:pt x="761966" y="713740"/>
                  </a:lnTo>
                  <a:lnTo>
                    <a:pt x="764751" y="713740"/>
                  </a:lnTo>
                  <a:lnTo>
                    <a:pt x="765222" y="712470"/>
                  </a:lnTo>
                  <a:lnTo>
                    <a:pt x="765055" y="711200"/>
                  </a:lnTo>
                  <a:close/>
                </a:path>
                <a:path w="1501140" h="894079">
                  <a:moveTo>
                    <a:pt x="824131" y="709930"/>
                  </a:moveTo>
                  <a:lnTo>
                    <a:pt x="822969" y="709930"/>
                  </a:lnTo>
                  <a:lnTo>
                    <a:pt x="823022" y="711200"/>
                  </a:lnTo>
                  <a:lnTo>
                    <a:pt x="823744" y="712470"/>
                  </a:lnTo>
                  <a:lnTo>
                    <a:pt x="824802" y="713740"/>
                  </a:lnTo>
                  <a:lnTo>
                    <a:pt x="827681" y="713740"/>
                  </a:lnTo>
                  <a:lnTo>
                    <a:pt x="826435" y="712470"/>
                  </a:lnTo>
                  <a:lnTo>
                    <a:pt x="824948" y="711200"/>
                  </a:lnTo>
                  <a:lnTo>
                    <a:pt x="824131" y="709930"/>
                  </a:lnTo>
                  <a:close/>
                </a:path>
                <a:path w="1501140" h="894079">
                  <a:moveTo>
                    <a:pt x="838110" y="709930"/>
                  </a:moveTo>
                  <a:lnTo>
                    <a:pt x="831597" y="709930"/>
                  </a:lnTo>
                  <a:lnTo>
                    <a:pt x="832062" y="710361"/>
                  </a:lnTo>
                  <a:lnTo>
                    <a:pt x="833492" y="711200"/>
                  </a:lnTo>
                  <a:lnTo>
                    <a:pt x="836655" y="713740"/>
                  </a:lnTo>
                  <a:lnTo>
                    <a:pt x="837503" y="712470"/>
                  </a:lnTo>
                  <a:lnTo>
                    <a:pt x="838026" y="711200"/>
                  </a:lnTo>
                  <a:lnTo>
                    <a:pt x="838110" y="709930"/>
                  </a:lnTo>
                  <a:close/>
                </a:path>
                <a:path w="1501140" h="894079">
                  <a:moveTo>
                    <a:pt x="1281280" y="711200"/>
                  </a:moveTo>
                  <a:lnTo>
                    <a:pt x="1280023" y="711200"/>
                  </a:lnTo>
                  <a:lnTo>
                    <a:pt x="1280411" y="712470"/>
                  </a:lnTo>
                  <a:lnTo>
                    <a:pt x="1280673" y="713740"/>
                  </a:lnTo>
                  <a:lnTo>
                    <a:pt x="1281049" y="713740"/>
                  </a:lnTo>
                  <a:lnTo>
                    <a:pt x="1281332" y="712470"/>
                  </a:lnTo>
                  <a:lnTo>
                    <a:pt x="1281280" y="711200"/>
                  </a:lnTo>
                  <a:close/>
                </a:path>
                <a:path w="1501140" h="894079">
                  <a:moveTo>
                    <a:pt x="1302264" y="712470"/>
                  </a:moveTo>
                  <a:lnTo>
                    <a:pt x="1298222" y="712470"/>
                  </a:lnTo>
                  <a:lnTo>
                    <a:pt x="1297897" y="713740"/>
                  </a:lnTo>
                  <a:lnTo>
                    <a:pt x="1300672" y="713740"/>
                  </a:lnTo>
                  <a:lnTo>
                    <a:pt x="1302264" y="712470"/>
                  </a:lnTo>
                  <a:close/>
                </a:path>
                <a:path w="1501140" h="894079">
                  <a:moveTo>
                    <a:pt x="1336786" y="707390"/>
                  </a:moveTo>
                  <a:lnTo>
                    <a:pt x="1334189" y="707390"/>
                  </a:lnTo>
                  <a:lnTo>
                    <a:pt x="1335006" y="711200"/>
                  </a:lnTo>
                  <a:lnTo>
                    <a:pt x="1335331" y="712470"/>
                  </a:lnTo>
                  <a:lnTo>
                    <a:pt x="1335781" y="713740"/>
                  </a:lnTo>
                  <a:lnTo>
                    <a:pt x="1341268" y="713740"/>
                  </a:lnTo>
                  <a:lnTo>
                    <a:pt x="1340189" y="711200"/>
                  </a:lnTo>
                  <a:lnTo>
                    <a:pt x="1339341" y="711200"/>
                  </a:lnTo>
                  <a:lnTo>
                    <a:pt x="1339244" y="710361"/>
                  </a:lnTo>
                  <a:lnTo>
                    <a:pt x="1339194" y="709930"/>
                  </a:lnTo>
                  <a:lnTo>
                    <a:pt x="1338811" y="708706"/>
                  </a:lnTo>
                  <a:lnTo>
                    <a:pt x="1337350" y="708706"/>
                  </a:lnTo>
                  <a:lnTo>
                    <a:pt x="1336786" y="707390"/>
                  </a:lnTo>
                  <a:close/>
                </a:path>
                <a:path w="1501140" h="894079">
                  <a:moveTo>
                    <a:pt x="1357492" y="708430"/>
                  </a:moveTo>
                  <a:lnTo>
                    <a:pt x="1348757" y="708430"/>
                  </a:lnTo>
                  <a:lnTo>
                    <a:pt x="1355225" y="713740"/>
                  </a:lnTo>
                  <a:lnTo>
                    <a:pt x="1357937" y="713740"/>
                  </a:lnTo>
                  <a:lnTo>
                    <a:pt x="1358681" y="712470"/>
                  </a:lnTo>
                  <a:lnTo>
                    <a:pt x="1358921" y="711200"/>
                  </a:lnTo>
                  <a:lnTo>
                    <a:pt x="1358534" y="711200"/>
                  </a:lnTo>
                  <a:lnTo>
                    <a:pt x="1357895" y="709930"/>
                  </a:lnTo>
                  <a:lnTo>
                    <a:pt x="1357393" y="709930"/>
                  </a:lnTo>
                  <a:lnTo>
                    <a:pt x="1357492" y="708430"/>
                  </a:lnTo>
                  <a:close/>
                </a:path>
                <a:path w="1501140" h="894079">
                  <a:moveTo>
                    <a:pt x="694900" y="707390"/>
                  </a:moveTo>
                  <a:lnTo>
                    <a:pt x="694010" y="707390"/>
                  </a:lnTo>
                  <a:lnTo>
                    <a:pt x="691088" y="709930"/>
                  </a:lnTo>
                  <a:lnTo>
                    <a:pt x="688272" y="709930"/>
                  </a:lnTo>
                  <a:lnTo>
                    <a:pt x="686816" y="712470"/>
                  </a:lnTo>
                  <a:lnTo>
                    <a:pt x="696491" y="712470"/>
                  </a:lnTo>
                  <a:lnTo>
                    <a:pt x="697057" y="711200"/>
                  </a:lnTo>
                  <a:lnTo>
                    <a:pt x="696659" y="709930"/>
                  </a:lnTo>
                  <a:lnTo>
                    <a:pt x="696659" y="708706"/>
                  </a:lnTo>
                  <a:lnTo>
                    <a:pt x="695475" y="708706"/>
                  </a:lnTo>
                  <a:lnTo>
                    <a:pt x="694900" y="707390"/>
                  </a:lnTo>
                  <a:close/>
                </a:path>
                <a:path w="1501140" h="894079">
                  <a:moveTo>
                    <a:pt x="831325" y="709930"/>
                  </a:moveTo>
                  <a:lnTo>
                    <a:pt x="826948" y="709930"/>
                  </a:lnTo>
                  <a:lnTo>
                    <a:pt x="828247" y="711200"/>
                  </a:lnTo>
                  <a:lnTo>
                    <a:pt x="829137" y="711200"/>
                  </a:lnTo>
                  <a:lnTo>
                    <a:pt x="830477" y="712470"/>
                  </a:lnTo>
                  <a:lnTo>
                    <a:pt x="834330" y="712470"/>
                  </a:lnTo>
                  <a:lnTo>
                    <a:pt x="832062" y="710361"/>
                  </a:lnTo>
                  <a:lnTo>
                    <a:pt x="831325" y="709930"/>
                  </a:lnTo>
                  <a:close/>
                </a:path>
                <a:path w="1501140" h="894079">
                  <a:moveTo>
                    <a:pt x="1290316" y="711200"/>
                  </a:moveTo>
                  <a:lnTo>
                    <a:pt x="1281741" y="711200"/>
                  </a:lnTo>
                  <a:lnTo>
                    <a:pt x="1282138" y="712470"/>
                  </a:lnTo>
                  <a:lnTo>
                    <a:pt x="1290515" y="712470"/>
                  </a:lnTo>
                  <a:lnTo>
                    <a:pt x="1290316" y="711200"/>
                  </a:lnTo>
                  <a:close/>
                </a:path>
                <a:path w="1501140" h="894079">
                  <a:moveTo>
                    <a:pt x="1294243" y="711200"/>
                  </a:moveTo>
                  <a:lnTo>
                    <a:pt x="1292253" y="711200"/>
                  </a:lnTo>
                  <a:lnTo>
                    <a:pt x="1292191" y="712470"/>
                  </a:lnTo>
                  <a:lnTo>
                    <a:pt x="1295217" y="712470"/>
                  </a:lnTo>
                  <a:lnTo>
                    <a:pt x="1294243" y="711200"/>
                  </a:lnTo>
                  <a:close/>
                </a:path>
                <a:path w="1501140" h="894079">
                  <a:moveTo>
                    <a:pt x="1302651" y="702310"/>
                  </a:moveTo>
                  <a:lnTo>
                    <a:pt x="1300976" y="702310"/>
                  </a:lnTo>
                  <a:lnTo>
                    <a:pt x="1300002" y="703580"/>
                  </a:lnTo>
                  <a:lnTo>
                    <a:pt x="1264181" y="703580"/>
                  </a:lnTo>
                  <a:lnTo>
                    <a:pt x="1267385" y="706120"/>
                  </a:lnTo>
                  <a:lnTo>
                    <a:pt x="1268024" y="706120"/>
                  </a:lnTo>
                  <a:lnTo>
                    <a:pt x="1268579" y="707390"/>
                  </a:lnTo>
                  <a:lnTo>
                    <a:pt x="1291499" y="707390"/>
                  </a:lnTo>
                  <a:lnTo>
                    <a:pt x="1291765" y="708430"/>
                  </a:lnTo>
                  <a:lnTo>
                    <a:pt x="1291836" y="708706"/>
                  </a:lnTo>
                  <a:lnTo>
                    <a:pt x="1296411" y="708706"/>
                  </a:lnTo>
                  <a:lnTo>
                    <a:pt x="1298128" y="711200"/>
                  </a:lnTo>
                  <a:lnTo>
                    <a:pt x="1298389" y="712470"/>
                  </a:lnTo>
                  <a:lnTo>
                    <a:pt x="1303646" y="712470"/>
                  </a:lnTo>
                  <a:lnTo>
                    <a:pt x="1304096" y="711200"/>
                  </a:lnTo>
                  <a:lnTo>
                    <a:pt x="1304797" y="709930"/>
                  </a:lnTo>
                  <a:lnTo>
                    <a:pt x="1304495" y="708706"/>
                  </a:lnTo>
                  <a:lnTo>
                    <a:pt x="1303583" y="706120"/>
                  </a:lnTo>
                  <a:lnTo>
                    <a:pt x="1303415" y="704850"/>
                  </a:lnTo>
                  <a:lnTo>
                    <a:pt x="1302756" y="704850"/>
                  </a:lnTo>
                  <a:lnTo>
                    <a:pt x="1302651" y="702310"/>
                  </a:lnTo>
                  <a:close/>
                </a:path>
                <a:path w="1501140" h="894079">
                  <a:moveTo>
                    <a:pt x="756668" y="709930"/>
                  </a:moveTo>
                  <a:lnTo>
                    <a:pt x="704742" y="709930"/>
                  </a:lnTo>
                  <a:lnTo>
                    <a:pt x="704365" y="711200"/>
                  </a:lnTo>
                  <a:lnTo>
                    <a:pt x="756165" y="711200"/>
                  </a:lnTo>
                  <a:lnTo>
                    <a:pt x="756668" y="709930"/>
                  </a:lnTo>
                  <a:close/>
                </a:path>
                <a:path w="1501140" h="894079">
                  <a:moveTo>
                    <a:pt x="765006" y="708706"/>
                  </a:moveTo>
                  <a:lnTo>
                    <a:pt x="758059" y="708706"/>
                  </a:lnTo>
                  <a:lnTo>
                    <a:pt x="758584" y="709930"/>
                  </a:lnTo>
                  <a:lnTo>
                    <a:pt x="759003" y="711200"/>
                  </a:lnTo>
                  <a:lnTo>
                    <a:pt x="764563" y="711200"/>
                  </a:lnTo>
                  <a:lnTo>
                    <a:pt x="764102" y="709930"/>
                  </a:lnTo>
                  <a:lnTo>
                    <a:pt x="765369" y="709930"/>
                  </a:lnTo>
                  <a:lnTo>
                    <a:pt x="765006" y="708706"/>
                  </a:lnTo>
                  <a:close/>
                </a:path>
                <a:path w="1501140" h="894079">
                  <a:moveTo>
                    <a:pt x="1291606" y="708706"/>
                  </a:moveTo>
                  <a:lnTo>
                    <a:pt x="1272186" y="708706"/>
                  </a:lnTo>
                  <a:lnTo>
                    <a:pt x="1274160" y="711200"/>
                  </a:lnTo>
                  <a:lnTo>
                    <a:pt x="1291698" y="711200"/>
                  </a:lnTo>
                  <a:lnTo>
                    <a:pt x="1291606" y="708706"/>
                  </a:lnTo>
                  <a:close/>
                </a:path>
                <a:path w="1501140" h="894079">
                  <a:moveTo>
                    <a:pt x="1296380" y="708706"/>
                  </a:moveTo>
                  <a:lnTo>
                    <a:pt x="1292758" y="708706"/>
                  </a:lnTo>
                  <a:lnTo>
                    <a:pt x="1294190" y="709930"/>
                  </a:lnTo>
                  <a:lnTo>
                    <a:pt x="1296096" y="711200"/>
                  </a:lnTo>
                  <a:lnTo>
                    <a:pt x="1296442" y="711200"/>
                  </a:lnTo>
                  <a:lnTo>
                    <a:pt x="1296380" y="708706"/>
                  </a:lnTo>
                  <a:close/>
                </a:path>
                <a:path w="1501140" h="894079">
                  <a:moveTo>
                    <a:pt x="843450" y="706120"/>
                  </a:moveTo>
                  <a:lnTo>
                    <a:pt x="830351" y="706120"/>
                  </a:lnTo>
                  <a:lnTo>
                    <a:pt x="830414" y="707390"/>
                  </a:lnTo>
                  <a:lnTo>
                    <a:pt x="830757" y="708430"/>
                  </a:lnTo>
                  <a:lnTo>
                    <a:pt x="831325" y="709930"/>
                  </a:lnTo>
                  <a:lnTo>
                    <a:pt x="832062" y="710361"/>
                  </a:lnTo>
                  <a:lnTo>
                    <a:pt x="831597" y="709930"/>
                  </a:lnTo>
                  <a:lnTo>
                    <a:pt x="838110" y="709930"/>
                  </a:lnTo>
                  <a:lnTo>
                    <a:pt x="838453" y="708706"/>
                  </a:lnTo>
                  <a:lnTo>
                    <a:pt x="842540" y="708706"/>
                  </a:lnTo>
                  <a:lnTo>
                    <a:pt x="843115" y="707390"/>
                  </a:lnTo>
                  <a:lnTo>
                    <a:pt x="843450" y="706120"/>
                  </a:lnTo>
                  <a:close/>
                </a:path>
                <a:path w="1501140" h="894079">
                  <a:moveTo>
                    <a:pt x="829220" y="706120"/>
                  </a:moveTo>
                  <a:lnTo>
                    <a:pt x="824812" y="706120"/>
                  </a:lnTo>
                  <a:lnTo>
                    <a:pt x="825210" y="707390"/>
                  </a:lnTo>
                  <a:lnTo>
                    <a:pt x="825570" y="708430"/>
                  </a:lnTo>
                  <a:lnTo>
                    <a:pt x="825662" y="708706"/>
                  </a:lnTo>
                  <a:lnTo>
                    <a:pt x="825974" y="709930"/>
                  </a:lnTo>
                  <a:lnTo>
                    <a:pt x="830079" y="709930"/>
                  </a:lnTo>
                  <a:lnTo>
                    <a:pt x="829938" y="708706"/>
                  </a:lnTo>
                  <a:lnTo>
                    <a:pt x="829906" y="708430"/>
                  </a:lnTo>
                  <a:lnTo>
                    <a:pt x="829786" y="707390"/>
                  </a:lnTo>
                  <a:lnTo>
                    <a:pt x="829566" y="707390"/>
                  </a:lnTo>
                  <a:lnTo>
                    <a:pt x="829220" y="706120"/>
                  </a:lnTo>
                  <a:close/>
                </a:path>
                <a:path w="1501140" h="894079">
                  <a:moveTo>
                    <a:pt x="842322" y="708706"/>
                  </a:moveTo>
                  <a:lnTo>
                    <a:pt x="838473" y="708706"/>
                  </a:lnTo>
                  <a:lnTo>
                    <a:pt x="838644" y="709930"/>
                  </a:lnTo>
                  <a:lnTo>
                    <a:pt x="842100" y="709930"/>
                  </a:lnTo>
                  <a:lnTo>
                    <a:pt x="842322" y="708706"/>
                  </a:lnTo>
                  <a:close/>
                </a:path>
                <a:path w="1501140" h="894079">
                  <a:moveTo>
                    <a:pt x="851995" y="702310"/>
                  </a:moveTo>
                  <a:lnTo>
                    <a:pt x="845440" y="702310"/>
                  </a:lnTo>
                  <a:lnTo>
                    <a:pt x="845167" y="703580"/>
                  </a:lnTo>
                  <a:lnTo>
                    <a:pt x="844958" y="704850"/>
                  </a:lnTo>
                  <a:lnTo>
                    <a:pt x="844414" y="707390"/>
                  </a:lnTo>
                  <a:lnTo>
                    <a:pt x="844430" y="708706"/>
                  </a:lnTo>
                  <a:lnTo>
                    <a:pt x="844592" y="709930"/>
                  </a:lnTo>
                  <a:lnTo>
                    <a:pt x="845470" y="708706"/>
                  </a:lnTo>
                  <a:lnTo>
                    <a:pt x="846560" y="707390"/>
                  </a:lnTo>
                  <a:lnTo>
                    <a:pt x="851806" y="707390"/>
                  </a:lnTo>
                  <a:lnTo>
                    <a:pt x="851188" y="706120"/>
                  </a:lnTo>
                  <a:lnTo>
                    <a:pt x="851502" y="704850"/>
                  </a:lnTo>
                  <a:lnTo>
                    <a:pt x="850570" y="704850"/>
                  </a:lnTo>
                  <a:lnTo>
                    <a:pt x="850487" y="703580"/>
                  </a:lnTo>
                  <a:lnTo>
                    <a:pt x="851733" y="703580"/>
                  </a:lnTo>
                  <a:lnTo>
                    <a:pt x="851995" y="702310"/>
                  </a:lnTo>
                  <a:close/>
                </a:path>
                <a:path w="1501140" h="894079">
                  <a:moveTo>
                    <a:pt x="1325069" y="689610"/>
                  </a:moveTo>
                  <a:lnTo>
                    <a:pt x="1303510" y="689610"/>
                  </a:lnTo>
                  <a:lnTo>
                    <a:pt x="1304075" y="690880"/>
                  </a:lnTo>
                  <a:lnTo>
                    <a:pt x="1304619" y="690880"/>
                  </a:lnTo>
                  <a:lnTo>
                    <a:pt x="1304661" y="693420"/>
                  </a:lnTo>
                  <a:lnTo>
                    <a:pt x="1305803" y="693420"/>
                  </a:lnTo>
                  <a:lnTo>
                    <a:pt x="1307572" y="697230"/>
                  </a:lnTo>
                  <a:lnTo>
                    <a:pt x="1309457" y="697230"/>
                  </a:lnTo>
                  <a:lnTo>
                    <a:pt x="1307656" y="698500"/>
                  </a:lnTo>
                  <a:lnTo>
                    <a:pt x="1307698" y="699770"/>
                  </a:lnTo>
                  <a:lnTo>
                    <a:pt x="1308693" y="699770"/>
                  </a:lnTo>
                  <a:lnTo>
                    <a:pt x="1309049" y="701040"/>
                  </a:lnTo>
                  <a:lnTo>
                    <a:pt x="1309248" y="701040"/>
                  </a:lnTo>
                  <a:lnTo>
                    <a:pt x="1309195" y="702310"/>
                  </a:lnTo>
                  <a:lnTo>
                    <a:pt x="1308902" y="703580"/>
                  </a:lnTo>
                  <a:lnTo>
                    <a:pt x="1309352" y="704850"/>
                  </a:lnTo>
                  <a:lnTo>
                    <a:pt x="1308609" y="704850"/>
                  </a:lnTo>
                  <a:lnTo>
                    <a:pt x="1308295" y="706120"/>
                  </a:lnTo>
                  <a:lnTo>
                    <a:pt x="1308096" y="707390"/>
                  </a:lnTo>
                  <a:lnTo>
                    <a:pt x="1308085" y="709930"/>
                  </a:lnTo>
                  <a:lnTo>
                    <a:pt x="1308724" y="709930"/>
                  </a:lnTo>
                  <a:lnTo>
                    <a:pt x="1314410" y="707390"/>
                  </a:lnTo>
                  <a:lnTo>
                    <a:pt x="1315007" y="707390"/>
                  </a:lnTo>
                  <a:lnTo>
                    <a:pt x="1315666" y="706120"/>
                  </a:lnTo>
                  <a:lnTo>
                    <a:pt x="1319855" y="706120"/>
                  </a:lnTo>
                  <a:lnTo>
                    <a:pt x="1319122" y="704850"/>
                  </a:lnTo>
                  <a:lnTo>
                    <a:pt x="1318588" y="703580"/>
                  </a:lnTo>
                  <a:lnTo>
                    <a:pt x="1329739" y="703580"/>
                  </a:lnTo>
                  <a:lnTo>
                    <a:pt x="1328901" y="702310"/>
                  </a:lnTo>
                  <a:lnTo>
                    <a:pt x="1328702" y="702310"/>
                  </a:lnTo>
                  <a:lnTo>
                    <a:pt x="1328263" y="699770"/>
                  </a:lnTo>
                  <a:lnTo>
                    <a:pt x="1327687" y="698500"/>
                  </a:lnTo>
                  <a:lnTo>
                    <a:pt x="1326189" y="697230"/>
                  </a:lnTo>
                  <a:lnTo>
                    <a:pt x="1325739" y="695960"/>
                  </a:lnTo>
                  <a:lnTo>
                    <a:pt x="1326169" y="694690"/>
                  </a:lnTo>
                  <a:lnTo>
                    <a:pt x="1327362" y="694690"/>
                  </a:lnTo>
                  <a:lnTo>
                    <a:pt x="1327132" y="693420"/>
                  </a:lnTo>
                  <a:lnTo>
                    <a:pt x="1325069" y="689610"/>
                  </a:lnTo>
                  <a:close/>
                </a:path>
                <a:path w="1501140" h="894079">
                  <a:moveTo>
                    <a:pt x="697151" y="707390"/>
                  </a:moveTo>
                  <a:lnTo>
                    <a:pt x="695874" y="707390"/>
                  </a:lnTo>
                  <a:lnTo>
                    <a:pt x="695531" y="708430"/>
                  </a:lnTo>
                  <a:lnTo>
                    <a:pt x="695440" y="708706"/>
                  </a:lnTo>
                  <a:lnTo>
                    <a:pt x="696641" y="708706"/>
                  </a:lnTo>
                  <a:lnTo>
                    <a:pt x="697151" y="707390"/>
                  </a:lnTo>
                  <a:close/>
                </a:path>
                <a:path w="1501140" h="894079">
                  <a:moveTo>
                    <a:pt x="851586" y="707390"/>
                  </a:moveTo>
                  <a:lnTo>
                    <a:pt x="848717" y="707390"/>
                  </a:lnTo>
                  <a:lnTo>
                    <a:pt x="849900" y="708706"/>
                  </a:lnTo>
                  <a:lnTo>
                    <a:pt x="851293" y="708706"/>
                  </a:lnTo>
                  <a:lnTo>
                    <a:pt x="851586" y="707390"/>
                  </a:lnTo>
                  <a:close/>
                </a:path>
                <a:path w="1501140" h="894079">
                  <a:moveTo>
                    <a:pt x="852382" y="707390"/>
                  </a:moveTo>
                  <a:lnTo>
                    <a:pt x="851586" y="707390"/>
                  </a:lnTo>
                  <a:lnTo>
                    <a:pt x="852215" y="708706"/>
                  </a:lnTo>
                  <a:lnTo>
                    <a:pt x="852588" y="708706"/>
                  </a:lnTo>
                  <a:lnTo>
                    <a:pt x="852382" y="707390"/>
                  </a:lnTo>
                  <a:close/>
                </a:path>
                <a:path w="1501140" h="894079">
                  <a:moveTo>
                    <a:pt x="857340" y="701040"/>
                  </a:moveTo>
                  <a:lnTo>
                    <a:pt x="854445" y="701040"/>
                  </a:lnTo>
                  <a:lnTo>
                    <a:pt x="854644" y="702310"/>
                  </a:lnTo>
                  <a:lnTo>
                    <a:pt x="854654" y="704850"/>
                  </a:lnTo>
                  <a:lnTo>
                    <a:pt x="855146" y="706120"/>
                  </a:lnTo>
                  <a:lnTo>
                    <a:pt x="856822" y="707390"/>
                  </a:lnTo>
                  <a:lnTo>
                    <a:pt x="856993" y="708430"/>
                  </a:lnTo>
                  <a:lnTo>
                    <a:pt x="857039" y="708706"/>
                  </a:lnTo>
                  <a:lnTo>
                    <a:pt x="857364" y="708430"/>
                  </a:lnTo>
                  <a:lnTo>
                    <a:pt x="858874" y="707390"/>
                  </a:lnTo>
                  <a:lnTo>
                    <a:pt x="859345" y="706120"/>
                  </a:lnTo>
                  <a:lnTo>
                    <a:pt x="859890" y="704850"/>
                  </a:lnTo>
                  <a:lnTo>
                    <a:pt x="861073" y="704850"/>
                  </a:lnTo>
                  <a:lnTo>
                    <a:pt x="861649" y="703580"/>
                  </a:lnTo>
                  <a:lnTo>
                    <a:pt x="856989" y="703580"/>
                  </a:lnTo>
                  <a:lnTo>
                    <a:pt x="856926" y="702310"/>
                  </a:lnTo>
                  <a:lnTo>
                    <a:pt x="857340" y="701040"/>
                  </a:lnTo>
                  <a:close/>
                </a:path>
                <a:path w="1501140" h="894079">
                  <a:moveTo>
                    <a:pt x="1291300" y="707390"/>
                  </a:moveTo>
                  <a:lnTo>
                    <a:pt x="1269207" y="707390"/>
                  </a:lnTo>
                  <a:lnTo>
                    <a:pt x="1270433" y="708706"/>
                  </a:lnTo>
                  <a:lnTo>
                    <a:pt x="1291094" y="708706"/>
                  </a:lnTo>
                  <a:lnTo>
                    <a:pt x="1291300" y="707390"/>
                  </a:lnTo>
                  <a:close/>
                </a:path>
                <a:path w="1501140" h="894079">
                  <a:moveTo>
                    <a:pt x="1319855" y="706120"/>
                  </a:moveTo>
                  <a:lnTo>
                    <a:pt x="1316640" y="706120"/>
                  </a:lnTo>
                  <a:lnTo>
                    <a:pt x="1318431" y="707390"/>
                  </a:lnTo>
                  <a:lnTo>
                    <a:pt x="1319255" y="708706"/>
                  </a:lnTo>
                  <a:lnTo>
                    <a:pt x="1320450" y="708706"/>
                  </a:lnTo>
                  <a:lnTo>
                    <a:pt x="1320493" y="707390"/>
                  </a:lnTo>
                  <a:lnTo>
                    <a:pt x="1320242" y="707390"/>
                  </a:lnTo>
                  <a:lnTo>
                    <a:pt x="1319855" y="706120"/>
                  </a:lnTo>
                  <a:close/>
                </a:path>
                <a:path w="1501140" h="894079">
                  <a:moveTo>
                    <a:pt x="1345529" y="707390"/>
                  </a:moveTo>
                  <a:lnTo>
                    <a:pt x="1344964" y="707390"/>
                  </a:lnTo>
                  <a:lnTo>
                    <a:pt x="1344569" y="708430"/>
                  </a:lnTo>
                  <a:lnTo>
                    <a:pt x="1344465" y="708706"/>
                  </a:lnTo>
                  <a:lnTo>
                    <a:pt x="1347927" y="708706"/>
                  </a:lnTo>
                  <a:lnTo>
                    <a:pt x="1345529" y="707390"/>
                  </a:lnTo>
                  <a:close/>
                </a:path>
                <a:path w="1501140" h="894079">
                  <a:moveTo>
                    <a:pt x="773044" y="706120"/>
                  </a:moveTo>
                  <a:lnTo>
                    <a:pt x="767746" y="706120"/>
                  </a:lnTo>
                  <a:lnTo>
                    <a:pt x="770918" y="707390"/>
                  </a:lnTo>
                  <a:lnTo>
                    <a:pt x="772102" y="707390"/>
                  </a:lnTo>
                  <a:lnTo>
                    <a:pt x="773044" y="706120"/>
                  </a:lnTo>
                  <a:close/>
                </a:path>
                <a:path w="1501140" h="894079">
                  <a:moveTo>
                    <a:pt x="824969" y="702310"/>
                  </a:moveTo>
                  <a:lnTo>
                    <a:pt x="824467" y="702310"/>
                  </a:lnTo>
                  <a:lnTo>
                    <a:pt x="823933" y="703580"/>
                  </a:lnTo>
                  <a:lnTo>
                    <a:pt x="823556" y="703580"/>
                  </a:lnTo>
                  <a:lnTo>
                    <a:pt x="820331" y="706120"/>
                  </a:lnTo>
                  <a:lnTo>
                    <a:pt x="821262" y="707390"/>
                  </a:lnTo>
                  <a:lnTo>
                    <a:pt x="824561" y="707390"/>
                  </a:lnTo>
                  <a:lnTo>
                    <a:pt x="824131" y="706120"/>
                  </a:lnTo>
                  <a:lnTo>
                    <a:pt x="826592" y="706120"/>
                  </a:lnTo>
                  <a:lnTo>
                    <a:pt x="826090" y="704850"/>
                  </a:lnTo>
                  <a:lnTo>
                    <a:pt x="825378" y="703580"/>
                  </a:lnTo>
                  <a:lnTo>
                    <a:pt x="824969" y="702310"/>
                  </a:lnTo>
                  <a:close/>
                </a:path>
                <a:path w="1501140" h="894079">
                  <a:moveTo>
                    <a:pt x="866423" y="703580"/>
                  </a:moveTo>
                  <a:lnTo>
                    <a:pt x="864821" y="703580"/>
                  </a:lnTo>
                  <a:lnTo>
                    <a:pt x="863722" y="706120"/>
                  </a:lnTo>
                  <a:lnTo>
                    <a:pt x="863460" y="706120"/>
                  </a:lnTo>
                  <a:lnTo>
                    <a:pt x="863575" y="707390"/>
                  </a:lnTo>
                  <a:lnTo>
                    <a:pt x="865764" y="707390"/>
                  </a:lnTo>
                  <a:lnTo>
                    <a:pt x="866120" y="706120"/>
                  </a:lnTo>
                  <a:lnTo>
                    <a:pt x="866738" y="704850"/>
                  </a:lnTo>
                  <a:lnTo>
                    <a:pt x="866423" y="703580"/>
                  </a:lnTo>
                  <a:close/>
                </a:path>
                <a:path w="1501140" h="894079">
                  <a:moveTo>
                    <a:pt x="1334493" y="704850"/>
                  </a:moveTo>
                  <a:lnTo>
                    <a:pt x="1334179" y="706120"/>
                  </a:lnTo>
                  <a:lnTo>
                    <a:pt x="1334032" y="707390"/>
                  </a:lnTo>
                  <a:lnTo>
                    <a:pt x="1335571" y="707390"/>
                  </a:lnTo>
                  <a:lnTo>
                    <a:pt x="1335362" y="706120"/>
                  </a:lnTo>
                  <a:lnTo>
                    <a:pt x="1334849" y="706120"/>
                  </a:lnTo>
                  <a:lnTo>
                    <a:pt x="1334493" y="704850"/>
                  </a:lnTo>
                  <a:close/>
                </a:path>
                <a:path w="1501140" h="894079">
                  <a:moveTo>
                    <a:pt x="1344053" y="706120"/>
                  </a:moveTo>
                  <a:lnTo>
                    <a:pt x="1343016" y="706120"/>
                  </a:lnTo>
                  <a:lnTo>
                    <a:pt x="1343163" y="707390"/>
                  </a:lnTo>
                  <a:lnTo>
                    <a:pt x="1343791" y="707390"/>
                  </a:lnTo>
                  <a:lnTo>
                    <a:pt x="1344053" y="706120"/>
                  </a:lnTo>
                  <a:close/>
                </a:path>
                <a:path w="1501140" h="894079">
                  <a:moveTo>
                    <a:pt x="698931" y="704850"/>
                  </a:moveTo>
                  <a:lnTo>
                    <a:pt x="697957" y="704850"/>
                  </a:lnTo>
                  <a:lnTo>
                    <a:pt x="698502" y="706120"/>
                  </a:lnTo>
                  <a:lnTo>
                    <a:pt x="699161" y="706120"/>
                  </a:lnTo>
                  <a:lnTo>
                    <a:pt x="698931" y="704850"/>
                  </a:lnTo>
                  <a:close/>
                </a:path>
                <a:path w="1501140" h="894079">
                  <a:moveTo>
                    <a:pt x="828812" y="699770"/>
                  </a:moveTo>
                  <a:lnTo>
                    <a:pt x="828069" y="699770"/>
                  </a:lnTo>
                  <a:lnTo>
                    <a:pt x="826613" y="701040"/>
                  </a:lnTo>
                  <a:lnTo>
                    <a:pt x="826477" y="702310"/>
                  </a:lnTo>
                  <a:lnTo>
                    <a:pt x="827367" y="703580"/>
                  </a:lnTo>
                  <a:lnTo>
                    <a:pt x="827681" y="704850"/>
                  </a:lnTo>
                  <a:lnTo>
                    <a:pt x="828781" y="706120"/>
                  </a:lnTo>
                  <a:lnTo>
                    <a:pt x="843691" y="706120"/>
                  </a:lnTo>
                  <a:lnTo>
                    <a:pt x="844141" y="703580"/>
                  </a:lnTo>
                  <a:lnTo>
                    <a:pt x="834791" y="703580"/>
                  </a:lnTo>
                  <a:lnTo>
                    <a:pt x="833733" y="702310"/>
                  </a:lnTo>
                  <a:lnTo>
                    <a:pt x="832362" y="702310"/>
                  </a:lnTo>
                  <a:lnTo>
                    <a:pt x="832278" y="701040"/>
                  </a:lnTo>
                  <a:lnTo>
                    <a:pt x="828812" y="699770"/>
                  </a:lnTo>
                  <a:close/>
                </a:path>
                <a:path w="1501140" h="894079">
                  <a:moveTo>
                    <a:pt x="1308085" y="704850"/>
                  </a:moveTo>
                  <a:lnTo>
                    <a:pt x="1306557" y="704850"/>
                  </a:lnTo>
                  <a:lnTo>
                    <a:pt x="1306588" y="706120"/>
                  </a:lnTo>
                  <a:lnTo>
                    <a:pt x="1308085" y="704850"/>
                  </a:lnTo>
                  <a:close/>
                </a:path>
                <a:path w="1501140" h="894079">
                  <a:moveTo>
                    <a:pt x="1360199" y="701040"/>
                  </a:moveTo>
                  <a:lnTo>
                    <a:pt x="1338922" y="701040"/>
                  </a:lnTo>
                  <a:lnTo>
                    <a:pt x="1339310" y="703580"/>
                  </a:lnTo>
                  <a:lnTo>
                    <a:pt x="1339561" y="704850"/>
                  </a:lnTo>
                  <a:lnTo>
                    <a:pt x="1339969" y="706120"/>
                  </a:lnTo>
                  <a:lnTo>
                    <a:pt x="1359319" y="706120"/>
                  </a:lnTo>
                  <a:lnTo>
                    <a:pt x="1359487" y="704850"/>
                  </a:lnTo>
                  <a:lnTo>
                    <a:pt x="1359497" y="703580"/>
                  </a:lnTo>
                  <a:lnTo>
                    <a:pt x="1359257" y="702310"/>
                  </a:lnTo>
                  <a:lnTo>
                    <a:pt x="1360199" y="701040"/>
                  </a:lnTo>
                  <a:close/>
                </a:path>
                <a:path w="1501140" h="894079">
                  <a:moveTo>
                    <a:pt x="852549" y="703580"/>
                  </a:moveTo>
                  <a:lnTo>
                    <a:pt x="850947" y="703580"/>
                  </a:lnTo>
                  <a:lnTo>
                    <a:pt x="851649" y="704850"/>
                  </a:lnTo>
                  <a:lnTo>
                    <a:pt x="852529" y="704850"/>
                  </a:lnTo>
                  <a:lnTo>
                    <a:pt x="852549" y="703580"/>
                  </a:lnTo>
                  <a:close/>
                </a:path>
                <a:path w="1501140" h="894079">
                  <a:moveTo>
                    <a:pt x="853356" y="684530"/>
                  </a:moveTo>
                  <a:lnTo>
                    <a:pt x="845597" y="684530"/>
                  </a:lnTo>
                  <a:lnTo>
                    <a:pt x="845838" y="685800"/>
                  </a:lnTo>
                  <a:lnTo>
                    <a:pt x="845607" y="685800"/>
                  </a:lnTo>
                  <a:lnTo>
                    <a:pt x="845890" y="687070"/>
                  </a:lnTo>
                  <a:lnTo>
                    <a:pt x="848487" y="689610"/>
                  </a:lnTo>
                  <a:lnTo>
                    <a:pt x="843911" y="689610"/>
                  </a:lnTo>
                  <a:lnTo>
                    <a:pt x="843429" y="690880"/>
                  </a:lnTo>
                  <a:lnTo>
                    <a:pt x="838121" y="690880"/>
                  </a:lnTo>
                  <a:lnTo>
                    <a:pt x="838445" y="692150"/>
                  </a:lnTo>
                  <a:lnTo>
                    <a:pt x="840477" y="693420"/>
                  </a:lnTo>
                  <a:lnTo>
                    <a:pt x="841063" y="694690"/>
                  </a:lnTo>
                  <a:lnTo>
                    <a:pt x="840487" y="694690"/>
                  </a:lnTo>
                  <a:lnTo>
                    <a:pt x="840550" y="698500"/>
                  </a:lnTo>
                  <a:lnTo>
                    <a:pt x="839995" y="699770"/>
                  </a:lnTo>
                  <a:lnTo>
                    <a:pt x="832927" y="699770"/>
                  </a:lnTo>
                  <a:lnTo>
                    <a:pt x="833021" y="701040"/>
                  </a:lnTo>
                  <a:lnTo>
                    <a:pt x="835430" y="703580"/>
                  </a:lnTo>
                  <a:lnTo>
                    <a:pt x="844414" y="703580"/>
                  </a:lnTo>
                  <a:lnTo>
                    <a:pt x="844822" y="702310"/>
                  </a:lnTo>
                  <a:lnTo>
                    <a:pt x="852340" y="702310"/>
                  </a:lnTo>
                  <a:lnTo>
                    <a:pt x="852748" y="701040"/>
                  </a:lnTo>
                  <a:lnTo>
                    <a:pt x="857340" y="701040"/>
                  </a:lnTo>
                  <a:lnTo>
                    <a:pt x="857753" y="699770"/>
                  </a:lnTo>
                  <a:lnTo>
                    <a:pt x="858856" y="697230"/>
                  </a:lnTo>
                  <a:lnTo>
                    <a:pt x="850120" y="697230"/>
                  </a:lnTo>
                  <a:lnTo>
                    <a:pt x="850832" y="695960"/>
                  </a:lnTo>
                  <a:lnTo>
                    <a:pt x="849356" y="695960"/>
                  </a:lnTo>
                  <a:lnTo>
                    <a:pt x="848759" y="694690"/>
                  </a:lnTo>
                  <a:lnTo>
                    <a:pt x="848979" y="693420"/>
                  </a:lnTo>
                  <a:lnTo>
                    <a:pt x="849502" y="693420"/>
                  </a:lnTo>
                  <a:lnTo>
                    <a:pt x="849230" y="692150"/>
                  </a:lnTo>
                  <a:lnTo>
                    <a:pt x="848204" y="692150"/>
                  </a:lnTo>
                  <a:lnTo>
                    <a:pt x="848801" y="690880"/>
                  </a:lnTo>
                  <a:lnTo>
                    <a:pt x="849094" y="689610"/>
                  </a:lnTo>
                  <a:lnTo>
                    <a:pt x="849691" y="688340"/>
                  </a:lnTo>
                  <a:lnTo>
                    <a:pt x="850612" y="688340"/>
                  </a:lnTo>
                  <a:lnTo>
                    <a:pt x="853576" y="685800"/>
                  </a:lnTo>
                  <a:lnTo>
                    <a:pt x="853356" y="684530"/>
                  </a:lnTo>
                  <a:close/>
                </a:path>
                <a:path w="1501140" h="894079">
                  <a:moveTo>
                    <a:pt x="859722" y="699770"/>
                  </a:moveTo>
                  <a:lnTo>
                    <a:pt x="858434" y="699770"/>
                  </a:lnTo>
                  <a:lnTo>
                    <a:pt x="858193" y="701040"/>
                  </a:lnTo>
                  <a:lnTo>
                    <a:pt x="857785" y="702310"/>
                  </a:lnTo>
                  <a:lnTo>
                    <a:pt x="857345" y="703580"/>
                  </a:lnTo>
                  <a:lnTo>
                    <a:pt x="861649" y="703580"/>
                  </a:lnTo>
                  <a:lnTo>
                    <a:pt x="862214" y="701040"/>
                  </a:lnTo>
                  <a:lnTo>
                    <a:pt x="859429" y="701040"/>
                  </a:lnTo>
                  <a:lnTo>
                    <a:pt x="859722" y="699770"/>
                  </a:lnTo>
                  <a:close/>
                </a:path>
                <a:path w="1501140" h="894079">
                  <a:moveTo>
                    <a:pt x="1300630" y="701040"/>
                  </a:moveTo>
                  <a:lnTo>
                    <a:pt x="1260799" y="701040"/>
                  </a:lnTo>
                  <a:lnTo>
                    <a:pt x="1261532" y="702310"/>
                  </a:lnTo>
                  <a:lnTo>
                    <a:pt x="1262841" y="703580"/>
                  </a:lnTo>
                  <a:lnTo>
                    <a:pt x="1299489" y="703580"/>
                  </a:lnTo>
                  <a:lnTo>
                    <a:pt x="1299070" y="702310"/>
                  </a:lnTo>
                  <a:lnTo>
                    <a:pt x="1300546" y="702310"/>
                  </a:lnTo>
                  <a:lnTo>
                    <a:pt x="1300630" y="701040"/>
                  </a:lnTo>
                  <a:close/>
                </a:path>
                <a:path w="1501140" h="894079">
                  <a:moveTo>
                    <a:pt x="783672" y="701040"/>
                  </a:moveTo>
                  <a:lnTo>
                    <a:pt x="780290" y="701040"/>
                  </a:lnTo>
                  <a:lnTo>
                    <a:pt x="781358" y="702310"/>
                  </a:lnTo>
                  <a:lnTo>
                    <a:pt x="783431" y="702310"/>
                  </a:lnTo>
                  <a:lnTo>
                    <a:pt x="783672" y="701040"/>
                  </a:lnTo>
                  <a:close/>
                </a:path>
                <a:path w="1501140" h="894079">
                  <a:moveTo>
                    <a:pt x="789190" y="699770"/>
                  </a:moveTo>
                  <a:lnTo>
                    <a:pt x="786321" y="699770"/>
                  </a:lnTo>
                  <a:lnTo>
                    <a:pt x="786206" y="701040"/>
                  </a:lnTo>
                  <a:lnTo>
                    <a:pt x="786185" y="702310"/>
                  </a:lnTo>
                  <a:lnTo>
                    <a:pt x="788342" y="702310"/>
                  </a:lnTo>
                  <a:lnTo>
                    <a:pt x="788928" y="701040"/>
                  </a:lnTo>
                  <a:lnTo>
                    <a:pt x="789295" y="701040"/>
                  </a:lnTo>
                  <a:lnTo>
                    <a:pt x="789190" y="699770"/>
                  </a:lnTo>
                  <a:close/>
                </a:path>
                <a:path w="1501140" h="894079">
                  <a:moveTo>
                    <a:pt x="853366" y="701040"/>
                  </a:moveTo>
                  <a:lnTo>
                    <a:pt x="852748" y="701040"/>
                  </a:lnTo>
                  <a:lnTo>
                    <a:pt x="853157" y="702310"/>
                  </a:lnTo>
                  <a:lnTo>
                    <a:pt x="853366" y="701040"/>
                  </a:lnTo>
                  <a:close/>
                </a:path>
                <a:path w="1501140" h="894079">
                  <a:moveTo>
                    <a:pt x="806184" y="680720"/>
                  </a:moveTo>
                  <a:lnTo>
                    <a:pt x="705549" y="680720"/>
                  </a:lnTo>
                  <a:lnTo>
                    <a:pt x="703601" y="687070"/>
                  </a:lnTo>
                  <a:lnTo>
                    <a:pt x="702544" y="690880"/>
                  </a:lnTo>
                  <a:lnTo>
                    <a:pt x="701957" y="692150"/>
                  </a:lnTo>
                  <a:lnTo>
                    <a:pt x="700585" y="694690"/>
                  </a:lnTo>
                  <a:lnTo>
                    <a:pt x="698983" y="698500"/>
                  </a:lnTo>
                  <a:lnTo>
                    <a:pt x="698345" y="699770"/>
                  </a:lnTo>
                  <a:lnTo>
                    <a:pt x="698282" y="701040"/>
                  </a:lnTo>
                  <a:lnTo>
                    <a:pt x="775117" y="701040"/>
                  </a:lnTo>
                  <a:lnTo>
                    <a:pt x="775683" y="699770"/>
                  </a:lnTo>
                  <a:lnTo>
                    <a:pt x="789190" y="699770"/>
                  </a:lnTo>
                  <a:lnTo>
                    <a:pt x="788049" y="698500"/>
                  </a:lnTo>
                  <a:lnTo>
                    <a:pt x="788007" y="697230"/>
                  </a:lnTo>
                  <a:lnTo>
                    <a:pt x="792185" y="697230"/>
                  </a:lnTo>
                  <a:lnTo>
                    <a:pt x="792087" y="694690"/>
                  </a:lnTo>
                  <a:lnTo>
                    <a:pt x="792038" y="693420"/>
                  </a:lnTo>
                  <a:lnTo>
                    <a:pt x="800907" y="693420"/>
                  </a:lnTo>
                  <a:lnTo>
                    <a:pt x="799336" y="692150"/>
                  </a:lnTo>
                  <a:lnTo>
                    <a:pt x="796132" y="692150"/>
                  </a:lnTo>
                  <a:lnTo>
                    <a:pt x="796583" y="690880"/>
                  </a:lnTo>
                  <a:lnTo>
                    <a:pt x="796394" y="690880"/>
                  </a:lnTo>
                  <a:lnTo>
                    <a:pt x="797682" y="689610"/>
                  </a:lnTo>
                  <a:lnTo>
                    <a:pt x="797902" y="689610"/>
                  </a:lnTo>
                  <a:lnTo>
                    <a:pt x="798509" y="688340"/>
                  </a:lnTo>
                  <a:lnTo>
                    <a:pt x="801650" y="688340"/>
                  </a:lnTo>
                  <a:lnTo>
                    <a:pt x="801671" y="687070"/>
                  </a:lnTo>
                  <a:lnTo>
                    <a:pt x="807347" y="687070"/>
                  </a:lnTo>
                  <a:lnTo>
                    <a:pt x="807211" y="685800"/>
                  </a:lnTo>
                  <a:lnTo>
                    <a:pt x="805860" y="685800"/>
                  </a:lnTo>
                  <a:lnTo>
                    <a:pt x="805818" y="684530"/>
                  </a:lnTo>
                  <a:lnTo>
                    <a:pt x="805504" y="681990"/>
                  </a:lnTo>
                  <a:lnTo>
                    <a:pt x="805221" y="681990"/>
                  </a:lnTo>
                  <a:lnTo>
                    <a:pt x="806184" y="680720"/>
                  </a:lnTo>
                  <a:close/>
                </a:path>
                <a:path w="1501140" h="894079">
                  <a:moveTo>
                    <a:pt x="784489" y="699770"/>
                  </a:moveTo>
                  <a:lnTo>
                    <a:pt x="777086" y="699770"/>
                  </a:lnTo>
                  <a:lnTo>
                    <a:pt x="779641" y="701040"/>
                  </a:lnTo>
                  <a:lnTo>
                    <a:pt x="783840" y="701040"/>
                  </a:lnTo>
                  <a:lnTo>
                    <a:pt x="784489" y="699770"/>
                  </a:lnTo>
                  <a:close/>
                </a:path>
                <a:path w="1501140" h="894079">
                  <a:moveTo>
                    <a:pt x="795577" y="698500"/>
                  </a:moveTo>
                  <a:lnTo>
                    <a:pt x="794132" y="698500"/>
                  </a:lnTo>
                  <a:lnTo>
                    <a:pt x="794321" y="699770"/>
                  </a:lnTo>
                  <a:lnTo>
                    <a:pt x="794719" y="701040"/>
                  </a:lnTo>
                  <a:lnTo>
                    <a:pt x="795211" y="701040"/>
                  </a:lnTo>
                  <a:lnTo>
                    <a:pt x="795588" y="699770"/>
                  </a:lnTo>
                  <a:lnTo>
                    <a:pt x="795577" y="698500"/>
                  </a:lnTo>
                  <a:close/>
                </a:path>
                <a:path w="1501140" h="894079">
                  <a:moveTo>
                    <a:pt x="862685" y="698500"/>
                  </a:moveTo>
                  <a:lnTo>
                    <a:pt x="861314" y="698500"/>
                  </a:lnTo>
                  <a:lnTo>
                    <a:pt x="860675" y="699770"/>
                  </a:lnTo>
                  <a:lnTo>
                    <a:pt x="859973" y="701040"/>
                  </a:lnTo>
                  <a:lnTo>
                    <a:pt x="861806" y="701040"/>
                  </a:lnTo>
                  <a:lnTo>
                    <a:pt x="862350" y="699770"/>
                  </a:lnTo>
                  <a:lnTo>
                    <a:pt x="862591" y="699770"/>
                  </a:lnTo>
                  <a:lnTo>
                    <a:pt x="862685" y="698500"/>
                  </a:lnTo>
                  <a:close/>
                </a:path>
                <a:path w="1501140" h="894079">
                  <a:moveTo>
                    <a:pt x="1290002" y="698500"/>
                  </a:moveTo>
                  <a:lnTo>
                    <a:pt x="1263061" y="698500"/>
                  </a:lnTo>
                  <a:lnTo>
                    <a:pt x="1262684" y="699770"/>
                  </a:lnTo>
                  <a:lnTo>
                    <a:pt x="1261647" y="701040"/>
                  </a:lnTo>
                  <a:lnTo>
                    <a:pt x="1301373" y="701040"/>
                  </a:lnTo>
                  <a:lnTo>
                    <a:pt x="1301133" y="699770"/>
                  </a:lnTo>
                  <a:lnTo>
                    <a:pt x="1291133" y="699770"/>
                  </a:lnTo>
                  <a:lnTo>
                    <a:pt x="1290002" y="698500"/>
                  </a:lnTo>
                  <a:close/>
                </a:path>
                <a:path w="1501140" h="894079">
                  <a:moveTo>
                    <a:pt x="1348325" y="674370"/>
                  </a:moveTo>
                  <a:lnTo>
                    <a:pt x="1324943" y="674370"/>
                  </a:lnTo>
                  <a:lnTo>
                    <a:pt x="1325299" y="675640"/>
                  </a:lnTo>
                  <a:lnTo>
                    <a:pt x="1325551" y="676910"/>
                  </a:lnTo>
                  <a:lnTo>
                    <a:pt x="1325718" y="678180"/>
                  </a:lnTo>
                  <a:lnTo>
                    <a:pt x="1325970" y="679450"/>
                  </a:lnTo>
                  <a:lnTo>
                    <a:pt x="1326347" y="679450"/>
                  </a:lnTo>
                  <a:lnTo>
                    <a:pt x="1326860" y="680720"/>
                  </a:lnTo>
                  <a:lnTo>
                    <a:pt x="1326598" y="681990"/>
                  </a:lnTo>
                  <a:lnTo>
                    <a:pt x="1326598" y="683260"/>
                  </a:lnTo>
                  <a:lnTo>
                    <a:pt x="1332147" y="683260"/>
                  </a:lnTo>
                  <a:lnTo>
                    <a:pt x="1332367" y="684530"/>
                  </a:lnTo>
                  <a:lnTo>
                    <a:pt x="1332838" y="685800"/>
                  </a:lnTo>
                  <a:lnTo>
                    <a:pt x="1333184" y="687070"/>
                  </a:lnTo>
                  <a:lnTo>
                    <a:pt x="1333095" y="688340"/>
                  </a:lnTo>
                  <a:lnTo>
                    <a:pt x="1333006" y="689610"/>
                  </a:lnTo>
                  <a:lnTo>
                    <a:pt x="1333299" y="689610"/>
                  </a:lnTo>
                  <a:lnTo>
                    <a:pt x="1333749" y="690880"/>
                  </a:lnTo>
                  <a:lnTo>
                    <a:pt x="1334011" y="692150"/>
                  </a:lnTo>
                  <a:lnTo>
                    <a:pt x="1332357" y="692150"/>
                  </a:lnTo>
                  <a:lnTo>
                    <a:pt x="1333666" y="694690"/>
                  </a:lnTo>
                  <a:lnTo>
                    <a:pt x="1334964" y="695960"/>
                  </a:lnTo>
                  <a:lnTo>
                    <a:pt x="1335718" y="697230"/>
                  </a:lnTo>
                  <a:lnTo>
                    <a:pt x="1336587" y="698500"/>
                  </a:lnTo>
                  <a:lnTo>
                    <a:pt x="1337561" y="698500"/>
                  </a:lnTo>
                  <a:lnTo>
                    <a:pt x="1337414" y="699770"/>
                  </a:lnTo>
                  <a:lnTo>
                    <a:pt x="1338074" y="699770"/>
                  </a:lnTo>
                  <a:lnTo>
                    <a:pt x="1338597" y="701040"/>
                  </a:lnTo>
                  <a:lnTo>
                    <a:pt x="1360817" y="701040"/>
                  </a:lnTo>
                  <a:lnTo>
                    <a:pt x="1361110" y="699770"/>
                  </a:lnTo>
                  <a:lnTo>
                    <a:pt x="1360660" y="698500"/>
                  </a:lnTo>
                  <a:lnTo>
                    <a:pt x="1360712" y="697230"/>
                  </a:lnTo>
                  <a:lnTo>
                    <a:pt x="1361131" y="697230"/>
                  </a:lnTo>
                  <a:lnTo>
                    <a:pt x="1361801" y="695960"/>
                  </a:lnTo>
                  <a:lnTo>
                    <a:pt x="1373246" y="695960"/>
                  </a:lnTo>
                  <a:lnTo>
                    <a:pt x="1368879" y="692150"/>
                  </a:lnTo>
                  <a:lnTo>
                    <a:pt x="1332723" y="692150"/>
                  </a:lnTo>
                  <a:lnTo>
                    <a:pt x="1331802" y="690880"/>
                  </a:lnTo>
                  <a:lnTo>
                    <a:pt x="1367424" y="690880"/>
                  </a:lnTo>
                  <a:lnTo>
                    <a:pt x="1362754" y="685800"/>
                  </a:lnTo>
                  <a:lnTo>
                    <a:pt x="1350765" y="679450"/>
                  </a:lnTo>
                  <a:lnTo>
                    <a:pt x="1348273" y="676910"/>
                  </a:lnTo>
                  <a:lnTo>
                    <a:pt x="1348325" y="674370"/>
                  </a:lnTo>
                  <a:close/>
                </a:path>
                <a:path w="1501140" h="894079">
                  <a:moveTo>
                    <a:pt x="792185" y="697230"/>
                  </a:moveTo>
                  <a:lnTo>
                    <a:pt x="788970" y="697230"/>
                  </a:lnTo>
                  <a:lnTo>
                    <a:pt x="790740" y="699770"/>
                  </a:lnTo>
                  <a:lnTo>
                    <a:pt x="791567" y="699770"/>
                  </a:lnTo>
                  <a:lnTo>
                    <a:pt x="792091" y="698500"/>
                  </a:lnTo>
                  <a:lnTo>
                    <a:pt x="792185" y="697230"/>
                  </a:lnTo>
                  <a:close/>
                </a:path>
                <a:path w="1501140" h="894079">
                  <a:moveTo>
                    <a:pt x="797232" y="694690"/>
                  </a:moveTo>
                  <a:lnTo>
                    <a:pt x="792855" y="694690"/>
                  </a:lnTo>
                  <a:lnTo>
                    <a:pt x="792844" y="697230"/>
                  </a:lnTo>
                  <a:lnTo>
                    <a:pt x="795933" y="697230"/>
                  </a:lnTo>
                  <a:lnTo>
                    <a:pt x="797211" y="698500"/>
                  </a:lnTo>
                  <a:lnTo>
                    <a:pt x="798080" y="699770"/>
                  </a:lnTo>
                  <a:lnTo>
                    <a:pt x="798750" y="698500"/>
                  </a:lnTo>
                  <a:lnTo>
                    <a:pt x="798656" y="697230"/>
                  </a:lnTo>
                  <a:lnTo>
                    <a:pt x="797483" y="695960"/>
                  </a:lnTo>
                  <a:lnTo>
                    <a:pt x="797232" y="694690"/>
                  </a:lnTo>
                  <a:close/>
                </a:path>
                <a:path w="1501140" h="894079">
                  <a:moveTo>
                    <a:pt x="835032" y="695960"/>
                  </a:moveTo>
                  <a:lnTo>
                    <a:pt x="832341" y="695960"/>
                  </a:lnTo>
                  <a:lnTo>
                    <a:pt x="830697" y="697230"/>
                  </a:lnTo>
                  <a:lnTo>
                    <a:pt x="831168" y="698500"/>
                  </a:lnTo>
                  <a:lnTo>
                    <a:pt x="831482" y="698500"/>
                  </a:lnTo>
                  <a:lnTo>
                    <a:pt x="832215" y="699770"/>
                  </a:lnTo>
                  <a:lnTo>
                    <a:pt x="839995" y="699770"/>
                  </a:lnTo>
                  <a:lnTo>
                    <a:pt x="839545" y="697230"/>
                  </a:lnTo>
                  <a:lnTo>
                    <a:pt x="835461" y="697230"/>
                  </a:lnTo>
                  <a:lnTo>
                    <a:pt x="835032" y="695960"/>
                  </a:lnTo>
                  <a:close/>
                </a:path>
                <a:path w="1501140" h="894079">
                  <a:moveTo>
                    <a:pt x="1250732" y="660400"/>
                  </a:moveTo>
                  <a:lnTo>
                    <a:pt x="1210120" y="660400"/>
                  </a:lnTo>
                  <a:lnTo>
                    <a:pt x="1211272" y="661670"/>
                  </a:lnTo>
                  <a:lnTo>
                    <a:pt x="1210769" y="662940"/>
                  </a:lnTo>
                  <a:lnTo>
                    <a:pt x="1213826" y="662940"/>
                  </a:lnTo>
                  <a:lnTo>
                    <a:pt x="1213764" y="664210"/>
                  </a:lnTo>
                  <a:lnTo>
                    <a:pt x="1215962" y="664210"/>
                  </a:lnTo>
                  <a:lnTo>
                    <a:pt x="1217103" y="665579"/>
                  </a:lnTo>
                  <a:lnTo>
                    <a:pt x="1216974" y="665579"/>
                  </a:lnTo>
                  <a:lnTo>
                    <a:pt x="1216632" y="666320"/>
                  </a:lnTo>
                  <a:lnTo>
                    <a:pt x="1220758" y="668020"/>
                  </a:lnTo>
                  <a:lnTo>
                    <a:pt x="1224748" y="670560"/>
                  </a:lnTo>
                  <a:lnTo>
                    <a:pt x="1225439" y="670560"/>
                  </a:lnTo>
                  <a:lnTo>
                    <a:pt x="1226674" y="671830"/>
                  </a:lnTo>
                  <a:lnTo>
                    <a:pt x="1235512" y="671830"/>
                  </a:lnTo>
                  <a:lnTo>
                    <a:pt x="1234821" y="673100"/>
                  </a:lnTo>
                  <a:lnTo>
                    <a:pt x="1234255" y="673100"/>
                  </a:lnTo>
                  <a:lnTo>
                    <a:pt x="1234360" y="674370"/>
                  </a:lnTo>
                  <a:lnTo>
                    <a:pt x="1234004" y="675640"/>
                  </a:lnTo>
                  <a:lnTo>
                    <a:pt x="1237805" y="675640"/>
                  </a:lnTo>
                  <a:lnTo>
                    <a:pt x="1237459" y="676910"/>
                  </a:lnTo>
                  <a:lnTo>
                    <a:pt x="1240098" y="676910"/>
                  </a:lnTo>
                  <a:lnTo>
                    <a:pt x="1240318" y="678180"/>
                  </a:lnTo>
                  <a:lnTo>
                    <a:pt x="1241197" y="679450"/>
                  </a:lnTo>
                  <a:lnTo>
                    <a:pt x="1243061" y="679450"/>
                  </a:lnTo>
                  <a:lnTo>
                    <a:pt x="1248862" y="685800"/>
                  </a:lnTo>
                  <a:lnTo>
                    <a:pt x="1250045" y="687070"/>
                  </a:lnTo>
                  <a:lnTo>
                    <a:pt x="1250736" y="689610"/>
                  </a:lnTo>
                  <a:lnTo>
                    <a:pt x="1250694" y="690880"/>
                  </a:lnTo>
                  <a:lnTo>
                    <a:pt x="1250841" y="692150"/>
                  </a:lnTo>
                  <a:lnTo>
                    <a:pt x="1251804" y="692150"/>
                  </a:lnTo>
                  <a:lnTo>
                    <a:pt x="1252495" y="693420"/>
                  </a:lnTo>
                  <a:lnTo>
                    <a:pt x="1257302" y="697230"/>
                  </a:lnTo>
                  <a:lnTo>
                    <a:pt x="1257951" y="698500"/>
                  </a:lnTo>
                  <a:lnTo>
                    <a:pt x="1258171" y="699770"/>
                  </a:lnTo>
                  <a:lnTo>
                    <a:pt x="1259176" y="699770"/>
                  </a:lnTo>
                  <a:lnTo>
                    <a:pt x="1261186" y="698500"/>
                  </a:lnTo>
                  <a:lnTo>
                    <a:pt x="1262390" y="698500"/>
                  </a:lnTo>
                  <a:lnTo>
                    <a:pt x="1263061" y="697230"/>
                  </a:lnTo>
                  <a:lnTo>
                    <a:pt x="1292615" y="697230"/>
                  </a:lnTo>
                  <a:lnTo>
                    <a:pt x="1293363" y="695960"/>
                  </a:lnTo>
                  <a:lnTo>
                    <a:pt x="1291751" y="695960"/>
                  </a:lnTo>
                  <a:lnTo>
                    <a:pt x="1291007" y="694690"/>
                  </a:lnTo>
                  <a:lnTo>
                    <a:pt x="1290149" y="694690"/>
                  </a:lnTo>
                  <a:lnTo>
                    <a:pt x="1289897" y="693420"/>
                  </a:lnTo>
                  <a:lnTo>
                    <a:pt x="1289719" y="693420"/>
                  </a:lnTo>
                  <a:lnTo>
                    <a:pt x="1289311" y="690880"/>
                  </a:lnTo>
                  <a:lnTo>
                    <a:pt x="1287730" y="690880"/>
                  </a:lnTo>
                  <a:lnTo>
                    <a:pt x="1287960" y="689610"/>
                  </a:lnTo>
                  <a:lnTo>
                    <a:pt x="1286358" y="688340"/>
                  </a:lnTo>
                  <a:lnTo>
                    <a:pt x="1272526" y="688340"/>
                  </a:lnTo>
                  <a:lnTo>
                    <a:pt x="1273175" y="687070"/>
                  </a:lnTo>
                  <a:lnTo>
                    <a:pt x="1273594" y="685800"/>
                  </a:lnTo>
                  <a:lnTo>
                    <a:pt x="1274160" y="685800"/>
                  </a:lnTo>
                  <a:lnTo>
                    <a:pt x="1274924" y="684530"/>
                  </a:lnTo>
                  <a:lnTo>
                    <a:pt x="1261469" y="684530"/>
                  </a:lnTo>
                  <a:lnTo>
                    <a:pt x="1262129" y="680720"/>
                  </a:lnTo>
                  <a:lnTo>
                    <a:pt x="1258328" y="668020"/>
                  </a:lnTo>
                  <a:lnTo>
                    <a:pt x="1250732" y="660400"/>
                  </a:lnTo>
                  <a:close/>
                </a:path>
                <a:path w="1501140" h="894079">
                  <a:moveTo>
                    <a:pt x="1293374" y="697230"/>
                  </a:moveTo>
                  <a:lnTo>
                    <a:pt x="1291782" y="699770"/>
                  </a:lnTo>
                  <a:lnTo>
                    <a:pt x="1299771" y="699770"/>
                  </a:lnTo>
                  <a:lnTo>
                    <a:pt x="1299007" y="698500"/>
                  </a:lnTo>
                  <a:lnTo>
                    <a:pt x="1294054" y="698500"/>
                  </a:lnTo>
                  <a:lnTo>
                    <a:pt x="1293374" y="697230"/>
                  </a:lnTo>
                  <a:close/>
                </a:path>
                <a:path w="1501140" h="894079">
                  <a:moveTo>
                    <a:pt x="795431" y="697230"/>
                  </a:moveTo>
                  <a:lnTo>
                    <a:pt x="793180" y="697230"/>
                  </a:lnTo>
                  <a:lnTo>
                    <a:pt x="793703" y="698500"/>
                  </a:lnTo>
                  <a:lnTo>
                    <a:pt x="795420" y="698500"/>
                  </a:lnTo>
                  <a:lnTo>
                    <a:pt x="795431" y="697230"/>
                  </a:lnTo>
                  <a:close/>
                </a:path>
                <a:path w="1501140" h="894079">
                  <a:moveTo>
                    <a:pt x="861869" y="697230"/>
                  </a:moveTo>
                  <a:lnTo>
                    <a:pt x="861628" y="698500"/>
                  </a:lnTo>
                  <a:lnTo>
                    <a:pt x="862225" y="698500"/>
                  </a:lnTo>
                  <a:lnTo>
                    <a:pt x="861869" y="697230"/>
                  </a:lnTo>
                  <a:close/>
                </a:path>
                <a:path w="1501140" h="894079">
                  <a:moveTo>
                    <a:pt x="1292615" y="697230"/>
                  </a:moveTo>
                  <a:lnTo>
                    <a:pt x="1264139" y="697230"/>
                  </a:lnTo>
                  <a:lnTo>
                    <a:pt x="1264736" y="698500"/>
                  </a:lnTo>
                  <a:lnTo>
                    <a:pt x="1291866" y="698500"/>
                  </a:lnTo>
                  <a:lnTo>
                    <a:pt x="1292615" y="697230"/>
                  </a:lnTo>
                  <a:close/>
                </a:path>
                <a:path w="1501140" h="894079">
                  <a:moveTo>
                    <a:pt x="1296149" y="694690"/>
                  </a:moveTo>
                  <a:lnTo>
                    <a:pt x="1296128" y="695960"/>
                  </a:lnTo>
                  <a:lnTo>
                    <a:pt x="1296316" y="697230"/>
                  </a:lnTo>
                  <a:lnTo>
                    <a:pt x="1294662" y="697230"/>
                  </a:lnTo>
                  <a:lnTo>
                    <a:pt x="1294745" y="698500"/>
                  </a:lnTo>
                  <a:lnTo>
                    <a:pt x="1299436" y="698500"/>
                  </a:lnTo>
                  <a:lnTo>
                    <a:pt x="1296525" y="695960"/>
                  </a:lnTo>
                  <a:lnTo>
                    <a:pt x="1296149" y="694690"/>
                  </a:lnTo>
                  <a:close/>
                </a:path>
                <a:path w="1501140" h="894079">
                  <a:moveTo>
                    <a:pt x="839607" y="695960"/>
                  </a:moveTo>
                  <a:lnTo>
                    <a:pt x="836707" y="695960"/>
                  </a:lnTo>
                  <a:lnTo>
                    <a:pt x="838121" y="697230"/>
                  </a:lnTo>
                  <a:lnTo>
                    <a:pt x="839765" y="697230"/>
                  </a:lnTo>
                  <a:lnTo>
                    <a:pt x="839607" y="695960"/>
                  </a:lnTo>
                  <a:close/>
                </a:path>
                <a:path w="1501140" h="894079">
                  <a:moveTo>
                    <a:pt x="855471" y="695960"/>
                  </a:moveTo>
                  <a:lnTo>
                    <a:pt x="851523" y="695960"/>
                  </a:lnTo>
                  <a:lnTo>
                    <a:pt x="850748" y="697230"/>
                  </a:lnTo>
                  <a:lnTo>
                    <a:pt x="856089" y="697230"/>
                  </a:lnTo>
                  <a:lnTo>
                    <a:pt x="855471" y="695960"/>
                  </a:lnTo>
                  <a:close/>
                </a:path>
                <a:path w="1501140" h="894079">
                  <a:moveTo>
                    <a:pt x="859083" y="694690"/>
                  </a:moveTo>
                  <a:lnTo>
                    <a:pt x="858350" y="694690"/>
                  </a:lnTo>
                  <a:lnTo>
                    <a:pt x="858005" y="695960"/>
                  </a:lnTo>
                  <a:lnTo>
                    <a:pt x="856654" y="697230"/>
                  </a:lnTo>
                  <a:lnTo>
                    <a:pt x="858856" y="697230"/>
                  </a:lnTo>
                  <a:lnTo>
                    <a:pt x="859408" y="695960"/>
                  </a:lnTo>
                  <a:lnTo>
                    <a:pt x="859240" y="695960"/>
                  </a:lnTo>
                  <a:lnTo>
                    <a:pt x="859083" y="694690"/>
                  </a:lnTo>
                  <a:close/>
                </a:path>
                <a:path w="1501140" h="894079">
                  <a:moveTo>
                    <a:pt x="801399" y="693420"/>
                  </a:moveTo>
                  <a:lnTo>
                    <a:pt x="792038" y="693420"/>
                  </a:lnTo>
                  <a:lnTo>
                    <a:pt x="792583" y="694690"/>
                  </a:lnTo>
                  <a:lnTo>
                    <a:pt x="797860" y="694690"/>
                  </a:lnTo>
                  <a:lnTo>
                    <a:pt x="798478" y="695960"/>
                  </a:lnTo>
                  <a:lnTo>
                    <a:pt x="800384" y="695960"/>
                  </a:lnTo>
                  <a:lnTo>
                    <a:pt x="801179" y="694690"/>
                  </a:lnTo>
                  <a:lnTo>
                    <a:pt x="801399" y="693420"/>
                  </a:lnTo>
                  <a:close/>
                </a:path>
                <a:path w="1501140" h="894079">
                  <a:moveTo>
                    <a:pt x="838623" y="694690"/>
                  </a:moveTo>
                  <a:lnTo>
                    <a:pt x="836121" y="694690"/>
                  </a:lnTo>
                  <a:lnTo>
                    <a:pt x="836330" y="695960"/>
                  </a:lnTo>
                  <a:lnTo>
                    <a:pt x="838969" y="695960"/>
                  </a:lnTo>
                  <a:lnTo>
                    <a:pt x="838623" y="694690"/>
                  </a:lnTo>
                  <a:close/>
                </a:path>
                <a:path w="1501140" h="894079">
                  <a:moveTo>
                    <a:pt x="850633" y="694690"/>
                  </a:moveTo>
                  <a:lnTo>
                    <a:pt x="849670" y="694690"/>
                  </a:lnTo>
                  <a:lnTo>
                    <a:pt x="849356" y="695960"/>
                  </a:lnTo>
                  <a:lnTo>
                    <a:pt x="850832" y="695960"/>
                  </a:lnTo>
                  <a:lnTo>
                    <a:pt x="850633" y="694690"/>
                  </a:lnTo>
                  <a:close/>
                </a:path>
                <a:path w="1501140" h="894079">
                  <a:moveTo>
                    <a:pt x="854633" y="692150"/>
                  </a:moveTo>
                  <a:lnTo>
                    <a:pt x="854288" y="692150"/>
                  </a:lnTo>
                  <a:lnTo>
                    <a:pt x="853879" y="693420"/>
                  </a:lnTo>
                  <a:lnTo>
                    <a:pt x="852455" y="693420"/>
                  </a:lnTo>
                  <a:lnTo>
                    <a:pt x="852131" y="694690"/>
                  </a:lnTo>
                  <a:lnTo>
                    <a:pt x="851712" y="695960"/>
                  </a:lnTo>
                  <a:lnTo>
                    <a:pt x="855000" y="695960"/>
                  </a:lnTo>
                  <a:lnTo>
                    <a:pt x="854843" y="694690"/>
                  </a:lnTo>
                  <a:lnTo>
                    <a:pt x="855261" y="693420"/>
                  </a:lnTo>
                  <a:lnTo>
                    <a:pt x="853523" y="693420"/>
                  </a:lnTo>
                  <a:lnTo>
                    <a:pt x="852864" y="692150"/>
                  </a:lnTo>
                  <a:lnTo>
                    <a:pt x="854633" y="692150"/>
                  </a:lnTo>
                  <a:close/>
                </a:path>
                <a:path w="1501140" h="894079">
                  <a:moveTo>
                    <a:pt x="1294337" y="693420"/>
                  </a:moveTo>
                  <a:lnTo>
                    <a:pt x="1291081" y="693420"/>
                  </a:lnTo>
                  <a:lnTo>
                    <a:pt x="1291698" y="694690"/>
                  </a:lnTo>
                  <a:lnTo>
                    <a:pt x="1292191" y="695960"/>
                  </a:lnTo>
                  <a:lnTo>
                    <a:pt x="1293363" y="695960"/>
                  </a:lnTo>
                  <a:lnTo>
                    <a:pt x="1294431" y="694690"/>
                  </a:lnTo>
                  <a:lnTo>
                    <a:pt x="1294693" y="694690"/>
                  </a:lnTo>
                  <a:lnTo>
                    <a:pt x="1294337" y="693420"/>
                  </a:lnTo>
                  <a:close/>
                </a:path>
                <a:path w="1501140" h="894079">
                  <a:moveTo>
                    <a:pt x="1290337" y="690880"/>
                  </a:moveTo>
                  <a:lnTo>
                    <a:pt x="1290149" y="692150"/>
                  </a:lnTo>
                  <a:lnTo>
                    <a:pt x="1290494" y="693420"/>
                  </a:lnTo>
                  <a:lnTo>
                    <a:pt x="1293897" y="693420"/>
                  </a:lnTo>
                  <a:lnTo>
                    <a:pt x="1293667" y="692150"/>
                  </a:lnTo>
                  <a:lnTo>
                    <a:pt x="1293416" y="692150"/>
                  </a:lnTo>
                  <a:lnTo>
                    <a:pt x="1290337" y="690880"/>
                  </a:lnTo>
                  <a:close/>
                </a:path>
                <a:path w="1501140" h="894079">
                  <a:moveTo>
                    <a:pt x="802184" y="689610"/>
                  </a:moveTo>
                  <a:lnTo>
                    <a:pt x="800991" y="689610"/>
                  </a:lnTo>
                  <a:lnTo>
                    <a:pt x="800844" y="690880"/>
                  </a:lnTo>
                  <a:lnTo>
                    <a:pt x="797033" y="690880"/>
                  </a:lnTo>
                  <a:lnTo>
                    <a:pt x="796698" y="692150"/>
                  </a:lnTo>
                  <a:lnTo>
                    <a:pt x="803001" y="692150"/>
                  </a:lnTo>
                  <a:lnTo>
                    <a:pt x="802184" y="689610"/>
                  </a:lnTo>
                  <a:close/>
                </a:path>
                <a:path w="1501140" h="894079">
                  <a:moveTo>
                    <a:pt x="799577" y="689610"/>
                  </a:moveTo>
                  <a:lnTo>
                    <a:pt x="799043" y="689610"/>
                  </a:lnTo>
                  <a:lnTo>
                    <a:pt x="798970" y="690880"/>
                  </a:lnTo>
                  <a:lnTo>
                    <a:pt x="800844" y="690880"/>
                  </a:lnTo>
                  <a:lnTo>
                    <a:pt x="799577" y="689610"/>
                  </a:lnTo>
                  <a:close/>
                </a:path>
                <a:path w="1501140" h="894079">
                  <a:moveTo>
                    <a:pt x="843387" y="689610"/>
                  </a:moveTo>
                  <a:lnTo>
                    <a:pt x="841942" y="689610"/>
                  </a:lnTo>
                  <a:lnTo>
                    <a:pt x="841209" y="690880"/>
                  </a:lnTo>
                  <a:lnTo>
                    <a:pt x="843429" y="690880"/>
                  </a:lnTo>
                  <a:lnTo>
                    <a:pt x="843387" y="689610"/>
                  </a:lnTo>
                  <a:close/>
                </a:path>
                <a:path w="1501140" h="894079">
                  <a:moveTo>
                    <a:pt x="1287290" y="685800"/>
                  </a:moveTo>
                  <a:lnTo>
                    <a:pt x="1286641" y="687070"/>
                  </a:lnTo>
                  <a:lnTo>
                    <a:pt x="1287426" y="688340"/>
                  </a:lnTo>
                  <a:lnTo>
                    <a:pt x="1288149" y="689610"/>
                  </a:lnTo>
                  <a:lnTo>
                    <a:pt x="1288924" y="690880"/>
                  </a:lnTo>
                  <a:lnTo>
                    <a:pt x="1288683" y="689610"/>
                  </a:lnTo>
                  <a:lnTo>
                    <a:pt x="1290096" y="689610"/>
                  </a:lnTo>
                  <a:lnTo>
                    <a:pt x="1290306" y="688340"/>
                  </a:lnTo>
                  <a:lnTo>
                    <a:pt x="1288662" y="687070"/>
                  </a:lnTo>
                  <a:lnTo>
                    <a:pt x="1287594" y="687070"/>
                  </a:lnTo>
                  <a:lnTo>
                    <a:pt x="1287290" y="685800"/>
                  </a:lnTo>
                  <a:close/>
                </a:path>
                <a:path w="1501140" h="894079">
                  <a:moveTo>
                    <a:pt x="1298997" y="679450"/>
                  </a:moveTo>
                  <a:lnTo>
                    <a:pt x="1289395" y="679450"/>
                  </a:lnTo>
                  <a:lnTo>
                    <a:pt x="1288965" y="680720"/>
                  </a:lnTo>
                  <a:lnTo>
                    <a:pt x="1289091" y="681990"/>
                  </a:lnTo>
                  <a:lnTo>
                    <a:pt x="1289217" y="683260"/>
                  </a:lnTo>
                  <a:lnTo>
                    <a:pt x="1289803" y="685800"/>
                  </a:lnTo>
                  <a:lnTo>
                    <a:pt x="1290421" y="687070"/>
                  </a:lnTo>
                  <a:lnTo>
                    <a:pt x="1295918" y="687070"/>
                  </a:lnTo>
                  <a:lnTo>
                    <a:pt x="1294944" y="688340"/>
                  </a:lnTo>
                  <a:lnTo>
                    <a:pt x="1293081" y="688340"/>
                  </a:lnTo>
                  <a:lnTo>
                    <a:pt x="1296379" y="689610"/>
                  </a:lnTo>
                  <a:lnTo>
                    <a:pt x="1298054" y="690880"/>
                  </a:lnTo>
                  <a:lnTo>
                    <a:pt x="1299363" y="689610"/>
                  </a:lnTo>
                  <a:lnTo>
                    <a:pt x="1299646" y="689610"/>
                  </a:lnTo>
                  <a:lnTo>
                    <a:pt x="1299824" y="688340"/>
                  </a:lnTo>
                  <a:lnTo>
                    <a:pt x="1299897" y="687070"/>
                  </a:lnTo>
                  <a:lnTo>
                    <a:pt x="1300452" y="685800"/>
                  </a:lnTo>
                  <a:lnTo>
                    <a:pt x="1300536" y="683260"/>
                  </a:lnTo>
                  <a:lnTo>
                    <a:pt x="1300274" y="683260"/>
                  </a:lnTo>
                  <a:lnTo>
                    <a:pt x="1299719" y="681990"/>
                  </a:lnTo>
                  <a:lnTo>
                    <a:pt x="1296850" y="681990"/>
                  </a:lnTo>
                  <a:lnTo>
                    <a:pt x="1297405" y="680720"/>
                  </a:lnTo>
                  <a:lnTo>
                    <a:pt x="1298358" y="680720"/>
                  </a:lnTo>
                  <a:lnTo>
                    <a:pt x="1298997" y="679450"/>
                  </a:lnTo>
                  <a:close/>
                </a:path>
                <a:path w="1501140" h="894079">
                  <a:moveTo>
                    <a:pt x="846016" y="688340"/>
                  </a:moveTo>
                  <a:lnTo>
                    <a:pt x="844686" y="688340"/>
                  </a:lnTo>
                  <a:lnTo>
                    <a:pt x="844414" y="689610"/>
                  </a:lnTo>
                  <a:lnTo>
                    <a:pt x="846215" y="689610"/>
                  </a:lnTo>
                  <a:lnTo>
                    <a:pt x="846016" y="688340"/>
                  </a:lnTo>
                  <a:close/>
                </a:path>
                <a:path w="1501140" h="894079">
                  <a:moveTo>
                    <a:pt x="1305101" y="683260"/>
                  </a:moveTo>
                  <a:lnTo>
                    <a:pt x="1304714" y="683260"/>
                  </a:lnTo>
                  <a:lnTo>
                    <a:pt x="1304284" y="684530"/>
                  </a:lnTo>
                  <a:lnTo>
                    <a:pt x="1301803" y="685800"/>
                  </a:lnTo>
                  <a:lnTo>
                    <a:pt x="1301499" y="687070"/>
                  </a:lnTo>
                  <a:lnTo>
                    <a:pt x="1301970" y="687070"/>
                  </a:lnTo>
                  <a:lnTo>
                    <a:pt x="1302818" y="689610"/>
                  </a:lnTo>
                  <a:lnTo>
                    <a:pt x="1324713" y="689610"/>
                  </a:lnTo>
                  <a:lnTo>
                    <a:pt x="1324566" y="688340"/>
                  </a:lnTo>
                  <a:lnTo>
                    <a:pt x="1324755" y="687070"/>
                  </a:lnTo>
                  <a:lnTo>
                    <a:pt x="1323338" y="684530"/>
                  </a:lnTo>
                  <a:lnTo>
                    <a:pt x="1304996" y="684530"/>
                  </a:lnTo>
                  <a:lnTo>
                    <a:pt x="1305101" y="683260"/>
                  </a:lnTo>
                  <a:close/>
                </a:path>
                <a:path w="1501140" h="894079">
                  <a:moveTo>
                    <a:pt x="1281091" y="685800"/>
                  </a:moveTo>
                  <a:lnTo>
                    <a:pt x="1274987" y="685800"/>
                  </a:lnTo>
                  <a:lnTo>
                    <a:pt x="1274191" y="687070"/>
                  </a:lnTo>
                  <a:lnTo>
                    <a:pt x="1273688" y="688340"/>
                  </a:lnTo>
                  <a:lnTo>
                    <a:pt x="1285709" y="688340"/>
                  </a:lnTo>
                  <a:lnTo>
                    <a:pt x="1286641" y="687070"/>
                  </a:lnTo>
                  <a:lnTo>
                    <a:pt x="1281144" y="687070"/>
                  </a:lnTo>
                  <a:lnTo>
                    <a:pt x="1281091" y="685800"/>
                  </a:lnTo>
                  <a:close/>
                </a:path>
                <a:path w="1501140" h="894079">
                  <a:moveTo>
                    <a:pt x="1330839" y="683260"/>
                  </a:moveTo>
                  <a:lnTo>
                    <a:pt x="1326786" y="683260"/>
                  </a:lnTo>
                  <a:lnTo>
                    <a:pt x="1328001" y="684530"/>
                  </a:lnTo>
                  <a:lnTo>
                    <a:pt x="1329729" y="687070"/>
                  </a:lnTo>
                  <a:lnTo>
                    <a:pt x="1330556" y="688340"/>
                  </a:lnTo>
                  <a:lnTo>
                    <a:pt x="1330294" y="687070"/>
                  </a:lnTo>
                  <a:lnTo>
                    <a:pt x="1330462" y="687070"/>
                  </a:lnTo>
                  <a:lnTo>
                    <a:pt x="1330095" y="685800"/>
                  </a:lnTo>
                  <a:lnTo>
                    <a:pt x="1330231" y="685800"/>
                  </a:lnTo>
                  <a:lnTo>
                    <a:pt x="1330713" y="684530"/>
                  </a:lnTo>
                  <a:lnTo>
                    <a:pt x="1330839" y="683260"/>
                  </a:lnTo>
                  <a:close/>
                </a:path>
                <a:path w="1501140" h="894079">
                  <a:moveTo>
                    <a:pt x="1285196" y="685800"/>
                  </a:moveTo>
                  <a:lnTo>
                    <a:pt x="1282055" y="685800"/>
                  </a:lnTo>
                  <a:lnTo>
                    <a:pt x="1281699" y="687070"/>
                  </a:lnTo>
                  <a:lnTo>
                    <a:pt x="1285510" y="687070"/>
                  </a:lnTo>
                  <a:lnTo>
                    <a:pt x="1285196" y="685800"/>
                  </a:lnTo>
                  <a:close/>
                </a:path>
                <a:path w="1501140" h="894079">
                  <a:moveTo>
                    <a:pt x="1280201" y="684530"/>
                  </a:moveTo>
                  <a:lnTo>
                    <a:pt x="1275992" y="684530"/>
                  </a:lnTo>
                  <a:lnTo>
                    <a:pt x="1275448" y="685800"/>
                  </a:lnTo>
                  <a:lnTo>
                    <a:pt x="1280599" y="685800"/>
                  </a:lnTo>
                  <a:lnTo>
                    <a:pt x="1280201" y="684530"/>
                  </a:lnTo>
                  <a:close/>
                </a:path>
                <a:path w="1501140" h="894079">
                  <a:moveTo>
                    <a:pt x="854110" y="680720"/>
                  </a:moveTo>
                  <a:lnTo>
                    <a:pt x="851743" y="680720"/>
                  </a:lnTo>
                  <a:lnTo>
                    <a:pt x="851167" y="681990"/>
                  </a:lnTo>
                  <a:lnTo>
                    <a:pt x="850036" y="681990"/>
                  </a:lnTo>
                  <a:lnTo>
                    <a:pt x="848759" y="683260"/>
                  </a:lnTo>
                  <a:lnTo>
                    <a:pt x="848089" y="683260"/>
                  </a:lnTo>
                  <a:lnTo>
                    <a:pt x="847691" y="684530"/>
                  </a:lnTo>
                  <a:lnTo>
                    <a:pt x="853576" y="684530"/>
                  </a:lnTo>
                  <a:lnTo>
                    <a:pt x="854518" y="683260"/>
                  </a:lnTo>
                  <a:lnTo>
                    <a:pt x="854591" y="681990"/>
                  </a:lnTo>
                  <a:lnTo>
                    <a:pt x="854110" y="680720"/>
                  </a:lnTo>
                  <a:close/>
                </a:path>
                <a:path w="1501140" h="894079">
                  <a:moveTo>
                    <a:pt x="1312473" y="632460"/>
                  </a:moveTo>
                  <a:lnTo>
                    <a:pt x="1300609" y="641350"/>
                  </a:lnTo>
                  <a:lnTo>
                    <a:pt x="1294452" y="643890"/>
                  </a:lnTo>
                  <a:lnTo>
                    <a:pt x="1291803" y="645160"/>
                  </a:lnTo>
                  <a:lnTo>
                    <a:pt x="1290526" y="646430"/>
                  </a:lnTo>
                  <a:lnTo>
                    <a:pt x="1293478" y="647700"/>
                  </a:lnTo>
                  <a:lnTo>
                    <a:pt x="1294065" y="648970"/>
                  </a:lnTo>
                  <a:lnTo>
                    <a:pt x="1292400" y="652780"/>
                  </a:lnTo>
                  <a:lnTo>
                    <a:pt x="1289782" y="654050"/>
                  </a:lnTo>
                  <a:lnTo>
                    <a:pt x="1287929" y="654050"/>
                  </a:lnTo>
                  <a:lnTo>
                    <a:pt x="1288965" y="662940"/>
                  </a:lnTo>
                  <a:lnTo>
                    <a:pt x="1286201" y="669290"/>
                  </a:lnTo>
                  <a:lnTo>
                    <a:pt x="1279657" y="670560"/>
                  </a:lnTo>
                  <a:lnTo>
                    <a:pt x="1268024" y="679450"/>
                  </a:lnTo>
                  <a:lnTo>
                    <a:pt x="1263762" y="684530"/>
                  </a:lnTo>
                  <a:lnTo>
                    <a:pt x="1274924" y="684530"/>
                  </a:lnTo>
                  <a:lnTo>
                    <a:pt x="1275364" y="683260"/>
                  </a:lnTo>
                  <a:lnTo>
                    <a:pt x="1277961" y="683260"/>
                  </a:lnTo>
                  <a:lnTo>
                    <a:pt x="1278306" y="681990"/>
                  </a:lnTo>
                  <a:lnTo>
                    <a:pt x="1278013" y="681990"/>
                  </a:lnTo>
                  <a:lnTo>
                    <a:pt x="1277468" y="680720"/>
                  </a:lnTo>
                  <a:lnTo>
                    <a:pt x="1276233" y="679450"/>
                  </a:lnTo>
                  <a:lnTo>
                    <a:pt x="1275102" y="678180"/>
                  </a:lnTo>
                  <a:lnTo>
                    <a:pt x="1274484" y="676910"/>
                  </a:lnTo>
                  <a:lnTo>
                    <a:pt x="1273521" y="676910"/>
                  </a:lnTo>
                  <a:lnTo>
                    <a:pt x="1273458" y="675640"/>
                  </a:lnTo>
                  <a:lnTo>
                    <a:pt x="1319226" y="675640"/>
                  </a:lnTo>
                  <a:lnTo>
                    <a:pt x="1319247" y="674370"/>
                  </a:lnTo>
                  <a:lnTo>
                    <a:pt x="1319370" y="674060"/>
                  </a:lnTo>
                  <a:lnTo>
                    <a:pt x="1319038" y="673100"/>
                  </a:lnTo>
                  <a:lnTo>
                    <a:pt x="1319153" y="670560"/>
                  </a:lnTo>
                  <a:lnTo>
                    <a:pt x="1318808" y="670560"/>
                  </a:lnTo>
                  <a:lnTo>
                    <a:pt x="1318284" y="669290"/>
                  </a:lnTo>
                  <a:lnTo>
                    <a:pt x="1317258" y="669290"/>
                  </a:lnTo>
                  <a:lnTo>
                    <a:pt x="1316776" y="668020"/>
                  </a:lnTo>
                  <a:lnTo>
                    <a:pt x="1316043" y="666750"/>
                  </a:lnTo>
                  <a:lnTo>
                    <a:pt x="1315784" y="665877"/>
                  </a:lnTo>
                  <a:lnTo>
                    <a:pt x="1315696" y="665579"/>
                  </a:lnTo>
                  <a:lnTo>
                    <a:pt x="1314043" y="664210"/>
                  </a:lnTo>
                  <a:lnTo>
                    <a:pt x="1313551" y="664210"/>
                  </a:lnTo>
                  <a:lnTo>
                    <a:pt x="1314452" y="662940"/>
                  </a:lnTo>
                  <a:lnTo>
                    <a:pt x="1316870" y="662940"/>
                  </a:lnTo>
                  <a:lnTo>
                    <a:pt x="1316787" y="661670"/>
                  </a:lnTo>
                  <a:lnTo>
                    <a:pt x="1315792" y="660400"/>
                  </a:lnTo>
                  <a:lnTo>
                    <a:pt x="1315164" y="660400"/>
                  </a:lnTo>
                  <a:lnTo>
                    <a:pt x="1313698" y="659130"/>
                  </a:lnTo>
                  <a:lnTo>
                    <a:pt x="1316954" y="659130"/>
                  </a:lnTo>
                  <a:lnTo>
                    <a:pt x="1317205" y="657860"/>
                  </a:lnTo>
                  <a:lnTo>
                    <a:pt x="1317226" y="655320"/>
                  </a:lnTo>
                  <a:lnTo>
                    <a:pt x="1317352" y="654050"/>
                  </a:lnTo>
                  <a:lnTo>
                    <a:pt x="1317478" y="652780"/>
                  </a:lnTo>
                  <a:lnTo>
                    <a:pt x="1317603" y="651510"/>
                  </a:lnTo>
                  <a:lnTo>
                    <a:pt x="1317823" y="650240"/>
                  </a:lnTo>
                  <a:lnTo>
                    <a:pt x="1325268" y="650240"/>
                  </a:lnTo>
                  <a:lnTo>
                    <a:pt x="1326116" y="648970"/>
                  </a:lnTo>
                  <a:lnTo>
                    <a:pt x="1325582" y="643890"/>
                  </a:lnTo>
                  <a:lnTo>
                    <a:pt x="1322608" y="641350"/>
                  </a:lnTo>
                  <a:lnTo>
                    <a:pt x="1321666" y="641350"/>
                  </a:lnTo>
                  <a:lnTo>
                    <a:pt x="1320095" y="640080"/>
                  </a:lnTo>
                  <a:lnTo>
                    <a:pt x="1319425" y="637540"/>
                  </a:lnTo>
                  <a:lnTo>
                    <a:pt x="1315907" y="636270"/>
                  </a:lnTo>
                  <a:lnTo>
                    <a:pt x="1312473" y="632460"/>
                  </a:lnTo>
                  <a:close/>
                </a:path>
                <a:path w="1501140" h="894079">
                  <a:moveTo>
                    <a:pt x="1298295" y="675640"/>
                  </a:moveTo>
                  <a:lnTo>
                    <a:pt x="1274118" y="675640"/>
                  </a:lnTo>
                  <a:lnTo>
                    <a:pt x="1274851" y="676910"/>
                  </a:lnTo>
                  <a:lnTo>
                    <a:pt x="1276788" y="678180"/>
                  </a:lnTo>
                  <a:lnTo>
                    <a:pt x="1277636" y="679450"/>
                  </a:lnTo>
                  <a:lnTo>
                    <a:pt x="1278851" y="679450"/>
                  </a:lnTo>
                  <a:lnTo>
                    <a:pt x="1279877" y="680720"/>
                  </a:lnTo>
                  <a:lnTo>
                    <a:pt x="1280285" y="680720"/>
                  </a:lnTo>
                  <a:lnTo>
                    <a:pt x="1281709" y="681990"/>
                  </a:lnTo>
                  <a:lnTo>
                    <a:pt x="1282934" y="681990"/>
                  </a:lnTo>
                  <a:lnTo>
                    <a:pt x="1283416" y="683260"/>
                  </a:lnTo>
                  <a:lnTo>
                    <a:pt x="1285154" y="683260"/>
                  </a:lnTo>
                  <a:lnTo>
                    <a:pt x="1285856" y="684530"/>
                  </a:lnTo>
                  <a:lnTo>
                    <a:pt x="1286463" y="683260"/>
                  </a:lnTo>
                  <a:lnTo>
                    <a:pt x="1283816" y="678180"/>
                  </a:lnTo>
                  <a:lnTo>
                    <a:pt x="1283678" y="678180"/>
                  </a:lnTo>
                  <a:lnTo>
                    <a:pt x="1283154" y="676910"/>
                  </a:lnTo>
                  <a:lnTo>
                    <a:pt x="1298714" y="676910"/>
                  </a:lnTo>
                  <a:lnTo>
                    <a:pt x="1298295" y="675640"/>
                  </a:lnTo>
                  <a:close/>
                </a:path>
                <a:path w="1501140" h="894079">
                  <a:moveTo>
                    <a:pt x="1304672" y="681990"/>
                  </a:moveTo>
                  <a:lnTo>
                    <a:pt x="1301740" y="681990"/>
                  </a:lnTo>
                  <a:lnTo>
                    <a:pt x="1301834" y="683260"/>
                  </a:lnTo>
                  <a:lnTo>
                    <a:pt x="1302002" y="684530"/>
                  </a:lnTo>
                  <a:lnTo>
                    <a:pt x="1302913" y="684530"/>
                  </a:lnTo>
                  <a:lnTo>
                    <a:pt x="1304672" y="681990"/>
                  </a:lnTo>
                  <a:close/>
                </a:path>
                <a:path w="1501140" h="894079">
                  <a:moveTo>
                    <a:pt x="1321341" y="680720"/>
                  </a:moveTo>
                  <a:lnTo>
                    <a:pt x="1308536" y="680720"/>
                  </a:lnTo>
                  <a:lnTo>
                    <a:pt x="1309269" y="681990"/>
                  </a:lnTo>
                  <a:lnTo>
                    <a:pt x="1309740" y="681990"/>
                  </a:lnTo>
                  <a:lnTo>
                    <a:pt x="1305520" y="684530"/>
                  </a:lnTo>
                  <a:lnTo>
                    <a:pt x="1323338" y="684530"/>
                  </a:lnTo>
                  <a:lnTo>
                    <a:pt x="1322629" y="683260"/>
                  </a:lnTo>
                  <a:lnTo>
                    <a:pt x="1321457" y="681990"/>
                  </a:lnTo>
                  <a:lnTo>
                    <a:pt x="1321341" y="680720"/>
                  </a:lnTo>
                  <a:close/>
                </a:path>
                <a:path w="1501140" h="894079">
                  <a:moveTo>
                    <a:pt x="1332147" y="683260"/>
                  </a:moveTo>
                  <a:lnTo>
                    <a:pt x="1330839" y="683260"/>
                  </a:lnTo>
                  <a:lnTo>
                    <a:pt x="1331195" y="684530"/>
                  </a:lnTo>
                  <a:lnTo>
                    <a:pt x="1331854" y="684530"/>
                  </a:lnTo>
                  <a:lnTo>
                    <a:pt x="1332147" y="683260"/>
                  </a:lnTo>
                  <a:close/>
                </a:path>
                <a:path w="1501140" h="894079">
                  <a:moveTo>
                    <a:pt x="1298662" y="678180"/>
                  </a:moveTo>
                  <a:lnTo>
                    <a:pt x="1284275" y="678180"/>
                  </a:lnTo>
                  <a:lnTo>
                    <a:pt x="1285364" y="680720"/>
                  </a:lnTo>
                  <a:lnTo>
                    <a:pt x="1287363" y="683260"/>
                  </a:lnTo>
                  <a:lnTo>
                    <a:pt x="1287992" y="680720"/>
                  </a:lnTo>
                  <a:lnTo>
                    <a:pt x="1288442" y="679450"/>
                  </a:lnTo>
                  <a:lnTo>
                    <a:pt x="1298997" y="679450"/>
                  </a:lnTo>
                  <a:lnTo>
                    <a:pt x="1298662" y="678180"/>
                  </a:lnTo>
                  <a:close/>
                </a:path>
                <a:path w="1501140" h="894079">
                  <a:moveTo>
                    <a:pt x="809587" y="680720"/>
                  </a:moveTo>
                  <a:lnTo>
                    <a:pt x="808331" y="680720"/>
                  </a:lnTo>
                  <a:lnTo>
                    <a:pt x="809252" y="681990"/>
                  </a:lnTo>
                  <a:lnTo>
                    <a:pt x="809587" y="680720"/>
                  </a:lnTo>
                  <a:close/>
                </a:path>
                <a:path w="1501140" h="894079">
                  <a:moveTo>
                    <a:pt x="1299730" y="680720"/>
                  </a:moveTo>
                  <a:lnTo>
                    <a:pt x="1298787" y="680720"/>
                  </a:lnTo>
                  <a:lnTo>
                    <a:pt x="1296850" y="681990"/>
                  </a:lnTo>
                  <a:lnTo>
                    <a:pt x="1300264" y="681990"/>
                  </a:lnTo>
                  <a:lnTo>
                    <a:pt x="1299730" y="680720"/>
                  </a:lnTo>
                  <a:close/>
                </a:path>
                <a:path w="1501140" h="894079">
                  <a:moveTo>
                    <a:pt x="1303970" y="680720"/>
                  </a:moveTo>
                  <a:lnTo>
                    <a:pt x="1302096" y="680720"/>
                  </a:lnTo>
                  <a:lnTo>
                    <a:pt x="1302012" y="681990"/>
                  </a:lnTo>
                  <a:lnTo>
                    <a:pt x="1304159" y="681990"/>
                  </a:lnTo>
                  <a:lnTo>
                    <a:pt x="1303970" y="680720"/>
                  </a:lnTo>
                  <a:close/>
                </a:path>
                <a:path w="1501140" h="894079">
                  <a:moveTo>
                    <a:pt x="718637" y="679450"/>
                  </a:moveTo>
                  <a:lnTo>
                    <a:pt x="706491" y="679450"/>
                  </a:lnTo>
                  <a:lnTo>
                    <a:pt x="705831" y="680720"/>
                  </a:lnTo>
                  <a:lnTo>
                    <a:pt x="718889" y="680720"/>
                  </a:lnTo>
                  <a:lnTo>
                    <a:pt x="718637" y="679450"/>
                  </a:lnTo>
                  <a:close/>
                </a:path>
                <a:path w="1501140" h="894079">
                  <a:moveTo>
                    <a:pt x="811797" y="675640"/>
                  </a:moveTo>
                  <a:lnTo>
                    <a:pt x="714512" y="675640"/>
                  </a:lnTo>
                  <a:lnTo>
                    <a:pt x="718459" y="678180"/>
                  </a:lnTo>
                  <a:lnTo>
                    <a:pt x="718951" y="679450"/>
                  </a:lnTo>
                  <a:lnTo>
                    <a:pt x="719307" y="680720"/>
                  </a:lnTo>
                  <a:lnTo>
                    <a:pt x="810655" y="680720"/>
                  </a:lnTo>
                  <a:lnTo>
                    <a:pt x="810519" y="679450"/>
                  </a:lnTo>
                  <a:lnTo>
                    <a:pt x="810739" y="679450"/>
                  </a:lnTo>
                  <a:lnTo>
                    <a:pt x="811189" y="678180"/>
                  </a:lnTo>
                  <a:lnTo>
                    <a:pt x="811472" y="678180"/>
                  </a:lnTo>
                  <a:lnTo>
                    <a:pt x="811996" y="676910"/>
                  </a:lnTo>
                  <a:lnTo>
                    <a:pt x="811839" y="676910"/>
                  </a:lnTo>
                  <a:lnTo>
                    <a:pt x="811797" y="675640"/>
                  </a:lnTo>
                  <a:close/>
                </a:path>
                <a:path w="1501140" h="894079">
                  <a:moveTo>
                    <a:pt x="1321519" y="679450"/>
                  </a:moveTo>
                  <a:lnTo>
                    <a:pt x="1300777" y="679450"/>
                  </a:lnTo>
                  <a:lnTo>
                    <a:pt x="1301415" y="680720"/>
                  </a:lnTo>
                  <a:lnTo>
                    <a:pt x="1321582" y="680720"/>
                  </a:lnTo>
                  <a:lnTo>
                    <a:pt x="1321519" y="679450"/>
                  </a:lnTo>
                  <a:close/>
                </a:path>
                <a:path w="1501140" h="894079">
                  <a:moveTo>
                    <a:pt x="713936" y="676910"/>
                  </a:moveTo>
                  <a:lnTo>
                    <a:pt x="712627" y="676910"/>
                  </a:lnTo>
                  <a:lnTo>
                    <a:pt x="712198" y="678180"/>
                  </a:lnTo>
                  <a:lnTo>
                    <a:pt x="707967" y="678180"/>
                  </a:lnTo>
                  <a:lnTo>
                    <a:pt x="706983" y="679450"/>
                  </a:lnTo>
                  <a:lnTo>
                    <a:pt x="718449" y="679450"/>
                  </a:lnTo>
                  <a:lnTo>
                    <a:pt x="718114" y="678180"/>
                  </a:lnTo>
                  <a:lnTo>
                    <a:pt x="708941" y="678180"/>
                  </a:lnTo>
                  <a:lnTo>
                    <a:pt x="708397" y="676910"/>
                  </a:lnTo>
                  <a:lnTo>
                    <a:pt x="713936" y="676910"/>
                  </a:lnTo>
                  <a:close/>
                </a:path>
                <a:path w="1501140" h="894079">
                  <a:moveTo>
                    <a:pt x="1319645" y="675640"/>
                  </a:moveTo>
                  <a:lnTo>
                    <a:pt x="1299374" y="675640"/>
                  </a:lnTo>
                  <a:lnTo>
                    <a:pt x="1299792" y="676910"/>
                  </a:lnTo>
                  <a:lnTo>
                    <a:pt x="1299939" y="678180"/>
                  </a:lnTo>
                  <a:lnTo>
                    <a:pt x="1300264" y="679450"/>
                  </a:lnTo>
                  <a:lnTo>
                    <a:pt x="1320263" y="679450"/>
                  </a:lnTo>
                  <a:lnTo>
                    <a:pt x="1319876" y="678180"/>
                  </a:lnTo>
                  <a:lnTo>
                    <a:pt x="1319551" y="678180"/>
                  </a:lnTo>
                  <a:lnTo>
                    <a:pt x="1319425" y="676910"/>
                  </a:lnTo>
                  <a:lnTo>
                    <a:pt x="1319645" y="675640"/>
                  </a:lnTo>
                  <a:close/>
                </a:path>
                <a:path w="1501140" h="894079">
                  <a:moveTo>
                    <a:pt x="1283154" y="676910"/>
                  </a:moveTo>
                  <a:lnTo>
                    <a:pt x="1283678" y="678180"/>
                  </a:lnTo>
                  <a:lnTo>
                    <a:pt x="1283816" y="678180"/>
                  </a:lnTo>
                  <a:lnTo>
                    <a:pt x="1283154" y="676910"/>
                  </a:lnTo>
                  <a:close/>
                </a:path>
                <a:path w="1501140" h="894079">
                  <a:moveTo>
                    <a:pt x="1298714" y="676910"/>
                  </a:moveTo>
                  <a:lnTo>
                    <a:pt x="1283154" y="676910"/>
                  </a:lnTo>
                  <a:lnTo>
                    <a:pt x="1283816" y="678180"/>
                  </a:lnTo>
                  <a:lnTo>
                    <a:pt x="1298892" y="678180"/>
                  </a:lnTo>
                  <a:lnTo>
                    <a:pt x="1298714" y="676910"/>
                  </a:lnTo>
                  <a:close/>
                </a:path>
                <a:path w="1501140" h="894079">
                  <a:moveTo>
                    <a:pt x="829597" y="660400"/>
                  </a:moveTo>
                  <a:lnTo>
                    <a:pt x="714815" y="660400"/>
                  </a:lnTo>
                  <a:lnTo>
                    <a:pt x="713067" y="662940"/>
                  </a:lnTo>
                  <a:lnTo>
                    <a:pt x="709517" y="669290"/>
                  </a:lnTo>
                  <a:lnTo>
                    <a:pt x="710009" y="671830"/>
                  </a:lnTo>
                  <a:lnTo>
                    <a:pt x="709559" y="671830"/>
                  </a:lnTo>
                  <a:lnTo>
                    <a:pt x="709800" y="673100"/>
                  </a:lnTo>
                  <a:lnTo>
                    <a:pt x="710732" y="674370"/>
                  </a:lnTo>
                  <a:lnTo>
                    <a:pt x="711297" y="675640"/>
                  </a:lnTo>
                  <a:lnTo>
                    <a:pt x="820446" y="675640"/>
                  </a:lnTo>
                  <a:lnTo>
                    <a:pt x="821084" y="674370"/>
                  </a:lnTo>
                  <a:lnTo>
                    <a:pt x="821482" y="673100"/>
                  </a:lnTo>
                  <a:lnTo>
                    <a:pt x="823137" y="673100"/>
                  </a:lnTo>
                  <a:lnTo>
                    <a:pt x="825891" y="671830"/>
                  </a:lnTo>
                  <a:lnTo>
                    <a:pt x="826372" y="670560"/>
                  </a:lnTo>
                  <a:lnTo>
                    <a:pt x="826959" y="670560"/>
                  </a:lnTo>
                  <a:lnTo>
                    <a:pt x="827514" y="669290"/>
                  </a:lnTo>
                  <a:lnTo>
                    <a:pt x="828414" y="666750"/>
                  </a:lnTo>
                  <a:lnTo>
                    <a:pt x="828926" y="665579"/>
                  </a:lnTo>
                  <a:lnTo>
                    <a:pt x="829809" y="665579"/>
                  </a:lnTo>
                  <a:lnTo>
                    <a:pt x="829514" y="664210"/>
                  </a:lnTo>
                  <a:lnTo>
                    <a:pt x="830718" y="664210"/>
                  </a:lnTo>
                  <a:lnTo>
                    <a:pt x="830487" y="662940"/>
                  </a:lnTo>
                  <a:lnTo>
                    <a:pt x="830393" y="661670"/>
                  </a:lnTo>
                  <a:lnTo>
                    <a:pt x="829597" y="660400"/>
                  </a:lnTo>
                  <a:close/>
                </a:path>
                <a:path w="1501140" h="894079">
                  <a:moveTo>
                    <a:pt x="1230197" y="674060"/>
                  </a:moveTo>
                  <a:lnTo>
                    <a:pt x="1230287" y="674370"/>
                  </a:lnTo>
                  <a:lnTo>
                    <a:pt x="1230601" y="674370"/>
                  </a:lnTo>
                  <a:lnTo>
                    <a:pt x="1230197" y="674060"/>
                  </a:lnTo>
                  <a:close/>
                </a:path>
                <a:path w="1501140" h="894079">
                  <a:moveTo>
                    <a:pt x="1325268" y="650240"/>
                  </a:moveTo>
                  <a:lnTo>
                    <a:pt x="1317823" y="650240"/>
                  </a:lnTo>
                  <a:lnTo>
                    <a:pt x="1318378" y="651510"/>
                  </a:lnTo>
                  <a:lnTo>
                    <a:pt x="1318294" y="656590"/>
                  </a:lnTo>
                  <a:lnTo>
                    <a:pt x="1318226" y="657860"/>
                  </a:lnTo>
                  <a:lnTo>
                    <a:pt x="1318158" y="659130"/>
                  </a:lnTo>
                  <a:lnTo>
                    <a:pt x="1318525" y="660400"/>
                  </a:lnTo>
                  <a:lnTo>
                    <a:pt x="1319425" y="662940"/>
                  </a:lnTo>
                  <a:lnTo>
                    <a:pt x="1320504" y="664210"/>
                  </a:lnTo>
                  <a:lnTo>
                    <a:pt x="1321452" y="665579"/>
                  </a:lnTo>
                  <a:lnTo>
                    <a:pt x="1322870" y="668020"/>
                  </a:lnTo>
                  <a:lnTo>
                    <a:pt x="1323132" y="669290"/>
                  </a:lnTo>
                  <a:lnTo>
                    <a:pt x="1323226" y="670560"/>
                  </a:lnTo>
                  <a:lnTo>
                    <a:pt x="1323687" y="671830"/>
                  </a:lnTo>
                  <a:lnTo>
                    <a:pt x="1324074" y="673100"/>
                  </a:lnTo>
                  <a:lnTo>
                    <a:pt x="1324407" y="674060"/>
                  </a:lnTo>
                  <a:lnTo>
                    <a:pt x="1324514" y="674370"/>
                  </a:lnTo>
                  <a:lnTo>
                    <a:pt x="1345979" y="674370"/>
                  </a:lnTo>
                  <a:lnTo>
                    <a:pt x="1346032" y="670560"/>
                  </a:lnTo>
                  <a:lnTo>
                    <a:pt x="1342911" y="666750"/>
                  </a:lnTo>
                  <a:lnTo>
                    <a:pt x="1340587" y="666750"/>
                  </a:lnTo>
                  <a:lnTo>
                    <a:pt x="1337090" y="662940"/>
                  </a:lnTo>
                  <a:lnTo>
                    <a:pt x="1336231" y="660400"/>
                  </a:lnTo>
                  <a:lnTo>
                    <a:pt x="1329205" y="659130"/>
                  </a:lnTo>
                  <a:lnTo>
                    <a:pt x="1326828" y="656590"/>
                  </a:lnTo>
                  <a:lnTo>
                    <a:pt x="1327582" y="654050"/>
                  </a:lnTo>
                  <a:lnTo>
                    <a:pt x="1324566" y="651510"/>
                  </a:lnTo>
                  <a:lnTo>
                    <a:pt x="1325268" y="650240"/>
                  </a:lnTo>
                  <a:close/>
                </a:path>
                <a:path w="1501140" h="894079">
                  <a:moveTo>
                    <a:pt x="1232475" y="671830"/>
                  </a:moveTo>
                  <a:lnTo>
                    <a:pt x="1227857" y="671830"/>
                  </a:lnTo>
                  <a:lnTo>
                    <a:pt x="1228946" y="673100"/>
                  </a:lnTo>
                  <a:lnTo>
                    <a:pt x="1230197" y="674060"/>
                  </a:lnTo>
                  <a:lnTo>
                    <a:pt x="1229920" y="673100"/>
                  </a:lnTo>
                  <a:lnTo>
                    <a:pt x="1231805" y="673100"/>
                  </a:lnTo>
                  <a:lnTo>
                    <a:pt x="1232475" y="671830"/>
                  </a:lnTo>
                  <a:close/>
                </a:path>
                <a:path w="1501140" h="894079">
                  <a:moveTo>
                    <a:pt x="1320849" y="669290"/>
                  </a:moveTo>
                  <a:lnTo>
                    <a:pt x="1320567" y="669290"/>
                  </a:lnTo>
                  <a:lnTo>
                    <a:pt x="1320965" y="670560"/>
                  </a:lnTo>
                  <a:lnTo>
                    <a:pt x="1320849" y="669290"/>
                  </a:lnTo>
                  <a:close/>
                </a:path>
                <a:path w="1501140" h="894079">
                  <a:moveTo>
                    <a:pt x="1319059" y="664210"/>
                  </a:moveTo>
                  <a:lnTo>
                    <a:pt x="1317216" y="664210"/>
                  </a:lnTo>
                  <a:lnTo>
                    <a:pt x="1318099" y="665579"/>
                  </a:lnTo>
                  <a:lnTo>
                    <a:pt x="1318141" y="665877"/>
                  </a:lnTo>
                  <a:lnTo>
                    <a:pt x="1318263" y="666750"/>
                  </a:lnTo>
                  <a:lnTo>
                    <a:pt x="1318860" y="669290"/>
                  </a:lnTo>
                  <a:lnTo>
                    <a:pt x="1320703" y="669290"/>
                  </a:lnTo>
                  <a:lnTo>
                    <a:pt x="1320472" y="668020"/>
                  </a:lnTo>
                  <a:lnTo>
                    <a:pt x="1319876" y="668020"/>
                  </a:lnTo>
                  <a:lnTo>
                    <a:pt x="1319781" y="666750"/>
                  </a:lnTo>
                  <a:lnTo>
                    <a:pt x="1319231" y="665579"/>
                  </a:lnTo>
                  <a:lnTo>
                    <a:pt x="1319059" y="664210"/>
                  </a:lnTo>
                  <a:close/>
                </a:path>
                <a:path w="1501140" h="894079">
                  <a:moveTo>
                    <a:pt x="865387" y="666750"/>
                  </a:moveTo>
                  <a:lnTo>
                    <a:pt x="864633" y="666750"/>
                  </a:lnTo>
                  <a:lnTo>
                    <a:pt x="864413" y="668020"/>
                  </a:lnTo>
                  <a:lnTo>
                    <a:pt x="865115" y="668020"/>
                  </a:lnTo>
                  <a:lnTo>
                    <a:pt x="865387" y="666750"/>
                  </a:lnTo>
                  <a:close/>
                </a:path>
                <a:path w="1501140" h="894079">
                  <a:moveTo>
                    <a:pt x="831672" y="665579"/>
                  </a:moveTo>
                  <a:lnTo>
                    <a:pt x="829809" y="665579"/>
                  </a:lnTo>
                  <a:lnTo>
                    <a:pt x="830948" y="666750"/>
                  </a:lnTo>
                  <a:lnTo>
                    <a:pt x="831672" y="665579"/>
                  </a:lnTo>
                  <a:close/>
                </a:path>
                <a:path w="1501140" h="894079">
                  <a:moveTo>
                    <a:pt x="860564" y="665579"/>
                  </a:moveTo>
                  <a:lnTo>
                    <a:pt x="857688" y="665579"/>
                  </a:lnTo>
                  <a:lnTo>
                    <a:pt x="857293" y="666750"/>
                  </a:lnTo>
                  <a:lnTo>
                    <a:pt x="860005" y="666750"/>
                  </a:lnTo>
                  <a:lnTo>
                    <a:pt x="860564" y="665579"/>
                  </a:lnTo>
                  <a:close/>
                </a:path>
                <a:path w="1501140" h="894079">
                  <a:moveTo>
                    <a:pt x="862173" y="665579"/>
                  </a:moveTo>
                  <a:lnTo>
                    <a:pt x="861256" y="665579"/>
                  </a:lnTo>
                  <a:lnTo>
                    <a:pt x="861816" y="666750"/>
                  </a:lnTo>
                  <a:lnTo>
                    <a:pt x="862082" y="665877"/>
                  </a:lnTo>
                  <a:lnTo>
                    <a:pt x="862173" y="665579"/>
                  </a:lnTo>
                  <a:close/>
                </a:path>
                <a:path w="1501140" h="894079">
                  <a:moveTo>
                    <a:pt x="865807" y="665579"/>
                  </a:moveTo>
                  <a:lnTo>
                    <a:pt x="865577" y="665579"/>
                  </a:lnTo>
                  <a:lnTo>
                    <a:pt x="865471" y="666750"/>
                  </a:lnTo>
                  <a:lnTo>
                    <a:pt x="866319" y="666750"/>
                  </a:lnTo>
                  <a:lnTo>
                    <a:pt x="865807" y="665579"/>
                  </a:lnTo>
                  <a:close/>
                </a:path>
                <a:path w="1501140" h="894079">
                  <a:moveTo>
                    <a:pt x="1215556" y="665877"/>
                  </a:moveTo>
                  <a:lnTo>
                    <a:pt x="1216434" y="666750"/>
                  </a:lnTo>
                  <a:lnTo>
                    <a:pt x="1216632" y="666320"/>
                  </a:lnTo>
                  <a:lnTo>
                    <a:pt x="1215556" y="665877"/>
                  </a:lnTo>
                  <a:close/>
                </a:path>
                <a:path w="1501140" h="894079">
                  <a:moveTo>
                    <a:pt x="1215256" y="665579"/>
                  </a:moveTo>
                  <a:lnTo>
                    <a:pt x="1214832" y="665579"/>
                  </a:lnTo>
                  <a:lnTo>
                    <a:pt x="1215556" y="665877"/>
                  </a:lnTo>
                  <a:lnTo>
                    <a:pt x="1215256" y="665579"/>
                  </a:lnTo>
                  <a:close/>
                </a:path>
                <a:path w="1501140" h="894079">
                  <a:moveTo>
                    <a:pt x="859376" y="664210"/>
                  </a:moveTo>
                  <a:lnTo>
                    <a:pt x="857973" y="664210"/>
                  </a:lnTo>
                  <a:lnTo>
                    <a:pt x="857951" y="665579"/>
                  </a:lnTo>
                  <a:lnTo>
                    <a:pt x="859952" y="665579"/>
                  </a:lnTo>
                  <a:lnTo>
                    <a:pt x="859376" y="664210"/>
                  </a:lnTo>
                  <a:close/>
                </a:path>
                <a:path w="1501140" h="894079">
                  <a:moveTo>
                    <a:pt x="1212099" y="662940"/>
                  </a:moveTo>
                  <a:lnTo>
                    <a:pt x="1210518" y="662940"/>
                  </a:lnTo>
                  <a:lnTo>
                    <a:pt x="1211282" y="664210"/>
                  </a:lnTo>
                  <a:lnTo>
                    <a:pt x="1211879" y="664210"/>
                  </a:lnTo>
                  <a:lnTo>
                    <a:pt x="1212099" y="662940"/>
                  </a:lnTo>
                  <a:close/>
                </a:path>
                <a:path w="1501140" h="894079">
                  <a:moveTo>
                    <a:pt x="1318190" y="662940"/>
                  </a:moveTo>
                  <a:lnTo>
                    <a:pt x="1314452" y="662940"/>
                  </a:lnTo>
                  <a:lnTo>
                    <a:pt x="1315834" y="664210"/>
                  </a:lnTo>
                  <a:lnTo>
                    <a:pt x="1318881" y="664210"/>
                  </a:lnTo>
                  <a:lnTo>
                    <a:pt x="1318190" y="662940"/>
                  </a:lnTo>
                  <a:close/>
                </a:path>
                <a:path w="1501140" h="894079">
                  <a:moveTo>
                    <a:pt x="1206245" y="660400"/>
                  </a:moveTo>
                  <a:lnTo>
                    <a:pt x="1207450" y="661670"/>
                  </a:lnTo>
                  <a:lnTo>
                    <a:pt x="1206947" y="661670"/>
                  </a:lnTo>
                  <a:lnTo>
                    <a:pt x="1207952" y="662940"/>
                  </a:lnTo>
                  <a:lnTo>
                    <a:pt x="1209502" y="662940"/>
                  </a:lnTo>
                  <a:lnTo>
                    <a:pt x="1208413" y="661670"/>
                  </a:lnTo>
                  <a:lnTo>
                    <a:pt x="1207450" y="661670"/>
                  </a:lnTo>
                  <a:lnTo>
                    <a:pt x="1206225" y="660400"/>
                  </a:lnTo>
                  <a:close/>
                </a:path>
                <a:path w="1501140" h="894079">
                  <a:moveTo>
                    <a:pt x="1218601" y="637540"/>
                  </a:moveTo>
                  <a:lnTo>
                    <a:pt x="1211858" y="637540"/>
                  </a:lnTo>
                  <a:lnTo>
                    <a:pt x="1211502" y="638810"/>
                  </a:lnTo>
                  <a:lnTo>
                    <a:pt x="1212015" y="641350"/>
                  </a:lnTo>
                  <a:lnTo>
                    <a:pt x="1211701" y="641350"/>
                  </a:lnTo>
                  <a:lnTo>
                    <a:pt x="1211324" y="642620"/>
                  </a:lnTo>
                  <a:lnTo>
                    <a:pt x="1211345" y="643890"/>
                  </a:lnTo>
                  <a:lnTo>
                    <a:pt x="1211847" y="643890"/>
                  </a:lnTo>
                  <a:lnTo>
                    <a:pt x="1212120" y="645160"/>
                  </a:lnTo>
                  <a:lnTo>
                    <a:pt x="1212182" y="647700"/>
                  </a:lnTo>
                  <a:lnTo>
                    <a:pt x="1212350" y="647700"/>
                  </a:lnTo>
                  <a:lnTo>
                    <a:pt x="1213125" y="648970"/>
                  </a:lnTo>
                  <a:lnTo>
                    <a:pt x="1213366" y="650240"/>
                  </a:lnTo>
                  <a:lnTo>
                    <a:pt x="1212570" y="651510"/>
                  </a:lnTo>
                  <a:lnTo>
                    <a:pt x="1212287" y="652780"/>
                  </a:lnTo>
                  <a:lnTo>
                    <a:pt x="1199701" y="652780"/>
                  </a:lnTo>
                  <a:lnTo>
                    <a:pt x="1199911" y="654050"/>
                  </a:lnTo>
                  <a:lnTo>
                    <a:pt x="1196602" y="654050"/>
                  </a:lnTo>
                  <a:lnTo>
                    <a:pt x="1203764" y="659130"/>
                  </a:lnTo>
                  <a:lnTo>
                    <a:pt x="1205743" y="659130"/>
                  </a:lnTo>
                  <a:lnTo>
                    <a:pt x="1206245" y="660400"/>
                  </a:lnTo>
                  <a:lnTo>
                    <a:pt x="1208413" y="661670"/>
                  </a:lnTo>
                  <a:lnTo>
                    <a:pt x="1209020" y="660400"/>
                  </a:lnTo>
                  <a:lnTo>
                    <a:pt x="1250732" y="660400"/>
                  </a:lnTo>
                  <a:lnTo>
                    <a:pt x="1245668" y="655320"/>
                  </a:lnTo>
                  <a:lnTo>
                    <a:pt x="1229449" y="641350"/>
                  </a:lnTo>
                  <a:lnTo>
                    <a:pt x="1228810" y="640080"/>
                  </a:lnTo>
                  <a:lnTo>
                    <a:pt x="1221125" y="640080"/>
                  </a:lnTo>
                  <a:lnTo>
                    <a:pt x="1220444" y="638810"/>
                  </a:lnTo>
                  <a:lnTo>
                    <a:pt x="1219763" y="638810"/>
                  </a:lnTo>
                  <a:lnTo>
                    <a:pt x="1218601" y="637540"/>
                  </a:lnTo>
                  <a:close/>
                </a:path>
                <a:path w="1501140" h="894079">
                  <a:moveTo>
                    <a:pt x="822194" y="652780"/>
                  </a:moveTo>
                  <a:lnTo>
                    <a:pt x="726375" y="652780"/>
                  </a:lnTo>
                  <a:lnTo>
                    <a:pt x="725705" y="654050"/>
                  </a:lnTo>
                  <a:lnTo>
                    <a:pt x="721318" y="656590"/>
                  </a:lnTo>
                  <a:lnTo>
                    <a:pt x="717967" y="659130"/>
                  </a:lnTo>
                  <a:lnTo>
                    <a:pt x="717203" y="659130"/>
                  </a:lnTo>
                  <a:lnTo>
                    <a:pt x="715569" y="660400"/>
                  </a:lnTo>
                  <a:lnTo>
                    <a:pt x="829346" y="660400"/>
                  </a:lnTo>
                  <a:lnTo>
                    <a:pt x="828728" y="659130"/>
                  </a:lnTo>
                  <a:lnTo>
                    <a:pt x="828466" y="657860"/>
                  </a:lnTo>
                  <a:lnTo>
                    <a:pt x="824959" y="657860"/>
                  </a:lnTo>
                  <a:lnTo>
                    <a:pt x="824676" y="656590"/>
                  </a:lnTo>
                  <a:lnTo>
                    <a:pt x="824456" y="656590"/>
                  </a:lnTo>
                  <a:lnTo>
                    <a:pt x="823451" y="655320"/>
                  </a:lnTo>
                  <a:lnTo>
                    <a:pt x="823262" y="655320"/>
                  </a:lnTo>
                  <a:lnTo>
                    <a:pt x="822959" y="654050"/>
                  </a:lnTo>
                  <a:lnTo>
                    <a:pt x="822634" y="654050"/>
                  </a:lnTo>
                  <a:lnTo>
                    <a:pt x="822194" y="652780"/>
                  </a:lnTo>
                  <a:close/>
                </a:path>
                <a:path w="1501140" h="894079">
                  <a:moveTo>
                    <a:pt x="1022974" y="656590"/>
                  </a:moveTo>
                  <a:lnTo>
                    <a:pt x="1022670" y="656590"/>
                  </a:lnTo>
                  <a:lnTo>
                    <a:pt x="1021623" y="657860"/>
                  </a:lnTo>
                  <a:lnTo>
                    <a:pt x="1021570" y="659130"/>
                  </a:lnTo>
                  <a:lnTo>
                    <a:pt x="1022073" y="659130"/>
                  </a:lnTo>
                  <a:lnTo>
                    <a:pt x="1022607" y="657860"/>
                  </a:lnTo>
                  <a:lnTo>
                    <a:pt x="1022974" y="656590"/>
                  </a:lnTo>
                  <a:close/>
                </a:path>
                <a:path w="1501140" h="894079">
                  <a:moveTo>
                    <a:pt x="827053" y="656590"/>
                  </a:moveTo>
                  <a:lnTo>
                    <a:pt x="826781" y="656590"/>
                  </a:lnTo>
                  <a:lnTo>
                    <a:pt x="826351" y="657860"/>
                  </a:lnTo>
                  <a:lnTo>
                    <a:pt x="827493" y="657860"/>
                  </a:lnTo>
                  <a:lnTo>
                    <a:pt x="827053" y="656590"/>
                  </a:lnTo>
                  <a:close/>
                </a:path>
                <a:path w="1501140" h="894079">
                  <a:moveTo>
                    <a:pt x="679905" y="654050"/>
                  </a:moveTo>
                  <a:lnTo>
                    <a:pt x="670890" y="654050"/>
                  </a:lnTo>
                  <a:lnTo>
                    <a:pt x="671675" y="655320"/>
                  </a:lnTo>
                  <a:lnTo>
                    <a:pt x="675434" y="656590"/>
                  </a:lnTo>
                  <a:lnTo>
                    <a:pt x="676921" y="656590"/>
                  </a:lnTo>
                  <a:lnTo>
                    <a:pt x="677026" y="655320"/>
                  </a:lnTo>
                  <a:lnTo>
                    <a:pt x="679015" y="655320"/>
                  </a:lnTo>
                  <a:lnTo>
                    <a:pt x="679905" y="654050"/>
                  </a:lnTo>
                  <a:close/>
                </a:path>
                <a:path w="1501140" h="894079">
                  <a:moveTo>
                    <a:pt x="879407" y="654050"/>
                  </a:moveTo>
                  <a:lnTo>
                    <a:pt x="874894" y="654050"/>
                  </a:lnTo>
                  <a:lnTo>
                    <a:pt x="875376" y="655320"/>
                  </a:lnTo>
                  <a:lnTo>
                    <a:pt x="876926" y="656590"/>
                  </a:lnTo>
                  <a:lnTo>
                    <a:pt x="880088" y="656590"/>
                  </a:lnTo>
                  <a:lnTo>
                    <a:pt x="879962" y="655320"/>
                  </a:lnTo>
                  <a:lnTo>
                    <a:pt x="879030" y="655320"/>
                  </a:lnTo>
                  <a:lnTo>
                    <a:pt x="879407" y="654050"/>
                  </a:lnTo>
                  <a:close/>
                </a:path>
                <a:path w="1501140" h="894079">
                  <a:moveTo>
                    <a:pt x="892737" y="655320"/>
                  </a:moveTo>
                  <a:lnTo>
                    <a:pt x="890768" y="655320"/>
                  </a:lnTo>
                  <a:lnTo>
                    <a:pt x="891260" y="656590"/>
                  </a:lnTo>
                  <a:lnTo>
                    <a:pt x="891690" y="656590"/>
                  </a:lnTo>
                  <a:lnTo>
                    <a:pt x="892737" y="655320"/>
                  </a:lnTo>
                  <a:close/>
                </a:path>
                <a:path w="1501140" h="894079">
                  <a:moveTo>
                    <a:pt x="896716" y="655320"/>
                  </a:moveTo>
                  <a:lnTo>
                    <a:pt x="895836" y="655320"/>
                  </a:lnTo>
                  <a:lnTo>
                    <a:pt x="896695" y="656590"/>
                  </a:lnTo>
                  <a:lnTo>
                    <a:pt x="896716" y="655320"/>
                  </a:lnTo>
                  <a:close/>
                </a:path>
                <a:path w="1501140" h="894079">
                  <a:moveTo>
                    <a:pt x="882988" y="654050"/>
                  </a:moveTo>
                  <a:lnTo>
                    <a:pt x="880109" y="654050"/>
                  </a:lnTo>
                  <a:lnTo>
                    <a:pt x="881638" y="655320"/>
                  </a:lnTo>
                  <a:lnTo>
                    <a:pt x="882402" y="655320"/>
                  </a:lnTo>
                  <a:lnTo>
                    <a:pt x="882988" y="654050"/>
                  </a:lnTo>
                  <a:close/>
                </a:path>
                <a:path w="1501140" h="894079">
                  <a:moveTo>
                    <a:pt x="893239" y="654050"/>
                  </a:moveTo>
                  <a:lnTo>
                    <a:pt x="887826" y="654050"/>
                  </a:lnTo>
                  <a:lnTo>
                    <a:pt x="888339" y="655320"/>
                  </a:lnTo>
                  <a:lnTo>
                    <a:pt x="893176" y="655320"/>
                  </a:lnTo>
                  <a:lnTo>
                    <a:pt x="893239" y="654050"/>
                  </a:lnTo>
                  <a:close/>
                </a:path>
                <a:path w="1501140" h="894079">
                  <a:moveTo>
                    <a:pt x="898873" y="654050"/>
                  </a:moveTo>
                  <a:lnTo>
                    <a:pt x="895690" y="654050"/>
                  </a:lnTo>
                  <a:lnTo>
                    <a:pt x="895543" y="655320"/>
                  </a:lnTo>
                  <a:lnTo>
                    <a:pt x="897752" y="655320"/>
                  </a:lnTo>
                  <a:lnTo>
                    <a:pt x="898873" y="654050"/>
                  </a:lnTo>
                  <a:close/>
                </a:path>
                <a:path w="1501140" h="894079">
                  <a:moveTo>
                    <a:pt x="680994" y="652780"/>
                  </a:moveTo>
                  <a:lnTo>
                    <a:pt x="671864" y="652780"/>
                  </a:lnTo>
                  <a:lnTo>
                    <a:pt x="671539" y="654050"/>
                  </a:lnTo>
                  <a:lnTo>
                    <a:pt x="680565" y="654050"/>
                  </a:lnTo>
                  <a:lnTo>
                    <a:pt x="680994" y="652780"/>
                  </a:lnTo>
                  <a:close/>
                </a:path>
                <a:path w="1501140" h="894079">
                  <a:moveTo>
                    <a:pt x="882339" y="652780"/>
                  </a:moveTo>
                  <a:lnTo>
                    <a:pt x="875229" y="652780"/>
                  </a:lnTo>
                  <a:lnTo>
                    <a:pt x="875208" y="654050"/>
                  </a:lnTo>
                  <a:lnTo>
                    <a:pt x="881774" y="654050"/>
                  </a:lnTo>
                  <a:lnTo>
                    <a:pt x="882339" y="652780"/>
                  </a:lnTo>
                  <a:close/>
                </a:path>
                <a:path w="1501140" h="894079">
                  <a:moveTo>
                    <a:pt x="891281" y="651510"/>
                  </a:moveTo>
                  <a:lnTo>
                    <a:pt x="871387" y="651510"/>
                  </a:lnTo>
                  <a:lnTo>
                    <a:pt x="871732" y="652780"/>
                  </a:lnTo>
                  <a:lnTo>
                    <a:pt x="885878" y="652780"/>
                  </a:lnTo>
                  <a:lnTo>
                    <a:pt x="886486" y="654050"/>
                  </a:lnTo>
                  <a:lnTo>
                    <a:pt x="892485" y="654050"/>
                  </a:lnTo>
                  <a:lnTo>
                    <a:pt x="891281" y="651510"/>
                  </a:lnTo>
                  <a:close/>
                </a:path>
                <a:path w="1501140" h="894079">
                  <a:moveTo>
                    <a:pt x="898663" y="650240"/>
                  </a:moveTo>
                  <a:lnTo>
                    <a:pt x="890276" y="650240"/>
                  </a:lnTo>
                  <a:lnTo>
                    <a:pt x="891543" y="651510"/>
                  </a:lnTo>
                  <a:lnTo>
                    <a:pt x="895292" y="651510"/>
                  </a:lnTo>
                  <a:lnTo>
                    <a:pt x="895574" y="652780"/>
                  </a:lnTo>
                  <a:lnTo>
                    <a:pt x="896119" y="652780"/>
                  </a:lnTo>
                  <a:lnTo>
                    <a:pt x="896150" y="654050"/>
                  </a:lnTo>
                  <a:lnTo>
                    <a:pt x="899155" y="654050"/>
                  </a:lnTo>
                  <a:lnTo>
                    <a:pt x="898737" y="651510"/>
                  </a:lnTo>
                  <a:lnTo>
                    <a:pt x="898663" y="650240"/>
                  </a:lnTo>
                  <a:close/>
                </a:path>
                <a:path w="1501140" h="894079">
                  <a:moveTo>
                    <a:pt x="694020" y="619864"/>
                  </a:moveTo>
                  <a:lnTo>
                    <a:pt x="648225" y="619864"/>
                  </a:lnTo>
                  <a:lnTo>
                    <a:pt x="648153" y="621030"/>
                  </a:lnTo>
                  <a:lnTo>
                    <a:pt x="648074" y="622300"/>
                  </a:lnTo>
                  <a:lnTo>
                    <a:pt x="658796" y="622300"/>
                  </a:lnTo>
                  <a:lnTo>
                    <a:pt x="659456" y="623570"/>
                  </a:lnTo>
                  <a:lnTo>
                    <a:pt x="662702" y="623570"/>
                  </a:lnTo>
                  <a:lnTo>
                    <a:pt x="662827" y="624840"/>
                  </a:lnTo>
                  <a:lnTo>
                    <a:pt x="662136" y="626110"/>
                  </a:lnTo>
                  <a:lnTo>
                    <a:pt x="661204" y="627380"/>
                  </a:lnTo>
                  <a:lnTo>
                    <a:pt x="660451" y="628650"/>
                  </a:lnTo>
                  <a:lnTo>
                    <a:pt x="663477" y="628650"/>
                  </a:lnTo>
                  <a:lnTo>
                    <a:pt x="663948" y="629920"/>
                  </a:lnTo>
                  <a:lnTo>
                    <a:pt x="664189" y="631190"/>
                  </a:lnTo>
                  <a:lnTo>
                    <a:pt x="664744" y="631190"/>
                  </a:lnTo>
                  <a:lnTo>
                    <a:pt x="666021" y="633730"/>
                  </a:lnTo>
                  <a:lnTo>
                    <a:pt x="667634" y="640080"/>
                  </a:lnTo>
                  <a:lnTo>
                    <a:pt x="668869" y="645160"/>
                  </a:lnTo>
                  <a:lnTo>
                    <a:pt x="669487" y="648970"/>
                  </a:lnTo>
                  <a:lnTo>
                    <a:pt x="670084" y="650240"/>
                  </a:lnTo>
                  <a:lnTo>
                    <a:pt x="671058" y="650240"/>
                  </a:lnTo>
                  <a:lnTo>
                    <a:pt x="670607" y="651510"/>
                  </a:lnTo>
                  <a:lnTo>
                    <a:pt x="670723" y="652780"/>
                  </a:lnTo>
                  <a:lnTo>
                    <a:pt x="680157" y="652780"/>
                  </a:lnTo>
                  <a:lnTo>
                    <a:pt x="679738" y="651510"/>
                  </a:lnTo>
                  <a:lnTo>
                    <a:pt x="680104" y="650240"/>
                  </a:lnTo>
                  <a:lnTo>
                    <a:pt x="680042" y="648970"/>
                  </a:lnTo>
                  <a:lnTo>
                    <a:pt x="679738" y="648970"/>
                  </a:lnTo>
                  <a:lnTo>
                    <a:pt x="679626" y="647700"/>
                  </a:lnTo>
                  <a:lnTo>
                    <a:pt x="679514" y="646430"/>
                  </a:lnTo>
                  <a:lnTo>
                    <a:pt x="679401" y="645160"/>
                  </a:lnTo>
                  <a:lnTo>
                    <a:pt x="679289" y="643890"/>
                  </a:lnTo>
                  <a:lnTo>
                    <a:pt x="679177" y="642620"/>
                  </a:lnTo>
                  <a:lnTo>
                    <a:pt x="679078" y="637540"/>
                  </a:lnTo>
                  <a:lnTo>
                    <a:pt x="679696" y="637540"/>
                  </a:lnTo>
                  <a:lnTo>
                    <a:pt x="680534" y="636270"/>
                  </a:lnTo>
                  <a:lnTo>
                    <a:pt x="680324" y="636270"/>
                  </a:lnTo>
                  <a:lnTo>
                    <a:pt x="680879" y="635000"/>
                  </a:lnTo>
                  <a:lnTo>
                    <a:pt x="683518" y="635000"/>
                  </a:lnTo>
                  <a:lnTo>
                    <a:pt x="684994" y="631190"/>
                  </a:lnTo>
                  <a:lnTo>
                    <a:pt x="684586" y="628650"/>
                  </a:lnTo>
                  <a:lnTo>
                    <a:pt x="684345" y="627380"/>
                  </a:lnTo>
                  <a:lnTo>
                    <a:pt x="692596" y="627380"/>
                  </a:lnTo>
                  <a:lnTo>
                    <a:pt x="693172" y="626110"/>
                  </a:lnTo>
                  <a:lnTo>
                    <a:pt x="694952" y="626110"/>
                  </a:lnTo>
                  <a:lnTo>
                    <a:pt x="695371" y="624840"/>
                  </a:lnTo>
                  <a:lnTo>
                    <a:pt x="694351" y="622484"/>
                  </a:lnTo>
                  <a:lnTo>
                    <a:pt x="694272" y="622300"/>
                  </a:lnTo>
                  <a:lnTo>
                    <a:pt x="694596" y="621030"/>
                  </a:lnTo>
                  <a:lnTo>
                    <a:pt x="693895" y="621030"/>
                  </a:lnTo>
                  <a:lnTo>
                    <a:pt x="694020" y="619864"/>
                  </a:lnTo>
                  <a:close/>
                </a:path>
                <a:path w="1501140" h="894079">
                  <a:moveTo>
                    <a:pt x="807682" y="645160"/>
                  </a:moveTo>
                  <a:lnTo>
                    <a:pt x="730742" y="645160"/>
                  </a:lnTo>
                  <a:lnTo>
                    <a:pt x="731066" y="646430"/>
                  </a:lnTo>
                  <a:lnTo>
                    <a:pt x="728564" y="648970"/>
                  </a:lnTo>
                  <a:lnTo>
                    <a:pt x="728061" y="650240"/>
                  </a:lnTo>
                  <a:lnTo>
                    <a:pt x="728113" y="651510"/>
                  </a:lnTo>
                  <a:lnTo>
                    <a:pt x="731506" y="651510"/>
                  </a:lnTo>
                  <a:lnTo>
                    <a:pt x="730668" y="652780"/>
                  </a:lnTo>
                  <a:lnTo>
                    <a:pt x="809064" y="652780"/>
                  </a:lnTo>
                  <a:lnTo>
                    <a:pt x="808561" y="651510"/>
                  </a:lnTo>
                  <a:lnTo>
                    <a:pt x="808415" y="650240"/>
                  </a:lnTo>
                  <a:lnTo>
                    <a:pt x="808666" y="650240"/>
                  </a:lnTo>
                  <a:lnTo>
                    <a:pt x="809357" y="648970"/>
                  </a:lnTo>
                  <a:lnTo>
                    <a:pt x="809064" y="648970"/>
                  </a:lnTo>
                  <a:lnTo>
                    <a:pt x="809546" y="647700"/>
                  </a:lnTo>
                  <a:lnTo>
                    <a:pt x="809786" y="647700"/>
                  </a:lnTo>
                  <a:lnTo>
                    <a:pt x="809744" y="646430"/>
                  </a:lnTo>
                  <a:lnTo>
                    <a:pt x="807734" y="646430"/>
                  </a:lnTo>
                  <a:lnTo>
                    <a:pt x="807682" y="645160"/>
                  </a:lnTo>
                  <a:close/>
                </a:path>
                <a:path w="1501140" h="894079">
                  <a:moveTo>
                    <a:pt x="819105" y="651510"/>
                  </a:moveTo>
                  <a:lnTo>
                    <a:pt x="810425" y="651510"/>
                  </a:lnTo>
                  <a:lnTo>
                    <a:pt x="809786" y="652780"/>
                  </a:lnTo>
                  <a:lnTo>
                    <a:pt x="821650" y="652780"/>
                  </a:lnTo>
                  <a:lnTo>
                    <a:pt x="819105" y="651510"/>
                  </a:lnTo>
                  <a:close/>
                </a:path>
                <a:path w="1501140" h="894079">
                  <a:moveTo>
                    <a:pt x="894098" y="651510"/>
                  </a:moveTo>
                  <a:lnTo>
                    <a:pt x="892978" y="651510"/>
                  </a:lnTo>
                  <a:lnTo>
                    <a:pt x="893690" y="652780"/>
                  </a:lnTo>
                  <a:lnTo>
                    <a:pt x="894098" y="651510"/>
                  </a:lnTo>
                  <a:close/>
                </a:path>
                <a:path w="1501140" h="894079">
                  <a:moveTo>
                    <a:pt x="1201586" y="651510"/>
                  </a:moveTo>
                  <a:lnTo>
                    <a:pt x="1201293" y="651510"/>
                  </a:lnTo>
                  <a:lnTo>
                    <a:pt x="1201021" y="652780"/>
                  </a:lnTo>
                  <a:lnTo>
                    <a:pt x="1201900" y="652780"/>
                  </a:lnTo>
                  <a:lnTo>
                    <a:pt x="1201586" y="651510"/>
                  </a:lnTo>
                  <a:close/>
                </a:path>
                <a:path w="1501140" h="894079">
                  <a:moveTo>
                    <a:pt x="1211753" y="651510"/>
                  </a:moveTo>
                  <a:lnTo>
                    <a:pt x="1202413" y="651510"/>
                  </a:lnTo>
                  <a:lnTo>
                    <a:pt x="1202633" y="652780"/>
                  </a:lnTo>
                  <a:lnTo>
                    <a:pt x="1212287" y="652780"/>
                  </a:lnTo>
                  <a:lnTo>
                    <a:pt x="1211753" y="651510"/>
                  </a:lnTo>
                  <a:close/>
                </a:path>
                <a:path w="1501140" h="894079">
                  <a:moveTo>
                    <a:pt x="813462" y="650240"/>
                  </a:moveTo>
                  <a:lnTo>
                    <a:pt x="811734" y="650240"/>
                  </a:lnTo>
                  <a:lnTo>
                    <a:pt x="811064" y="651510"/>
                  </a:lnTo>
                  <a:lnTo>
                    <a:pt x="816697" y="651510"/>
                  </a:lnTo>
                  <a:lnTo>
                    <a:pt x="813462" y="650240"/>
                  </a:lnTo>
                  <a:close/>
                </a:path>
                <a:path w="1501140" h="894079">
                  <a:moveTo>
                    <a:pt x="889365" y="650240"/>
                  </a:moveTo>
                  <a:lnTo>
                    <a:pt x="871910" y="650240"/>
                  </a:lnTo>
                  <a:lnTo>
                    <a:pt x="872067" y="651510"/>
                  </a:lnTo>
                  <a:lnTo>
                    <a:pt x="889931" y="651510"/>
                  </a:lnTo>
                  <a:lnTo>
                    <a:pt x="889365" y="650240"/>
                  </a:lnTo>
                  <a:close/>
                </a:path>
                <a:path w="1501140" h="894079">
                  <a:moveTo>
                    <a:pt x="906967" y="647700"/>
                  </a:moveTo>
                  <a:lnTo>
                    <a:pt x="904883" y="647700"/>
                  </a:lnTo>
                  <a:lnTo>
                    <a:pt x="904454" y="648970"/>
                  </a:lnTo>
                  <a:lnTo>
                    <a:pt x="903490" y="648970"/>
                  </a:lnTo>
                  <a:lnTo>
                    <a:pt x="902412" y="650240"/>
                  </a:lnTo>
                  <a:lnTo>
                    <a:pt x="902778" y="651510"/>
                  </a:lnTo>
                  <a:lnTo>
                    <a:pt x="905752" y="651510"/>
                  </a:lnTo>
                  <a:lnTo>
                    <a:pt x="907333" y="648970"/>
                  </a:lnTo>
                  <a:lnTo>
                    <a:pt x="906967" y="647700"/>
                  </a:lnTo>
                  <a:close/>
                </a:path>
                <a:path w="1501140" h="894079">
                  <a:moveTo>
                    <a:pt x="1210559" y="650240"/>
                  </a:moveTo>
                  <a:lnTo>
                    <a:pt x="1204026" y="650240"/>
                  </a:lnTo>
                  <a:lnTo>
                    <a:pt x="1202801" y="651510"/>
                  </a:lnTo>
                  <a:lnTo>
                    <a:pt x="1210287" y="651510"/>
                  </a:lnTo>
                  <a:lnTo>
                    <a:pt x="1210559" y="650240"/>
                  </a:lnTo>
                  <a:close/>
                </a:path>
                <a:path w="1501140" h="894079">
                  <a:moveTo>
                    <a:pt x="696847" y="627380"/>
                  </a:moveTo>
                  <a:lnTo>
                    <a:pt x="694533" y="627380"/>
                  </a:lnTo>
                  <a:lnTo>
                    <a:pt x="693497" y="628650"/>
                  </a:lnTo>
                  <a:lnTo>
                    <a:pt x="694764" y="628650"/>
                  </a:lnTo>
                  <a:lnTo>
                    <a:pt x="694638" y="629920"/>
                  </a:lnTo>
                  <a:lnTo>
                    <a:pt x="693361" y="629920"/>
                  </a:lnTo>
                  <a:lnTo>
                    <a:pt x="692596" y="631190"/>
                  </a:lnTo>
                  <a:lnTo>
                    <a:pt x="692533" y="632460"/>
                  </a:lnTo>
                  <a:lnTo>
                    <a:pt x="692209" y="632460"/>
                  </a:lnTo>
                  <a:lnTo>
                    <a:pt x="691434" y="635000"/>
                  </a:lnTo>
                  <a:lnTo>
                    <a:pt x="690355" y="635000"/>
                  </a:lnTo>
                  <a:lnTo>
                    <a:pt x="689884" y="636270"/>
                  </a:lnTo>
                  <a:lnTo>
                    <a:pt x="689277" y="636270"/>
                  </a:lnTo>
                  <a:lnTo>
                    <a:pt x="689172" y="637540"/>
                  </a:lnTo>
                  <a:lnTo>
                    <a:pt x="689382" y="638810"/>
                  </a:lnTo>
                  <a:lnTo>
                    <a:pt x="692670" y="641350"/>
                  </a:lnTo>
                  <a:lnTo>
                    <a:pt x="693256" y="641350"/>
                  </a:lnTo>
                  <a:lnTo>
                    <a:pt x="693539" y="642620"/>
                  </a:lnTo>
                  <a:lnTo>
                    <a:pt x="693758" y="643890"/>
                  </a:lnTo>
                  <a:lnTo>
                    <a:pt x="693717" y="645160"/>
                  </a:lnTo>
                  <a:lnTo>
                    <a:pt x="693214" y="646430"/>
                  </a:lnTo>
                  <a:lnTo>
                    <a:pt x="693539" y="647700"/>
                  </a:lnTo>
                  <a:lnTo>
                    <a:pt x="694659" y="648970"/>
                  </a:lnTo>
                  <a:lnTo>
                    <a:pt x="696125" y="650240"/>
                  </a:lnTo>
                  <a:lnTo>
                    <a:pt x="702585" y="650240"/>
                  </a:lnTo>
                  <a:lnTo>
                    <a:pt x="707517" y="647700"/>
                  </a:lnTo>
                  <a:lnTo>
                    <a:pt x="713768" y="646430"/>
                  </a:lnTo>
                  <a:lnTo>
                    <a:pt x="715391" y="646430"/>
                  </a:lnTo>
                  <a:lnTo>
                    <a:pt x="717936" y="645160"/>
                  </a:lnTo>
                  <a:lnTo>
                    <a:pt x="724344" y="645160"/>
                  </a:lnTo>
                  <a:lnTo>
                    <a:pt x="727967" y="643890"/>
                  </a:lnTo>
                  <a:lnTo>
                    <a:pt x="729443" y="643890"/>
                  </a:lnTo>
                  <a:lnTo>
                    <a:pt x="729998" y="642620"/>
                  </a:lnTo>
                  <a:lnTo>
                    <a:pt x="730941" y="641350"/>
                  </a:lnTo>
                  <a:lnTo>
                    <a:pt x="732312" y="638810"/>
                  </a:lnTo>
                  <a:lnTo>
                    <a:pt x="735412" y="638810"/>
                  </a:lnTo>
                  <a:lnTo>
                    <a:pt x="736134" y="637540"/>
                  </a:lnTo>
                  <a:lnTo>
                    <a:pt x="703884" y="637540"/>
                  </a:lnTo>
                  <a:lnTo>
                    <a:pt x="703695" y="636270"/>
                  </a:lnTo>
                  <a:lnTo>
                    <a:pt x="703746" y="633391"/>
                  </a:lnTo>
                  <a:lnTo>
                    <a:pt x="703455" y="632460"/>
                  </a:lnTo>
                  <a:lnTo>
                    <a:pt x="702847" y="631190"/>
                  </a:lnTo>
                  <a:lnTo>
                    <a:pt x="702083" y="629920"/>
                  </a:lnTo>
                  <a:lnTo>
                    <a:pt x="696847" y="627380"/>
                  </a:lnTo>
                  <a:close/>
                </a:path>
                <a:path w="1501140" h="894079">
                  <a:moveTo>
                    <a:pt x="902464" y="648970"/>
                  </a:moveTo>
                  <a:lnTo>
                    <a:pt x="870287" y="648970"/>
                  </a:lnTo>
                  <a:lnTo>
                    <a:pt x="870685" y="650240"/>
                  </a:lnTo>
                  <a:lnTo>
                    <a:pt x="900621" y="650240"/>
                  </a:lnTo>
                  <a:lnTo>
                    <a:pt x="902464" y="648970"/>
                  </a:lnTo>
                  <a:close/>
                </a:path>
                <a:path w="1501140" h="894079">
                  <a:moveTo>
                    <a:pt x="1210905" y="645160"/>
                  </a:moveTo>
                  <a:lnTo>
                    <a:pt x="1206403" y="645160"/>
                  </a:lnTo>
                  <a:lnTo>
                    <a:pt x="1205209" y="646430"/>
                  </a:lnTo>
                  <a:lnTo>
                    <a:pt x="1203879" y="648970"/>
                  </a:lnTo>
                  <a:lnTo>
                    <a:pt x="1203586" y="650240"/>
                  </a:lnTo>
                  <a:lnTo>
                    <a:pt x="1212277" y="650240"/>
                  </a:lnTo>
                  <a:lnTo>
                    <a:pt x="1211942" y="648970"/>
                  </a:lnTo>
                  <a:lnTo>
                    <a:pt x="1211177" y="646430"/>
                  </a:lnTo>
                  <a:lnTo>
                    <a:pt x="1210905" y="645160"/>
                  </a:lnTo>
                  <a:close/>
                </a:path>
                <a:path w="1501140" h="894079">
                  <a:moveTo>
                    <a:pt x="903427" y="647700"/>
                  </a:moveTo>
                  <a:lnTo>
                    <a:pt x="869785" y="647700"/>
                  </a:lnTo>
                  <a:lnTo>
                    <a:pt x="869931" y="648970"/>
                  </a:lnTo>
                  <a:lnTo>
                    <a:pt x="902967" y="648970"/>
                  </a:lnTo>
                  <a:lnTo>
                    <a:pt x="903427" y="647700"/>
                  </a:lnTo>
                  <a:close/>
                </a:path>
                <a:path w="1501140" h="894079">
                  <a:moveTo>
                    <a:pt x="913815" y="646430"/>
                  </a:moveTo>
                  <a:lnTo>
                    <a:pt x="912652" y="646430"/>
                  </a:lnTo>
                  <a:lnTo>
                    <a:pt x="911888" y="647700"/>
                  </a:lnTo>
                  <a:lnTo>
                    <a:pt x="912338" y="648970"/>
                  </a:lnTo>
                  <a:lnTo>
                    <a:pt x="912684" y="647700"/>
                  </a:lnTo>
                  <a:lnTo>
                    <a:pt x="913616" y="647700"/>
                  </a:lnTo>
                  <a:lnTo>
                    <a:pt x="913815" y="646430"/>
                  </a:lnTo>
                  <a:close/>
                </a:path>
                <a:path w="1501140" h="894079">
                  <a:moveTo>
                    <a:pt x="904213" y="646430"/>
                  </a:moveTo>
                  <a:lnTo>
                    <a:pt x="870329" y="646430"/>
                  </a:lnTo>
                  <a:lnTo>
                    <a:pt x="869973" y="647700"/>
                  </a:lnTo>
                  <a:lnTo>
                    <a:pt x="903867" y="647700"/>
                  </a:lnTo>
                  <a:lnTo>
                    <a:pt x="904213" y="646430"/>
                  </a:lnTo>
                  <a:close/>
                </a:path>
                <a:path w="1501140" h="894079">
                  <a:moveTo>
                    <a:pt x="914935" y="646430"/>
                  </a:moveTo>
                  <a:lnTo>
                    <a:pt x="913815" y="646430"/>
                  </a:lnTo>
                  <a:lnTo>
                    <a:pt x="914443" y="647700"/>
                  </a:lnTo>
                  <a:lnTo>
                    <a:pt x="914600" y="647700"/>
                  </a:lnTo>
                  <a:lnTo>
                    <a:pt x="914935" y="646430"/>
                  </a:lnTo>
                  <a:close/>
                </a:path>
                <a:path w="1501140" h="894079">
                  <a:moveTo>
                    <a:pt x="915993" y="646430"/>
                  </a:moveTo>
                  <a:lnTo>
                    <a:pt x="915123" y="646430"/>
                  </a:lnTo>
                  <a:lnTo>
                    <a:pt x="915301" y="647700"/>
                  </a:lnTo>
                  <a:lnTo>
                    <a:pt x="915825" y="647700"/>
                  </a:lnTo>
                  <a:lnTo>
                    <a:pt x="915993" y="646430"/>
                  </a:lnTo>
                  <a:close/>
                </a:path>
                <a:path w="1501140" h="894079">
                  <a:moveTo>
                    <a:pt x="907878" y="645160"/>
                  </a:moveTo>
                  <a:lnTo>
                    <a:pt x="871931" y="645160"/>
                  </a:lnTo>
                  <a:lnTo>
                    <a:pt x="870874" y="646430"/>
                  </a:lnTo>
                  <a:lnTo>
                    <a:pt x="907710" y="646430"/>
                  </a:lnTo>
                  <a:lnTo>
                    <a:pt x="907878" y="645160"/>
                  </a:lnTo>
                  <a:close/>
                </a:path>
                <a:path w="1501140" h="894079">
                  <a:moveTo>
                    <a:pt x="916296" y="645160"/>
                  </a:moveTo>
                  <a:lnTo>
                    <a:pt x="915176" y="645160"/>
                  </a:lnTo>
                  <a:lnTo>
                    <a:pt x="913071" y="646430"/>
                  </a:lnTo>
                  <a:lnTo>
                    <a:pt x="916275" y="646430"/>
                  </a:lnTo>
                  <a:lnTo>
                    <a:pt x="916296" y="645160"/>
                  </a:lnTo>
                  <a:close/>
                </a:path>
                <a:path w="1501140" h="894079">
                  <a:moveTo>
                    <a:pt x="1153807" y="635000"/>
                  </a:moveTo>
                  <a:lnTo>
                    <a:pt x="1153462" y="635000"/>
                  </a:lnTo>
                  <a:lnTo>
                    <a:pt x="1153200" y="636270"/>
                  </a:lnTo>
                  <a:lnTo>
                    <a:pt x="1153587" y="637540"/>
                  </a:lnTo>
                  <a:lnTo>
                    <a:pt x="1156289" y="637540"/>
                  </a:lnTo>
                  <a:lnTo>
                    <a:pt x="1162634" y="641350"/>
                  </a:lnTo>
                  <a:lnTo>
                    <a:pt x="1165461" y="641350"/>
                  </a:lnTo>
                  <a:lnTo>
                    <a:pt x="1169409" y="643890"/>
                  </a:lnTo>
                  <a:lnTo>
                    <a:pt x="1172110" y="645160"/>
                  </a:lnTo>
                  <a:lnTo>
                    <a:pt x="1176027" y="646430"/>
                  </a:lnTo>
                  <a:lnTo>
                    <a:pt x="1185723" y="646430"/>
                  </a:lnTo>
                  <a:lnTo>
                    <a:pt x="1188811" y="643890"/>
                  </a:lnTo>
                  <a:lnTo>
                    <a:pt x="1191272" y="642620"/>
                  </a:lnTo>
                  <a:lnTo>
                    <a:pt x="1193492" y="641350"/>
                  </a:lnTo>
                  <a:lnTo>
                    <a:pt x="1196371" y="640080"/>
                  </a:lnTo>
                  <a:lnTo>
                    <a:pt x="1197754" y="637540"/>
                  </a:lnTo>
                  <a:lnTo>
                    <a:pt x="1198494" y="636270"/>
                  </a:lnTo>
                  <a:lnTo>
                    <a:pt x="1153587" y="636270"/>
                  </a:lnTo>
                  <a:lnTo>
                    <a:pt x="1153807" y="635000"/>
                  </a:lnTo>
                  <a:close/>
                </a:path>
                <a:path w="1501140" h="894079">
                  <a:moveTo>
                    <a:pt x="819399" y="632460"/>
                  </a:moveTo>
                  <a:lnTo>
                    <a:pt x="739202" y="632460"/>
                  </a:lnTo>
                  <a:lnTo>
                    <a:pt x="738448" y="633730"/>
                  </a:lnTo>
                  <a:lnTo>
                    <a:pt x="737904" y="635000"/>
                  </a:lnTo>
                  <a:lnTo>
                    <a:pt x="737213" y="637540"/>
                  </a:lnTo>
                  <a:lnTo>
                    <a:pt x="736689" y="638810"/>
                  </a:lnTo>
                  <a:lnTo>
                    <a:pt x="735988" y="640080"/>
                  </a:lnTo>
                  <a:lnTo>
                    <a:pt x="733129" y="640080"/>
                  </a:lnTo>
                  <a:lnTo>
                    <a:pt x="732846" y="641350"/>
                  </a:lnTo>
                  <a:lnTo>
                    <a:pt x="732281" y="642620"/>
                  </a:lnTo>
                  <a:lnTo>
                    <a:pt x="732113" y="643890"/>
                  </a:lnTo>
                  <a:lnTo>
                    <a:pt x="731370" y="643890"/>
                  </a:lnTo>
                  <a:lnTo>
                    <a:pt x="730888" y="645160"/>
                  </a:lnTo>
                  <a:lnTo>
                    <a:pt x="809629" y="645160"/>
                  </a:lnTo>
                  <a:lnTo>
                    <a:pt x="810216" y="643890"/>
                  </a:lnTo>
                  <a:lnTo>
                    <a:pt x="810237" y="642620"/>
                  </a:lnTo>
                  <a:lnTo>
                    <a:pt x="811545" y="642620"/>
                  </a:lnTo>
                  <a:lnTo>
                    <a:pt x="811504" y="641350"/>
                  </a:lnTo>
                  <a:lnTo>
                    <a:pt x="811943" y="640080"/>
                  </a:lnTo>
                  <a:lnTo>
                    <a:pt x="812226" y="638810"/>
                  </a:lnTo>
                  <a:lnTo>
                    <a:pt x="812666" y="638810"/>
                  </a:lnTo>
                  <a:lnTo>
                    <a:pt x="813200" y="637540"/>
                  </a:lnTo>
                  <a:lnTo>
                    <a:pt x="815807" y="636270"/>
                  </a:lnTo>
                  <a:lnTo>
                    <a:pt x="814823" y="636270"/>
                  </a:lnTo>
                  <a:lnTo>
                    <a:pt x="813734" y="635000"/>
                  </a:lnTo>
                  <a:lnTo>
                    <a:pt x="813043" y="633730"/>
                  </a:lnTo>
                  <a:lnTo>
                    <a:pt x="818865" y="633730"/>
                  </a:lnTo>
                  <a:lnTo>
                    <a:pt x="819399" y="632460"/>
                  </a:lnTo>
                  <a:close/>
                </a:path>
                <a:path w="1501140" h="894079">
                  <a:moveTo>
                    <a:pt x="910946" y="637540"/>
                  </a:moveTo>
                  <a:lnTo>
                    <a:pt x="886213" y="637540"/>
                  </a:lnTo>
                  <a:lnTo>
                    <a:pt x="885763" y="638810"/>
                  </a:lnTo>
                  <a:lnTo>
                    <a:pt x="885941" y="640080"/>
                  </a:lnTo>
                  <a:lnTo>
                    <a:pt x="887124" y="641350"/>
                  </a:lnTo>
                  <a:lnTo>
                    <a:pt x="887365" y="642620"/>
                  </a:lnTo>
                  <a:lnTo>
                    <a:pt x="872957" y="642620"/>
                  </a:lnTo>
                  <a:lnTo>
                    <a:pt x="873345" y="643890"/>
                  </a:lnTo>
                  <a:lnTo>
                    <a:pt x="874434" y="645160"/>
                  </a:lnTo>
                  <a:lnTo>
                    <a:pt x="907103" y="645160"/>
                  </a:lnTo>
                  <a:lnTo>
                    <a:pt x="907155" y="643890"/>
                  </a:lnTo>
                  <a:lnTo>
                    <a:pt x="908778" y="643890"/>
                  </a:lnTo>
                  <a:lnTo>
                    <a:pt x="908862" y="642620"/>
                  </a:lnTo>
                  <a:lnTo>
                    <a:pt x="908642" y="641350"/>
                  </a:lnTo>
                  <a:lnTo>
                    <a:pt x="908202" y="641350"/>
                  </a:lnTo>
                  <a:lnTo>
                    <a:pt x="907668" y="640080"/>
                  </a:lnTo>
                  <a:lnTo>
                    <a:pt x="907228" y="640080"/>
                  </a:lnTo>
                  <a:lnTo>
                    <a:pt x="908391" y="638810"/>
                  </a:lnTo>
                  <a:lnTo>
                    <a:pt x="910946" y="637540"/>
                  </a:lnTo>
                  <a:close/>
                </a:path>
                <a:path w="1501140" h="894079">
                  <a:moveTo>
                    <a:pt x="919050" y="632460"/>
                  </a:moveTo>
                  <a:lnTo>
                    <a:pt x="893386" y="632460"/>
                  </a:lnTo>
                  <a:lnTo>
                    <a:pt x="893354" y="633730"/>
                  </a:lnTo>
                  <a:lnTo>
                    <a:pt x="893805" y="635000"/>
                  </a:lnTo>
                  <a:lnTo>
                    <a:pt x="891533" y="635000"/>
                  </a:lnTo>
                  <a:lnTo>
                    <a:pt x="891292" y="636270"/>
                  </a:lnTo>
                  <a:lnTo>
                    <a:pt x="891156" y="636270"/>
                  </a:lnTo>
                  <a:lnTo>
                    <a:pt x="890883" y="637540"/>
                  </a:lnTo>
                  <a:lnTo>
                    <a:pt x="911940" y="637540"/>
                  </a:lnTo>
                  <a:lnTo>
                    <a:pt x="911459" y="638810"/>
                  </a:lnTo>
                  <a:lnTo>
                    <a:pt x="910192" y="640080"/>
                  </a:lnTo>
                  <a:lnTo>
                    <a:pt x="909867" y="641350"/>
                  </a:lnTo>
                  <a:lnTo>
                    <a:pt x="910035" y="641350"/>
                  </a:lnTo>
                  <a:lnTo>
                    <a:pt x="910967" y="642620"/>
                  </a:lnTo>
                  <a:lnTo>
                    <a:pt x="910726" y="643890"/>
                  </a:lnTo>
                  <a:lnTo>
                    <a:pt x="911019" y="645160"/>
                  </a:lnTo>
                  <a:lnTo>
                    <a:pt x="911375" y="645160"/>
                  </a:lnTo>
                  <a:lnTo>
                    <a:pt x="911720" y="643890"/>
                  </a:lnTo>
                  <a:lnTo>
                    <a:pt x="911940" y="643890"/>
                  </a:lnTo>
                  <a:lnTo>
                    <a:pt x="913291" y="641350"/>
                  </a:lnTo>
                  <a:lnTo>
                    <a:pt x="914411" y="638810"/>
                  </a:lnTo>
                  <a:lnTo>
                    <a:pt x="914841" y="638810"/>
                  </a:lnTo>
                  <a:lnTo>
                    <a:pt x="915626" y="637540"/>
                  </a:lnTo>
                  <a:lnTo>
                    <a:pt x="918223" y="633730"/>
                  </a:lnTo>
                  <a:lnTo>
                    <a:pt x="919050" y="632460"/>
                  </a:lnTo>
                  <a:close/>
                </a:path>
                <a:path w="1501140" h="894079">
                  <a:moveTo>
                    <a:pt x="916568" y="643890"/>
                  </a:moveTo>
                  <a:lnTo>
                    <a:pt x="913856" y="643890"/>
                  </a:lnTo>
                  <a:lnTo>
                    <a:pt x="914328" y="645160"/>
                  </a:lnTo>
                  <a:lnTo>
                    <a:pt x="915521" y="645160"/>
                  </a:lnTo>
                  <a:lnTo>
                    <a:pt x="916568" y="643890"/>
                  </a:lnTo>
                  <a:close/>
                </a:path>
                <a:path w="1501140" h="894079">
                  <a:moveTo>
                    <a:pt x="1206015" y="629920"/>
                  </a:moveTo>
                  <a:lnTo>
                    <a:pt x="1205523" y="631190"/>
                  </a:lnTo>
                  <a:lnTo>
                    <a:pt x="1204811" y="632460"/>
                  </a:lnTo>
                  <a:lnTo>
                    <a:pt x="1204193" y="633730"/>
                  </a:lnTo>
                  <a:lnTo>
                    <a:pt x="1203261" y="633730"/>
                  </a:lnTo>
                  <a:lnTo>
                    <a:pt x="1202748" y="635000"/>
                  </a:lnTo>
                  <a:lnTo>
                    <a:pt x="1202476" y="635000"/>
                  </a:lnTo>
                  <a:lnTo>
                    <a:pt x="1202287" y="636270"/>
                  </a:lnTo>
                  <a:lnTo>
                    <a:pt x="1202664" y="637540"/>
                  </a:lnTo>
                  <a:lnTo>
                    <a:pt x="1203429" y="638810"/>
                  </a:lnTo>
                  <a:lnTo>
                    <a:pt x="1203774" y="641350"/>
                  </a:lnTo>
                  <a:lnTo>
                    <a:pt x="1204078" y="641350"/>
                  </a:lnTo>
                  <a:lnTo>
                    <a:pt x="1204549" y="642620"/>
                  </a:lnTo>
                  <a:lnTo>
                    <a:pt x="1204759" y="642620"/>
                  </a:lnTo>
                  <a:lnTo>
                    <a:pt x="1206531" y="645160"/>
                  </a:lnTo>
                  <a:lnTo>
                    <a:pt x="1210486" y="645160"/>
                  </a:lnTo>
                  <a:lnTo>
                    <a:pt x="1210046" y="643890"/>
                  </a:lnTo>
                  <a:lnTo>
                    <a:pt x="1210193" y="643890"/>
                  </a:lnTo>
                  <a:lnTo>
                    <a:pt x="1209889" y="641350"/>
                  </a:lnTo>
                  <a:lnTo>
                    <a:pt x="1210099" y="640080"/>
                  </a:lnTo>
                  <a:lnTo>
                    <a:pt x="1210853" y="637540"/>
                  </a:lnTo>
                  <a:lnTo>
                    <a:pt x="1210738" y="636270"/>
                  </a:lnTo>
                  <a:lnTo>
                    <a:pt x="1208853" y="633730"/>
                  </a:lnTo>
                  <a:lnTo>
                    <a:pt x="1207219" y="631190"/>
                  </a:lnTo>
                  <a:lnTo>
                    <a:pt x="1206675" y="631190"/>
                  </a:lnTo>
                  <a:lnTo>
                    <a:pt x="1206015" y="629920"/>
                  </a:lnTo>
                  <a:close/>
                </a:path>
                <a:path w="1501140" h="894079">
                  <a:moveTo>
                    <a:pt x="811744" y="642620"/>
                  </a:moveTo>
                  <a:lnTo>
                    <a:pt x="810237" y="642620"/>
                  </a:lnTo>
                  <a:lnTo>
                    <a:pt x="811284" y="643890"/>
                  </a:lnTo>
                  <a:lnTo>
                    <a:pt x="811744" y="642620"/>
                  </a:lnTo>
                  <a:close/>
                </a:path>
                <a:path w="1501140" h="894079">
                  <a:moveTo>
                    <a:pt x="927102" y="632460"/>
                  </a:moveTo>
                  <a:lnTo>
                    <a:pt x="919825" y="632460"/>
                  </a:lnTo>
                  <a:lnTo>
                    <a:pt x="919641" y="633391"/>
                  </a:lnTo>
                  <a:lnTo>
                    <a:pt x="919574" y="633730"/>
                  </a:lnTo>
                  <a:lnTo>
                    <a:pt x="918191" y="636270"/>
                  </a:lnTo>
                  <a:lnTo>
                    <a:pt x="918024" y="637540"/>
                  </a:lnTo>
                  <a:lnTo>
                    <a:pt x="917385" y="637540"/>
                  </a:lnTo>
                  <a:lnTo>
                    <a:pt x="916767" y="640080"/>
                  </a:lnTo>
                  <a:lnTo>
                    <a:pt x="915563" y="640080"/>
                  </a:lnTo>
                  <a:lnTo>
                    <a:pt x="915218" y="641350"/>
                  </a:lnTo>
                  <a:lnTo>
                    <a:pt x="915061" y="641350"/>
                  </a:lnTo>
                  <a:lnTo>
                    <a:pt x="914945" y="642620"/>
                  </a:lnTo>
                  <a:lnTo>
                    <a:pt x="914537" y="643890"/>
                  </a:lnTo>
                  <a:lnTo>
                    <a:pt x="917825" y="643890"/>
                  </a:lnTo>
                  <a:lnTo>
                    <a:pt x="917720" y="642620"/>
                  </a:lnTo>
                  <a:lnTo>
                    <a:pt x="919877" y="642620"/>
                  </a:lnTo>
                  <a:lnTo>
                    <a:pt x="919657" y="641350"/>
                  </a:lnTo>
                  <a:lnTo>
                    <a:pt x="919521" y="640080"/>
                  </a:lnTo>
                  <a:lnTo>
                    <a:pt x="919678" y="638810"/>
                  </a:lnTo>
                  <a:lnTo>
                    <a:pt x="922401" y="638810"/>
                  </a:lnTo>
                  <a:lnTo>
                    <a:pt x="922390" y="637540"/>
                  </a:lnTo>
                  <a:lnTo>
                    <a:pt x="922715" y="636270"/>
                  </a:lnTo>
                  <a:lnTo>
                    <a:pt x="922966" y="636270"/>
                  </a:lnTo>
                  <a:lnTo>
                    <a:pt x="922725" y="635000"/>
                  </a:lnTo>
                  <a:lnTo>
                    <a:pt x="922369" y="635000"/>
                  </a:lnTo>
                  <a:lnTo>
                    <a:pt x="922212" y="633730"/>
                  </a:lnTo>
                  <a:lnTo>
                    <a:pt x="927730" y="633730"/>
                  </a:lnTo>
                  <a:lnTo>
                    <a:pt x="927102" y="632460"/>
                  </a:lnTo>
                  <a:close/>
                </a:path>
                <a:path w="1501140" h="894079">
                  <a:moveTo>
                    <a:pt x="885082" y="640080"/>
                  </a:moveTo>
                  <a:lnTo>
                    <a:pt x="878685" y="640080"/>
                  </a:lnTo>
                  <a:lnTo>
                    <a:pt x="878224" y="641350"/>
                  </a:lnTo>
                  <a:lnTo>
                    <a:pt x="874119" y="641350"/>
                  </a:lnTo>
                  <a:lnTo>
                    <a:pt x="873229" y="642620"/>
                  </a:lnTo>
                  <a:lnTo>
                    <a:pt x="886098" y="642620"/>
                  </a:lnTo>
                  <a:lnTo>
                    <a:pt x="885700" y="641350"/>
                  </a:lnTo>
                  <a:lnTo>
                    <a:pt x="885082" y="640080"/>
                  </a:lnTo>
                  <a:close/>
                </a:path>
                <a:path w="1501140" h="894079">
                  <a:moveTo>
                    <a:pt x="683518" y="635000"/>
                  </a:moveTo>
                  <a:lnTo>
                    <a:pt x="682178" y="635000"/>
                  </a:lnTo>
                  <a:lnTo>
                    <a:pt x="682565" y="636270"/>
                  </a:lnTo>
                  <a:lnTo>
                    <a:pt x="682460" y="637540"/>
                  </a:lnTo>
                  <a:lnTo>
                    <a:pt x="679769" y="637540"/>
                  </a:lnTo>
                  <a:lnTo>
                    <a:pt x="679529" y="638810"/>
                  </a:lnTo>
                  <a:lnTo>
                    <a:pt x="679665" y="640080"/>
                  </a:lnTo>
                  <a:lnTo>
                    <a:pt x="681591" y="640080"/>
                  </a:lnTo>
                  <a:lnTo>
                    <a:pt x="682157" y="638810"/>
                  </a:lnTo>
                  <a:lnTo>
                    <a:pt x="682565" y="638810"/>
                  </a:lnTo>
                  <a:lnTo>
                    <a:pt x="682900" y="637540"/>
                  </a:lnTo>
                  <a:lnTo>
                    <a:pt x="683026" y="636270"/>
                  </a:lnTo>
                  <a:lnTo>
                    <a:pt x="683518" y="635000"/>
                  </a:lnTo>
                  <a:close/>
                </a:path>
                <a:path w="1501140" h="894079">
                  <a:moveTo>
                    <a:pt x="833157" y="638810"/>
                  </a:moveTo>
                  <a:lnTo>
                    <a:pt x="828854" y="638810"/>
                  </a:lnTo>
                  <a:lnTo>
                    <a:pt x="829074" y="640080"/>
                  </a:lnTo>
                  <a:lnTo>
                    <a:pt x="832299" y="640080"/>
                  </a:lnTo>
                  <a:lnTo>
                    <a:pt x="833157" y="638810"/>
                  </a:lnTo>
                  <a:close/>
                </a:path>
                <a:path w="1501140" h="894079">
                  <a:moveTo>
                    <a:pt x="922663" y="638810"/>
                  </a:moveTo>
                  <a:lnTo>
                    <a:pt x="920526" y="638810"/>
                  </a:lnTo>
                  <a:lnTo>
                    <a:pt x="920893" y="640080"/>
                  </a:lnTo>
                  <a:lnTo>
                    <a:pt x="921971" y="640080"/>
                  </a:lnTo>
                  <a:lnTo>
                    <a:pt x="922663" y="638810"/>
                  </a:lnTo>
                  <a:close/>
                </a:path>
                <a:path w="1501140" h="894079">
                  <a:moveTo>
                    <a:pt x="1079652" y="629920"/>
                  </a:moveTo>
                  <a:lnTo>
                    <a:pt x="1077893" y="629920"/>
                  </a:lnTo>
                  <a:lnTo>
                    <a:pt x="1077003" y="631190"/>
                  </a:lnTo>
                  <a:lnTo>
                    <a:pt x="1075590" y="632460"/>
                  </a:lnTo>
                  <a:lnTo>
                    <a:pt x="1074250" y="633730"/>
                  </a:lnTo>
                  <a:lnTo>
                    <a:pt x="1072365" y="635000"/>
                  </a:lnTo>
                  <a:lnTo>
                    <a:pt x="1071695" y="636270"/>
                  </a:lnTo>
                  <a:lnTo>
                    <a:pt x="1071192" y="636270"/>
                  </a:lnTo>
                  <a:lnTo>
                    <a:pt x="1069663" y="640080"/>
                  </a:lnTo>
                  <a:lnTo>
                    <a:pt x="1070365" y="638810"/>
                  </a:lnTo>
                  <a:lnTo>
                    <a:pt x="1071045" y="638810"/>
                  </a:lnTo>
                  <a:lnTo>
                    <a:pt x="1074553" y="635000"/>
                  </a:lnTo>
                  <a:lnTo>
                    <a:pt x="1074804" y="635000"/>
                  </a:lnTo>
                  <a:lnTo>
                    <a:pt x="1075003" y="633730"/>
                  </a:lnTo>
                  <a:lnTo>
                    <a:pt x="1075967" y="633730"/>
                  </a:lnTo>
                  <a:lnTo>
                    <a:pt x="1079652" y="629920"/>
                  </a:lnTo>
                  <a:close/>
                </a:path>
                <a:path w="1501140" h="894079">
                  <a:moveTo>
                    <a:pt x="1213905" y="623570"/>
                  </a:moveTo>
                  <a:lnTo>
                    <a:pt x="1155472" y="623570"/>
                  </a:lnTo>
                  <a:lnTo>
                    <a:pt x="1155441" y="624840"/>
                  </a:lnTo>
                  <a:lnTo>
                    <a:pt x="1156320" y="626110"/>
                  </a:lnTo>
                  <a:lnTo>
                    <a:pt x="1157430" y="626110"/>
                  </a:lnTo>
                  <a:lnTo>
                    <a:pt x="1158048" y="627380"/>
                  </a:lnTo>
                  <a:lnTo>
                    <a:pt x="1205010" y="627380"/>
                  </a:lnTo>
                  <a:lnTo>
                    <a:pt x="1205691" y="628650"/>
                  </a:lnTo>
                  <a:lnTo>
                    <a:pt x="1206277" y="628650"/>
                  </a:lnTo>
                  <a:lnTo>
                    <a:pt x="1207607" y="629920"/>
                  </a:lnTo>
                  <a:lnTo>
                    <a:pt x="1208214" y="629920"/>
                  </a:lnTo>
                  <a:lnTo>
                    <a:pt x="1208518" y="631190"/>
                  </a:lnTo>
                  <a:lnTo>
                    <a:pt x="1208853" y="631190"/>
                  </a:lnTo>
                  <a:lnTo>
                    <a:pt x="1209219" y="632460"/>
                  </a:lnTo>
                  <a:lnTo>
                    <a:pt x="1210162" y="632460"/>
                  </a:lnTo>
                  <a:lnTo>
                    <a:pt x="1212465" y="636270"/>
                  </a:lnTo>
                  <a:lnTo>
                    <a:pt x="1218496" y="636270"/>
                  </a:lnTo>
                  <a:lnTo>
                    <a:pt x="1220423" y="638810"/>
                  </a:lnTo>
                  <a:lnTo>
                    <a:pt x="1221701" y="638810"/>
                  </a:lnTo>
                  <a:lnTo>
                    <a:pt x="1221125" y="640080"/>
                  </a:lnTo>
                  <a:lnTo>
                    <a:pt x="1228810" y="640080"/>
                  </a:lnTo>
                  <a:lnTo>
                    <a:pt x="1228172" y="638810"/>
                  </a:lnTo>
                  <a:lnTo>
                    <a:pt x="1226737" y="633730"/>
                  </a:lnTo>
                  <a:lnTo>
                    <a:pt x="1217533" y="629920"/>
                  </a:lnTo>
                  <a:lnTo>
                    <a:pt x="1213627" y="624840"/>
                  </a:lnTo>
                  <a:lnTo>
                    <a:pt x="1213905" y="623570"/>
                  </a:lnTo>
                  <a:close/>
                </a:path>
                <a:path w="1501140" h="894079">
                  <a:moveTo>
                    <a:pt x="648681" y="637540"/>
                  </a:moveTo>
                  <a:lnTo>
                    <a:pt x="648210" y="637540"/>
                  </a:lnTo>
                  <a:lnTo>
                    <a:pt x="648378" y="638810"/>
                  </a:lnTo>
                  <a:lnTo>
                    <a:pt x="649079" y="638810"/>
                  </a:lnTo>
                  <a:lnTo>
                    <a:pt x="648681" y="637540"/>
                  </a:lnTo>
                  <a:close/>
                </a:path>
                <a:path w="1501140" h="894079">
                  <a:moveTo>
                    <a:pt x="833157" y="636270"/>
                  </a:moveTo>
                  <a:lnTo>
                    <a:pt x="829555" y="636270"/>
                  </a:lnTo>
                  <a:lnTo>
                    <a:pt x="829137" y="637540"/>
                  </a:lnTo>
                  <a:lnTo>
                    <a:pt x="828498" y="637540"/>
                  </a:lnTo>
                  <a:lnTo>
                    <a:pt x="828425" y="638810"/>
                  </a:lnTo>
                  <a:lnTo>
                    <a:pt x="833911" y="638810"/>
                  </a:lnTo>
                  <a:lnTo>
                    <a:pt x="833953" y="637540"/>
                  </a:lnTo>
                  <a:lnTo>
                    <a:pt x="833157" y="636270"/>
                  </a:lnTo>
                  <a:close/>
                </a:path>
                <a:path w="1501140" h="894079">
                  <a:moveTo>
                    <a:pt x="736867" y="635000"/>
                  </a:moveTo>
                  <a:lnTo>
                    <a:pt x="704156" y="635000"/>
                  </a:lnTo>
                  <a:lnTo>
                    <a:pt x="704261" y="636270"/>
                  </a:lnTo>
                  <a:lnTo>
                    <a:pt x="705057" y="636270"/>
                  </a:lnTo>
                  <a:lnTo>
                    <a:pt x="704784" y="637540"/>
                  </a:lnTo>
                  <a:lnTo>
                    <a:pt x="736658" y="637540"/>
                  </a:lnTo>
                  <a:lnTo>
                    <a:pt x="736783" y="636270"/>
                  </a:lnTo>
                  <a:lnTo>
                    <a:pt x="736867" y="635000"/>
                  </a:lnTo>
                  <a:close/>
                </a:path>
                <a:path w="1501140" h="894079">
                  <a:moveTo>
                    <a:pt x="889093" y="636270"/>
                  </a:moveTo>
                  <a:lnTo>
                    <a:pt x="888506" y="636270"/>
                  </a:lnTo>
                  <a:lnTo>
                    <a:pt x="886946" y="637540"/>
                  </a:lnTo>
                  <a:lnTo>
                    <a:pt x="890370" y="637540"/>
                  </a:lnTo>
                  <a:lnTo>
                    <a:pt x="889093" y="636270"/>
                  </a:lnTo>
                  <a:close/>
                </a:path>
                <a:path w="1501140" h="894079">
                  <a:moveTo>
                    <a:pt x="928013" y="633730"/>
                  </a:moveTo>
                  <a:lnTo>
                    <a:pt x="923050" y="633730"/>
                  </a:lnTo>
                  <a:lnTo>
                    <a:pt x="923605" y="635000"/>
                  </a:lnTo>
                  <a:lnTo>
                    <a:pt x="923929" y="635000"/>
                  </a:lnTo>
                  <a:lnTo>
                    <a:pt x="924233" y="636270"/>
                  </a:lnTo>
                  <a:lnTo>
                    <a:pt x="924453" y="637540"/>
                  </a:lnTo>
                  <a:lnTo>
                    <a:pt x="925238" y="637540"/>
                  </a:lnTo>
                  <a:lnTo>
                    <a:pt x="926621" y="636270"/>
                  </a:lnTo>
                  <a:lnTo>
                    <a:pt x="928013" y="633730"/>
                  </a:lnTo>
                  <a:close/>
                </a:path>
                <a:path w="1501140" h="894079">
                  <a:moveTo>
                    <a:pt x="818016" y="635000"/>
                  </a:moveTo>
                  <a:lnTo>
                    <a:pt x="817001" y="635000"/>
                  </a:lnTo>
                  <a:lnTo>
                    <a:pt x="816027" y="636270"/>
                  </a:lnTo>
                  <a:lnTo>
                    <a:pt x="817943" y="636270"/>
                  </a:lnTo>
                  <a:lnTo>
                    <a:pt x="818016" y="635000"/>
                  </a:lnTo>
                  <a:close/>
                </a:path>
                <a:path w="1501140" h="894079">
                  <a:moveTo>
                    <a:pt x="932348" y="629920"/>
                  </a:moveTo>
                  <a:lnTo>
                    <a:pt x="928495" y="629920"/>
                  </a:lnTo>
                  <a:lnTo>
                    <a:pt x="929343" y="632460"/>
                  </a:lnTo>
                  <a:lnTo>
                    <a:pt x="929688" y="632460"/>
                  </a:lnTo>
                  <a:lnTo>
                    <a:pt x="930578" y="633730"/>
                  </a:lnTo>
                  <a:lnTo>
                    <a:pt x="930893" y="633730"/>
                  </a:lnTo>
                  <a:lnTo>
                    <a:pt x="930683" y="635000"/>
                  </a:lnTo>
                  <a:lnTo>
                    <a:pt x="931081" y="636270"/>
                  </a:lnTo>
                  <a:lnTo>
                    <a:pt x="932139" y="636270"/>
                  </a:lnTo>
                  <a:lnTo>
                    <a:pt x="932348" y="635000"/>
                  </a:lnTo>
                  <a:lnTo>
                    <a:pt x="932348" y="629920"/>
                  </a:lnTo>
                  <a:close/>
                </a:path>
                <a:path w="1501140" h="894079">
                  <a:moveTo>
                    <a:pt x="1202937" y="629920"/>
                  </a:moveTo>
                  <a:lnTo>
                    <a:pt x="1158624" y="629920"/>
                  </a:lnTo>
                  <a:lnTo>
                    <a:pt x="1158498" y="633730"/>
                  </a:lnTo>
                  <a:lnTo>
                    <a:pt x="1158058" y="633730"/>
                  </a:lnTo>
                  <a:lnTo>
                    <a:pt x="1157263" y="635000"/>
                  </a:lnTo>
                  <a:lnTo>
                    <a:pt x="1156237" y="635000"/>
                  </a:lnTo>
                  <a:lnTo>
                    <a:pt x="1154655" y="636270"/>
                  </a:lnTo>
                  <a:lnTo>
                    <a:pt x="1198494" y="636270"/>
                  </a:lnTo>
                  <a:lnTo>
                    <a:pt x="1199973" y="633730"/>
                  </a:lnTo>
                  <a:lnTo>
                    <a:pt x="1201199" y="632460"/>
                  </a:lnTo>
                  <a:lnTo>
                    <a:pt x="1203125" y="632460"/>
                  </a:lnTo>
                  <a:lnTo>
                    <a:pt x="1203125" y="631190"/>
                  </a:lnTo>
                  <a:lnTo>
                    <a:pt x="1202937" y="629920"/>
                  </a:lnTo>
                  <a:close/>
                </a:path>
                <a:path w="1501140" h="894079">
                  <a:moveTo>
                    <a:pt x="842319" y="614680"/>
                  </a:moveTo>
                  <a:lnTo>
                    <a:pt x="646776" y="614680"/>
                  </a:lnTo>
                  <a:lnTo>
                    <a:pt x="646819" y="616033"/>
                  </a:lnTo>
                  <a:lnTo>
                    <a:pt x="646692" y="617220"/>
                  </a:lnTo>
                  <a:lnTo>
                    <a:pt x="644839" y="617220"/>
                  </a:lnTo>
                  <a:lnTo>
                    <a:pt x="644749" y="618582"/>
                  </a:lnTo>
                  <a:lnTo>
                    <a:pt x="694402" y="618582"/>
                  </a:lnTo>
                  <a:lnTo>
                    <a:pt x="694594" y="619864"/>
                  </a:lnTo>
                  <a:lnTo>
                    <a:pt x="694575" y="621030"/>
                  </a:lnTo>
                  <a:lnTo>
                    <a:pt x="695025" y="621030"/>
                  </a:lnTo>
                  <a:lnTo>
                    <a:pt x="695116" y="622484"/>
                  </a:lnTo>
                  <a:lnTo>
                    <a:pt x="695340" y="623570"/>
                  </a:lnTo>
                  <a:lnTo>
                    <a:pt x="695926" y="624840"/>
                  </a:lnTo>
                  <a:lnTo>
                    <a:pt x="696785" y="624840"/>
                  </a:lnTo>
                  <a:lnTo>
                    <a:pt x="698921" y="626110"/>
                  </a:lnTo>
                  <a:lnTo>
                    <a:pt x="700805" y="628650"/>
                  </a:lnTo>
                  <a:lnTo>
                    <a:pt x="703235" y="628650"/>
                  </a:lnTo>
                  <a:lnTo>
                    <a:pt x="703978" y="629920"/>
                  </a:lnTo>
                  <a:lnTo>
                    <a:pt x="704732" y="632460"/>
                  </a:lnTo>
                  <a:lnTo>
                    <a:pt x="704858" y="635000"/>
                  </a:lnTo>
                  <a:lnTo>
                    <a:pt x="737223" y="635000"/>
                  </a:lnTo>
                  <a:lnTo>
                    <a:pt x="737799" y="633730"/>
                  </a:lnTo>
                  <a:lnTo>
                    <a:pt x="737956" y="633730"/>
                  </a:lnTo>
                  <a:lnTo>
                    <a:pt x="738364" y="632460"/>
                  </a:lnTo>
                  <a:lnTo>
                    <a:pt x="740647" y="631190"/>
                  </a:lnTo>
                  <a:lnTo>
                    <a:pt x="825137" y="631190"/>
                  </a:lnTo>
                  <a:lnTo>
                    <a:pt x="824875" y="629920"/>
                  </a:lnTo>
                  <a:lnTo>
                    <a:pt x="823943" y="627380"/>
                  </a:lnTo>
                  <a:lnTo>
                    <a:pt x="822697" y="627380"/>
                  </a:lnTo>
                  <a:lnTo>
                    <a:pt x="821734" y="626110"/>
                  </a:lnTo>
                  <a:lnTo>
                    <a:pt x="830330" y="626110"/>
                  </a:lnTo>
                  <a:lnTo>
                    <a:pt x="830550" y="624840"/>
                  </a:lnTo>
                  <a:lnTo>
                    <a:pt x="829493" y="623570"/>
                  </a:lnTo>
                  <a:lnTo>
                    <a:pt x="829273" y="623570"/>
                  </a:lnTo>
                  <a:lnTo>
                    <a:pt x="827063" y="622300"/>
                  </a:lnTo>
                  <a:lnTo>
                    <a:pt x="829440" y="622300"/>
                  </a:lnTo>
                  <a:lnTo>
                    <a:pt x="829832" y="619864"/>
                  </a:lnTo>
                  <a:lnTo>
                    <a:pt x="834703" y="619864"/>
                  </a:lnTo>
                  <a:lnTo>
                    <a:pt x="834756" y="618582"/>
                  </a:lnTo>
                  <a:lnTo>
                    <a:pt x="834885" y="617220"/>
                  </a:lnTo>
                  <a:lnTo>
                    <a:pt x="835071" y="616033"/>
                  </a:lnTo>
                  <a:lnTo>
                    <a:pt x="843458" y="616033"/>
                  </a:lnTo>
                  <a:lnTo>
                    <a:pt x="842319" y="614680"/>
                  </a:lnTo>
                  <a:close/>
                </a:path>
                <a:path w="1501140" h="894079">
                  <a:moveTo>
                    <a:pt x="938515" y="633730"/>
                  </a:moveTo>
                  <a:lnTo>
                    <a:pt x="937741" y="633730"/>
                  </a:lnTo>
                  <a:lnTo>
                    <a:pt x="938055" y="635000"/>
                  </a:lnTo>
                  <a:lnTo>
                    <a:pt x="938348" y="635000"/>
                  </a:lnTo>
                  <a:lnTo>
                    <a:pt x="938515" y="633730"/>
                  </a:lnTo>
                  <a:close/>
                </a:path>
                <a:path w="1501140" h="894079">
                  <a:moveTo>
                    <a:pt x="990221" y="631190"/>
                  </a:moveTo>
                  <a:lnTo>
                    <a:pt x="982629" y="631190"/>
                  </a:lnTo>
                  <a:lnTo>
                    <a:pt x="982294" y="632460"/>
                  </a:lnTo>
                  <a:lnTo>
                    <a:pt x="982133" y="633391"/>
                  </a:lnTo>
                  <a:lnTo>
                    <a:pt x="982074" y="633730"/>
                  </a:lnTo>
                  <a:lnTo>
                    <a:pt x="981540" y="635000"/>
                  </a:lnTo>
                  <a:lnTo>
                    <a:pt x="984640" y="635000"/>
                  </a:lnTo>
                  <a:lnTo>
                    <a:pt x="986954" y="633730"/>
                  </a:lnTo>
                  <a:lnTo>
                    <a:pt x="988210" y="633730"/>
                  </a:lnTo>
                  <a:lnTo>
                    <a:pt x="989090" y="632460"/>
                  </a:lnTo>
                  <a:lnTo>
                    <a:pt x="990221" y="631190"/>
                  </a:lnTo>
                  <a:close/>
                </a:path>
                <a:path w="1501140" h="894079">
                  <a:moveTo>
                    <a:pt x="642399" y="632460"/>
                  </a:moveTo>
                  <a:lnTo>
                    <a:pt x="641257" y="632460"/>
                  </a:lnTo>
                  <a:lnTo>
                    <a:pt x="641352" y="633730"/>
                  </a:lnTo>
                  <a:lnTo>
                    <a:pt x="642378" y="633730"/>
                  </a:lnTo>
                  <a:lnTo>
                    <a:pt x="642399" y="632460"/>
                  </a:lnTo>
                  <a:close/>
                </a:path>
                <a:path w="1501140" h="894079">
                  <a:moveTo>
                    <a:pt x="686157" y="632460"/>
                  </a:moveTo>
                  <a:lnTo>
                    <a:pt x="685110" y="632460"/>
                  </a:lnTo>
                  <a:lnTo>
                    <a:pt x="685401" y="633391"/>
                  </a:lnTo>
                  <a:lnTo>
                    <a:pt x="685507" y="633730"/>
                  </a:lnTo>
                  <a:lnTo>
                    <a:pt x="686157" y="632460"/>
                  </a:lnTo>
                  <a:close/>
                </a:path>
                <a:path w="1501140" h="894079">
                  <a:moveTo>
                    <a:pt x="886571" y="633391"/>
                  </a:moveTo>
                  <a:lnTo>
                    <a:pt x="886716" y="633730"/>
                  </a:lnTo>
                  <a:lnTo>
                    <a:pt x="887093" y="633730"/>
                  </a:lnTo>
                  <a:lnTo>
                    <a:pt x="886571" y="633391"/>
                  </a:lnTo>
                  <a:close/>
                </a:path>
                <a:path w="1501140" h="894079">
                  <a:moveTo>
                    <a:pt x="938180" y="631190"/>
                  </a:moveTo>
                  <a:lnTo>
                    <a:pt x="936693" y="631190"/>
                  </a:lnTo>
                  <a:lnTo>
                    <a:pt x="935615" y="632460"/>
                  </a:lnTo>
                  <a:lnTo>
                    <a:pt x="936882" y="632460"/>
                  </a:lnTo>
                  <a:lnTo>
                    <a:pt x="937143" y="633391"/>
                  </a:lnTo>
                  <a:lnTo>
                    <a:pt x="937238" y="633730"/>
                  </a:lnTo>
                  <a:lnTo>
                    <a:pt x="938379" y="633730"/>
                  </a:lnTo>
                  <a:lnTo>
                    <a:pt x="938293" y="633391"/>
                  </a:lnTo>
                  <a:lnTo>
                    <a:pt x="938180" y="631190"/>
                  </a:lnTo>
                  <a:close/>
                </a:path>
                <a:path w="1501140" h="894079">
                  <a:moveTo>
                    <a:pt x="934631" y="621030"/>
                  </a:moveTo>
                  <a:lnTo>
                    <a:pt x="877659" y="621030"/>
                  </a:lnTo>
                  <a:lnTo>
                    <a:pt x="876727" y="622300"/>
                  </a:lnTo>
                  <a:lnTo>
                    <a:pt x="876475" y="622300"/>
                  </a:lnTo>
                  <a:lnTo>
                    <a:pt x="876486" y="624840"/>
                  </a:lnTo>
                  <a:lnTo>
                    <a:pt x="877292" y="626110"/>
                  </a:lnTo>
                  <a:lnTo>
                    <a:pt x="878444" y="628650"/>
                  </a:lnTo>
                  <a:lnTo>
                    <a:pt x="879261" y="628650"/>
                  </a:lnTo>
                  <a:lnTo>
                    <a:pt x="886571" y="633391"/>
                  </a:lnTo>
                  <a:lnTo>
                    <a:pt x="886171" y="632460"/>
                  </a:lnTo>
                  <a:lnTo>
                    <a:pt x="886423" y="631190"/>
                  </a:lnTo>
                  <a:lnTo>
                    <a:pt x="887889" y="631190"/>
                  </a:lnTo>
                  <a:lnTo>
                    <a:pt x="888873" y="629920"/>
                  </a:lnTo>
                  <a:lnTo>
                    <a:pt x="893868" y="627380"/>
                  </a:lnTo>
                  <a:lnTo>
                    <a:pt x="895512" y="627380"/>
                  </a:lnTo>
                  <a:lnTo>
                    <a:pt x="896904" y="626110"/>
                  </a:lnTo>
                  <a:lnTo>
                    <a:pt x="898119" y="624840"/>
                  </a:lnTo>
                  <a:lnTo>
                    <a:pt x="933814" y="624840"/>
                  </a:lnTo>
                  <a:lnTo>
                    <a:pt x="933955" y="623570"/>
                  </a:lnTo>
                  <a:lnTo>
                    <a:pt x="934076" y="622484"/>
                  </a:lnTo>
                  <a:lnTo>
                    <a:pt x="934097" y="622300"/>
                  </a:lnTo>
                  <a:lnTo>
                    <a:pt x="934631" y="621030"/>
                  </a:lnTo>
                  <a:close/>
                </a:path>
                <a:path w="1501140" h="894079">
                  <a:moveTo>
                    <a:pt x="631951" y="622484"/>
                  </a:moveTo>
                  <a:lnTo>
                    <a:pt x="626357" y="623570"/>
                  </a:lnTo>
                  <a:lnTo>
                    <a:pt x="623750" y="623570"/>
                  </a:lnTo>
                  <a:lnTo>
                    <a:pt x="621970" y="624840"/>
                  </a:lnTo>
                  <a:lnTo>
                    <a:pt x="621132" y="624840"/>
                  </a:lnTo>
                  <a:lnTo>
                    <a:pt x="619960" y="627380"/>
                  </a:lnTo>
                  <a:lnTo>
                    <a:pt x="619279" y="627380"/>
                  </a:lnTo>
                  <a:lnTo>
                    <a:pt x="619530" y="628650"/>
                  </a:lnTo>
                  <a:lnTo>
                    <a:pt x="619415" y="629920"/>
                  </a:lnTo>
                  <a:lnTo>
                    <a:pt x="618745" y="629920"/>
                  </a:lnTo>
                  <a:lnTo>
                    <a:pt x="618871" y="631190"/>
                  </a:lnTo>
                  <a:lnTo>
                    <a:pt x="618724" y="631190"/>
                  </a:lnTo>
                  <a:lnTo>
                    <a:pt x="618410" y="632460"/>
                  </a:lnTo>
                  <a:lnTo>
                    <a:pt x="624138" y="632460"/>
                  </a:lnTo>
                  <a:lnTo>
                    <a:pt x="625457" y="629920"/>
                  </a:lnTo>
                  <a:lnTo>
                    <a:pt x="626829" y="628650"/>
                  </a:lnTo>
                  <a:lnTo>
                    <a:pt x="627446" y="628650"/>
                  </a:lnTo>
                  <a:lnTo>
                    <a:pt x="628064" y="627380"/>
                  </a:lnTo>
                  <a:lnTo>
                    <a:pt x="619468" y="627380"/>
                  </a:lnTo>
                  <a:lnTo>
                    <a:pt x="618839" y="626110"/>
                  </a:lnTo>
                  <a:lnTo>
                    <a:pt x="628682" y="626110"/>
                  </a:lnTo>
                  <a:lnTo>
                    <a:pt x="631226" y="623570"/>
                  </a:lnTo>
                  <a:lnTo>
                    <a:pt x="631951" y="622484"/>
                  </a:lnTo>
                  <a:close/>
                </a:path>
                <a:path w="1501140" h="894079">
                  <a:moveTo>
                    <a:pt x="642284" y="629920"/>
                  </a:moveTo>
                  <a:lnTo>
                    <a:pt x="641708" y="629920"/>
                  </a:lnTo>
                  <a:lnTo>
                    <a:pt x="641268" y="631190"/>
                  </a:lnTo>
                  <a:lnTo>
                    <a:pt x="641048" y="631190"/>
                  </a:lnTo>
                  <a:lnTo>
                    <a:pt x="640964" y="632460"/>
                  </a:lnTo>
                  <a:lnTo>
                    <a:pt x="642085" y="632460"/>
                  </a:lnTo>
                  <a:lnTo>
                    <a:pt x="642231" y="631190"/>
                  </a:lnTo>
                  <a:lnTo>
                    <a:pt x="642284" y="629920"/>
                  </a:lnTo>
                  <a:close/>
                </a:path>
                <a:path w="1501140" h="894079">
                  <a:moveTo>
                    <a:pt x="691434" y="628650"/>
                  </a:moveTo>
                  <a:lnTo>
                    <a:pt x="685277" y="628650"/>
                  </a:lnTo>
                  <a:lnTo>
                    <a:pt x="685549" y="629920"/>
                  </a:lnTo>
                  <a:lnTo>
                    <a:pt x="686251" y="631190"/>
                  </a:lnTo>
                  <a:lnTo>
                    <a:pt x="685780" y="631190"/>
                  </a:lnTo>
                  <a:lnTo>
                    <a:pt x="685371" y="632460"/>
                  </a:lnTo>
                  <a:lnTo>
                    <a:pt x="688261" y="632460"/>
                  </a:lnTo>
                  <a:lnTo>
                    <a:pt x="689486" y="631190"/>
                  </a:lnTo>
                  <a:lnTo>
                    <a:pt x="690649" y="629920"/>
                  </a:lnTo>
                  <a:lnTo>
                    <a:pt x="691434" y="628650"/>
                  </a:lnTo>
                  <a:close/>
                </a:path>
                <a:path w="1501140" h="894079">
                  <a:moveTo>
                    <a:pt x="825137" y="631190"/>
                  </a:moveTo>
                  <a:lnTo>
                    <a:pt x="740647" y="631190"/>
                  </a:lnTo>
                  <a:lnTo>
                    <a:pt x="739998" y="632460"/>
                  </a:lnTo>
                  <a:lnTo>
                    <a:pt x="824257" y="632460"/>
                  </a:lnTo>
                  <a:lnTo>
                    <a:pt x="825137" y="631190"/>
                  </a:lnTo>
                  <a:close/>
                </a:path>
                <a:path w="1501140" h="894079">
                  <a:moveTo>
                    <a:pt x="925249" y="628650"/>
                  </a:moveTo>
                  <a:lnTo>
                    <a:pt x="896695" y="628650"/>
                  </a:lnTo>
                  <a:lnTo>
                    <a:pt x="896402" y="629920"/>
                  </a:lnTo>
                  <a:lnTo>
                    <a:pt x="895878" y="631190"/>
                  </a:lnTo>
                  <a:lnTo>
                    <a:pt x="895197" y="631190"/>
                  </a:lnTo>
                  <a:lnTo>
                    <a:pt x="894349" y="632460"/>
                  </a:lnTo>
                  <a:lnTo>
                    <a:pt x="926903" y="632460"/>
                  </a:lnTo>
                  <a:lnTo>
                    <a:pt x="926600" y="631190"/>
                  </a:lnTo>
                  <a:lnTo>
                    <a:pt x="925081" y="629920"/>
                  </a:lnTo>
                  <a:lnTo>
                    <a:pt x="925249" y="628650"/>
                  </a:lnTo>
                  <a:close/>
                </a:path>
                <a:path w="1501140" h="894079">
                  <a:moveTo>
                    <a:pt x="993749" y="628650"/>
                  </a:moveTo>
                  <a:lnTo>
                    <a:pt x="986200" y="628650"/>
                  </a:lnTo>
                  <a:lnTo>
                    <a:pt x="986786" y="629920"/>
                  </a:lnTo>
                  <a:lnTo>
                    <a:pt x="986011" y="629920"/>
                  </a:lnTo>
                  <a:lnTo>
                    <a:pt x="985184" y="631190"/>
                  </a:lnTo>
                  <a:lnTo>
                    <a:pt x="990221" y="631190"/>
                  </a:lnTo>
                  <a:lnTo>
                    <a:pt x="992367" y="632460"/>
                  </a:lnTo>
                  <a:lnTo>
                    <a:pt x="993090" y="632460"/>
                  </a:lnTo>
                  <a:lnTo>
                    <a:pt x="993802" y="631190"/>
                  </a:lnTo>
                  <a:lnTo>
                    <a:pt x="994283" y="629920"/>
                  </a:lnTo>
                  <a:lnTo>
                    <a:pt x="993749" y="628650"/>
                  </a:lnTo>
                  <a:close/>
                </a:path>
                <a:path w="1501140" h="894079">
                  <a:moveTo>
                    <a:pt x="1155315" y="628650"/>
                  </a:moveTo>
                  <a:lnTo>
                    <a:pt x="1136310" y="628650"/>
                  </a:lnTo>
                  <a:lnTo>
                    <a:pt x="1139881" y="629920"/>
                  </a:lnTo>
                  <a:lnTo>
                    <a:pt x="1146164" y="632460"/>
                  </a:lnTo>
                  <a:lnTo>
                    <a:pt x="1149305" y="632460"/>
                  </a:lnTo>
                  <a:lnTo>
                    <a:pt x="1153043" y="629920"/>
                  </a:lnTo>
                  <a:lnTo>
                    <a:pt x="1155137" y="629920"/>
                  </a:lnTo>
                  <a:lnTo>
                    <a:pt x="1155315" y="628650"/>
                  </a:lnTo>
                  <a:close/>
                </a:path>
                <a:path w="1501140" h="894079">
                  <a:moveTo>
                    <a:pt x="639551" y="628650"/>
                  </a:moveTo>
                  <a:lnTo>
                    <a:pt x="638504" y="628650"/>
                  </a:lnTo>
                  <a:lnTo>
                    <a:pt x="637729" y="629920"/>
                  </a:lnTo>
                  <a:lnTo>
                    <a:pt x="637813" y="631190"/>
                  </a:lnTo>
                  <a:lnTo>
                    <a:pt x="638493" y="631190"/>
                  </a:lnTo>
                  <a:lnTo>
                    <a:pt x="638975" y="629920"/>
                  </a:lnTo>
                  <a:lnTo>
                    <a:pt x="639582" y="629920"/>
                  </a:lnTo>
                  <a:lnTo>
                    <a:pt x="639551" y="628650"/>
                  </a:lnTo>
                  <a:close/>
                </a:path>
                <a:path w="1501140" h="894079">
                  <a:moveTo>
                    <a:pt x="936945" y="629920"/>
                  </a:moveTo>
                  <a:lnTo>
                    <a:pt x="935510" y="629920"/>
                  </a:lnTo>
                  <a:lnTo>
                    <a:pt x="935835" y="631190"/>
                  </a:lnTo>
                  <a:lnTo>
                    <a:pt x="937207" y="631190"/>
                  </a:lnTo>
                  <a:lnTo>
                    <a:pt x="936945" y="629920"/>
                  </a:lnTo>
                  <a:close/>
                </a:path>
                <a:path w="1501140" h="894079">
                  <a:moveTo>
                    <a:pt x="658796" y="622300"/>
                  </a:moveTo>
                  <a:lnTo>
                    <a:pt x="650367" y="622300"/>
                  </a:lnTo>
                  <a:lnTo>
                    <a:pt x="651058" y="623570"/>
                  </a:lnTo>
                  <a:lnTo>
                    <a:pt x="651624" y="623570"/>
                  </a:lnTo>
                  <a:lnTo>
                    <a:pt x="651959" y="624840"/>
                  </a:lnTo>
                  <a:lnTo>
                    <a:pt x="651707" y="626110"/>
                  </a:lnTo>
                  <a:lnTo>
                    <a:pt x="652084" y="627380"/>
                  </a:lnTo>
                  <a:lnTo>
                    <a:pt x="652357" y="628650"/>
                  </a:lnTo>
                  <a:lnTo>
                    <a:pt x="652576" y="629920"/>
                  </a:lnTo>
                  <a:lnTo>
                    <a:pt x="655561" y="629920"/>
                  </a:lnTo>
                  <a:lnTo>
                    <a:pt x="656137" y="628650"/>
                  </a:lnTo>
                  <a:lnTo>
                    <a:pt x="656147" y="627380"/>
                  </a:lnTo>
                  <a:lnTo>
                    <a:pt x="656325" y="627380"/>
                  </a:lnTo>
                  <a:lnTo>
                    <a:pt x="656503" y="626110"/>
                  </a:lnTo>
                  <a:lnTo>
                    <a:pt x="657812" y="626110"/>
                  </a:lnTo>
                  <a:lnTo>
                    <a:pt x="658000" y="624840"/>
                  </a:lnTo>
                  <a:lnTo>
                    <a:pt x="658880" y="624840"/>
                  </a:lnTo>
                  <a:lnTo>
                    <a:pt x="659068" y="623570"/>
                  </a:lnTo>
                  <a:lnTo>
                    <a:pt x="658836" y="622484"/>
                  </a:lnTo>
                  <a:lnTo>
                    <a:pt x="658796" y="622300"/>
                  </a:lnTo>
                  <a:close/>
                </a:path>
                <a:path w="1501140" h="894079">
                  <a:moveTo>
                    <a:pt x="693968" y="628650"/>
                  </a:moveTo>
                  <a:lnTo>
                    <a:pt x="693245" y="628650"/>
                  </a:lnTo>
                  <a:lnTo>
                    <a:pt x="693685" y="629920"/>
                  </a:lnTo>
                  <a:lnTo>
                    <a:pt x="693968" y="628650"/>
                  </a:lnTo>
                  <a:close/>
                </a:path>
                <a:path w="1501140" h="894079">
                  <a:moveTo>
                    <a:pt x="930128" y="626110"/>
                  </a:moveTo>
                  <a:lnTo>
                    <a:pt x="899930" y="626110"/>
                  </a:lnTo>
                  <a:lnTo>
                    <a:pt x="897449" y="628650"/>
                  </a:lnTo>
                  <a:lnTo>
                    <a:pt x="925814" y="628650"/>
                  </a:lnTo>
                  <a:lnTo>
                    <a:pt x="927196" y="629920"/>
                  </a:lnTo>
                  <a:lnTo>
                    <a:pt x="931814" y="629920"/>
                  </a:lnTo>
                  <a:lnTo>
                    <a:pt x="930757" y="627380"/>
                  </a:lnTo>
                  <a:lnTo>
                    <a:pt x="930421" y="627380"/>
                  </a:lnTo>
                  <a:lnTo>
                    <a:pt x="930128" y="626110"/>
                  </a:lnTo>
                  <a:close/>
                </a:path>
                <a:path w="1501140" h="894079">
                  <a:moveTo>
                    <a:pt x="941918" y="621030"/>
                  </a:moveTo>
                  <a:lnTo>
                    <a:pt x="935332" y="621030"/>
                  </a:lnTo>
                  <a:lnTo>
                    <a:pt x="935919" y="622300"/>
                  </a:lnTo>
                  <a:lnTo>
                    <a:pt x="936275" y="623570"/>
                  </a:lnTo>
                  <a:lnTo>
                    <a:pt x="936327" y="624840"/>
                  </a:lnTo>
                  <a:lnTo>
                    <a:pt x="936170" y="626110"/>
                  </a:lnTo>
                  <a:lnTo>
                    <a:pt x="935584" y="627380"/>
                  </a:lnTo>
                  <a:lnTo>
                    <a:pt x="935332" y="628650"/>
                  </a:lnTo>
                  <a:lnTo>
                    <a:pt x="935123" y="628650"/>
                  </a:lnTo>
                  <a:lnTo>
                    <a:pt x="935730" y="629920"/>
                  </a:lnTo>
                  <a:lnTo>
                    <a:pt x="936725" y="629920"/>
                  </a:lnTo>
                  <a:lnTo>
                    <a:pt x="936453" y="628650"/>
                  </a:lnTo>
                  <a:lnTo>
                    <a:pt x="937029" y="627380"/>
                  </a:lnTo>
                  <a:lnTo>
                    <a:pt x="938118" y="624840"/>
                  </a:lnTo>
                  <a:lnTo>
                    <a:pt x="938536" y="624840"/>
                  </a:lnTo>
                  <a:lnTo>
                    <a:pt x="938809" y="623570"/>
                  </a:lnTo>
                  <a:lnTo>
                    <a:pt x="941489" y="623570"/>
                  </a:lnTo>
                  <a:lnTo>
                    <a:pt x="941650" y="622484"/>
                  </a:lnTo>
                  <a:lnTo>
                    <a:pt x="941918" y="621030"/>
                  </a:lnTo>
                  <a:close/>
                </a:path>
                <a:path w="1501140" h="894079">
                  <a:moveTo>
                    <a:pt x="1076061" y="627380"/>
                  </a:moveTo>
                  <a:lnTo>
                    <a:pt x="1075736" y="627380"/>
                  </a:lnTo>
                  <a:lnTo>
                    <a:pt x="1075715" y="629920"/>
                  </a:lnTo>
                  <a:lnTo>
                    <a:pt x="1076208" y="629920"/>
                  </a:lnTo>
                  <a:lnTo>
                    <a:pt x="1076312" y="628650"/>
                  </a:lnTo>
                  <a:lnTo>
                    <a:pt x="1076061" y="627380"/>
                  </a:lnTo>
                  <a:close/>
                </a:path>
                <a:path w="1501140" h="894079">
                  <a:moveTo>
                    <a:pt x="1215903" y="609668"/>
                  </a:moveTo>
                  <a:lnTo>
                    <a:pt x="1215457" y="609668"/>
                  </a:lnTo>
                  <a:lnTo>
                    <a:pt x="1199932" y="612140"/>
                  </a:lnTo>
                  <a:lnTo>
                    <a:pt x="1192385" y="619864"/>
                  </a:lnTo>
                  <a:lnTo>
                    <a:pt x="1080883" y="619864"/>
                  </a:lnTo>
                  <a:lnTo>
                    <a:pt x="1080009" y="621030"/>
                  </a:lnTo>
                  <a:lnTo>
                    <a:pt x="1079673" y="622300"/>
                  </a:lnTo>
                  <a:lnTo>
                    <a:pt x="1080899" y="622300"/>
                  </a:lnTo>
                  <a:lnTo>
                    <a:pt x="1084877" y="626110"/>
                  </a:lnTo>
                  <a:lnTo>
                    <a:pt x="1085652" y="627380"/>
                  </a:lnTo>
                  <a:lnTo>
                    <a:pt x="1086071" y="628650"/>
                  </a:lnTo>
                  <a:lnTo>
                    <a:pt x="1085327" y="628650"/>
                  </a:lnTo>
                  <a:lnTo>
                    <a:pt x="1088228" y="629920"/>
                  </a:lnTo>
                  <a:lnTo>
                    <a:pt x="1089705" y="629920"/>
                  </a:lnTo>
                  <a:lnTo>
                    <a:pt x="1092773" y="628650"/>
                  </a:lnTo>
                  <a:lnTo>
                    <a:pt x="1096479" y="627380"/>
                  </a:lnTo>
                  <a:lnTo>
                    <a:pt x="1107442" y="627380"/>
                  </a:lnTo>
                  <a:lnTo>
                    <a:pt x="1113128" y="626110"/>
                  </a:lnTo>
                  <a:lnTo>
                    <a:pt x="1117986" y="624840"/>
                  </a:lnTo>
                  <a:lnTo>
                    <a:pt x="1152928" y="624840"/>
                  </a:lnTo>
                  <a:lnTo>
                    <a:pt x="1153755" y="623570"/>
                  </a:lnTo>
                  <a:lnTo>
                    <a:pt x="1213905" y="623570"/>
                  </a:lnTo>
                  <a:lnTo>
                    <a:pt x="1216402" y="612140"/>
                  </a:lnTo>
                  <a:lnTo>
                    <a:pt x="1215903" y="609668"/>
                  </a:lnTo>
                  <a:close/>
                </a:path>
                <a:path w="1501140" h="894079">
                  <a:moveTo>
                    <a:pt x="1204088" y="627380"/>
                  </a:moveTo>
                  <a:lnTo>
                    <a:pt x="1157786" y="627380"/>
                  </a:lnTo>
                  <a:lnTo>
                    <a:pt x="1158163" y="628650"/>
                  </a:lnTo>
                  <a:lnTo>
                    <a:pt x="1158446" y="629920"/>
                  </a:lnTo>
                  <a:lnTo>
                    <a:pt x="1203167" y="629920"/>
                  </a:lnTo>
                  <a:lnTo>
                    <a:pt x="1204088" y="627380"/>
                  </a:lnTo>
                  <a:close/>
                </a:path>
                <a:path w="1501140" h="894079">
                  <a:moveTo>
                    <a:pt x="692324" y="627380"/>
                  </a:moveTo>
                  <a:lnTo>
                    <a:pt x="686638" y="627380"/>
                  </a:lnTo>
                  <a:lnTo>
                    <a:pt x="686157" y="628650"/>
                  </a:lnTo>
                  <a:lnTo>
                    <a:pt x="692104" y="628650"/>
                  </a:lnTo>
                  <a:lnTo>
                    <a:pt x="692324" y="627380"/>
                  </a:lnTo>
                  <a:close/>
                </a:path>
                <a:path w="1501140" h="894079">
                  <a:moveTo>
                    <a:pt x="994597" y="626110"/>
                  </a:moveTo>
                  <a:lnTo>
                    <a:pt x="988168" y="626110"/>
                  </a:lnTo>
                  <a:lnTo>
                    <a:pt x="986619" y="627380"/>
                  </a:lnTo>
                  <a:lnTo>
                    <a:pt x="985886" y="627380"/>
                  </a:lnTo>
                  <a:lnTo>
                    <a:pt x="985079" y="628650"/>
                  </a:lnTo>
                  <a:lnTo>
                    <a:pt x="993488" y="628650"/>
                  </a:lnTo>
                  <a:lnTo>
                    <a:pt x="993697" y="627380"/>
                  </a:lnTo>
                  <a:lnTo>
                    <a:pt x="994597" y="626110"/>
                  </a:lnTo>
                  <a:close/>
                </a:path>
                <a:path w="1501140" h="894079">
                  <a:moveTo>
                    <a:pt x="1082626" y="627380"/>
                  </a:moveTo>
                  <a:lnTo>
                    <a:pt x="1079516" y="628650"/>
                  </a:lnTo>
                  <a:lnTo>
                    <a:pt x="1085307" y="628650"/>
                  </a:lnTo>
                  <a:lnTo>
                    <a:pt x="1082626" y="627380"/>
                  </a:lnTo>
                  <a:close/>
                </a:path>
                <a:path w="1501140" h="894079">
                  <a:moveTo>
                    <a:pt x="1154404" y="627380"/>
                  </a:moveTo>
                  <a:lnTo>
                    <a:pt x="1129756" y="627380"/>
                  </a:lnTo>
                  <a:lnTo>
                    <a:pt x="1133839" y="628650"/>
                  </a:lnTo>
                  <a:lnTo>
                    <a:pt x="1154959" y="628650"/>
                  </a:lnTo>
                  <a:lnTo>
                    <a:pt x="1154404" y="627380"/>
                  </a:lnTo>
                  <a:close/>
                </a:path>
                <a:path w="1501140" h="894079">
                  <a:moveTo>
                    <a:pt x="607185" y="624840"/>
                  </a:moveTo>
                  <a:lnTo>
                    <a:pt x="602348" y="624840"/>
                  </a:lnTo>
                  <a:lnTo>
                    <a:pt x="601154" y="626110"/>
                  </a:lnTo>
                  <a:lnTo>
                    <a:pt x="600557" y="627380"/>
                  </a:lnTo>
                  <a:lnTo>
                    <a:pt x="602609" y="627380"/>
                  </a:lnTo>
                  <a:lnTo>
                    <a:pt x="602934" y="626110"/>
                  </a:lnTo>
                  <a:lnTo>
                    <a:pt x="606892" y="626110"/>
                  </a:lnTo>
                  <a:lnTo>
                    <a:pt x="607185" y="624840"/>
                  </a:lnTo>
                  <a:close/>
                </a:path>
                <a:path w="1501140" h="894079">
                  <a:moveTo>
                    <a:pt x="658000" y="626110"/>
                  </a:moveTo>
                  <a:lnTo>
                    <a:pt x="656817" y="626110"/>
                  </a:lnTo>
                  <a:lnTo>
                    <a:pt x="657372" y="627380"/>
                  </a:lnTo>
                  <a:lnTo>
                    <a:pt x="657781" y="627380"/>
                  </a:lnTo>
                  <a:lnTo>
                    <a:pt x="658000" y="626110"/>
                  </a:lnTo>
                  <a:close/>
                </a:path>
                <a:path w="1501140" h="894079">
                  <a:moveTo>
                    <a:pt x="830330" y="626110"/>
                  </a:moveTo>
                  <a:lnTo>
                    <a:pt x="823556" y="626110"/>
                  </a:lnTo>
                  <a:lnTo>
                    <a:pt x="823953" y="627380"/>
                  </a:lnTo>
                  <a:lnTo>
                    <a:pt x="829618" y="627380"/>
                  </a:lnTo>
                  <a:lnTo>
                    <a:pt x="830330" y="626110"/>
                  </a:lnTo>
                  <a:close/>
                </a:path>
                <a:path w="1501140" h="894079">
                  <a:moveTo>
                    <a:pt x="933814" y="624840"/>
                  </a:moveTo>
                  <a:lnTo>
                    <a:pt x="898119" y="624840"/>
                  </a:lnTo>
                  <a:lnTo>
                    <a:pt x="899229" y="626110"/>
                  </a:lnTo>
                  <a:lnTo>
                    <a:pt x="931186" y="626110"/>
                  </a:lnTo>
                  <a:lnTo>
                    <a:pt x="931877" y="627380"/>
                  </a:lnTo>
                  <a:lnTo>
                    <a:pt x="932777" y="627380"/>
                  </a:lnTo>
                  <a:lnTo>
                    <a:pt x="933374" y="626110"/>
                  </a:lnTo>
                  <a:lnTo>
                    <a:pt x="933814" y="624840"/>
                  </a:lnTo>
                  <a:close/>
                </a:path>
                <a:path w="1501140" h="894079">
                  <a:moveTo>
                    <a:pt x="972378" y="613410"/>
                  </a:moveTo>
                  <a:lnTo>
                    <a:pt x="944557" y="613410"/>
                  </a:lnTo>
                  <a:lnTo>
                    <a:pt x="945039" y="614680"/>
                  </a:lnTo>
                  <a:lnTo>
                    <a:pt x="945082" y="618582"/>
                  </a:lnTo>
                  <a:lnTo>
                    <a:pt x="946168" y="618582"/>
                  </a:lnTo>
                  <a:lnTo>
                    <a:pt x="946284" y="619864"/>
                  </a:lnTo>
                  <a:lnTo>
                    <a:pt x="945297" y="619864"/>
                  </a:lnTo>
                  <a:lnTo>
                    <a:pt x="945259" y="621030"/>
                  </a:lnTo>
                  <a:lnTo>
                    <a:pt x="945772" y="621030"/>
                  </a:lnTo>
                  <a:lnTo>
                    <a:pt x="945845" y="624840"/>
                  </a:lnTo>
                  <a:lnTo>
                    <a:pt x="945562" y="626110"/>
                  </a:lnTo>
                  <a:lnTo>
                    <a:pt x="945667" y="627380"/>
                  </a:lnTo>
                  <a:lnTo>
                    <a:pt x="945960" y="627380"/>
                  </a:lnTo>
                  <a:lnTo>
                    <a:pt x="946484" y="626110"/>
                  </a:lnTo>
                  <a:lnTo>
                    <a:pt x="947028" y="626110"/>
                  </a:lnTo>
                  <a:lnTo>
                    <a:pt x="947353" y="624840"/>
                  </a:lnTo>
                  <a:lnTo>
                    <a:pt x="947060" y="624840"/>
                  </a:lnTo>
                  <a:lnTo>
                    <a:pt x="947437" y="623570"/>
                  </a:lnTo>
                  <a:lnTo>
                    <a:pt x="947956" y="622484"/>
                  </a:lnTo>
                  <a:lnTo>
                    <a:pt x="948044" y="622300"/>
                  </a:lnTo>
                  <a:lnTo>
                    <a:pt x="948306" y="622300"/>
                  </a:lnTo>
                  <a:lnTo>
                    <a:pt x="948707" y="619864"/>
                  </a:lnTo>
                  <a:lnTo>
                    <a:pt x="950526" y="618582"/>
                  </a:lnTo>
                  <a:lnTo>
                    <a:pt x="951552" y="617220"/>
                  </a:lnTo>
                  <a:lnTo>
                    <a:pt x="971054" y="617220"/>
                  </a:lnTo>
                  <a:lnTo>
                    <a:pt x="971196" y="616033"/>
                  </a:lnTo>
                  <a:lnTo>
                    <a:pt x="972378" y="613410"/>
                  </a:lnTo>
                  <a:close/>
                </a:path>
                <a:path w="1501140" h="894079">
                  <a:moveTo>
                    <a:pt x="1152928" y="624840"/>
                  </a:moveTo>
                  <a:lnTo>
                    <a:pt x="1122175" y="624840"/>
                  </a:lnTo>
                  <a:lnTo>
                    <a:pt x="1126175" y="627380"/>
                  </a:lnTo>
                  <a:lnTo>
                    <a:pt x="1153472" y="627380"/>
                  </a:lnTo>
                  <a:lnTo>
                    <a:pt x="1152928" y="624840"/>
                  </a:lnTo>
                  <a:close/>
                </a:path>
                <a:path w="1501140" h="894079">
                  <a:moveTo>
                    <a:pt x="646556" y="624840"/>
                  </a:moveTo>
                  <a:lnTo>
                    <a:pt x="645927" y="624840"/>
                  </a:lnTo>
                  <a:lnTo>
                    <a:pt x="646221" y="626110"/>
                  </a:lnTo>
                  <a:lnTo>
                    <a:pt x="646556" y="624840"/>
                  </a:lnTo>
                  <a:close/>
                </a:path>
                <a:path w="1501140" h="894079">
                  <a:moveTo>
                    <a:pt x="965687" y="623570"/>
                  </a:moveTo>
                  <a:lnTo>
                    <a:pt x="960441" y="623570"/>
                  </a:lnTo>
                  <a:lnTo>
                    <a:pt x="960986" y="624840"/>
                  </a:lnTo>
                  <a:lnTo>
                    <a:pt x="962452" y="624840"/>
                  </a:lnTo>
                  <a:lnTo>
                    <a:pt x="962379" y="626110"/>
                  </a:lnTo>
                  <a:lnTo>
                    <a:pt x="962860" y="626110"/>
                  </a:lnTo>
                  <a:lnTo>
                    <a:pt x="965258" y="624840"/>
                  </a:lnTo>
                  <a:lnTo>
                    <a:pt x="965687" y="623570"/>
                  </a:lnTo>
                  <a:close/>
                </a:path>
                <a:path w="1501140" h="894079">
                  <a:moveTo>
                    <a:pt x="975677" y="623570"/>
                  </a:moveTo>
                  <a:lnTo>
                    <a:pt x="975216" y="623570"/>
                  </a:lnTo>
                  <a:lnTo>
                    <a:pt x="975310" y="624840"/>
                  </a:lnTo>
                  <a:lnTo>
                    <a:pt x="974891" y="626110"/>
                  </a:lnTo>
                  <a:lnTo>
                    <a:pt x="977143" y="626110"/>
                  </a:lnTo>
                  <a:lnTo>
                    <a:pt x="978022" y="624840"/>
                  </a:lnTo>
                  <a:lnTo>
                    <a:pt x="975970" y="624840"/>
                  </a:lnTo>
                  <a:lnTo>
                    <a:pt x="975677" y="623570"/>
                  </a:lnTo>
                  <a:close/>
                </a:path>
                <a:path w="1501140" h="894079">
                  <a:moveTo>
                    <a:pt x="985181" y="619864"/>
                  </a:moveTo>
                  <a:lnTo>
                    <a:pt x="983420" y="619864"/>
                  </a:lnTo>
                  <a:lnTo>
                    <a:pt x="981844" y="622300"/>
                  </a:lnTo>
                  <a:lnTo>
                    <a:pt x="980085" y="623570"/>
                  </a:lnTo>
                  <a:lnTo>
                    <a:pt x="979237" y="624840"/>
                  </a:lnTo>
                  <a:lnTo>
                    <a:pt x="978870" y="626110"/>
                  </a:lnTo>
                  <a:lnTo>
                    <a:pt x="980587" y="626110"/>
                  </a:lnTo>
                  <a:lnTo>
                    <a:pt x="981781" y="624840"/>
                  </a:lnTo>
                  <a:lnTo>
                    <a:pt x="983027" y="624840"/>
                  </a:lnTo>
                  <a:lnTo>
                    <a:pt x="983854" y="623570"/>
                  </a:lnTo>
                  <a:lnTo>
                    <a:pt x="984481" y="622484"/>
                  </a:lnTo>
                  <a:lnTo>
                    <a:pt x="984587" y="622300"/>
                  </a:lnTo>
                  <a:lnTo>
                    <a:pt x="985132" y="621030"/>
                  </a:lnTo>
                  <a:lnTo>
                    <a:pt x="985383" y="621030"/>
                  </a:lnTo>
                  <a:lnTo>
                    <a:pt x="985181" y="619864"/>
                  </a:lnTo>
                  <a:close/>
                </a:path>
                <a:path w="1501140" h="894079">
                  <a:moveTo>
                    <a:pt x="997215" y="624840"/>
                  </a:moveTo>
                  <a:lnTo>
                    <a:pt x="988619" y="624840"/>
                  </a:lnTo>
                  <a:lnTo>
                    <a:pt x="988901" y="626110"/>
                  </a:lnTo>
                  <a:lnTo>
                    <a:pt x="997341" y="626110"/>
                  </a:lnTo>
                  <a:lnTo>
                    <a:pt x="997215" y="624840"/>
                  </a:lnTo>
                  <a:close/>
                </a:path>
                <a:path w="1501140" h="894079">
                  <a:moveTo>
                    <a:pt x="601405" y="623570"/>
                  </a:moveTo>
                  <a:lnTo>
                    <a:pt x="600997" y="623570"/>
                  </a:lnTo>
                  <a:lnTo>
                    <a:pt x="601143" y="624840"/>
                  </a:lnTo>
                  <a:lnTo>
                    <a:pt x="601405" y="623570"/>
                  </a:lnTo>
                  <a:close/>
                </a:path>
                <a:path w="1501140" h="894079">
                  <a:moveTo>
                    <a:pt x="614232" y="623570"/>
                  </a:moveTo>
                  <a:lnTo>
                    <a:pt x="602672" y="623570"/>
                  </a:lnTo>
                  <a:lnTo>
                    <a:pt x="602850" y="624840"/>
                  </a:lnTo>
                  <a:lnTo>
                    <a:pt x="612745" y="624840"/>
                  </a:lnTo>
                  <a:lnTo>
                    <a:pt x="614232" y="623570"/>
                  </a:lnTo>
                  <a:close/>
                </a:path>
                <a:path w="1501140" h="894079">
                  <a:moveTo>
                    <a:pt x="646043" y="623570"/>
                  </a:moveTo>
                  <a:lnTo>
                    <a:pt x="645331" y="623570"/>
                  </a:lnTo>
                  <a:lnTo>
                    <a:pt x="645540" y="624840"/>
                  </a:lnTo>
                  <a:lnTo>
                    <a:pt x="646126" y="624840"/>
                  </a:lnTo>
                  <a:lnTo>
                    <a:pt x="646043" y="623570"/>
                  </a:lnTo>
                  <a:close/>
                </a:path>
                <a:path w="1501140" h="894079">
                  <a:moveTo>
                    <a:pt x="837723" y="622300"/>
                  </a:moveTo>
                  <a:lnTo>
                    <a:pt x="835178" y="622300"/>
                  </a:lnTo>
                  <a:lnTo>
                    <a:pt x="834634" y="623570"/>
                  </a:lnTo>
                  <a:lnTo>
                    <a:pt x="835524" y="623570"/>
                  </a:lnTo>
                  <a:lnTo>
                    <a:pt x="836613" y="624840"/>
                  </a:lnTo>
                  <a:lnTo>
                    <a:pt x="837388" y="624840"/>
                  </a:lnTo>
                  <a:lnTo>
                    <a:pt x="837733" y="623570"/>
                  </a:lnTo>
                  <a:lnTo>
                    <a:pt x="837723" y="622300"/>
                  </a:lnTo>
                  <a:close/>
                </a:path>
                <a:path w="1501140" h="894079">
                  <a:moveTo>
                    <a:pt x="842497" y="622300"/>
                  </a:moveTo>
                  <a:lnTo>
                    <a:pt x="838759" y="622300"/>
                  </a:lnTo>
                  <a:lnTo>
                    <a:pt x="838969" y="623570"/>
                  </a:lnTo>
                  <a:lnTo>
                    <a:pt x="839597" y="624840"/>
                  </a:lnTo>
                  <a:lnTo>
                    <a:pt x="840623" y="623570"/>
                  </a:lnTo>
                  <a:lnTo>
                    <a:pt x="842068" y="623570"/>
                  </a:lnTo>
                  <a:lnTo>
                    <a:pt x="842435" y="622484"/>
                  </a:lnTo>
                  <a:lnTo>
                    <a:pt x="842497" y="622300"/>
                  </a:lnTo>
                  <a:close/>
                </a:path>
                <a:path w="1501140" h="894079">
                  <a:moveTo>
                    <a:pt x="966064" y="621030"/>
                  </a:moveTo>
                  <a:lnTo>
                    <a:pt x="950693" y="621030"/>
                  </a:lnTo>
                  <a:lnTo>
                    <a:pt x="950944" y="622300"/>
                  </a:lnTo>
                  <a:lnTo>
                    <a:pt x="955730" y="622300"/>
                  </a:lnTo>
                  <a:lnTo>
                    <a:pt x="956473" y="624840"/>
                  </a:lnTo>
                  <a:lnTo>
                    <a:pt x="957698" y="624840"/>
                  </a:lnTo>
                  <a:lnTo>
                    <a:pt x="959290" y="623570"/>
                  </a:lnTo>
                  <a:lnTo>
                    <a:pt x="965792" y="623570"/>
                  </a:lnTo>
                  <a:lnTo>
                    <a:pt x="966213" y="622484"/>
                  </a:lnTo>
                  <a:lnTo>
                    <a:pt x="966284" y="622300"/>
                  </a:lnTo>
                  <a:lnTo>
                    <a:pt x="966064" y="621030"/>
                  </a:lnTo>
                  <a:close/>
                </a:path>
                <a:path w="1501140" h="894079">
                  <a:moveTo>
                    <a:pt x="968797" y="621030"/>
                  </a:moveTo>
                  <a:lnTo>
                    <a:pt x="966797" y="621030"/>
                  </a:lnTo>
                  <a:lnTo>
                    <a:pt x="967206" y="622300"/>
                  </a:lnTo>
                  <a:lnTo>
                    <a:pt x="967729" y="623570"/>
                  </a:lnTo>
                  <a:lnTo>
                    <a:pt x="968159" y="624840"/>
                  </a:lnTo>
                  <a:lnTo>
                    <a:pt x="968609" y="624840"/>
                  </a:lnTo>
                  <a:lnTo>
                    <a:pt x="969656" y="623570"/>
                  </a:lnTo>
                  <a:lnTo>
                    <a:pt x="969781" y="622300"/>
                  </a:lnTo>
                  <a:lnTo>
                    <a:pt x="969645" y="622300"/>
                  </a:lnTo>
                  <a:lnTo>
                    <a:pt x="968797" y="621030"/>
                  </a:lnTo>
                  <a:close/>
                </a:path>
                <a:path w="1501140" h="894079">
                  <a:moveTo>
                    <a:pt x="980703" y="621030"/>
                  </a:moveTo>
                  <a:lnTo>
                    <a:pt x="980169" y="621030"/>
                  </a:lnTo>
                  <a:lnTo>
                    <a:pt x="979949" y="622300"/>
                  </a:lnTo>
                  <a:lnTo>
                    <a:pt x="979582" y="622300"/>
                  </a:lnTo>
                  <a:lnTo>
                    <a:pt x="978252" y="623570"/>
                  </a:lnTo>
                  <a:lnTo>
                    <a:pt x="977467" y="623570"/>
                  </a:lnTo>
                  <a:lnTo>
                    <a:pt x="976336" y="624840"/>
                  </a:lnTo>
                  <a:lnTo>
                    <a:pt x="978022" y="624840"/>
                  </a:lnTo>
                  <a:lnTo>
                    <a:pt x="980598" y="622300"/>
                  </a:lnTo>
                  <a:lnTo>
                    <a:pt x="980703" y="621030"/>
                  </a:lnTo>
                  <a:close/>
                </a:path>
                <a:path w="1501140" h="894079">
                  <a:moveTo>
                    <a:pt x="1005383" y="605790"/>
                  </a:moveTo>
                  <a:lnTo>
                    <a:pt x="1003215" y="605790"/>
                  </a:lnTo>
                  <a:lnTo>
                    <a:pt x="1002890" y="607060"/>
                  </a:lnTo>
                  <a:lnTo>
                    <a:pt x="1003330" y="608330"/>
                  </a:lnTo>
                  <a:lnTo>
                    <a:pt x="1003142" y="608330"/>
                  </a:lnTo>
                  <a:lnTo>
                    <a:pt x="1002678" y="609668"/>
                  </a:lnTo>
                  <a:lnTo>
                    <a:pt x="1002555" y="612140"/>
                  </a:lnTo>
                  <a:lnTo>
                    <a:pt x="1002409" y="612140"/>
                  </a:lnTo>
                  <a:lnTo>
                    <a:pt x="1001665" y="613410"/>
                  </a:lnTo>
                  <a:lnTo>
                    <a:pt x="999644" y="613410"/>
                  </a:lnTo>
                  <a:lnTo>
                    <a:pt x="998768" y="616033"/>
                  </a:lnTo>
                  <a:lnTo>
                    <a:pt x="997170" y="616033"/>
                  </a:lnTo>
                  <a:lnTo>
                    <a:pt x="997278" y="617220"/>
                  </a:lnTo>
                  <a:lnTo>
                    <a:pt x="995926" y="619864"/>
                  </a:lnTo>
                  <a:lnTo>
                    <a:pt x="995769" y="619864"/>
                  </a:lnTo>
                  <a:lnTo>
                    <a:pt x="993414" y="621030"/>
                  </a:lnTo>
                  <a:lnTo>
                    <a:pt x="992901" y="622300"/>
                  </a:lnTo>
                  <a:lnTo>
                    <a:pt x="988765" y="623570"/>
                  </a:lnTo>
                  <a:lnTo>
                    <a:pt x="988116" y="624840"/>
                  </a:lnTo>
                  <a:lnTo>
                    <a:pt x="996828" y="624840"/>
                  </a:lnTo>
                  <a:lnTo>
                    <a:pt x="997027" y="623570"/>
                  </a:lnTo>
                  <a:lnTo>
                    <a:pt x="998336" y="621030"/>
                  </a:lnTo>
                  <a:lnTo>
                    <a:pt x="1000999" y="618582"/>
                  </a:lnTo>
                  <a:lnTo>
                    <a:pt x="1007372" y="613410"/>
                  </a:lnTo>
                  <a:lnTo>
                    <a:pt x="1008524" y="612140"/>
                  </a:lnTo>
                  <a:lnTo>
                    <a:pt x="1009414" y="610870"/>
                  </a:lnTo>
                  <a:lnTo>
                    <a:pt x="1005058" y="610870"/>
                  </a:lnTo>
                  <a:lnTo>
                    <a:pt x="1007351" y="608330"/>
                  </a:lnTo>
                  <a:lnTo>
                    <a:pt x="1007822" y="607060"/>
                  </a:lnTo>
                  <a:lnTo>
                    <a:pt x="1005163" y="607060"/>
                  </a:lnTo>
                  <a:lnTo>
                    <a:pt x="1005383" y="605790"/>
                  </a:lnTo>
                  <a:close/>
                </a:path>
                <a:path w="1501140" h="894079">
                  <a:moveTo>
                    <a:pt x="596527" y="618582"/>
                  </a:moveTo>
                  <a:lnTo>
                    <a:pt x="591374" y="618582"/>
                  </a:lnTo>
                  <a:lnTo>
                    <a:pt x="592006" y="619864"/>
                  </a:lnTo>
                  <a:lnTo>
                    <a:pt x="593217" y="621030"/>
                  </a:lnTo>
                  <a:lnTo>
                    <a:pt x="600170" y="622300"/>
                  </a:lnTo>
                  <a:lnTo>
                    <a:pt x="600683" y="623570"/>
                  </a:lnTo>
                  <a:lnTo>
                    <a:pt x="601730" y="623570"/>
                  </a:lnTo>
                  <a:lnTo>
                    <a:pt x="601855" y="622484"/>
                  </a:lnTo>
                  <a:lnTo>
                    <a:pt x="601876" y="622300"/>
                  </a:lnTo>
                  <a:lnTo>
                    <a:pt x="613551" y="622300"/>
                  </a:lnTo>
                  <a:lnTo>
                    <a:pt x="615174" y="621030"/>
                  </a:lnTo>
                  <a:lnTo>
                    <a:pt x="597489" y="621030"/>
                  </a:lnTo>
                  <a:lnTo>
                    <a:pt x="597297" y="619864"/>
                  </a:lnTo>
                  <a:lnTo>
                    <a:pt x="597118" y="619864"/>
                  </a:lnTo>
                  <a:lnTo>
                    <a:pt x="596527" y="618582"/>
                  </a:lnTo>
                  <a:close/>
                </a:path>
                <a:path w="1501140" h="894079">
                  <a:moveTo>
                    <a:pt x="612693" y="622300"/>
                  </a:moveTo>
                  <a:lnTo>
                    <a:pt x="602086" y="622300"/>
                  </a:lnTo>
                  <a:lnTo>
                    <a:pt x="602431" y="623570"/>
                  </a:lnTo>
                  <a:lnTo>
                    <a:pt x="612358" y="623570"/>
                  </a:lnTo>
                  <a:lnTo>
                    <a:pt x="612644" y="622484"/>
                  </a:lnTo>
                  <a:lnTo>
                    <a:pt x="612693" y="622300"/>
                  </a:lnTo>
                  <a:close/>
                </a:path>
                <a:path w="1501140" h="894079">
                  <a:moveTo>
                    <a:pt x="650367" y="622300"/>
                  </a:moveTo>
                  <a:lnTo>
                    <a:pt x="647865" y="622300"/>
                  </a:lnTo>
                  <a:lnTo>
                    <a:pt x="647435" y="623570"/>
                  </a:lnTo>
                  <a:lnTo>
                    <a:pt x="649645" y="623570"/>
                  </a:lnTo>
                  <a:lnTo>
                    <a:pt x="650262" y="622484"/>
                  </a:lnTo>
                  <a:lnTo>
                    <a:pt x="650367" y="622300"/>
                  </a:lnTo>
                  <a:close/>
                </a:path>
                <a:path w="1501140" h="894079">
                  <a:moveTo>
                    <a:pt x="834670" y="619864"/>
                  </a:moveTo>
                  <a:lnTo>
                    <a:pt x="830476" y="619864"/>
                  </a:lnTo>
                  <a:lnTo>
                    <a:pt x="830267" y="621030"/>
                  </a:lnTo>
                  <a:lnTo>
                    <a:pt x="830655" y="623570"/>
                  </a:lnTo>
                  <a:lnTo>
                    <a:pt x="832906" y="623570"/>
                  </a:lnTo>
                  <a:lnTo>
                    <a:pt x="833407" y="622484"/>
                  </a:lnTo>
                  <a:lnTo>
                    <a:pt x="833492" y="622300"/>
                  </a:lnTo>
                  <a:lnTo>
                    <a:pt x="833807" y="622300"/>
                  </a:lnTo>
                  <a:lnTo>
                    <a:pt x="834670" y="619864"/>
                  </a:lnTo>
                  <a:close/>
                </a:path>
                <a:path w="1501140" h="894079">
                  <a:moveTo>
                    <a:pt x="983551" y="617220"/>
                  </a:moveTo>
                  <a:lnTo>
                    <a:pt x="980368" y="617220"/>
                  </a:lnTo>
                  <a:lnTo>
                    <a:pt x="979479" y="618582"/>
                  </a:lnTo>
                  <a:lnTo>
                    <a:pt x="978494" y="619864"/>
                  </a:lnTo>
                  <a:lnTo>
                    <a:pt x="977687" y="621030"/>
                  </a:lnTo>
                  <a:lnTo>
                    <a:pt x="976944" y="622300"/>
                  </a:lnTo>
                  <a:lnTo>
                    <a:pt x="976640" y="622300"/>
                  </a:lnTo>
                  <a:lnTo>
                    <a:pt x="977027" y="623570"/>
                  </a:lnTo>
                  <a:lnTo>
                    <a:pt x="977928" y="622300"/>
                  </a:lnTo>
                  <a:lnTo>
                    <a:pt x="979718" y="621030"/>
                  </a:lnTo>
                  <a:lnTo>
                    <a:pt x="978996" y="621030"/>
                  </a:lnTo>
                  <a:lnTo>
                    <a:pt x="979428" y="619864"/>
                  </a:lnTo>
                  <a:lnTo>
                    <a:pt x="982808" y="619864"/>
                  </a:lnTo>
                  <a:lnTo>
                    <a:pt x="983442" y="618582"/>
                  </a:lnTo>
                  <a:lnTo>
                    <a:pt x="983978" y="618582"/>
                  </a:lnTo>
                  <a:lnTo>
                    <a:pt x="983551" y="617220"/>
                  </a:lnTo>
                  <a:close/>
                </a:path>
                <a:path w="1501140" h="894079">
                  <a:moveTo>
                    <a:pt x="632902" y="622300"/>
                  </a:moveTo>
                  <a:lnTo>
                    <a:pt x="632074" y="622300"/>
                  </a:lnTo>
                  <a:lnTo>
                    <a:pt x="631951" y="622484"/>
                  </a:lnTo>
                  <a:lnTo>
                    <a:pt x="632902" y="622300"/>
                  </a:lnTo>
                  <a:close/>
                </a:path>
                <a:path w="1501140" h="894079">
                  <a:moveTo>
                    <a:pt x="845911" y="614680"/>
                  </a:moveTo>
                  <a:lnTo>
                    <a:pt x="843991" y="616033"/>
                  </a:lnTo>
                  <a:lnTo>
                    <a:pt x="835276" y="616033"/>
                  </a:lnTo>
                  <a:lnTo>
                    <a:pt x="836703" y="618582"/>
                  </a:lnTo>
                  <a:lnTo>
                    <a:pt x="837802" y="619864"/>
                  </a:lnTo>
                  <a:lnTo>
                    <a:pt x="836980" y="619864"/>
                  </a:lnTo>
                  <a:lnTo>
                    <a:pt x="835524" y="622300"/>
                  </a:lnTo>
                  <a:lnTo>
                    <a:pt x="844937" y="622300"/>
                  </a:lnTo>
                  <a:lnTo>
                    <a:pt x="845325" y="621030"/>
                  </a:lnTo>
                  <a:lnTo>
                    <a:pt x="846257" y="619864"/>
                  </a:lnTo>
                  <a:lnTo>
                    <a:pt x="846728" y="618582"/>
                  </a:lnTo>
                  <a:lnTo>
                    <a:pt x="846968" y="617220"/>
                  </a:lnTo>
                  <a:lnTo>
                    <a:pt x="847178" y="617220"/>
                  </a:lnTo>
                  <a:lnTo>
                    <a:pt x="847183" y="616033"/>
                  </a:lnTo>
                  <a:lnTo>
                    <a:pt x="845911" y="614680"/>
                  </a:lnTo>
                  <a:close/>
                </a:path>
                <a:path w="1501140" h="894079">
                  <a:moveTo>
                    <a:pt x="976033" y="621030"/>
                  </a:moveTo>
                  <a:lnTo>
                    <a:pt x="972200" y="621030"/>
                  </a:lnTo>
                  <a:lnTo>
                    <a:pt x="972881" y="622300"/>
                  </a:lnTo>
                  <a:lnTo>
                    <a:pt x="973603" y="622300"/>
                  </a:lnTo>
                  <a:lnTo>
                    <a:pt x="976033" y="621030"/>
                  </a:lnTo>
                  <a:close/>
                </a:path>
                <a:path w="1501140" h="894079">
                  <a:moveTo>
                    <a:pt x="616557" y="617220"/>
                  </a:moveTo>
                  <a:lnTo>
                    <a:pt x="600955" y="617220"/>
                  </a:lnTo>
                  <a:lnTo>
                    <a:pt x="600480" y="618582"/>
                  </a:lnTo>
                  <a:lnTo>
                    <a:pt x="600504" y="619864"/>
                  </a:lnTo>
                  <a:lnTo>
                    <a:pt x="599793" y="621030"/>
                  </a:lnTo>
                  <a:lnTo>
                    <a:pt x="615174" y="621030"/>
                  </a:lnTo>
                  <a:lnTo>
                    <a:pt x="616251" y="619864"/>
                  </a:lnTo>
                  <a:lnTo>
                    <a:pt x="618867" y="619864"/>
                  </a:lnTo>
                  <a:lnTo>
                    <a:pt x="616332" y="618582"/>
                  </a:lnTo>
                  <a:lnTo>
                    <a:pt x="616557" y="617220"/>
                  </a:lnTo>
                  <a:close/>
                </a:path>
                <a:path w="1501140" h="894079">
                  <a:moveTo>
                    <a:pt x="629938" y="619864"/>
                  </a:moveTo>
                  <a:lnTo>
                    <a:pt x="629352" y="619864"/>
                  </a:lnTo>
                  <a:lnTo>
                    <a:pt x="628881" y="621030"/>
                  </a:lnTo>
                  <a:lnTo>
                    <a:pt x="629938" y="619864"/>
                  </a:lnTo>
                  <a:close/>
                </a:path>
                <a:path w="1501140" h="894079">
                  <a:moveTo>
                    <a:pt x="694361" y="618582"/>
                  </a:moveTo>
                  <a:lnTo>
                    <a:pt x="646161" y="618582"/>
                  </a:lnTo>
                  <a:lnTo>
                    <a:pt x="646039" y="619864"/>
                  </a:lnTo>
                  <a:lnTo>
                    <a:pt x="645645" y="621030"/>
                  </a:lnTo>
                  <a:lnTo>
                    <a:pt x="646577" y="621030"/>
                  </a:lnTo>
                  <a:lnTo>
                    <a:pt x="648095" y="619864"/>
                  </a:lnTo>
                  <a:lnTo>
                    <a:pt x="694002" y="619864"/>
                  </a:lnTo>
                  <a:lnTo>
                    <a:pt x="694361" y="618582"/>
                  </a:lnTo>
                  <a:close/>
                </a:path>
                <a:path w="1501140" h="894079">
                  <a:moveTo>
                    <a:pt x="969949" y="612140"/>
                  </a:moveTo>
                  <a:lnTo>
                    <a:pt x="881857" y="612140"/>
                  </a:lnTo>
                  <a:lnTo>
                    <a:pt x="878343" y="619864"/>
                  </a:lnTo>
                  <a:lnTo>
                    <a:pt x="877920" y="621030"/>
                  </a:lnTo>
                  <a:lnTo>
                    <a:pt x="942871" y="621030"/>
                  </a:lnTo>
                  <a:lnTo>
                    <a:pt x="943611" y="619864"/>
                  </a:lnTo>
                  <a:lnTo>
                    <a:pt x="943740" y="619864"/>
                  </a:lnTo>
                  <a:lnTo>
                    <a:pt x="942969" y="618582"/>
                  </a:lnTo>
                  <a:lnTo>
                    <a:pt x="942630" y="617220"/>
                  </a:lnTo>
                  <a:lnTo>
                    <a:pt x="942611" y="616033"/>
                  </a:lnTo>
                  <a:lnTo>
                    <a:pt x="942769" y="616033"/>
                  </a:lnTo>
                  <a:lnTo>
                    <a:pt x="943070" y="614680"/>
                  </a:lnTo>
                  <a:lnTo>
                    <a:pt x="943311" y="613410"/>
                  </a:lnTo>
                  <a:lnTo>
                    <a:pt x="969572" y="613410"/>
                  </a:lnTo>
                  <a:lnTo>
                    <a:pt x="969949" y="612140"/>
                  </a:lnTo>
                  <a:close/>
                </a:path>
                <a:path w="1501140" h="894079">
                  <a:moveTo>
                    <a:pt x="971054" y="617220"/>
                  </a:moveTo>
                  <a:lnTo>
                    <a:pt x="952442" y="617220"/>
                  </a:lnTo>
                  <a:lnTo>
                    <a:pt x="953262" y="618582"/>
                  </a:lnTo>
                  <a:lnTo>
                    <a:pt x="952654" y="618582"/>
                  </a:lnTo>
                  <a:lnTo>
                    <a:pt x="951070" y="621030"/>
                  </a:lnTo>
                  <a:lnTo>
                    <a:pt x="969645" y="621030"/>
                  </a:lnTo>
                  <a:lnTo>
                    <a:pt x="970309" y="619864"/>
                  </a:lnTo>
                  <a:lnTo>
                    <a:pt x="970863" y="618582"/>
                  </a:lnTo>
                  <a:lnTo>
                    <a:pt x="971054" y="617220"/>
                  </a:lnTo>
                  <a:close/>
                </a:path>
                <a:path w="1501140" h="894079">
                  <a:moveTo>
                    <a:pt x="978064" y="618582"/>
                  </a:moveTo>
                  <a:lnTo>
                    <a:pt x="975684" y="618582"/>
                  </a:lnTo>
                  <a:lnTo>
                    <a:pt x="975001" y="619864"/>
                  </a:lnTo>
                  <a:lnTo>
                    <a:pt x="975530" y="621030"/>
                  </a:lnTo>
                  <a:lnTo>
                    <a:pt x="976305" y="621030"/>
                  </a:lnTo>
                  <a:lnTo>
                    <a:pt x="976939" y="619864"/>
                  </a:lnTo>
                  <a:lnTo>
                    <a:pt x="977631" y="619864"/>
                  </a:lnTo>
                  <a:lnTo>
                    <a:pt x="978064" y="618582"/>
                  </a:lnTo>
                  <a:close/>
                </a:path>
                <a:path w="1501140" h="894079">
                  <a:moveTo>
                    <a:pt x="619973" y="618582"/>
                  </a:moveTo>
                  <a:lnTo>
                    <a:pt x="618837" y="618582"/>
                  </a:lnTo>
                  <a:lnTo>
                    <a:pt x="619387" y="619864"/>
                  </a:lnTo>
                  <a:lnTo>
                    <a:pt x="619973" y="618582"/>
                  </a:lnTo>
                  <a:close/>
                </a:path>
                <a:path w="1501140" h="894079">
                  <a:moveTo>
                    <a:pt x="606651" y="601980"/>
                  </a:moveTo>
                  <a:lnTo>
                    <a:pt x="605604" y="601980"/>
                  </a:lnTo>
                  <a:lnTo>
                    <a:pt x="605656" y="603250"/>
                  </a:lnTo>
                  <a:lnTo>
                    <a:pt x="606159" y="604520"/>
                  </a:lnTo>
                  <a:lnTo>
                    <a:pt x="606170" y="605790"/>
                  </a:lnTo>
                  <a:lnTo>
                    <a:pt x="604641" y="610870"/>
                  </a:lnTo>
                  <a:lnTo>
                    <a:pt x="604777" y="612140"/>
                  </a:lnTo>
                  <a:lnTo>
                    <a:pt x="604892" y="613410"/>
                  </a:lnTo>
                  <a:lnTo>
                    <a:pt x="606808" y="613410"/>
                  </a:lnTo>
                  <a:lnTo>
                    <a:pt x="607290" y="614680"/>
                  </a:lnTo>
                  <a:lnTo>
                    <a:pt x="605540" y="616033"/>
                  </a:lnTo>
                  <a:lnTo>
                    <a:pt x="604777" y="617220"/>
                  </a:lnTo>
                  <a:lnTo>
                    <a:pt x="629279" y="617220"/>
                  </a:lnTo>
                  <a:lnTo>
                    <a:pt x="629665" y="618582"/>
                  </a:lnTo>
                  <a:lnTo>
                    <a:pt x="629938" y="619864"/>
                  </a:lnTo>
                  <a:lnTo>
                    <a:pt x="632336" y="617220"/>
                  </a:lnTo>
                  <a:lnTo>
                    <a:pt x="633539" y="616033"/>
                  </a:lnTo>
                  <a:lnTo>
                    <a:pt x="633405" y="616033"/>
                  </a:lnTo>
                  <a:lnTo>
                    <a:pt x="643634" y="612140"/>
                  </a:lnTo>
                  <a:lnTo>
                    <a:pt x="856068" y="612140"/>
                  </a:lnTo>
                  <a:lnTo>
                    <a:pt x="856750" y="609668"/>
                  </a:lnTo>
                  <a:lnTo>
                    <a:pt x="857207" y="609668"/>
                  </a:lnTo>
                  <a:lnTo>
                    <a:pt x="857659" y="608330"/>
                  </a:lnTo>
                  <a:lnTo>
                    <a:pt x="859115" y="607060"/>
                  </a:lnTo>
                  <a:lnTo>
                    <a:pt x="859397" y="607060"/>
                  </a:lnTo>
                  <a:lnTo>
                    <a:pt x="859806" y="605790"/>
                  </a:lnTo>
                  <a:lnTo>
                    <a:pt x="860643" y="604520"/>
                  </a:lnTo>
                  <a:lnTo>
                    <a:pt x="860445" y="603250"/>
                  </a:lnTo>
                  <a:lnTo>
                    <a:pt x="606641" y="603250"/>
                  </a:lnTo>
                  <a:lnTo>
                    <a:pt x="606651" y="601980"/>
                  </a:lnTo>
                  <a:close/>
                </a:path>
                <a:path w="1501140" h="894079">
                  <a:moveTo>
                    <a:pt x="1069265" y="617220"/>
                  </a:moveTo>
                  <a:lnTo>
                    <a:pt x="1068344" y="617220"/>
                  </a:lnTo>
                  <a:lnTo>
                    <a:pt x="1069215" y="618582"/>
                  </a:lnTo>
                  <a:lnTo>
                    <a:pt x="1070683" y="619864"/>
                  </a:lnTo>
                  <a:lnTo>
                    <a:pt x="1071943" y="619864"/>
                  </a:lnTo>
                  <a:lnTo>
                    <a:pt x="1072756" y="618582"/>
                  </a:lnTo>
                  <a:lnTo>
                    <a:pt x="1069625" y="618582"/>
                  </a:lnTo>
                  <a:lnTo>
                    <a:pt x="1069265" y="617220"/>
                  </a:lnTo>
                  <a:close/>
                </a:path>
                <a:path w="1501140" h="894079">
                  <a:moveTo>
                    <a:pt x="1081026" y="618582"/>
                  </a:moveTo>
                  <a:lnTo>
                    <a:pt x="1073873" y="618582"/>
                  </a:lnTo>
                  <a:lnTo>
                    <a:pt x="1073588" y="619864"/>
                  </a:lnTo>
                  <a:lnTo>
                    <a:pt x="1080909" y="619864"/>
                  </a:lnTo>
                  <a:lnTo>
                    <a:pt x="1081026" y="618582"/>
                  </a:lnTo>
                  <a:close/>
                </a:path>
                <a:path w="1501140" h="894079">
                  <a:moveTo>
                    <a:pt x="1179827" y="613410"/>
                  </a:moveTo>
                  <a:lnTo>
                    <a:pt x="1178068" y="618582"/>
                  </a:lnTo>
                  <a:lnTo>
                    <a:pt x="1081253" y="618582"/>
                  </a:lnTo>
                  <a:lnTo>
                    <a:pt x="1081380" y="619864"/>
                  </a:lnTo>
                  <a:lnTo>
                    <a:pt x="1192695" y="619864"/>
                  </a:lnTo>
                  <a:lnTo>
                    <a:pt x="1179827" y="613410"/>
                  </a:lnTo>
                  <a:close/>
                </a:path>
                <a:path w="1501140" h="894079">
                  <a:moveTo>
                    <a:pt x="624933" y="617220"/>
                  </a:moveTo>
                  <a:lnTo>
                    <a:pt x="617478" y="617220"/>
                  </a:lnTo>
                  <a:lnTo>
                    <a:pt x="617231" y="618582"/>
                  </a:lnTo>
                  <a:lnTo>
                    <a:pt x="624203" y="618582"/>
                  </a:lnTo>
                  <a:lnTo>
                    <a:pt x="624933" y="617220"/>
                  </a:lnTo>
                  <a:close/>
                </a:path>
                <a:path w="1501140" h="894079">
                  <a:moveTo>
                    <a:pt x="977908" y="616033"/>
                  </a:moveTo>
                  <a:lnTo>
                    <a:pt x="977070" y="616033"/>
                  </a:lnTo>
                  <a:lnTo>
                    <a:pt x="973666" y="617220"/>
                  </a:lnTo>
                  <a:lnTo>
                    <a:pt x="973217" y="618582"/>
                  </a:lnTo>
                  <a:lnTo>
                    <a:pt x="978397" y="618582"/>
                  </a:lnTo>
                  <a:lnTo>
                    <a:pt x="978577" y="617220"/>
                  </a:lnTo>
                  <a:lnTo>
                    <a:pt x="977928" y="617220"/>
                  </a:lnTo>
                  <a:lnTo>
                    <a:pt x="977908" y="616033"/>
                  </a:lnTo>
                  <a:close/>
                </a:path>
                <a:path w="1501140" h="894079">
                  <a:moveTo>
                    <a:pt x="1066334" y="617220"/>
                  </a:moveTo>
                  <a:lnTo>
                    <a:pt x="1065046" y="617220"/>
                  </a:lnTo>
                  <a:lnTo>
                    <a:pt x="1065686" y="618582"/>
                  </a:lnTo>
                  <a:lnTo>
                    <a:pt x="1066266" y="618582"/>
                  </a:lnTo>
                  <a:lnTo>
                    <a:pt x="1066334" y="617220"/>
                  </a:lnTo>
                  <a:close/>
                </a:path>
                <a:path w="1501140" h="894079">
                  <a:moveTo>
                    <a:pt x="1068627" y="593147"/>
                  </a:moveTo>
                  <a:lnTo>
                    <a:pt x="1067570" y="593147"/>
                  </a:lnTo>
                  <a:lnTo>
                    <a:pt x="1067496" y="595630"/>
                  </a:lnTo>
                  <a:lnTo>
                    <a:pt x="1067140" y="595630"/>
                  </a:lnTo>
                  <a:lnTo>
                    <a:pt x="1066532" y="596900"/>
                  </a:lnTo>
                  <a:lnTo>
                    <a:pt x="1066030" y="596900"/>
                  </a:lnTo>
                  <a:lnTo>
                    <a:pt x="1065831" y="598170"/>
                  </a:lnTo>
                  <a:lnTo>
                    <a:pt x="1065695" y="599440"/>
                  </a:lnTo>
                  <a:lnTo>
                    <a:pt x="1065307" y="600710"/>
                  </a:lnTo>
                  <a:lnTo>
                    <a:pt x="1065161" y="601980"/>
                  </a:lnTo>
                  <a:lnTo>
                    <a:pt x="1064208" y="601980"/>
                  </a:lnTo>
                  <a:lnTo>
                    <a:pt x="1063957" y="603250"/>
                  </a:lnTo>
                  <a:lnTo>
                    <a:pt x="1066072" y="603250"/>
                  </a:lnTo>
                  <a:lnTo>
                    <a:pt x="1066197" y="604520"/>
                  </a:lnTo>
                  <a:lnTo>
                    <a:pt x="1064784" y="605790"/>
                  </a:lnTo>
                  <a:lnTo>
                    <a:pt x="1064260" y="607060"/>
                  </a:lnTo>
                  <a:lnTo>
                    <a:pt x="1064826" y="607060"/>
                  </a:lnTo>
                  <a:lnTo>
                    <a:pt x="1064815" y="608330"/>
                  </a:lnTo>
                  <a:lnTo>
                    <a:pt x="1062773" y="608330"/>
                  </a:lnTo>
                  <a:lnTo>
                    <a:pt x="1062950" y="609668"/>
                  </a:lnTo>
                  <a:lnTo>
                    <a:pt x="1063359" y="609668"/>
                  </a:lnTo>
                  <a:lnTo>
                    <a:pt x="1063339" y="610870"/>
                  </a:lnTo>
                  <a:lnTo>
                    <a:pt x="1062585" y="612140"/>
                  </a:lnTo>
                  <a:lnTo>
                    <a:pt x="1062093" y="612140"/>
                  </a:lnTo>
                  <a:lnTo>
                    <a:pt x="1061873" y="613410"/>
                  </a:lnTo>
                  <a:lnTo>
                    <a:pt x="1066972" y="613410"/>
                  </a:lnTo>
                  <a:lnTo>
                    <a:pt x="1067213" y="614680"/>
                  </a:lnTo>
                  <a:lnTo>
                    <a:pt x="1068292" y="614680"/>
                  </a:lnTo>
                  <a:lnTo>
                    <a:pt x="1069148" y="616033"/>
                  </a:lnTo>
                  <a:lnTo>
                    <a:pt x="1069559" y="617220"/>
                  </a:lnTo>
                  <a:lnTo>
                    <a:pt x="1069604" y="618582"/>
                  </a:lnTo>
                  <a:lnTo>
                    <a:pt x="1178334" y="618582"/>
                  </a:lnTo>
                  <a:lnTo>
                    <a:pt x="1165273" y="613410"/>
                  </a:lnTo>
                  <a:lnTo>
                    <a:pt x="1165159" y="607060"/>
                  </a:lnTo>
                  <a:lnTo>
                    <a:pt x="1165041" y="599440"/>
                  </a:lnTo>
                  <a:lnTo>
                    <a:pt x="1164969" y="594360"/>
                  </a:lnTo>
                  <a:lnTo>
                    <a:pt x="1069297" y="594360"/>
                  </a:lnTo>
                  <a:lnTo>
                    <a:pt x="1068627" y="593147"/>
                  </a:lnTo>
                  <a:close/>
                </a:path>
                <a:path w="1501140" h="894079">
                  <a:moveTo>
                    <a:pt x="603148" y="616033"/>
                  </a:moveTo>
                  <a:lnTo>
                    <a:pt x="602777" y="617220"/>
                  </a:lnTo>
                  <a:lnTo>
                    <a:pt x="603803" y="617220"/>
                  </a:lnTo>
                  <a:lnTo>
                    <a:pt x="603148" y="616033"/>
                  </a:lnTo>
                  <a:close/>
                </a:path>
                <a:path w="1501140" h="894079">
                  <a:moveTo>
                    <a:pt x="645815" y="616033"/>
                  </a:moveTo>
                  <a:lnTo>
                    <a:pt x="645174" y="617220"/>
                  </a:lnTo>
                  <a:lnTo>
                    <a:pt x="646001" y="617220"/>
                  </a:lnTo>
                  <a:lnTo>
                    <a:pt x="645815" y="616033"/>
                  </a:lnTo>
                  <a:close/>
                </a:path>
                <a:path w="1501140" h="894079">
                  <a:moveTo>
                    <a:pt x="978802" y="616033"/>
                  </a:moveTo>
                  <a:lnTo>
                    <a:pt x="978260" y="616033"/>
                  </a:lnTo>
                  <a:lnTo>
                    <a:pt x="977928" y="617220"/>
                  </a:lnTo>
                  <a:lnTo>
                    <a:pt x="978577" y="617220"/>
                  </a:lnTo>
                  <a:lnTo>
                    <a:pt x="978802" y="616033"/>
                  </a:lnTo>
                  <a:close/>
                </a:path>
                <a:path w="1501140" h="894079">
                  <a:moveTo>
                    <a:pt x="982087" y="616033"/>
                  </a:moveTo>
                  <a:lnTo>
                    <a:pt x="981591" y="616033"/>
                  </a:lnTo>
                  <a:lnTo>
                    <a:pt x="980828" y="617220"/>
                  </a:lnTo>
                  <a:lnTo>
                    <a:pt x="982116" y="617220"/>
                  </a:lnTo>
                  <a:lnTo>
                    <a:pt x="982087" y="616033"/>
                  </a:lnTo>
                  <a:close/>
                </a:path>
                <a:path w="1501140" h="894079">
                  <a:moveTo>
                    <a:pt x="1056615" y="616033"/>
                  </a:moveTo>
                  <a:lnTo>
                    <a:pt x="1056006" y="616033"/>
                  </a:lnTo>
                  <a:lnTo>
                    <a:pt x="1056261" y="617220"/>
                  </a:lnTo>
                  <a:lnTo>
                    <a:pt x="1056596" y="617220"/>
                  </a:lnTo>
                  <a:lnTo>
                    <a:pt x="1056615" y="616033"/>
                  </a:lnTo>
                  <a:close/>
                </a:path>
                <a:path w="1501140" h="894079">
                  <a:moveTo>
                    <a:pt x="978640" y="610870"/>
                  </a:moveTo>
                  <a:lnTo>
                    <a:pt x="977729" y="610870"/>
                  </a:lnTo>
                  <a:lnTo>
                    <a:pt x="977132" y="612140"/>
                  </a:lnTo>
                  <a:lnTo>
                    <a:pt x="976179" y="614680"/>
                  </a:lnTo>
                  <a:lnTo>
                    <a:pt x="973582" y="614680"/>
                  </a:lnTo>
                  <a:lnTo>
                    <a:pt x="973091" y="616033"/>
                  </a:lnTo>
                  <a:lnTo>
                    <a:pt x="976635" y="616033"/>
                  </a:lnTo>
                  <a:lnTo>
                    <a:pt x="978430" y="613410"/>
                  </a:lnTo>
                  <a:lnTo>
                    <a:pt x="978619" y="612140"/>
                  </a:lnTo>
                  <a:lnTo>
                    <a:pt x="978640" y="610870"/>
                  </a:lnTo>
                  <a:close/>
                </a:path>
                <a:path w="1501140" h="894079">
                  <a:moveTo>
                    <a:pt x="980137" y="613410"/>
                  </a:moveTo>
                  <a:lnTo>
                    <a:pt x="979394" y="613410"/>
                  </a:lnTo>
                  <a:lnTo>
                    <a:pt x="978669" y="616033"/>
                  </a:lnTo>
                  <a:lnTo>
                    <a:pt x="979771" y="614680"/>
                  </a:lnTo>
                  <a:lnTo>
                    <a:pt x="980137" y="613410"/>
                  </a:lnTo>
                  <a:close/>
                </a:path>
                <a:path w="1501140" h="894079">
                  <a:moveTo>
                    <a:pt x="1052376" y="614680"/>
                  </a:moveTo>
                  <a:lnTo>
                    <a:pt x="1051653" y="614680"/>
                  </a:lnTo>
                  <a:lnTo>
                    <a:pt x="1052513" y="616033"/>
                  </a:lnTo>
                  <a:lnTo>
                    <a:pt x="1052956" y="616033"/>
                  </a:lnTo>
                  <a:lnTo>
                    <a:pt x="1052376" y="614680"/>
                  </a:lnTo>
                  <a:close/>
                </a:path>
                <a:path w="1501140" h="894079">
                  <a:moveTo>
                    <a:pt x="605939" y="613410"/>
                  </a:moveTo>
                  <a:lnTo>
                    <a:pt x="604704" y="613410"/>
                  </a:lnTo>
                  <a:lnTo>
                    <a:pt x="604452" y="614680"/>
                  </a:lnTo>
                  <a:lnTo>
                    <a:pt x="604965" y="614680"/>
                  </a:lnTo>
                  <a:lnTo>
                    <a:pt x="605939" y="613410"/>
                  </a:lnTo>
                  <a:close/>
                </a:path>
                <a:path w="1501140" h="894079">
                  <a:moveTo>
                    <a:pt x="840738" y="613410"/>
                  </a:moveTo>
                  <a:lnTo>
                    <a:pt x="646085" y="613410"/>
                  </a:lnTo>
                  <a:lnTo>
                    <a:pt x="646158" y="614680"/>
                  </a:lnTo>
                  <a:lnTo>
                    <a:pt x="840131" y="614680"/>
                  </a:lnTo>
                  <a:lnTo>
                    <a:pt x="840738" y="613410"/>
                  </a:lnTo>
                  <a:close/>
                </a:path>
                <a:path w="1501140" h="894079">
                  <a:moveTo>
                    <a:pt x="976169" y="613410"/>
                  </a:moveTo>
                  <a:lnTo>
                    <a:pt x="972661" y="613410"/>
                  </a:lnTo>
                  <a:lnTo>
                    <a:pt x="973143" y="614680"/>
                  </a:lnTo>
                  <a:lnTo>
                    <a:pt x="975540" y="614680"/>
                  </a:lnTo>
                  <a:lnTo>
                    <a:pt x="976169" y="613410"/>
                  </a:lnTo>
                  <a:close/>
                </a:path>
                <a:path w="1501140" h="894079">
                  <a:moveTo>
                    <a:pt x="989100" y="610870"/>
                  </a:moveTo>
                  <a:lnTo>
                    <a:pt x="986755" y="610870"/>
                  </a:lnTo>
                  <a:lnTo>
                    <a:pt x="986891" y="612140"/>
                  </a:lnTo>
                  <a:lnTo>
                    <a:pt x="985435" y="613410"/>
                  </a:lnTo>
                  <a:lnTo>
                    <a:pt x="985655" y="614680"/>
                  </a:lnTo>
                  <a:lnTo>
                    <a:pt x="988022" y="614680"/>
                  </a:lnTo>
                  <a:lnTo>
                    <a:pt x="988619" y="612140"/>
                  </a:lnTo>
                  <a:lnTo>
                    <a:pt x="989100" y="610870"/>
                  </a:lnTo>
                  <a:close/>
                </a:path>
                <a:path w="1501140" h="894079">
                  <a:moveTo>
                    <a:pt x="1050177" y="613410"/>
                  </a:moveTo>
                  <a:lnTo>
                    <a:pt x="1050439" y="614680"/>
                  </a:lnTo>
                  <a:lnTo>
                    <a:pt x="1050627" y="614680"/>
                  </a:lnTo>
                  <a:lnTo>
                    <a:pt x="1050177" y="613410"/>
                  </a:lnTo>
                  <a:close/>
                </a:path>
                <a:path w="1501140" h="894079">
                  <a:moveTo>
                    <a:pt x="841754" y="612140"/>
                  </a:moveTo>
                  <a:lnTo>
                    <a:pt x="646147" y="612140"/>
                  </a:lnTo>
                  <a:lnTo>
                    <a:pt x="645896" y="613410"/>
                  </a:lnTo>
                  <a:lnTo>
                    <a:pt x="841356" y="613410"/>
                  </a:lnTo>
                  <a:lnTo>
                    <a:pt x="841754" y="612140"/>
                  </a:lnTo>
                  <a:close/>
                </a:path>
                <a:path w="1501140" h="894079">
                  <a:moveTo>
                    <a:pt x="846738" y="612140"/>
                  </a:moveTo>
                  <a:lnTo>
                    <a:pt x="841754" y="612140"/>
                  </a:lnTo>
                  <a:lnTo>
                    <a:pt x="845450" y="613410"/>
                  </a:lnTo>
                  <a:lnTo>
                    <a:pt x="846738" y="612140"/>
                  </a:lnTo>
                  <a:close/>
                </a:path>
                <a:path w="1501140" h="894079">
                  <a:moveTo>
                    <a:pt x="855000" y="612140"/>
                  </a:moveTo>
                  <a:lnTo>
                    <a:pt x="847419" y="612140"/>
                  </a:lnTo>
                  <a:lnTo>
                    <a:pt x="849597" y="613410"/>
                  </a:lnTo>
                  <a:lnTo>
                    <a:pt x="853052" y="613410"/>
                  </a:lnTo>
                  <a:lnTo>
                    <a:pt x="855000" y="612140"/>
                  </a:lnTo>
                  <a:close/>
                </a:path>
                <a:path w="1501140" h="894079">
                  <a:moveTo>
                    <a:pt x="976347" y="612140"/>
                  </a:moveTo>
                  <a:lnTo>
                    <a:pt x="971394" y="612140"/>
                  </a:lnTo>
                  <a:lnTo>
                    <a:pt x="970483" y="613410"/>
                  </a:lnTo>
                  <a:lnTo>
                    <a:pt x="976389" y="613410"/>
                  </a:lnTo>
                  <a:lnTo>
                    <a:pt x="976347" y="612140"/>
                  </a:lnTo>
                  <a:close/>
                </a:path>
                <a:path w="1501140" h="894079">
                  <a:moveTo>
                    <a:pt x="998063" y="610870"/>
                  </a:moveTo>
                  <a:lnTo>
                    <a:pt x="994828" y="610870"/>
                  </a:lnTo>
                  <a:lnTo>
                    <a:pt x="994734" y="612140"/>
                  </a:lnTo>
                  <a:lnTo>
                    <a:pt x="995236" y="613410"/>
                  </a:lnTo>
                  <a:lnTo>
                    <a:pt x="998063" y="610870"/>
                  </a:lnTo>
                  <a:close/>
                </a:path>
                <a:path w="1501140" h="894079">
                  <a:moveTo>
                    <a:pt x="1029445" y="607060"/>
                  </a:moveTo>
                  <a:lnTo>
                    <a:pt x="1021141" y="607060"/>
                  </a:lnTo>
                  <a:lnTo>
                    <a:pt x="1021497" y="608330"/>
                  </a:lnTo>
                  <a:lnTo>
                    <a:pt x="1016963" y="610870"/>
                  </a:lnTo>
                  <a:lnTo>
                    <a:pt x="1016199" y="610870"/>
                  </a:lnTo>
                  <a:lnTo>
                    <a:pt x="1016387" y="612140"/>
                  </a:lnTo>
                  <a:lnTo>
                    <a:pt x="1016974" y="613410"/>
                  </a:lnTo>
                  <a:lnTo>
                    <a:pt x="1019455" y="613410"/>
                  </a:lnTo>
                  <a:lnTo>
                    <a:pt x="1021204" y="610870"/>
                  </a:lnTo>
                  <a:lnTo>
                    <a:pt x="1025549" y="608330"/>
                  </a:lnTo>
                  <a:lnTo>
                    <a:pt x="1029204" y="608330"/>
                  </a:lnTo>
                  <a:lnTo>
                    <a:pt x="1029445" y="607060"/>
                  </a:lnTo>
                  <a:close/>
                </a:path>
                <a:path w="1501140" h="894079">
                  <a:moveTo>
                    <a:pt x="956515" y="574040"/>
                  </a:moveTo>
                  <a:lnTo>
                    <a:pt x="896475" y="574040"/>
                  </a:lnTo>
                  <a:lnTo>
                    <a:pt x="895805" y="575310"/>
                  </a:lnTo>
                  <a:lnTo>
                    <a:pt x="895826" y="576580"/>
                  </a:lnTo>
                  <a:lnTo>
                    <a:pt x="896066" y="577850"/>
                  </a:lnTo>
                  <a:lnTo>
                    <a:pt x="896370" y="579120"/>
                  </a:lnTo>
                  <a:lnTo>
                    <a:pt x="896831" y="579120"/>
                  </a:lnTo>
                  <a:lnTo>
                    <a:pt x="896920" y="580390"/>
                  </a:lnTo>
                  <a:lnTo>
                    <a:pt x="897009" y="581660"/>
                  </a:lnTo>
                  <a:lnTo>
                    <a:pt x="897176" y="582930"/>
                  </a:lnTo>
                  <a:lnTo>
                    <a:pt x="897836" y="584200"/>
                  </a:lnTo>
                  <a:lnTo>
                    <a:pt x="897920" y="585470"/>
                  </a:lnTo>
                  <a:lnTo>
                    <a:pt x="897752" y="586740"/>
                  </a:lnTo>
                  <a:lnTo>
                    <a:pt x="897543" y="588010"/>
                  </a:lnTo>
                  <a:lnTo>
                    <a:pt x="896600" y="591820"/>
                  </a:lnTo>
                  <a:lnTo>
                    <a:pt x="896371" y="593147"/>
                  </a:lnTo>
                  <a:lnTo>
                    <a:pt x="894655" y="593147"/>
                  </a:lnTo>
                  <a:lnTo>
                    <a:pt x="894255" y="594360"/>
                  </a:lnTo>
                  <a:lnTo>
                    <a:pt x="893805" y="594360"/>
                  </a:lnTo>
                  <a:lnTo>
                    <a:pt x="884618" y="608330"/>
                  </a:lnTo>
                  <a:lnTo>
                    <a:pt x="883101" y="609668"/>
                  </a:lnTo>
                  <a:lnTo>
                    <a:pt x="882517" y="610870"/>
                  </a:lnTo>
                  <a:lnTo>
                    <a:pt x="882172" y="612140"/>
                  </a:lnTo>
                  <a:lnTo>
                    <a:pt x="970881" y="612140"/>
                  </a:lnTo>
                  <a:lnTo>
                    <a:pt x="971352" y="610870"/>
                  </a:lnTo>
                  <a:lnTo>
                    <a:pt x="971698" y="610870"/>
                  </a:lnTo>
                  <a:lnTo>
                    <a:pt x="971896" y="609668"/>
                  </a:lnTo>
                  <a:lnTo>
                    <a:pt x="971470" y="609668"/>
                  </a:lnTo>
                  <a:lnTo>
                    <a:pt x="971415" y="608330"/>
                  </a:lnTo>
                  <a:lnTo>
                    <a:pt x="971760" y="607060"/>
                  </a:lnTo>
                  <a:lnTo>
                    <a:pt x="975446" y="607060"/>
                  </a:lnTo>
                  <a:lnTo>
                    <a:pt x="976232" y="605790"/>
                  </a:lnTo>
                  <a:lnTo>
                    <a:pt x="976305" y="604520"/>
                  </a:lnTo>
                  <a:lnTo>
                    <a:pt x="975205" y="604520"/>
                  </a:lnTo>
                  <a:lnTo>
                    <a:pt x="975153" y="603250"/>
                  </a:lnTo>
                  <a:lnTo>
                    <a:pt x="978608" y="603250"/>
                  </a:lnTo>
                  <a:lnTo>
                    <a:pt x="977834" y="601980"/>
                  </a:lnTo>
                  <a:lnTo>
                    <a:pt x="977572" y="600710"/>
                  </a:lnTo>
                  <a:lnTo>
                    <a:pt x="983959" y="600710"/>
                  </a:lnTo>
                  <a:lnTo>
                    <a:pt x="984200" y="599440"/>
                  </a:lnTo>
                  <a:lnTo>
                    <a:pt x="975624" y="599440"/>
                  </a:lnTo>
                  <a:lnTo>
                    <a:pt x="975567" y="598170"/>
                  </a:lnTo>
                  <a:lnTo>
                    <a:pt x="964577" y="598170"/>
                  </a:lnTo>
                  <a:lnTo>
                    <a:pt x="964776" y="596900"/>
                  </a:lnTo>
                  <a:lnTo>
                    <a:pt x="965269" y="595630"/>
                  </a:lnTo>
                  <a:lnTo>
                    <a:pt x="965677" y="595630"/>
                  </a:lnTo>
                  <a:lnTo>
                    <a:pt x="967310" y="594360"/>
                  </a:lnTo>
                  <a:lnTo>
                    <a:pt x="969319" y="593147"/>
                  </a:lnTo>
                  <a:lnTo>
                    <a:pt x="970462" y="591820"/>
                  </a:lnTo>
                  <a:lnTo>
                    <a:pt x="976144" y="591820"/>
                  </a:lnTo>
                  <a:lnTo>
                    <a:pt x="976828" y="590550"/>
                  </a:lnTo>
                  <a:lnTo>
                    <a:pt x="977970" y="590550"/>
                  </a:lnTo>
                  <a:lnTo>
                    <a:pt x="978252" y="589280"/>
                  </a:lnTo>
                  <a:lnTo>
                    <a:pt x="972221" y="589280"/>
                  </a:lnTo>
                  <a:lnTo>
                    <a:pt x="972305" y="586740"/>
                  </a:lnTo>
                  <a:lnTo>
                    <a:pt x="966326" y="586740"/>
                  </a:lnTo>
                  <a:lnTo>
                    <a:pt x="965426" y="585470"/>
                  </a:lnTo>
                  <a:lnTo>
                    <a:pt x="966200" y="585470"/>
                  </a:lnTo>
                  <a:lnTo>
                    <a:pt x="966714" y="584200"/>
                  </a:lnTo>
                  <a:lnTo>
                    <a:pt x="967080" y="582930"/>
                  </a:lnTo>
                  <a:lnTo>
                    <a:pt x="967876" y="581660"/>
                  </a:lnTo>
                  <a:lnTo>
                    <a:pt x="968242" y="581660"/>
                  </a:lnTo>
                  <a:lnTo>
                    <a:pt x="969195" y="580390"/>
                  </a:lnTo>
                  <a:lnTo>
                    <a:pt x="966033" y="580390"/>
                  </a:lnTo>
                  <a:lnTo>
                    <a:pt x="969237" y="577850"/>
                  </a:lnTo>
                  <a:lnTo>
                    <a:pt x="974828" y="577850"/>
                  </a:lnTo>
                  <a:lnTo>
                    <a:pt x="974294" y="576580"/>
                  </a:lnTo>
                  <a:lnTo>
                    <a:pt x="976640" y="576580"/>
                  </a:lnTo>
                  <a:lnTo>
                    <a:pt x="976766" y="575310"/>
                  </a:lnTo>
                  <a:lnTo>
                    <a:pt x="956787" y="575310"/>
                  </a:lnTo>
                  <a:lnTo>
                    <a:pt x="956515" y="574040"/>
                  </a:lnTo>
                  <a:close/>
                </a:path>
                <a:path w="1501140" h="894079">
                  <a:moveTo>
                    <a:pt x="976554" y="609668"/>
                  </a:moveTo>
                  <a:lnTo>
                    <a:pt x="974677" y="609668"/>
                  </a:lnTo>
                  <a:lnTo>
                    <a:pt x="973132" y="610870"/>
                  </a:lnTo>
                  <a:lnTo>
                    <a:pt x="972284" y="612140"/>
                  </a:lnTo>
                  <a:lnTo>
                    <a:pt x="976022" y="612140"/>
                  </a:lnTo>
                  <a:lnTo>
                    <a:pt x="974912" y="610870"/>
                  </a:lnTo>
                  <a:lnTo>
                    <a:pt x="976525" y="610870"/>
                  </a:lnTo>
                  <a:lnTo>
                    <a:pt x="976554" y="609668"/>
                  </a:lnTo>
                  <a:close/>
                </a:path>
                <a:path w="1501140" h="894079">
                  <a:moveTo>
                    <a:pt x="986755" y="610870"/>
                  </a:moveTo>
                  <a:lnTo>
                    <a:pt x="983865" y="610870"/>
                  </a:lnTo>
                  <a:lnTo>
                    <a:pt x="984514" y="612140"/>
                  </a:lnTo>
                  <a:lnTo>
                    <a:pt x="986085" y="612140"/>
                  </a:lnTo>
                  <a:lnTo>
                    <a:pt x="986755" y="610870"/>
                  </a:lnTo>
                  <a:close/>
                </a:path>
                <a:path w="1501140" h="894079">
                  <a:moveTo>
                    <a:pt x="1058124" y="607060"/>
                  </a:moveTo>
                  <a:lnTo>
                    <a:pt x="1057465" y="607060"/>
                  </a:lnTo>
                  <a:lnTo>
                    <a:pt x="1052962" y="610870"/>
                  </a:lnTo>
                  <a:lnTo>
                    <a:pt x="1053538" y="610870"/>
                  </a:lnTo>
                  <a:lnTo>
                    <a:pt x="1054250" y="612140"/>
                  </a:lnTo>
                  <a:lnTo>
                    <a:pt x="1057255" y="612140"/>
                  </a:lnTo>
                  <a:lnTo>
                    <a:pt x="1057327" y="609668"/>
                  </a:lnTo>
                  <a:lnTo>
                    <a:pt x="1057493" y="609668"/>
                  </a:lnTo>
                  <a:lnTo>
                    <a:pt x="1057957" y="608330"/>
                  </a:lnTo>
                  <a:lnTo>
                    <a:pt x="1058124" y="607060"/>
                  </a:lnTo>
                  <a:close/>
                </a:path>
                <a:path w="1501140" h="894079">
                  <a:moveTo>
                    <a:pt x="991739" y="604520"/>
                  </a:moveTo>
                  <a:lnTo>
                    <a:pt x="986095" y="604520"/>
                  </a:lnTo>
                  <a:lnTo>
                    <a:pt x="987048" y="605790"/>
                  </a:lnTo>
                  <a:lnTo>
                    <a:pt x="988273" y="605790"/>
                  </a:lnTo>
                  <a:lnTo>
                    <a:pt x="987561" y="607060"/>
                  </a:lnTo>
                  <a:lnTo>
                    <a:pt x="986378" y="608330"/>
                  </a:lnTo>
                  <a:lnTo>
                    <a:pt x="984326" y="608330"/>
                  </a:lnTo>
                  <a:lnTo>
                    <a:pt x="984889" y="609668"/>
                  </a:lnTo>
                  <a:lnTo>
                    <a:pt x="984271" y="609668"/>
                  </a:lnTo>
                  <a:lnTo>
                    <a:pt x="984053" y="610870"/>
                  </a:lnTo>
                  <a:lnTo>
                    <a:pt x="988409" y="610870"/>
                  </a:lnTo>
                  <a:lnTo>
                    <a:pt x="989739" y="608330"/>
                  </a:lnTo>
                  <a:lnTo>
                    <a:pt x="990817" y="605790"/>
                  </a:lnTo>
                  <a:lnTo>
                    <a:pt x="991739" y="604520"/>
                  </a:lnTo>
                  <a:close/>
                </a:path>
                <a:path w="1501140" h="894079">
                  <a:moveTo>
                    <a:pt x="998911" y="609668"/>
                  </a:moveTo>
                  <a:lnTo>
                    <a:pt x="998365" y="609668"/>
                  </a:lnTo>
                  <a:lnTo>
                    <a:pt x="996315" y="610870"/>
                  </a:lnTo>
                  <a:lnTo>
                    <a:pt x="998713" y="610870"/>
                  </a:lnTo>
                  <a:lnTo>
                    <a:pt x="998911" y="609668"/>
                  </a:lnTo>
                  <a:close/>
                </a:path>
                <a:path w="1501140" h="894079">
                  <a:moveTo>
                    <a:pt x="1009788" y="609668"/>
                  </a:moveTo>
                  <a:lnTo>
                    <a:pt x="1005718" y="610870"/>
                  </a:lnTo>
                  <a:lnTo>
                    <a:pt x="1009560" y="610870"/>
                  </a:lnTo>
                  <a:lnTo>
                    <a:pt x="1009788" y="609668"/>
                  </a:lnTo>
                  <a:close/>
                </a:path>
                <a:path w="1501140" h="894079">
                  <a:moveTo>
                    <a:pt x="1044826" y="609668"/>
                  </a:moveTo>
                  <a:lnTo>
                    <a:pt x="1044506" y="609668"/>
                  </a:lnTo>
                  <a:lnTo>
                    <a:pt x="1044764" y="610870"/>
                  </a:lnTo>
                  <a:lnTo>
                    <a:pt x="1045004" y="610870"/>
                  </a:lnTo>
                  <a:lnTo>
                    <a:pt x="1044826" y="609668"/>
                  </a:lnTo>
                  <a:close/>
                </a:path>
                <a:path w="1501140" h="894079">
                  <a:moveTo>
                    <a:pt x="975446" y="607060"/>
                  </a:moveTo>
                  <a:lnTo>
                    <a:pt x="972242" y="607060"/>
                  </a:lnTo>
                  <a:lnTo>
                    <a:pt x="972410" y="608330"/>
                  </a:lnTo>
                  <a:lnTo>
                    <a:pt x="972730" y="609668"/>
                  </a:lnTo>
                  <a:lnTo>
                    <a:pt x="973168" y="609668"/>
                  </a:lnTo>
                  <a:lnTo>
                    <a:pt x="973488" y="608330"/>
                  </a:lnTo>
                  <a:lnTo>
                    <a:pt x="974431" y="608330"/>
                  </a:lnTo>
                  <a:lnTo>
                    <a:pt x="975446" y="607060"/>
                  </a:lnTo>
                  <a:close/>
                </a:path>
                <a:path w="1501140" h="894079">
                  <a:moveTo>
                    <a:pt x="1057664" y="605790"/>
                  </a:moveTo>
                  <a:lnTo>
                    <a:pt x="1047591" y="605790"/>
                  </a:lnTo>
                  <a:lnTo>
                    <a:pt x="1047790" y="607060"/>
                  </a:lnTo>
                  <a:lnTo>
                    <a:pt x="1047947" y="607060"/>
                  </a:lnTo>
                  <a:lnTo>
                    <a:pt x="1048313" y="608330"/>
                  </a:lnTo>
                  <a:lnTo>
                    <a:pt x="1049643" y="608330"/>
                  </a:lnTo>
                  <a:lnTo>
                    <a:pt x="1049974" y="609668"/>
                  </a:lnTo>
                  <a:lnTo>
                    <a:pt x="1054382" y="609668"/>
                  </a:lnTo>
                  <a:lnTo>
                    <a:pt x="1056344" y="607060"/>
                  </a:lnTo>
                  <a:lnTo>
                    <a:pt x="1057664" y="605790"/>
                  </a:lnTo>
                  <a:close/>
                </a:path>
                <a:path w="1501140" h="894079">
                  <a:moveTo>
                    <a:pt x="982703" y="603250"/>
                  </a:moveTo>
                  <a:lnTo>
                    <a:pt x="981792" y="603250"/>
                  </a:lnTo>
                  <a:lnTo>
                    <a:pt x="980116" y="604520"/>
                  </a:lnTo>
                  <a:lnTo>
                    <a:pt x="978608" y="605790"/>
                  </a:lnTo>
                  <a:lnTo>
                    <a:pt x="978221" y="607060"/>
                  </a:lnTo>
                  <a:lnTo>
                    <a:pt x="978441" y="607060"/>
                  </a:lnTo>
                  <a:lnTo>
                    <a:pt x="978985" y="608330"/>
                  </a:lnTo>
                  <a:lnTo>
                    <a:pt x="981268" y="608330"/>
                  </a:lnTo>
                  <a:lnTo>
                    <a:pt x="981425" y="607060"/>
                  </a:lnTo>
                  <a:lnTo>
                    <a:pt x="981844" y="605790"/>
                  </a:lnTo>
                  <a:lnTo>
                    <a:pt x="982514" y="604520"/>
                  </a:lnTo>
                  <a:lnTo>
                    <a:pt x="982703" y="603250"/>
                  </a:lnTo>
                  <a:close/>
                </a:path>
                <a:path w="1501140" h="894079">
                  <a:moveTo>
                    <a:pt x="1020890" y="600710"/>
                  </a:moveTo>
                  <a:lnTo>
                    <a:pt x="1018712" y="600710"/>
                  </a:lnTo>
                  <a:lnTo>
                    <a:pt x="1018115" y="601980"/>
                  </a:lnTo>
                  <a:lnTo>
                    <a:pt x="1017759" y="603250"/>
                  </a:lnTo>
                  <a:lnTo>
                    <a:pt x="1017309" y="603250"/>
                  </a:lnTo>
                  <a:lnTo>
                    <a:pt x="1016346" y="604520"/>
                  </a:lnTo>
                  <a:lnTo>
                    <a:pt x="1015518" y="605790"/>
                  </a:lnTo>
                  <a:lnTo>
                    <a:pt x="1015969" y="607060"/>
                  </a:lnTo>
                  <a:lnTo>
                    <a:pt x="1017089" y="608330"/>
                  </a:lnTo>
                  <a:lnTo>
                    <a:pt x="1017340" y="608330"/>
                  </a:lnTo>
                  <a:lnTo>
                    <a:pt x="1018241" y="607060"/>
                  </a:lnTo>
                  <a:lnTo>
                    <a:pt x="1031821" y="607060"/>
                  </a:lnTo>
                  <a:lnTo>
                    <a:pt x="1032073" y="605790"/>
                  </a:lnTo>
                  <a:lnTo>
                    <a:pt x="1024890" y="605790"/>
                  </a:lnTo>
                  <a:lnTo>
                    <a:pt x="1025089" y="604520"/>
                  </a:lnTo>
                  <a:lnTo>
                    <a:pt x="1025172" y="603250"/>
                  </a:lnTo>
                  <a:lnTo>
                    <a:pt x="1025476" y="601980"/>
                  </a:lnTo>
                  <a:lnTo>
                    <a:pt x="1020858" y="601980"/>
                  </a:lnTo>
                  <a:lnTo>
                    <a:pt x="1020890" y="600710"/>
                  </a:lnTo>
                  <a:close/>
                </a:path>
                <a:path w="1501140" h="894079">
                  <a:moveTo>
                    <a:pt x="987572" y="605790"/>
                  </a:moveTo>
                  <a:lnTo>
                    <a:pt x="985331" y="605790"/>
                  </a:lnTo>
                  <a:lnTo>
                    <a:pt x="985216" y="607060"/>
                  </a:lnTo>
                  <a:lnTo>
                    <a:pt x="986231" y="607060"/>
                  </a:lnTo>
                  <a:lnTo>
                    <a:pt x="987572" y="605790"/>
                  </a:lnTo>
                  <a:close/>
                </a:path>
                <a:path w="1501140" h="894079">
                  <a:moveTo>
                    <a:pt x="1031120" y="604520"/>
                  </a:moveTo>
                  <a:lnTo>
                    <a:pt x="1028314" y="604520"/>
                  </a:lnTo>
                  <a:lnTo>
                    <a:pt x="1026021" y="605790"/>
                  </a:lnTo>
                  <a:lnTo>
                    <a:pt x="1029905" y="605790"/>
                  </a:lnTo>
                  <a:lnTo>
                    <a:pt x="1031120" y="604520"/>
                  </a:lnTo>
                  <a:close/>
                </a:path>
                <a:path w="1501140" h="894079">
                  <a:moveTo>
                    <a:pt x="1064857" y="595630"/>
                  </a:moveTo>
                  <a:lnTo>
                    <a:pt x="1043371" y="595630"/>
                  </a:lnTo>
                  <a:lnTo>
                    <a:pt x="1040826" y="599440"/>
                  </a:lnTo>
                  <a:lnTo>
                    <a:pt x="1038774" y="600710"/>
                  </a:lnTo>
                  <a:lnTo>
                    <a:pt x="1038313" y="601980"/>
                  </a:lnTo>
                  <a:lnTo>
                    <a:pt x="1036711" y="601980"/>
                  </a:lnTo>
                  <a:lnTo>
                    <a:pt x="1036188" y="603250"/>
                  </a:lnTo>
                  <a:lnTo>
                    <a:pt x="1044188" y="603250"/>
                  </a:lnTo>
                  <a:lnTo>
                    <a:pt x="1045758" y="604520"/>
                  </a:lnTo>
                  <a:lnTo>
                    <a:pt x="1046313" y="604520"/>
                  </a:lnTo>
                  <a:lnTo>
                    <a:pt x="1047172" y="605790"/>
                  </a:lnTo>
                  <a:lnTo>
                    <a:pt x="1058145" y="605790"/>
                  </a:lnTo>
                  <a:lnTo>
                    <a:pt x="1058889" y="603250"/>
                  </a:lnTo>
                  <a:lnTo>
                    <a:pt x="1059789" y="601980"/>
                  </a:lnTo>
                  <a:lnTo>
                    <a:pt x="1060365" y="600710"/>
                  </a:lnTo>
                  <a:lnTo>
                    <a:pt x="1061569" y="600710"/>
                  </a:lnTo>
                  <a:lnTo>
                    <a:pt x="1063245" y="599440"/>
                  </a:lnTo>
                  <a:lnTo>
                    <a:pt x="1063758" y="599440"/>
                  </a:lnTo>
                  <a:lnTo>
                    <a:pt x="1064156" y="598170"/>
                  </a:lnTo>
                  <a:lnTo>
                    <a:pt x="1064459" y="596900"/>
                  </a:lnTo>
                  <a:lnTo>
                    <a:pt x="1064857" y="595630"/>
                  </a:lnTo>
                  <a:close/>
                </a:path>
                <a:path w="1501140" h="894079">
                  <a:moveTo>
                    <a:pt x="978608" y="603250"/>
                  </a:moveTo>
                  <a:lnTo>
                    <a:pt x="976504" y="603250"/>
                  </a:lnTo>
                  <a:lnTo>
                    <a:pt x="976389" y="604520"/>
                  </a:lnTo>
                  <a:lnTo>
                    <a:pt x="978734" y="604520"/>
                  </a:lnTo>
                  <a:lnTo>
                    <a:pt x="978608" y="603250"/>
                  </a:lnTo>
                  <a:close/>
                </a:path>
                <a:path w="1501140" h="894079">
                  <a:moveTo>
                    <a:pt x="989069" y="603250"/>
                  </a:moveTo>
                  <a:lnTo>
                    <a:pt x="986147" y="603250"/>
                  </a:lnTo>
                  <a:lnTo>
                    <a:pt x="985760" y="604520"/>
                  </a:lnTo>
                  <a:lnTo>
                    <a:pt x="989582" y="604520"/>
                  </a:lnTo>
                  <a:lnTo>
                    <a:pt x="989069" y="603250"/>
                  </a:lnTo>
                  <a:close/>
                </a:path>
                <a:path w="1501140" h="894079">
                  <a:moveTo>
                    <a:pt x="991383" y="603250"/>
                  </a:moveTo>
                  <a:lnTo>
                    <a:pt x="990776" y="603250"/>
                  </a:lnTo>
                  <a:lnTo>
                    <a:pt x="990158" y="604520"/>
                  </a:lnTo>
                  <a:lnTo>
                    <a:pt x="991948" y="604520"/>
                  </a:lnTo>
                  <a:lnTo>
                    <a:pt x="991383" y="603250"/>
                  </a:lnTo>
                  <a:close/>
                </a:path>
                <a:path w="1501140" h="894079">
                  <a:moveTo>
                    <a:pt x="1066072" y="603250"/>
                  </a:moveTo>
                  <a:lnTo>
                    <a:pt x="1063737" y="603250"/>
                  </a:lnTo>
                  <a:lnTo>
                    <a:pt x="1064061" y="604520"/>
                  </a:lnTo>
                  <a:lnTo>
                    <a:pt x="1065129" y="604520"/>
                  </a:lnTo>
                  <a:lnTo>
                    <a:pt x="1066072" y="603250"/>
                  </a:lnTo>
                  <a:close/>
                </a:path>
                <a:path w="1501140" h="894079">
                  <a:moveTo>
                    <a:pt x="858968" y="601980"/>
                  </a:moveTo>
                  <a:lnTo>
                    <a:pt x="610148" y="601980"/>
                  </a:lnTo>
                  <a:lnTo>
                    <a:pt x="609018" y="603250"/>
                  </a:lnTo>
                  <a:lnTo>
                    <a:pt x="860445" y="603250"/>
                  </a:lnTo>
                  <a:lnTo>
                    <a:pt x="858968" y="601980"/>
                  </a:lnTo>
                  <a:close/>
                </a:path>
                <a:path w="1501140" h="894079">
                  <a:moveTo>
                    <a:pt x="861219" y="599440"/>
                  </a:moveTo>
                  <a:lnTo>
                    <a:pt x="860047" y="599440"/>
                  </a:lnTo>
                  <a:lnTo>
                    <a:pt x="859931" y="600710"/>
                  </a:lnTo>
                  <a:lnTo>
                    <a:pt x="860214" y="601980"/>
                  </a:lnTo>
                  <a:lnTo>
                    <a:pt x="860821" y="603250"/>
                  </a:lnTo>
                  <a:lnTo>
                    <a:pt x="861418" y="603250"/>
                  </a:lnTo>
                  <a:lnTo>
                    <a:pt x="861544" y="600710"/>
                  </a:lnTo>
                  <a:lnTo>
                    <a:pt x="861219" y="599440"/>
                  </a:lnTo>
                  <a:close/>
                </a:path>
                <a:path w="1501140" h="894079">
                  <a:moveTo>
                    <a:pt x="988587" y="598170"/>
                  </a:moveTo>
                  <a:lnTo>
                    <a:pt x="987352" y="600710"/>
                  </a:lnTo>
                  <a:lnTo>
                    <a:pt x="986388" y="603250"/>
                  </a:lnTo>
                  <a:lnTo>
                    <a:pt x="986901" y="603250"/>
                  </a:lnTo>
                  <a:lnTo>
                    <a:pt x="987875" y="601980"/>
                  </a:lnTo>
                  <a:lnTo>
                    <a:pt x="988263" y="600710"/>
                  </a:lnTo>
                  <a:lnTo>
                    <a:pt x="988430" y="600710"/>
                  </a:lnTo>
                  <a:lnTo>
                    <a:pt x="988509" y="599440"/>
                  </a:lnTo>
                  <a:lnTo>
                    <a:pt x="988587" y="598170"/>
                  </a:lnTo>
                  <a:close/>
                </a:path>
                <a:path w="1501140" h="894079">
                  <a:moveTo>
                    <a:pt x="991132" y="601980"/>
                  </a:moveTo>
                  <a:lnTo>
                    <a:pt x="988252" y="601980"/>
                  </a:lnTo>
                  <a:lnTo>
                    <a:pt x="987781" y="603250"/>
                  </a:lnTo>
                  <a:lnTo>
                    <a:pt x="989791" y="603250"/>
                  </a:lnTo>
                  <a:lnTo>
                    <a:pt x="991132" y="601980"/>
                  </a:lnTo>
                  <a:close/>
                </a:path>
                <a:path w="1501140" h="894079">
                  <a:moveTo>
                    <a:pt x="1034418" y="600710"/>
                  </a:moveTo>
                  <a:lnTo>
                    <a:pt x="1026460" y="600710"/>
                  </a:lnTo>
                  <a:lnTo>
                    <a:pt x="1025979" y="601980"/>
                  </a:lnTo>
                  <a:lnTo>
                    <a:pt x="1026942" y="603250"/>
                  </a:lnTo>
                  <a:lnTo>
                    <a:pt x="1032167" y="601980"/>
                  </a:lnTo>
                  <a:lnTo>
                    <a:pt x="1033088" y="601980"/>
                  </a:lnTo>
                  <a:lnTo>
                    <a:pt x="1034418" y="600710"/>
                  </a:lnTo>
                  <a:close/>
                </a:path>
                <a:path w="1501140" h="894079">
                  <a:moveTo>
                    <a:pt x="858633" y="599440"/>
                  </a:moveTo>
                  <a:lnTo>
                    <a:pt x="614337" y="599440"/>
                  </a:lnTo>
                  <a:lnTo>
                    <a:pt x="614012" y="600710"/>
                  </a:lnTo>
                  <a:lnTo>
                    <a:pt x="612839" y="600710"/>
                  </a:lnTo>
                  <a:lnTo>
                    <a:pt x="612641" y="601980"/>
                  </a:lnTo>
                  <a:lnTo>
                    <a:pt x="858727" y="601980"/>
                  </a:lnTo>
                  <a:lnTo>
                    <a:pt x="858445" y="600710"/>
                  </a:lnTo>
                  <a:lnTo>
                    <a:pt x="858633" y="599440"/>
                  </a:lnTo>
                  <a:close/>
                </a:path>
                <a:path w="1501140" h="894079">
                  <a:moveTo>
                    <a:pt x="979802" y="600710"/>
                  </a:moveTo>
                  <a:lnTo>
                    <a:pt x="977572" y="600710"/>
                  </a:lnTo>
                  <a:lnTo>
                    <a:pt x="978242" y="601980"/>
                  </a:lnTo>
                  <a:lnTo>
                    <a:pt x="979949" y="601980"/>
                  </a:lnTo>
                  <a:lnTo>
                    <a:pt x="979802" y="600710"/>
                  </a:lnTo>
                  <a:close/>
                </a:path>
                <a:path w="1501140" h="894079">
                  <a:moveTo>
                    <a:pt x="982472" y="600710"/>
                  </a:moveTo>
                  <a:lnTo>
                    <a:pt x="980106" y="600710"/>
                  </a:lnTo>
                  <a:lnTo>
                    <a:pt x="980797" y="601980"/>
                  </a:lnTo>
                  <a:lnTo>
                    <a:pt x="982462" y="601980"/>
                  </a:lnTo>
                  <a:lnTo>
                    <a:pt x="982472" y="600710"/>
                  </a:lnTo>
                  <a:close/>
                </a:path>
                <a:path w="1501140" h="894079">
                  <a:moveTo>
                    <a:pt x="990346" y="596900"/>
                  </a:moveTo>
                  <a:lnTo>
                    <a:pt x="989854" y="598170"/>
                  </a:lnTo>
                  <a:lnTo>
                    <a:pt x="989875" y="599440"/>
                  </a:lnTo>
                  <a:lnTo>
                    <a:pt x="990043" y="600710"/>
                  </a:lnTo>
                  <a:lnTo>
                    <a:pt x="989477" y="600710"/>
                  </a:lnTo>
                  <a:lnTo>
                    <a:pt x="987980" y="601980"/>
                  </a:lnTo>
                  <a:lnTo>
                    <a:pt x="992472" y="601980"/>
                  </a:lnTo>
                  <a:lnTo>
                    <a:pt x="992001" y="600710"/>
                  </a:lnTo>
                  <a:lnTo>
                    <a:pt x="992283" y="599440"/>
                  </a:lnTo>
                  <a:lnTo>
                    <a:pt x="990838" y="599440"/>
                  </a:lnTo>
                  <a:lnTo>
                    <a:pt x="990807" y="598170"/>
                  </a:lnTo>
                  <a:lnTo>
                    <a:pt x="990346" y="596900"/>
                  </a:lnTo>
                  <a:close/>
                </a:path>
                <a:path w="1501140" h="894079">
                  <a:moveTo>
                    <a:pt x="604389" y="588010"/>
                  </a:moveTo>
                  <a:lnTo>
                    <a:pt x="604222" y="589280"/>
                  </a:lnTo>
                  <a:lnTo>
                    <a:pt x="604180" y="590550"/>
                  </a:lnTo>
                  <a:lnTo>
                    <a:pt x="604065" y="595630"/>
                  </a:lnTo>
                  <a:lnTo>
                    <a:pt x="604452" y="598170"/>
                  </a:lnTo>
                  <a:lnTo>
                    <a:pt x="605206" y="599440"/>
                  </a:lnTo>
                  <a:lnTo>
                    <a:pt x="606327" y="600710"/>
                  </a:lnTo>
                  <a:lnTo>
                    <a:pt x="606431" y="599440"/>
                  </a:lnTo>
                  <a:lnTo>
                    <a:pt x="605667" y="599440"/>
                  </a:lnTo>
                  <a:lnTo>
                    <a:pt x="605709" y="598170"/>
                  </a:lnTo>
                  <a:lnTo>
                    <a:pt x="856675" y="598170"/>
                  </a:lnTo>
                  <a:lnTo>
                    <a:pt x="854340" y="596900"/>
                  </a:lnTo>
                  <a:lnTo>
                    <a:pt x="853607" y="595630"/>
                  </a:lnTo>
                  <a:lnTo>
                    <a:pt x="853042" y="594360"/>
                  </a:lnTo>
                  <a:lnTo>
                    <a:pt x="852905" y="594360"/>
                  </a:lnTo>
                  <a:lnTo>
                    <a:pt x="853091" y="593379"/>
                  </a:lnTo>
                  <a:lnTo>
                    <a:pt x="853157" y="591820"/>
                  </a:lnTo>
                  <a:lnTo>
                    <a:pt x="848728" y="591820"/>
                  </a:lnTo>
                  <a:lnTo>
                    <a:pt x="849450" y="590550"/>
                  </a:lnTo>
                  <a:lnTo>
                    <a:pt x="604840" y="590550"/>
                  </a:lnTo>
                  <a:lnTo>
                    <a:pt x="604379" y="589280"/>
                  </a:lnTo>
                  <a:lnTo>
                    <a:pt x="604389" y="588010"/>
                  </a:lnTo>
                  <a:close/>
                </a:path>
                <a:path w="1501140" h="894079">
                  <a:moveTo>
                    <a:pt x="1037130" y="599440"/>
                  </a:moveTo>
                  <a:lnTo>
                    <a:pt x="1027361" y="599440"/>
                  </a:lnTo>
                  <a:lnTo>
                    <a:pt x="1026827" y="600710"/>
                  </a:lnTo>
                  <a:lnTo>
                    <a:pt x="1035800" y="600710"/>
                  </a:lnTo>
                  <a:lnTo>
                    <a:pt x="1037130" y="599440"/>
                  </a:lnTo>
                  <a:close/>
                </a:path>
                <a:path w="1501140" h="894079">
                  <a:moveTo>
                    <a:pt x="611845" y="598170"/>
                  </a:moveTo>
                  <a:lnTo>
                    <a:pt x="607363" y="598170"/>
                  </a:lnTo>
                  <a:lnTo>
                    <a:pt x="610337" y="599440"/>
                  </a:lnTo>
                  <a:lnTo>
                    <a:pt x="611468" y="599440"/>
                  </a:lnTo>
                  <a:lnTo>
                    <a:pt x="611845" y="598170"/>
                  </a:lnTo>
                  <a:close/>
                </a:path>
                <a:path w="1501140" h="894079">
                  <a:moveTo>
                    <a:pt x="857178" y="598170"/>
                  </a:moveTo>
                  <a:lnTo>
                    <a:pt x="613300" y="598170"/>
                  </a:lnTo>
                  <a:lnTo>
                    <a:pt x="613353" y="599440"/>
                  </a:lnTo>
                  <a:lnTo>
                    <a:pt x="857397" y="599440"/>
                  </a:lnTo>
                  <a:lnTo>
                    <a:pt x="857178" y="598170"/>
                  </a:lnTo>
                  <a:close/>
                </a:path>
                <a:path w="1501140" h="894079">
                  <a:moveTo>
                    <a:pt x="978256" y="593379"/>
                  </a:moveTo>
                  <a:lnTo>
                    <a:pt x="977907" y="594360"/>
                  </a:lnTo>
                  <a:lnTo>
                    <a:pt x="977341" y="594360"/>
                  </a:lnTo>
                  <a:lnTo>
                    <a:pt x="976912" y="595630"/>
                  </a:lnTo>
                  <a:lnTo>
                    <a:pt x="976823" y="596900"/>
                  </a:lnTo>
                  <a:lnTo>
                    <a:pt x="976734" y="598170"/>
                  </a:lnTo>
                  <a:lnTo>
                    <a:pt x="976336" y="599440"/>
                  </a:lnTo>
                  <a:lnTo>
                    <a:pt x="982933" y="599440"/>
                  </a:lnTo>
                  <a:lnTo>
                    <a:pt x="982661" y="598170"/>
                  </a:lnTo>
                  <a:lnTo>
                    <a:pt x="983655" y="598170"/>
                  </a:lnTo>
                  <a:lnTo>
                    <a:pt x="983823" y="596900"/>
                  </a:lnTo>
                  <a:lnTo>
                    <a:pt x="977823" y="596900"/>
                  </a:lnTo>
                  <a:lnTo>
                    <a:pt x="978022" y="595630"/>
                  </a:lnTo>
                  <a:lnTo>
                    <a:pt x="978252" y="595630"/>
                  </a:lnTo>
                  <a:lnTo>
                    <a:pt x="978409" y="594360"/>
                  </a:lnTo>
                  <a:lnTo>
                    <a:pt x="978256" y="593379"/>
                  </a:lnTo>
                  <a:close/>
                </a:path>
                <a:path w="1501140" h="894079">
                  <a:moveTo>
                    <a:pt x="1040628" y="596900"/>
                  </a:moveTo>
                  <a:lnTo>
                    <a:pt x="1036334" y="596900"/>
                  </a:lnTo>
                  <a:lnTo>
                    <a:pt x="1036303" y="598170"/>
                  </a:lnTo>
                  <a:lnTo>
                    <a:pt x="1034052" y="598170"/>
                  </a:lnTo>
                  <a:lnTo>
                    <a:pt x="1031759" y="599440"/>
                  </a:lnTo>
                  <a:lnTo>
                    <a:pt x="1038230" y="599440"/>
                  </a:lnTo>
                  <a:lnTo>
                    <a:pt x="1040628" y="596900"/>
                  </a:lnTo>
                  <a:close/>
                </a:path>
                <a:path w="1501140" h="894079">
                  <a:moveTo>
                    <a:pt x="970780" y="593147"/>
                  </a:moveTo>
                  <a:lnTo>
                    <a:pt x="970452" y="593379"/>
                  </a:lnTo>
                  <a:lnTo>
                    <a:pt x="968253" y="595630"/>
                  </a:lnTo>
                  <a:lnTo>
                    <a:pt x="966661" y="596900"/>
                  </a:lnTo>
                  <a:lnTo>
                    <a:pt x="965562" y="598170"/>
                  </a:lnTo>
                  <a:lnTo>
                    <a:pt x="975567" y="598170"/>
                  </a:lnTo>
                  <a:lnTo>
                    <a:pt x="975509" y="596900"/>
                  </a:lnTo>
                  <a:lnTo>
                    <a:pt x="973572" y="596900"/>
                  </a:lnTo>
                  <a:lnTo>
                    <a:pt x="973886" y="595630"/>
                  </a:lnTo>
                  <a:lnTo>
                    <a:pt x="972818" y="595630"/>
                  </a:lnTo>
                  <a:lnTo>
                    <a:pt x="972221" y="594360"/>
                  </a:lnTo>
                  <a:lnTo>
                    <a:pt x="971750" y="594360"/>
                  </a:lnTo>
                  <a:lnTo>
                    <a:pt x="970780" y="593147"/>
                  </a:lnTo>
                  <a:close/>
                </a:path>
                <a:path w="1501140" h="894079">
                  <a:moveTo>
                    <a:pt x="863355" y="594360"/>
                  </a:moveTo>
                  <a:lnTo>
                    <a:pt x="855000" y="594360"/>
                  </a:lnTo>
                  <a:lnTo>
                    <a:pt x="856068" y="595630"/>
                  </a:lnTo>
                  <a:lnTo>
                    <a:pt x="860476" y="595630"/>
                  </a:lnTo>
                  <a:lnTo>
                    <a:pt x="860884" y="596900"/>
                  </a:lnTo>
                  <a:lnTo>
                    <a:pt x="861439" y="596900"/>
                  </a:lnTo>
                  <a:lnTo>
                    <a:pt x="863355" y="594360"/>
                  </a:lnTo>
                  <a:close/>
                </a:path>
                <a:path w="1501140" h="894079">
                  <a:moveTo>
                    <a:pt x="981059" y="591820"/>
                  </a:moveTo>
                  <a:lnTo>
                    <a:pt x="979739" y="591820"/>
                  </a:lnTo>
                  <a:lnTo>
                    <a:pt x="979153" y="594360"/>
                  </a:lnTo>
                  <a:lnTo>
                    <a:pt x="978828" y="595630"/>
                  </a:lnTo>
                  <a:lnTo>
                    <a:pt x="978409" y="596900"/>
                  </a:lnTo>
                  <a:lnTo>
                    <a:pt x="983572" y="596900"/>
                  </a:lnTo>
                  <a:lnTo>
                    <a:pt x="983205" y="595630"/>
                  </a:lnTo>
                  <a:lnTo>
                    <a:pt x="982765" y="595630"/>
                  </a:lnTo>
                  <a:lnTo>
                    <a:pt x="982650" y="594360"/>
                  </a:lnTo>
                  <a:lnTo>
                    <a:pt x="981174" y="594360"/>
                  </a:lnTo>
                  <a:lnTo>
                    <a:pt x="981863" y="593147"/>
                  </a:lnTo>
                  <a:lnTo>
                    <a:pt x="981365" y="593147"/>
                  </a:lnTo>
                  <a:lnTo>
                    <a:pt x="981059" y="591820"/>
                  </a:lnTo>
                  <a:close/>
                </a:path>
                <a:path w="1501140" h="894079">
                  <a:moveTo>
                    <a:pt x="1041476" y="594360"/>
                  </a:moveTo>
                  <a:lnTo>
                    <a:pt x="1040146" y="595630"/>
                  </a:lnTo>
                  <a:lnTo>
                    <a:pt x="1038732" y="596900"/>
                  </a:lnTo>
                  <a:lnTo>
                    <a:pt x="1041392" y="596900"/>
                  </a:lnTo>
                  <a:lnTo>
                    <a:pt x="1041476" y="594360"/>
                  </a:lnTo>
                  <a:close/>
                </a:path>
                <a:path w="1501140" h="894079">
                  <a:moveTo>
                    <a:pt x="1066731" y="594360"/>
                  </a:moveTo>
                  <a:lnTo>
                    <a:pt x="1043853" y="594360"/>
                  </a:lnTo>
                  <a:lnTo>
                    <a:pt x="1043580" y="595630"/>
                  </a:lnTo>
                  <a:lnTo>
                    <a:pt x="1066260" y="595630"/>
                  </a:lnTo>
                  <a:lnTo>
                    <a:pt x="1066731" y="594360"/>
                  </a:lnTo>
                  <a:close/>
                </a:path>
                <a:path w="1501140" h="894079">
                  <a:moveTo>
                    <a:pt x="870141" y="584200"/>
                  </a:moveTo>
                  <a:lnTo>
                    <a:pt x="607667" y="584200"/>
                  </a:lnTo>
                  <a:lnTo>
                    <a:pt x="607646" y="585470"/>
                  </a:lnTo>
                  <a:lnTo>
                    <a:pt x="607468" y="585470"/>
                  </a:lnTo>
                  <a:lnTo>
                    <a:pt x="607217" y="586740"/>
                  </a:lnTo>
                  <a:lnTo>
                    <a:pt x="606913" y="586740"/>
                  </a:lnTo>
                  <a:lnTo>
                    <a:pt x="606578" y="588010"/>
                  </a:lnTo>
                  <a:lnTo>
                    <a:pt x="605772" y="589280"/>
                  </a:lnTo>
                  <a:lnTo>
                    <a:pt x="604840" y="590550"/>
                  </a:lnTo>
                  <a:lnTo>
                    <a:pt x="854110" y="590550"/>
                  </a:lnTo>
                  <a:lnTo>
                    <a:pt x="854183" y="591820"/>
                  </a:lnTo>
                  <a:lnTo>
                    <a:pt x="853994" y="593147"/>
                  </a:lnTo>
                  <a:lnTo>
                    <a:pt x="853994" y="594360"/>
                  </a:lnTo>
                  <a:lnTo>
                    <a:pt x="854784" y="593147"/>
                  </a:lnTo>
                  <a:lnTo>
                    <a:pt x="867104" y="593147"/>
                  </a:lnTo>
                  <a:lnTo>
                    <a:pt x="867334" y="591820"/>
                  </a:lnTo>
                  <a:lnTo>
                    <a:pt x="867481" y="591820"/>
                  </a:lnTo>
                  <a:lnTo>
                    <a:pt x="868434" y="590550"/>
                  </a:lnTo>
                  <a:lnTo>
                    <a:pt x="871973" y="589280"/>
                  </a:lnTo>
                  <a:lnTo>
                    <a:pt x="870800" y="588010"/>
                  </a:lnTo>
                  <a:lnTo>
                    <a:pt x="870277" y="588010"/>
                  </a:lnTo>
                  <a:lnTo>
                    <a:pt x="869931" y="586740"/>
                  </a:lnTo>
                  <a:lnTo>
                    <a:pt x="869921" y="585470"/>
                  </a:lnTo>
                  <a:lnTo>
                    <a:pt x="870141" y="584200"/>
                  </a:lnTo>
                  <a:close/>
                </a:path>
                <a:path w="1501140" h="894079">
                  <a:moveTo>
                    <a:pt x="866629" y="593147"/>
                  </a:moveTo>
                  <a:lnTo>
                    <a:pt x="855535" y="593147"/>
                  </a:lnTo>
                  <a:lnTo>
                    <a:pt x="856665" y="594360"/>
                  </a:lnTo>
                  <a:lnTo>
                    <a:pt x="865230" y="594360"/>
                  </a:lnTo>
                  <a:lnTo>
                    <a:pt x="866629" y="593147"/>
                  </a:lnTo>
                  <a:close/>
                </a:path>
                <a:path w="1501140" h="894079">
                  <a:moveTo>
                    <a:pt x="976144" y="591820"/>
                  </a:moveTo>
                  <a:lnTo>
                    <a:pt x="971928" y="591820"/>
                  </a:lnTo>
                  <a:lnTo>
                    <a:pt x="972224" y="593147"/>
                  </a:lnTo>
                  <a:lnTo>
                    <a:pt x="973602" y="593147"/>
                  </a:lnTo>
                  <a:lnTo>
                    <a:pt x="973582" y="594360"/>
                  </a:lnTo>
                  <a:lnTo>
                    <a:pt x="974776" y="594360"/>
                  </a:lnTo>
                  <a:lnTo>
                    <a:pt x="976144" y="591820"/>
                  </a:lnTo>
                  <a:close/>
                </a:path>
                <a:path w="1501140" h="894079">
                  <a:moveTo>
                    <a:pt x="1037779" y="591820"/>
                  </a:moveTo>
                  <a:lnTo>
                    <a:pt x="1036471" y="591820"/>
                  </a:lnTo>
                  <a:lnTo>
                    <a:pt x="1035682" y="593147"/>
                  </a:lnTo>
                  <a:lnTo>
                    <a:pt x="1035379" y="593147"/>
                  </a:lnTo>
                  <a:lnTo>
                    <a:pt x="1035099" y="594360"/>
                  </a:lnTo>
                  <a:lnTo>
                    <a:pt x="1036450" y="594360"/>
                  </a:lnTo>
                  <a:lnTo>
                    <a:pt x="1037119" y="593147"/>
                  </a:lnTo>
                  <a:lnTo>
                    <a:pt x="1037779" y="591820"/>
                  </a:lnTo>
                  <a:close/>
                </a:path>
                <a:path w="1501140" h="894079">
                  <a:moveTo>
                    <a:pt x="1043071" y="593147"/>
                  </a:moveTo>
                  <a:lnTo>
                    <a:pt x="1039943" y="593147"/>
                  </a:lnTo>
                  <a:lnTo>
                    <a:pt x="1039413" y="594360"/>
                  </a:lnTo>
                  <a:lnTo>
                    <a:pt x="1039183" y="594360"/>
                  </a:lnTo>
                  <a:lnTo>
                    <a:pt x="1043071" y="593147"/>
                  </a:lnTo>
                  <a:close/>
                </a:path>
                <a:path w="1501140" h="894079">
                  <a:moveTo>
                    <a:pt x="1068208" y="591820"/>
                  </a:moveTo>
                  <a:lnTo>
                    <a:pt x="1044952" y="591820"/>
                  </a:lnTo>
                  <a:lnTo>
                    <a:pt x="1045149" y="593147"/>
                  </a:lnTo>
                  <a:lnTo>
                    <a:pt x="1044845" y="593147"/>
                  </a:lnTo>
                  <a:lnTo>
                    <a:pt x="1044366" y="594360"/>
                  </a:lnTo>
                  <a:lnTo>
                    <a:pt x="1067150" y="594360"/>
                  </a:lnTo>
                  <a:lnTo>
                    <a:pt x="1067490" y="593379"/>
                  </a:lnTo>
                  <a:lnTo>
                    <a:pt x="1067562" y="593147"/>
                  </a:lnTo>
                  <a:lnTo>
                    <a:pt x="1068208" y="591820"/>
                  </a:lnTo>
                  <a:close/>
                </a:path>
                <a:path w="1501140" h="894079">
                  <a:moveTo>
                    <a:pt x="1164917" y="590550"/>
                  </a:moveTo>
                  <a:lnTo>
                    <a:pt x="1039559" y="590550"/>
                  </a:lnTo>
                  <a:lnTo>
                    <a:pt x="1039371" y="591820"/>
                  </a:lnTo>
                  <a:lnTo>
                    <a:pt x="1071286" y="591820"/>
                  </a:lnTo>
                  <a:lnTo>
                    <a:pt x="1071286" y="593147"/>
                  </a:lnTo>
                  <a:lnTo>
                    <a:pt x="1071132" y="593147"/>
                  </a:lnTo>
                  <a:lnTo>
                    <a:pt x="1070742" y="594360"/>
                  </a:lnTo>
                  <a:lnTo>
                    <a:pt x="1164969" y="594360"/>
                  </a:lnTo>
                  <a:lnTo>
                    <a:pt x="1164917" y="590550"/>
                  </a:lnTo>
                  <a:close/>
                </a:path>
                <a:path w="1501140" h="894079">
                  <a:moveTo>
                    <a:pt x="1034177" y="591820"/>
                  </a:moveTo>
                  <a:lnTo>
                    <a:pt x="1028523" y="591820"/>
                  </a:lnTo>
                  <a:lnTo>
                    <a:pt x="1028578" y="593147"/>
                  </a:lnTo>
                  <a:lnTo>
                    <a:pt x="1029886" y="593147"/>
                  </a:lnTo>
                  <a:lnTo>
                    <a:pt x="1034177" y="591820"/>
                  </a:lnTo>
                  <a:close/>
                </a:path>
                <a:path w="1501140" h="894079">
                  <a:moveTo>
                    <a:pt x="1044345" y="591820"/>
                  </a:moveTo>
                  <a:lnTo>
                    <a:pt x="1039078" y="591820"/>
                  </a:lnTo>
                  <a:lnTo>
                    <a:pt x="1038355" y="593147"/>
                  </a:lnTo>
                  <a:lnTo>
                    <a:pt x="1043206" y="593147"/>
                  </a:lnTo>
                  <a:lnTo>
                    <a:pt x="1044345" y="591820"/>
                  </a:lnTo>
                  <a:close/>
                </a:path>
                <a:path w="1501140" h="894079">
                  <a:moveTo>
                    <a:pt x="851670" y="590550"/>
                  </a:moveTo>
                  <a:lnTo>
                    <a:pt x="850602" y="590550"/>
                  </a:lnTo>
                  <a:lnTo>
                    <a:pt x="849796" y="591820"/>
                  </a:lnTo>
                  <a:lnTo>
                    <a:pt x="852654" y="591820"/>
                  </a:lnTo>
                  <a:lnTo>
                    <a:pt x="851670" y="590550"/>
                  </a:lnTo>
                  <a:close/>
                </a:path>
                <a:path w="1501140" h="894079">
                  <a:moveTo>
                    <a:pt x="878926" y="589280"/>
                  </a:moveTo>
                  <a:lnTo>
                    <a:pt x="877784" y="589280"/>
                  </a:lnTo>
                  <a:lnTo>
                    <a:pt x="877355" y="591820"/>
                  </a:lnTo>
                  <a:lnTo>
                    <a:pt x="879009" y="591820"/>
                  </a:lnTo>
                  <a:lnTo>
                    <a:pt x="878695" y="590550"/>
                  </a:lnTo>
                  <a:lnTo>
                    <a:pt x="878926" y="589280"/>
                  </a:lnTo>
                  <a:close/>
                </a:path>
                <a:path w="1501140" h="894079">
                  <a:moveTo>
                    <a:pt x="1164760" y="580390"/>
                  </a:moveTo>
                  <a:lnTo>
                    <a:pt x="1030282" y="580390"/>
                  </a:lnTo>
                  <a:lnTo>
                    <a:pt x="1033465" y="582930"/>
                  </a:lnTo>
                  <a:lnTo>
                    <a:pt x="1030785" y="582930"/>
                  </a:lnTo>
                  <a:lnTo>
                    <a:pt x="1030753" y="584200"/>
                  </a:lnTo>
                  <a:lnTo>
                    <a:pt x="1028994" y="584200"/>
                  </a:lnTo>
                  <a:lnTo>
                    <a:pt x="1026827" y="585470"/>
                  </a:lnTo>
                  <a:lnTo>
                    <a:pt x="1034848" y="585470"/>
                  </a:lnTo>
                  <a:lnTo>
                    <a:pt x="1034691" y="586740"/>
                  </a:lnTo>
                  <a:lnTo>
                    <a:pt x="1035109" y="588010"/>
                  </a:lnTo>
                  <a:lnTo>
                    <a:pt x="1033926" y="588010"/>
                  </a:lnTo>
                  <a:lnTo>
                    <a:pt x="1033696" y="589280"/>
                  </a:lnTo>
                  <a:lnTo>
                    <a:pt x="1032439" y="589280"/>
                  </a:lnTo>
                  <a:lnTo>
                    <a:pt x="1029340" y="591820"/>
                  </a:lnTo>
                  <a:lnTo>
                    <a:pt x="1035560" y="591820"/>
                  </a:lnTo>
                  <a:lnTo>
                    <a:pt x="1036293" y="590550"/>
                  </a:lnTo>
                  <a:lnTo>
                    <a:pt x="1164917" y="590550"/>
                  </a:lnTo>
                  <a:lnTo>
                    <a:pt x="1164802" y="582930"/>
                  </a:lnTo>
                  <a:lnTo>
                    <a:pt x="1164760" y="580390"/>
                  </a:lnTo>
                  <a:close/>
                </a:path>
                <a:path w="1501140" h="894079">
                  <a:moveTo>
                    <a:pt x="1039088" y="590550"/>
                  </a:moveTo>
                  <a:lnTo>
                    <a:pt x="1037350" y="590550"/>
                  </a:lnTo>
                  <a:lnTo>
                    <a:pt x="1036795" y="591820"/>
                  </a:lnTo>
                  <a:lnTo>
                    <a:pt x="1038418" y="591820"/>
                  </a:lnTo>
                  <a:lnTo>
                    <a:pt x="1039088" y="590550"/>
                  </a:lnTo>
                  <a:close/>
                </a:path>
                <a:path w="1501140" h="894079">
                  <a:moveTo>
                    <a:pt x="997100" y="589280"/>
                  </a:moveTo>
                  <a:lnTo>
                    <a:pt x="996765" y="589280"/>
                  </a:lnTo>
                  <a:lnTo>
                    <a:pt x="996472" y="590550"/>
                  </a:lnTo>
                  <a:lnTo>
                    <a:pt x="997100" y="589280"/>
                  </a:lnTo>
                  <a:close/>
                </a:path>
                <a:path w="1501140" h="894079">
                  <a:moveTo>
                    <a:pt x="999006" y="588010"/>
                  </a:moveTo>
                  <a:lnTo>
                    <a:pt x="997707" y="588010"/>
                  </a:lnTo>
                  <a:lnTo>
                    <a:pt x="997728" y="589280"/>
                  </a:lnTo>
                  <a:lnTo>
                    <a:pt x="997571" y="590550"/>
                  </a:lnTo>
                  <a:lnTo>
                    <a:pt x="1000943" y="590550"/>
                  </a:lnTo>
                  <a:lnTo>
                    <a:pt x="1001383" y="589280"/>
                  </a:lnTo>
                  <a:lnTo>
                    <a:pt x="999466" y="589280"/>
                  </a:lnTo>
                  <a:lnTo>
                    <a:pt x="999006" y="588010"/>
                  </a:lnTo>
                  <a:close/>
                </a:path>
                <a:path w="1501140" h="894079">
                  <a:moveTo>
                    <a:pt x="1024398" y="589280"/>
                  </a:moveTo>
                  <a:lnTo>
                    <a:pt x="1022000" y="589280"/>
                  </a:lnTo>
                  <a:lnTo>
                    <a:pt x="1022586" y="590550"/>
                  </a:lnTo>
                  <a:lnTo>
                    <a:pt x="1024042" y="590550"/>
                  </a:lnTo>
                  <a:lnTo>
                    <a:pt x="1024398" y="589280"/>
                  </a:lnTo>
                  <a:close/>
                </a:path>
                <a:path w="1501140" h="894079">
                  <a:moveTo>
                    <a:pt x="880036" y="588010"/>
                  </a:moveTo>
                  <a:lnTo>
                    <a:pt x="878905" y="588010"/>
                  </a:lnTo>
                  <a:lnTo>
                    <a:pt x="878716" y="589280"/>
                  </a:lnTo>
                  <a:lnTo>
                    <a:pt x="879481" y="589280"/>
                  </a:lnTo>
                  <a:lnTo>
                    <a:pt x="880036" y="588010"/>
                  </a:lnTo>
                  <a:close/>
                </a:path>
                <a:path w="1501140" h="894079">
                  <a:moveTo>
                    <a:pt x="978074" y="588010"/>
                  </a:moveTo>
                  <a:lnTo>
                    <a:pt x="973247" y="588010"/>
                  </a:lnTo>
                  <a:lnTo>
                    <a:pt x="972514" y="589280"/>
                  </a:lnTo>
                  <a:lnTo>
                    <a:pt x="978106" y="589280"/>
                  </a:lnTo>
                  <a:lnTo>
                    <a:pt x="978074" y="588010"/>
                  </a:lnTo>
                  <a:close/>
                </a:path>
                <a:path w="1501140" h="894079">
                  <a:moveTo>
                    <a:pt x="980724" y="588010"/>
                  </a:moveTo>
                  <a:lnTo>
                    <a:pt x="979457" y="588010"/>
                  </a:lnTo>
                  <a:lnTo>
                    <a:pt x="979813" y="589280"/>
                  </a:lnTo>
                  <a:lnTo>
                    <a:pt x="980231" y="589280"/>
                  </a:lnTo>
                  <a:lnTo>
                    <a:pt x="980724" y="588010"/>
                  </a:lnTo>
                  <a:close/>
                </a:path>
                <a:path w="1501140" h="894079">
                  <a:moveTo>
                    <a:pt x="985624" y="588010"/>
                  </a:moveTo>
                  <a:lnTo>
                    <a:pt x="985038" y="588010"/>
                  </a:lnTo>
                  <a:lnTo>
                    <a:pt x="985174" y="589280"/>
                  </a:lnTo>
                  <a:lnTo>
                    <a:pt x="985624" y="588010"/>
                  </a:lnTo>
                  <a:close/>
                </a:path>
                <a:path w="1501140" h="894079">
                  <a:moveTo>
                    <a:pt x="1028324" y="585470"/>
                  </a:moveTo>
                  <a:lnTo>
                    <a:pt x="1022586" y="585470"/>
                  </a:lnTo>
                  <a:lnTo>
                    <a:pt x="1022806" y="586740"/>
                  </a:lnTo>
                  <a:lnTo>
                    <a:pt x="1019518" y="586740"/>
                  </a:lnTo>
                  <a:lnTo>
                    <a:pt x="1019288" y="588010"/>
                  </a:lnTo>
                  <a:lnTo>
                    <a:pt x="1018534" y="588010"/>
                  </a:lnTo>
                  <a:lnTo>
                    <a:pt x="1018523" y="589280"/>
                  </a:lnTo>
                  <a:lnTo>
                    <a:pt x="1025413" y="589280"/>
                  </a:lnTo>
                  <a:lnTo>
                    <a:pt x="1026398" y="588010"/>
                  </a:lnTo>
                  <a:lnTo>
                    <a:pt x="1027549" y="586740"/>
                  </a:lnTo>
                  <a:lnTo>
                    <a:pt x="1028324" y="585470"/>
                  </a:lnTo>
                  <a:close/>
                </a:path>
                <a:path w="1501140" h="894079">
                  <a:moveTo>
                    <a:pt x="1029047" y="588010"/>
                  </a:moveTo>
                  <a:lnTo>
                    <a:pt x="1027843" y="588010"/>
                  </a:lnTo>
                  <a:lnTo>
                    <a:pt x="1028659" y="589280"/>
                  </a:lnTo>
                  <a:lnTo>
                    <a:pt x="1029047" y="588010"/>
                  </a:lnTo>
                  <a:close/>
                </a:path>
                <a:path w="1501140" h="894079">
                  <a:moveTo>
                    <a:pt x="606306" y="586740"/>
                  </a:moveTo>
                  <a:lnTo>
                    <a:pt x="605573" y="586740"/>
                  </a:lnTo>
                  <a:lnTo>
                    <a:pt x="604892" y="588010"/>
                  </a:lnTo>
                  <a:lnTo>
                    <a:pt x="606306" y="586740"/>
                  </a:lnTo>
                  <a:close/>
                </a:path>
                <a:path w="1501140" h="894079">
                  <a:moveTo>
                    <a:pt x="881585" y="586740"/>
                  </a:moveTo>
                  <a:lnTo>
                    <a:pt x="879481" y="586740"/>
                  </a:lnTo>
                  <a:lnTo>
                    <a:pt x="879135" y="588010"/>
                  </a:lnTo>
                  <a:lnTo>
                    <a:pt x="881376" y="588010"/>
                  </a:lnTo>
                  <a:lnTo>
                    <a:pt x="881585" y="586740"/>
                  </a:lnTo>
                  <a:close/>
                </a:path>
                <a:path w="1501140" h="894079">
                  <a:moveTo>
                    <a:pt x="978106" y="581660"/>
                  </a:moveTo>
                  <a:lnTo>
                    <a:pt x="977163" y="582930"/>
                  </a:lnTo>
                  <a:lnTo>
                    <a:pt x="975907" y="584200"/>
                  </a:lnTo>
                  <a:lnTo>
                    <a:pt x="974870" y="585470"/>
                  </a:lnTo>
                  <a:lnTo>
                    <a:pt x="974609" y="586740"/>
                  </a:lnTo>
                  <a:lnTo>
                    <a:pt x="974253" y="588010"/>
                  </a:lnTo>
                  <a:lnTo>
                    <a:pt x="977886" y="588010"/>
                  </a:lnTo>
                  <a:lnTo>
                    <a:pt x="977509" y="586740"/>
                  </a:lnTo>
                  <a:lnTo>
                    <a:pt x="977352" y="586740"/>
                  </a:lnTo>
                  <a:lnTo>
                    <a:pt x="977268" y="584200"/>
                  </a:lnTo>
                  <a:lnTo>
                    <a:pt x="977551" y="582930"/>
                  </a:lnTo>
                  <a:lnTo>
                    <a:pt x="978064" y="582930"/>
                  </a:lnTo>
                  <a:lnTo>
                    <a:pt x="978106" y="581660"/>
                  </a:lnTo>
                  <a:close/>
                </a:path>
                <a:path w="1501140" h="894079">
                  <a:moveTo>
                    <a:pt x="981006" y="584200"/>
                  </a:moveTo>
                  <a:lnTo>
                    <a:pt x="977896" y="584200"/>
                  </a:lnTo>
                  <a:lnTo>
                    <a:pt x="977991" y="585470"/>
                  </a:lnTo>
                  <a:lnTo>
                    <a:pt x="979153" y="588010"/>
                  </a:lnTo>
                  <a:lnTo>
                    <a:pt x="981027" y="588010"/>
                  </a:lnTo>
                  <a:lnTo>
                    <a:pt x="981006" y="584200"/>
                  </a:lnTo>
                  <a:close/>
                </a:path>
                <a:path w="1501140" h="894079">
                  <a:moveTo>
                    <a:pt x="984744" y="585470"/>
                  </a:moveTo>
                  <a:lnTo>
                    <a:pt x="983477" y="585470"/>
                  </a:lnTo>
                  <a:lnTo>
                    <a:pt x="984441" y="588010"/>
                  </a:lnTo>
                  <a:lnTo>
                    <a:pt x="987310" y="588010"/>
                  </a:lnTo>
                  <a:lnTo>
                    <a:pt x="987530" y="586740"/>
                  </a:lnTo>
                  <a:lnTo>
                    <a:pt x="985038" y="586740"/>
                  </a:lnTo>
                  <a:lnTo>
                    <a:pt x="984744" y="585470"/>
                  </a:lnTo>
                  <a:close/>
                </a:path>
                <a:path w="1501140" h="894079">
                  <a:moveTo>
                    <a:pt x="998493" y="586740"/>
                  </a:moveTo>
                  <a:lnTo>
                    <a:pt x="997456" y="588010"/>
                  </a:lnTo>
                  <a:lnTo>
                    <a:pt x="998692" y="588010"/>
                  </a:lnTo>
                  <a:lnTo>
                    <a:pt x="998493" y="586740"/>
                  </a:lnTo>
                  <a:close/>
                </a:path>
                <a:path w="1501140" h="894079">
                  <a:moveTo>
                    <a:pt x="1018921" y="586740"/>
                  </a:moveTo>
                  <a:lnTo>
                    <a:pt x="1017571" y="586740"/>
                  </a:lnTo>
                  <a:lnTo>
                    <a:pt x="1018345" y="588010"/>
                  </a:lnTo>
                  <a:lnTo>
                    <a:pt x="1019288" y="588010"/>
                  </a:lnTo>
                  <a:lnTo>
                    <a:pt x="1018921" y="586740"/>
                  </a:lnTo>
                  <a:close/>
                </a:path>
                <a:path w="1501140" h="894079">
                  <a:moveTo>
                    <a:pt x="1029832" y="586740"/>
                  </a:moveTo>
                  <a:lnTo>
                    <a:pt x="1027581" y="586740"/>
                  </a:lnTo>
                  <a:lnTo>
                    <a:pt x="1027581" y="588010"/>
                  </a:lnTo>
                  <a:lnTo>
                    <a:pt x="1029549" y="588010"/>
                  </a:lnTo>
                  <a:lnTo>
                    <a:pt x="1029832" y="586740"/>
                  </a:lnTo>
                  <a:close/>
                </a:path>
                <a:path w="1501140" h="894079">
                  <a:moveTo>
                    <a:pt x="1033204" y="586740"/>
                  </a:moveTo>
                  <a:lnTo>
                    <a:pt x="1031455" y="586740"/>
                  </a:lnTo>
                  <a:lnTo>
                    <a:pt x="1030837" y="588010"/>
                  </a:lnTo>
                  <a:lnTo>
                    <a:pt x="1031916" y="588010"/>
                  </a:lnTo>
                  <a:lnTo>
                    <a:pt x="1033204" y="586740"/>
                  </a:lnTo>
                  <a:close/>
                </a:path>
                <a:path w="1501140" h="894079">
                  <a:moveTo>
                    <a:pt x="882151" y="584200"/>
                  </a:moveTo>
                  <a:lnTo>
                    <a:pt x="880392" y="584200"/>
                  </a:lnTo>
                  <a:lnTo>
                    <a:pt x="879522" y="585470"/>
                  </a:lnTo>
                  <a:lnTo>
                    <a:pt x="879680" y="586740"/>
                  </a:lnTo>
                  <a:lnTo>
                    <a:pt x="882046" y="586740"/>
                  </a:lnTo>
                  <a:lnTo>
                    <a:pt x="882350" y="585470"/>
                  </a:lnTo>
                  <a:lnTo>
                    <a:pt x="882549" y="585470"/>
                  </a:lnTo>
                  <a:lnTo>
                    <a:pt x="882151" y="584200"/>
                  </a:lnTo>
                  <a:close/>
                </a:path>
                <a:path w="1501140" h="894079">
                  <a:moveTo>
                    <a:pt x="973938" y="582930"/>
                  </a:moveTo>
                  <a:lnTo>
                    <a:pt x="968923" y="582930"/>
                  </a:lnTo>
                  <a:lnTo>
                    <a:pt x="968693" y="584200"/>
                  </a:lnTo>
                  <a:lnTo>
                    <a:pt x="968494" y="585470"/>
                  </a:lnTo>
                  <a:lnTo>
                    <a:pt x="966965" y="585470"/>
                  </a:lnTo>
                  <a:lnTo>
                    <a:pt x="966630" y="586740"/>
                  </a:lnTo>
                  <a:lnTo>
                    <a:pt x="973300" y="586740"/>
                  </a:lnTo>
                  <a:lnTo>
                    <a:pt x="973368" y="585470"/>
                  </a:lnTo>
                  <a:lnTo>
                    <a:pt x="973436" y="584200"/>
                  </a:lnTo>
                  <a:lnTo>
                    <a:pt x="973666" y="584200"/>
                  </a:lnTo>
                  <a:lnTo>
                    <a:pt x="973938" y="582930"/>
                  </a:lnTo>
                  <a:close/>
                </a:path>
                <a:path w="1501140" h="894079">
                  <a:moveTo>
                    <a:pt x="985362" y="584200"/>
                  </a:moveTo>
                  <a:lnTo>
                    <a:pt x="984703" y="584200"/>
                  </a:lnTo>
                  <a:lnTo>
                    <a:pt x="984703" y="585470"/>
                  </a:lnTo>
                  <a:lnTo>
                    <a:pt x="985038" y="586740"/>
                  </a:lnTo>
                  <a:lnTo>
                    <a:pt x="987530" y="586740"/>
                  </a:lnTo>
                  <a:lnTo>
                    <a:pt x="987247" y="585470"/>
                  </a:lnTo>
                  <a:lnTo>
                    <a:pt x="985456" y="585470"/>
                  </a:lnTo>
                  <a:lnTo>
                    <a:pt x="985362" y="584200"/>
                  </a:lnTo>
                  <a:close/>
                </a:path>
                <a:path w="1501140" h="894079">
                  <a:moveTo>
                    <a:pt x="1020345" y="585470"/>
                  </a:moveTo>
                  <a:lnTo>
                    <a:pt x="1019948" y="585470"/>
                  </a:lnTo>
                  <a:lnTo>
                    <a:pt x="1019707" y="586740"/>
                  </a:lnTo>
                  <a:lnTo>
                    <a:pt x="1021026" y="586740"/>
                  </a:lnTo>
                  <a:lnTo>
                    <a:pt x="1020345" y="585470"/>
                  </a:lnTo>
                  <a:close/>
                </a:path>
                <a:path w="1501140" h="894079">
                  <a:moveTo>
                    <a:pt x="1034272" y="585470"/>
                  </a:moveTo>
                  <a:lnTo>
                    <a:pt x="1028324" y="585470"/>
                  </a:lnTo>
                  <a:lnTo>
                    <a:pt x="1028073" y="586740"/>
                  </a:lnTo>
                  <a:lnTo>
                    <a:pt x="1033874" y="586740"/>
                  </a:lnTo>
                  <a:lnTo>
                    <a:pt x="1034272" y="585470"/>
                  </a:lnTo>
                  <a:close/>
                </a:path>
                <a:path w="1501140" h="894079">
                  <a:moveTo>
                    <a:pt x="986231" y="584200"/>
                  </a:moveTo>
                  <a:lnTo>
                    <a:pt x="985969" y="584200"/>
                  </a:lnTo>
                  <a:lnTo>
                    <a:pt x="985781" y="585470"/>
                  </a:lnTo>
                  <a:lnTo>
                    <a:pt x="986912" y="585470"/>
                  </a:lnTo>
                  <a:lnTo>
                    <a:pt x="986231" y="584200"/>
                  </a:lnTo>
                  <a:close/>
                </a:path>
                <a:path w="1501140" h="894079">
                  <a:moveTo>
                    <a:pt x="875366" y="579120"/>
                  </a:moveTo>
                  <a:lnTo>
                    <a:pt x="616431" y="579120"/>
                  </a:lnTo>
                  <a:lnTo>
                    <a:pt x="615907" y="580390"/>
                  </a:lnTo>
                  <a:lnTo>
                    <a:pt x="613237" y="580390"/>
                  </a:lnTo>
                  <a:lnTo>
                    <a:pt x="612452" y="581660"/>
                  </a:lnTo>
                  <a:lnTo>
                    <a:pt x="611007" y="581660"/>
                  </a:lnTo>
                  <a:lnTo>
                    <a:pt x="610023" y="582930"/>
                  </a:lnTo>
                  <a:lnTo>
                    <a:pt x="608829" y="582930"/>
                  </a:lnTo>
                  <a:lnTo>
                    <a:pt x="608295" y="584200"/>
                  </a:lnTo>
                  <a:lnTo>
                    <a:pt x="870559" y="584200"/>
                  </a:lnTo>
                  <a:lnTo>
                    <a:pt x="871041" y="582930"/>
                  </a:lnTo>
                  <a:lnTo>
                    <a:pt x="873606" y="580390"/>
                  </a:lnTo>
                  <a:lnTo>
                    <a:pt x="614640" y="580390"/>
                  </a:lnTo>
                  <a:lnTo>
                    <a:pt x="613991" y="579120"/>
                  </a:lnTo>
                  <a:lnTo>
                    <a:pt x="875366" y="579120"/>
                  </a:lnTo>
                  <a:close/>
                </a:path>
                <a:path w="1501140" h="894079">
                  <a:moveTo>
                    <a:pt x="980336" y="582930"/>
                  </a:moveTo>
                  <a:lnTo>
                    <a:pt x="978514" y="582930"/>
                  </a:lnTo>
                  <a:lnTo>
                    <a:pt x="978828" y="584200"/>
                  </a:lnTo>
                  <a:lnTo>
                    <a:pt x="980734" y="584200"/>
                  </a:lnTo>
                  <a:lnTo>
                    <a:pt x="980336" y="582930"/>
                  </a:lnTo>
                  <a:close/>
                </a:path>
                <a:path w="1501140" h="894079">
                  <a:moveTo>
                    <a:pt x="974232" y="581660"/>
                  </a:moveTo>
                  <a:lnTo>
                    <a:pt x="970316" y="581660"/>
                  </a:lnTo>
                  <a:lnTo>
                    <a:pt x="969656" y="582930"/>
                  </a:lnTo>
                  <a:lnTo>
                    <a:pt x="974420" y="582930"/>
                  </a:lnTo>
                  <a:lnTo>
                    <a:pt x="974232" y="581660"/>
                  </a:lnTo>
                  <a:close/>
                </a:path>
                <a:path w="1501140" h="894079">
                  <a:moveTo>
                    <a:pt x="1164739" y="579120"/>
                  </a:moveTo>
                  <a:lnTo>
                    <a:pt x="1020021" y="579120"/>
                  </a:lnTo>
                  <a:lnTo>
                    <a:pt x="1020241" y="580390"/>
                  </a:lnTo>
                  <a:lnTo>
                    <a:pt x="1019738" y="581660"/>
                  </a:lnTo>
                  <a:lnTo>
                    <a:pt x="1019623" y="582930"/>
                  </a:lnTo>
                  <a:lnTo>
                    <a:pt x="1019885" y="582930"/>
                  </a:lnTo>
                  <a:lnTo>
                    <a:pt x="1020324" y="581660"/>
                  </a:lnTo>
                  <a:lnTo>
                    <a:pt x="1028670" y="581660"/>
                  </a:lnTo>
                  <a:lnTo>
                    <a:pt x="1029486" y="580390"/>
                  </a:lnTo>
                  <a:lnTo>
                    <a:pt x="1164760" y="580390"/>
                  </a:lnTo>
                  <a:lnTo>
                    <a:pt x="1164739" y="579120"/>
                  </a:lnTo>
                  <a:close/>
                </a:path>
                <a:path w="1501140" h="894079">
                  <a:moveTo>
                    <a:pt x="1025916" y="581660"/>
                  </a:moveTo>
                  <a:lnTo>
                    <a:pt x="1021591" y="581660"/>
                  </a:lnTo>
                  <a:lnTo>
                    <a:pt x="1021424" y="582930"/>
                  </a:lnTo>
                  <a:lnTo>
                    <a:pt x="1022607" y="582930"/>
                  </a:lnTo>
                  <a:lnTo>
                    <a:pt x="1025916" y="581660"/>
                  </a:lnTo>
                  <a:close/>
                </a:path>
                <a:path w="1501140" h="894079">
                  <a:moveTo>
                    <a:pt x="1028670" y="581660"/>
                  </a:moveTo>
                  <a:lnTo>
                    <a:pt x="1025916" y="581660"/>
                  </a:lnTo>
                  <a:lnTo>
                    <a:pt x="1025623" y="582930"/>
                  </a:lnTo>
                  <a:lnTo>
                    <a:pt x="1027675" y="582930"/>
                  </a:lnTo>
                  <a:lnTo>
                    <a:pt x="1028670" y="581660"/>
                  </a:lnTo>
                  <a:close/>
                </a:path>
                <a:path w="1501140" h="894079">
                  <a:moveTo>
                    <a:pt x="1030879" y="581660"/>
                  </a:moveTo>
                  <a:lnTo>
                    <a:pt x="1030062" y="581660"/>
                  </a:lnTo>
                  <a:lnTo>
                    <a:pt x="1029738" y="582930"/>
                  </a:lnTo>
                  <a:lnTo>
                    <a:pt x="1033465" y="582930"/>
                  </a:lnTo>
                  <a:lnTo>
                    <a:pt x="1030879" y="581660"/>
                  </a:lnTo>
                  <a:close/>
                </a:path>
                <a:path w="1501140" h="894079">
                  <a:moveTo>
                    <a:pt x="985153" y="580390"/>
                  </a:moveTo>
                  <a:lnTo>
                    <a:pt x="980902" y="580390"/>
                  </a:lnTo>
                  <a:lnTo>
                    <a:pt x="981928" y="581660"/>
                  </a:lnTo>
                  <a:lnTo>
                    <a:pt x="983938" y="581660"/>
                  </a:lnTo>
                  <a:lnTo>
                    <a:pt x="985153" y="580390"/>
                  </a:lnTo>
                  <a:close/>
                </a:path>
                <a:path w="1501140" h="894079">
                  <a:moveTo>
                    <a:pt x="983980" y="574040"/>
                  </a:moveTo>
                  <a:lnTo>
                    <a:pt x="982001" y="574040"/>
                  </a:lnTo>
                  <a:lnTo>
                    <a:pt x="981970" y="575310"/>
                  </a:lnTo>
                  <a:lnTo>
                    <a:pt x="982881" y="575310"/>
                  </a:lnTo>
                  <a:lnTo>
                    <a:pt x="982525" y="576580"/>
                  </a:lnTo>
                  <a:lnTo>
                    <a:pt x="981687" y="576580"/>
                  </a:lnTo>
                  <a:lnTo>
                    <a:pt x="981153" y="577850"/>
                  </a:lnTo>
                  <a:lnTo>
                    <a:pt x="980786" y="579120"/>
                  </a:lnTo>
                  <a:lnTo>
                    <a:pt x="980765" y="580390"/>
                  </a:lnTo>
                  <a:lnTo>
                    <a:pt x="985697" y="580390"/>
                  </a:lnTo>
                  <a:lnTo>
                    <a:pt x="986022" y="581660"/>
                  </a:lnTo>
                  <a:lnTo>
                    <a:pt x="986409" y="580390"/>
                  </a:lnTo>
                  <a:lnTo>
                    <a:pt x="986420" y="579120"/>
                  </a:lnTo>
                  <a:lnTo>
                    <a:pt x="985928" y="577850"/>
                  </a:lnTo>
                  <a:lnTo>
                    <a:pt x="986116" y="576580"/>
                  </a:lnTo>
                  <a:lnTo>
                    <a:pt x="985509" y="575310"/>
                  </a:lnTo>
                  <a:lnTo>
                    <a:pt x="983980" y="574040"/>
                  </a:lnTo>
                  <a:close/>
                </a:path>
                <a:path w="1501140" h="894079">
                  <a:moveTo>
                    <a:pt x="969813" y="579120"/>
                  </a:moveTo>
                  <a:lnTo>
                    <a:pt x="968766" y="579120"/>
                  </a:lnTo>
                  <a:lnTo>
                    <a:pt x="967782" y="580390"/>
                  </a:lnTo>
                  <a:lnTo>
                    <a:pt x="969991" y="580390"/>
                  </a:lnTo>
                  <a:lnTo>
                    <a:pt x="969813" y="579120"/>
                  </a:lnTo>
                  <a:close/>
                </a:path>
                <a:path w="1501140" h="894079">
                  <a:moveTo>
                    <a:pt x="972389" y="579120"/>
                  </a:moveTo>
                  <a:lnTo>
                    <a:pt x="971991" y="579120"/>
                  </a:lnTo>
                  <a:lnTo>
                    <a:pt x="970336" y="580390"/>
                  </a:lnTo>
                  <a:lnTo>
                    <a:pt x="972598" y="580390"/>
                  </a:lnTo>
                  <a:lnTo>
                    <a:pt x="972389" y="579120"/>
                  </a:lnTo>
                  <a:close/>
                </a:path>
                <a:path w="1501140" h="894079">
                  <a:moveTo>
                    <a:pt x="990660" y="579120"/>
                  </a:moveTo>
                  <a:lnTo>
                    <a:pt x="987687" y="579120"/>
                  </a:lnTo>
                  <a:lnTo>
                    <a:pt x="989561" y="580390"/>
                  </a:lnTo>
                  <a:lnTo>
                    <a:pt x="990430" y="580390"/>
                  </a:lnTo>
                  <a:lnTo>
                    <a:pt x="990660" y="579120"/>
                  </a:lnTo>
                  <a:close/>
                </a:path>
                <a:path w="1501140" h="894079">
                  <a:moveTo>
                    <a:pt x="1007519" y="579120"/>
                  </a:moveTo>
                  <a:lnTo>
                    <a:pt x="1005278" y="579120"/>
                  </a:lnTo>
                  <a:lnTo>
                    <a:pt x="1005466" y="580390"/>
                  </a:lnTo>
                  <a:lnTo>
                    <a:pt x="1006555" y="580390"/>
                  </a:lnTo>
                  <a:lnTo>
                    <a:pt x="1007519" y="579120"/>
                  </a:lnTo>
                  <a:close/>
                </a:path>
                <a:path w="1501140" h="894079">
                  <a:moveTo>
                    <a:pt x="1017895" y="575310"/>
                  </a:moveTo>
                  <a:lnTo>
                    <a:pt x="1016900" y="575310"/>
                  </a:lnTo>
                  <a:lnTo>
                    <a:pt x="1017225" y="576580"/>
                  </a:lnTo>
                  <a:lnTo>
                    <a:pt x="1017340" y="577850"/>
                  </a:lnTo>
                  <a:lnTo>
                    <a:pt x="1017654" y="577850"/>
                  </a:lnTo>
                  <a:lnTo>
                    <a:pt x="1017916" y="579120"/>
                  </a:lnTo>
                  <a:lnTo>
                    <a:pt x="1018387" y="580390"/>
                  </a:lnTo>
                  <a:lnTo>
                    <a:pt x="1018796" y="579120"/>
                  </a:lnTo>
                  <a:lnTo>
                    <a:pt x="1164739" y="579120"/>
                  </a:lnTo>
                  <a:lnTo>
                    <a:pt x="1164697" y="576580"/>
                  </a:lnTo>
                  <a:lnTo>
                    <a:pt x="1018461" y="576580"/>
                  </a:lnTo>
                  <a:lnTo>
                    <a:pt x="1017895" y="575310"/>
                  </a:lnTo>
                  <a:close/>
                </a:path>
                <a:path w="1501140" h="894079">
                  <a:moveTo>
                    <a:pt x="910579" y="551180"/>
                  </a:moveTo>
                  <a:lnTo>
                    <a:pt x="612766" y="551180"/>
                  </a:lnTo>
                  <a:lnTo>
                    <a:pt x="613834" y="552450"/>
                  </a:lnTo>
                  <a:lnTo>
                    <a:pt x="613845" y="553720"/>
                  </a:lnTo>
                  <a:lnTo>
                    <a:pt x="613237" y="554990"/>
                  </a:lnTo>
                  <a:lnTo>
                    <a:pt x="613133" y="557530"/>
                  </a:lnTo>
                  <a:lnTo>
                    <a:pt x="614305" y="561340"/>
                  </a:lnTo>
                  <a:lnTo>
                    <a:pt x="615017" y="566420"/>
                  </a:lnTo>
                  <a:lnTo>
                    <a:pt x="615311" y="567690"/>
                  </a:lnTo>
                  <a:lnTo>
                    <a:pt x="615154" y="568960"/>
                  </a:lnTo>
                  <a:lnTo>
                    <a:pt x="615091" y="570230"/>
                  </a:lnTo>
                  <a:lnTo>
                    <a:pt x="614860" y="571500"/>
                  </a:lnTo>
                  <a:lnTo>
                    <a:pt x="616599" y="579120"/>
                  </a:lnTo>
                  <a:lnTo>
                    <a:pt x="876831" y="579120"/>
                  </a:lnTo>
                  <a:lnTo>
                    <a:pt x="877177" y="577850"/>
                  </a:lnTo>
                  <a:lnTo>
                    <a:pt x="877428" y="577850"/>
                  </a:lnTo>
                  <a:lnTo>
                    <a:pt x="878852" y="575310"/>
                  </a:lnTo>
                  <a:lnTo>
                    <a:pt x="880234" y="575310"/>
                  </a:lnTo>
                  <a:lnTo>
                    <a:pt x="881669" y="574040"/>
                  </a:lnTo>
                  <a:lnTo>
                    <a:pt x="882674" y="572770"/>
                  </a:lnTo>
                  <a:lnTo>
                    <a:pt x="884548" y="572770"/>
                  </a:lnTo>
                  <a:lnTo>
                    <a:pt x="884538" y="571500"/>
                  </a:lnTo>
                  <a:lnTo>
                    <a:pt x="887933" y="571500"/>
                  </a:lnTo>
                  <a:lnTo>
                    <a:pt x="886842" y="567690"/>
                  </a:lnTo>
                  <a:lnTo>
                    <a:pt x="886821" y="566420"/>
                  </a:lnTo>
                  <a:lnTo>
                    <a:pt x="887302" y="566420"/>
                  </a:lnTo>
                  <a:lnTo>
                    <a:pt x="888622" y="565150"/>
                  </a:lnTo>
                  <a:lnTo>
                    <a:pt x="888904" y="563880"/>
                  </a:lnTo>
                  <a:lnTo>
                    <a:pt x="889522" y="563880"/>
                  </a:lnTo>
                  <a:lnTo>
                    <a:pt x="890674" y="562610"/>
                  </a:lnTo>
                  <a:lnTo>
                    <a:pt x="891732" y="562610"/>
                  </a:lnTo>
                  <a:lnTo>
                    <a:pt x="892705" y="561340"/>
                  </a:lnTo>
                  <a:lnTo>
                    <a:pt x="894098" y="560070"/>
                  </a:lnTo>
                  <a:lnTo>
                    <a:pt x="895333" y="560070"/>
                  </a:lnTo>
                  <a:lnTo>
                    <a:pt x="896580" y="558800"/>
                  </a:lnTo>
                  <a:lnTo>
                    <a:pt x="904443" y="558800"/>
                  </a:lnTo>
                  <a:lnTo>
                    <a:pt x="905082" y="557530"/>
                  </a:lnTo>
                  <a:lnTo>
                    <a:pt x="905553" y="557530"/>
                  </a:lnTo>
                  <a:lnTo>
                    <a:pt x="905993" y="556260"/>
                  </a:lnTo>
                  <a:lnTo>
                    <a:pt x="908202" y="553720"/>
                  </a:lnTo>
                  <a:lnTo>
                    <a:pt x="908820" y="552450"/>
                  </a:lnTo>
                  <a:lnTo>
                    <a:pt x="909898" y="552450"/>
                  </a:lnTo>
                  <a:lnTo>
                    <a:pt x="910579" y="551180"/>
                  </a:lnTo>
                  <a:close/>
                </a:path>
                <a:path w="1501140" h="894079">
                  <a:moveTo>
                    <a:pt x="974839" y="577850"/>
                  </a:moveTo>
                  <a:lnTo>
                    <a:pt x="973331" y="577850"/>
                  </a:lnTo>
                  <a:lnTo>
                    <a:pt x="974389" y="579120"/>
                  </a:lnTo>
                  <a:lnTo>
                    <a:pt x="975383" y="579120"/>
                  </a:lnTo>
                  <a:lnTo>
                    <a:pt x="974839" y="577850"/>
                  </a:lnTo>
                  <a:close/>
                </a:path>
                <a:path w="1501140" h="894079">
                  <a:moveTo>
                    <a:pt x="991875" y="574040"/>
                  </a:moveTo>
                  <a:lnTo>
                    <a:pt x="984346" y="574040"/>
                  </a:lnTo>
                  <a:lnTo>
                    <a:pt x="986284" y="575310"/>
                  </a:lnTo>
                  <a:lnTo>
                    <a:pt x="986441" y="575310"/>
                  </a:lnTo>
                  <a:lnTo>
                    <a:pt x="986723" y="576580"/>
                  </a:lnTo>
                  <a:lnTo>
                    <a:pt x="986849" y="577850"/>
                  </a:lnTo>
                  <a:lnTo>
                    <a:pt x="987048" y="579120"/>
                  </a:lnTo>
                  <a:lnTo>
                    <a:pt x="990461" y="579120"/>
                  </a:lnTo>
                  <a:lnTo>
                    <a:pt x="990357" y="577850"/>
                  </a:lnTo>
                  <a:lnTo>
                    <a:pt x="989331" y="577850"/>
                  </a:lnTo>
                  <a:lnTo>
                    <a:pt x="990357" y="576580"/>
                  </a:lnTo>
                  <a:lnTo>
                    <a:pt x="990608" y="575310"/>
                  </a:lnTo>
                  <a:lnTo>
                    <a:pt x="991875" y="574040"/>
                  </a:lnTo>
                  <a:close/>
                </a:path>
                <a:path w="1501140" h="894079">
                  <a:moveTo>
                    <a:pt x="995100" y="574040"/>
                  </a:moveTo>
                  <a:lnTo>
                    <a:pt x="992482" y="574040"/>
                  </a:lnTo>
                  <a:lnTo>
                    <a:pt x="992095" y="575310"/>
                  </a:lnTo>
                  <a:lnTo>
                    <a:pt x="991728" y="575310"/>
                  </a:lnTo>
                  <a:lnTo>
                    <a:pt x="991530" y="576580"/>
                  </a:lnTo>
                  <a:lnTo>
                    <a:pt x="993226" y="576580"/>
                  </a:lnTo>
                  <a:lnTo>
                    <a:pt x="992671" y="579120"/>
                  </a:lnTo>
                  <a:lnTo>
                    <a:pt x="994817" y="579120"/>
                  </a:lnTo>
                  <a:lnTo>
                    <a:pt x="994880" y="575310"/>
                  </a:lnTo>
                  <a:lnTo>
                    <a:pt x="995100" y="574040"/>
                  </a:lnTo>
                  <a:close/>
                </a:path>
                <a:path w="1501140" h="894079">
                  <a:moveTo>
                    <a:pt x="1007299" y="577850"/>
                  </a:moveTo>
                  <a:lnTo>
                    <a:pt x="1002472" y="577850"/>
                  </a:lnTo>
                  <a:lnTo>
                    <a:pt x="1002053" y="579120"/>
                  </a:lnTo>
                  <a:lnTo>
                    <a:pt x="1006901" y="579120"/>
                  </a:lnTo>
                  <a:lnTo>
                    <a:pt x="1007299" y="577850"/>
                  </a:lnTo>
                  <a:close/>
                </a:path>
                <a:path w="1501140" h="894079">
                  <a:moveTo>
                    <a:pt x="1008293" y="577850"/>
                  </a:moveTo>
                  <a:lnTo>
                    <a:pt x="1007697" y="577850"/>
                  </a:lnTo>
                  <a:lnTo>
                    <a:pt x="1007393" y="579120"/>
                  </a:lnTo>
                  <a:lnTo>
                    <a:pt x="1008314" y="579120"/>
                  </a:lnTo>
                  <a:lnTo>
                    <a:pt x="1008293" y="577850"/>
                  </a:lnTo>
                  <a:close/>
                </a:path>
                <a:path w="1501140" h="894079">
                  <a:moveTo>
                    <a:pt x="976640" y="576580"/>
                  </a:moveTo>
                  <a:lnTo>
                    <a:pt x="974294" y="576580"/>
                  </a:lnTo>
                  <a:lnTo>
                    <a:pt x="974839" y="577850"/>
                  </a:lnTo>
                  <a:lnTo>
                    <a:pt x="976535" y="577850"/>
                  </a:lnTo>
                  <a:lnTo>
                    <a:pt x="976640" y="576580"/>
                  </a:lnTo>
                  <a:close/>
                </a:path>
                <a:path w="1501140" h="894079">
                  <a:moveTo>
                    <a:pt x="1003246" y="572770"/>
                  </a:moveTo>
                  <a:lnTo>
                    <a:pt x="1000922" y="572770"/>
                  </a:lnTo>
                  <a:lnTo>
                    <a:pt x="999205" y="575310"/>
                  </a:lnTo>
                  <a:lnTo>
                    <a:pt x="998786" y="576580"/>
                  </a:lnTo>
                  <a:lnTo>
                    <a:pt x="1000555" y="576580"/>
                  </a:lnTo>
                  <a:lnTo>
                    <a:pt x="1000712" y="577850"/>
                  </a:lnTo>
                  <a:lnTo>
                    <a:pt x="1001519" y="577850"/>
                  </a:lnTo>
                  <a:lnTo>
                    <a:pt x="1002576" y="576580"/>
                  </a:lnTo>
                  <a:lnTo>
                    <a:pt x="1002430" y="575310"/>
                  </a:lnTo>
                  <a:lnTo>
                    <a:pt x="1003885" y="575310"/>
                  </a:lnTo>
                  <a:lnTo>
                    <a:pt x="1003948" y="574040"/>
                  </a:lnTo>
                  <a:lnTo>
                    <a:pt x="1003812" y="574040"/>
                  </a:lnTo>
                  <a:lnTo>
                    <a:pt x="1003246" y="572770"/>
                  </a:lnTo>
                  <a:close/>
                </a:path>
                <a:path w="1501140" h="894079">
                  <a:moveTo>
                    <a:pt x="1021235" y="566420"/>
                  </a:moveTo>
                  <a:lnTo>
                    <a:pt x="998231" y="566420"/>
                  </a:lnTo>
                  <a:lnTo>
                    <a:pt x="998472" y="567690"/>
                  </a:lnTo>
                  <a:lnTo>
                    <a:pt x="997645" y="568960"/>
                  </a:lnTo>
                  <a:lnTo>
                    <a:pt x="997351" y="568960"/>
                  </a:lnTo>
                  <a:lnTo>
                    <a:pt x="997425" y="570230"/>
                  </a:lnTo>
                  <a:lnTo>
                    <a:pt x="997257" y="570230"/>
                  </a:lnTo>
                  <a:lnTo>
                    <a:pt x="996964" y="571500"/>
                  </a:lnTo>
                  <a:lnTo>
                    <a:pt x="996737" y="572601"/>
                  </a:lnTo>
                  <a:lnTo>
                    <a:pt x="996622" y="574040"/>
                  </a:lnTo>
                  <a:lnTo>
                    <a:pt x="996542" y="575310"/>
                  </a:lnTo>
                  <a:lnTo>
                    <a:pt x="996461" y="576580"/>
                  </a:lnTo>
                  <a:lnTo>
                    <a:pt x="996943" y="576580"/>
                  </a:lnTo>
                  <a:lnTo>
                    <a:pt x="997351" y="575310"/>
                  </a:lnTo>
                  <a:lnTo>
                    <a:pt x="997938" y="574040"/>
                  </a:lnTo>
                  <a:lnTo>
                    <a:pt x="998733" y="571500"/>
                  </a:lnTo>
                  <a:lnTo>
                    <a:pt x="1015592" y="571500"/>
                  </a:lnTo>
                  <a:lnTo>
                    <a:pt x="1018147" y="570230"/>
                  </a:lnTo>
                  <a:lnTo>
                    <a:pt x="1020628" y="567690"/>
                  </a:lnTo>
                  <a:lnTo>
                    <a:pt x="1021235" y="566420"/>
                  </a:lnTo>
                  <a:close/>
                </a:path>
                <a:path w="1501140" h="894079">
                  <a:moveTo>
                    <a:pt x="1003885" y="575310"/>
                  </a:moveTo>
                  <a:lnTo>
                    <a:pt x="1002430" y="575310"/>
                  </a:lnTo>
                  <a:lnTo>
                    <a:pt x="1003561" y="576580"/>
                  </a:lnTo>
                  <a:lnTo>
                    <a:pt x="1003885" y="575310"/>
                  </a:lnTo>
                  <a:close/>
                </a:path>
                <a:path w="1501140" h="894079">
                  <a:moveTo>
                    <a:pt x="1164518" y="563880"/>
                  </a:moveTo>
                  <a:lnTo>
                    <a:pt x="997917" y="563880"/>
                  </a:lnTo>
                  <a:lnTo>
                    <a:pt x="997864" y="566420"/>
                  </a:lnTo>
                  <a:lnTo>
                    <a:pt x="1029130" y="566420"/>
                  </a:lnTo>
                  <a:lnTo>
                    <a:pt x="1029675" y="567690"/>
                  </a:lnTo>
                  <a:lnTo>
                    <a:pt x="1030638" y="568960"/>
                  </a:lnTo>
                  <a:lnTo>
                    <a:pt x="1029382" y="570230"/>
                  </a:lnTo>
                  <a:lnTo>
                    <a:pt x="1020900" y="570230"/>
                  </a:lnTo>
                  <a:lnTo>
                    <a:pt x="1022010" y="571500"/>
                  </a:lnTo>
                  <a:lnTo>
                    <a:pt x="1021864" y="571500"/>
                  </a:lnTo>
                  <a:lnTo>
                    <a:pt x="1021780" y="572770"/>
                  </a:lnTo>
                  <a:lnTo>
                    <a:pt x="1018639" y="572770"/>
                  </a:lnTo>
                  <a:lnTo>
                    <a:pt x="1018345" y="574040"/>
                  </a:lnTo>
                  <a:lnTo>
                    <a:pt x="1019173" y="575310"/>
                  </a:lnTo>
                  <a:lnTo>
                    <a:pt x="1020335" y="575310"/>
                  </a:lnTo>
                  <a:lnTo>
                    <a:pt x="1021152" y="576580"/>
                  </a:lnTo>
                  <a:lnTo>
                    <a:pt x="1164697" y="576580"/>
                  </a:lnTo>
                  <a:lnTo>
                    <a:pt x="1164571" y="567690"/>
                  </a:lnTo>
                  <a:lnTo>
                    <a:pt x="1164518" y="563880"/>
                  </a:lnTo>
                  <a:close/>
                </a:path>
                <a:path w="1501140" h="894079">
                  <a:moveTo>
                    <a:pt x="981216" y="567690"/>
                  </a:moveTo>
                  <a:lnTo>
                    <a:pt x="977321" y="567690"/>
                  </a:lnTo>
                  <a:lnTo>
                    <a:pt x="975520" y="570230"/>
                  </a:lnTo>
                  <a:lnTo>
                    <a:pt x="954934" y="570230"/>
                  </a:lnTo>
                  <a:lnTo>
                    <a:pt x="956295" y="571500"/>
                  </a:lnTo>
                  <a:lnTo>
                    <a:pt x="957436" y="574040"/>
                  </a:lnTo>
                  <a:lnTo>
                    <a:pt x="958075" y="575310"/>
                  </a:lnTo>
                  <a:lnTo>
                    <a:pt x="977080" y="575310"/>
                  </a:lnTo>
                  <a:lnTo>
                    <a:pt x="977383" y="574040"/>
                  </a:lnTo>
                  <a:lnTo>
                    <a:pt x="976619" y="571500"/>
                  </a:lnTo>
                  <a:lnTo>
                    <a:pt x="979739" y="571500"/>
                  </a:lnTo>
                  <a:lnTo>
                    <a:pt x="980839" y="568960"/>
                  </a:lnTo>
                  <a:lnTo>
                    <a:pt x="981038" y="568960"/>
                  </a:lnTo>
                  <a:lnTo>
                    <a:pt x="981216" y="567690"/>
                  </a:lnTo>
                  <a:close/>
                </a:path>
                <a:path w="1501140" h="894079">
                  <a:moveTo>
                    <a:pt x="1008231" y="571500"/>
                  </a:moveTo>
                  <a:lnTo>
                    <a:pt x="1005466" y="571500"/>
                  </a:lnTo>
                  <a:lnTo>
                    <a:pt x="1005375" y="572601"/>
                  </a:lnTo>
                  <a:lnTo>
                    <a:pt x="1005330" y="574040"/>
                  </a:lnTo>
                  <a:lnTo>
                    <a:pt x="1005466" y="574040"/>
                  </a:lnTo>
                  <a:lnTo>
                    <a:pt x="1005801" y="575310"/>
                  </a:lnTo>
                  <a:lnTo>
                    <a:pt x="1006807" y="575310"/>
                  </a:lnTo>
                  <a:lnTo>
                    <a:pt x="1006911" y="572770"/>
                  </a:lnTo>
                  <a:lnTo>
                    <a:pt x="1007697" y="572770"/>
                  </a:lnTo>
                  <a:lnTo>
                    <a:pt x="1008231" y="571500"/>
                  </a:lnTo>
                  <a:close/>
                </a:path>
                <a:path w="1501140" h="894079">
                  <a:moveTo>
                    <a:pt x="1014513" y="572770"/>
                  </a:moveTo>
                  <a:lnTo>
                    <a:pt x="1011278" y="572770"/>
                  </a:lnTo>
                  <a:lnTo>
                    <a:pt x="1010827" y="574040"/>
                  </a:lnTo>
                  <a:lnTo>
                    <a:pt x="1009759" y="575310"/>
                  </a:lnTo>
                  <a:lnTo>
                    <a:pt x="1012859" y="575310"/>
                  </a:lnTo>
                  <a:lnTo>
                    <a:pt x="1013435" y="574040"/>
                  </a:lnTo>
                  <a:lnTo>
                    <a:pt x="1013979" y="574040"/>
                  </a:lnTo>
                  <a:lnTo>
                    <a:pt x="1014513" y="572770"/>
                  </a:lnTo>
                  <a:close/>
                </a:path>
                <a:path w="1501140" h="894079">
                  <a:moveTo>
                    <a:pt x="887933" y="571500"/>
                  </a:moveTo>
                  <a:lnTo>
                    <a:pt x="885208" y="571500"/>
                  </a:lnTo>
                  <a:lnTo>
                    <a:pt x="886569" y="574040"/>
                  </a:lnTo>
                  <a:lnTo>
                    <a:pt x="888328" y="574040"/>
                  </a:lnTo>
                  <a:lnTo>
                    <a:pt x="888249" y="572601"/>
                  </a:lnTo>
                  <a:lnTo>
                    <a:pt x="887933" y="571500"/>
                  </a:lnTo>
                  <a:close/>
                </a:path>
                <a:path w="1501140" h="894079">
                  <a:moveTo>
                    <a:pt x="924484" y="561340"/>
                  </a:moveTo>
                  <a:lnTo>
                    <a:pt x="922736" y="562610"/>
                  </a:lnTo>
                  <a:lnTo>
                    <a:pt x="918516" y="563880"/>
                  </a:lnTo>
                  <a:lnTo>
                    <a:pt x="914076" y="566420"/>
                  </a:lnTo>
                  <a:lnTo>
                    <a:pt x="906527" y="571500"/>
                  </a:lnTo>
                  <a:lnTo>
                    <a:pt x="906046" y="572601"/>
                  </a:lnTo>
                  <a:lnTo>
                    <a:pt x="905972" y="572770"/>
                  </a:lnTo>
                  <a:lnTo>
                    <a:pt x="899794" y="572770"/>
                  </a:lnTo>
                  <a:lnTo>
                    <a:pt x="899103" y="574040"/>
                  </a:lnTo>
                  <a:lnTo>
                    <a:pt x="955677" y="574040"/>
                  </a:lnTo>
                  <a:lnTo>
                    <a:pt x="947154" y="571500"/>
                  </a:lnTo>
                  <a:lnTo>
                    <a:pt x="946222" y="570230"/>
                  </a:lnTo>
                  <a:lnTo>
                    <a:pt x="943311" y="570230"/>
                  </a:lnTo>
                  <a:lnTo>
                    <a:pt x="942892" y="568960"/>
                  </a:lnTo>
                  <a:lnTo>
                    <a:pt x="932390" y="568960"/>
                  </a:lnTo>
                  <a:lnTo>
                    <a:pt x="927877" y="567690"/>
                  </a:lnTo>
                  <a:lnTo>
                    <a:pt x="927615" y="567690"/>
                  </a:lnTo>
                  <a:lnTo>
                    <a:pt x="927144" y="566420"/>
                  </a:lnTo>
                  <a:lnTo>
                    <a:pt x="926317" y="566420"/>
                  </a:lnTo>
                  <a:lnTo>
                    <a:pt x="926066" y="565150"/>
                  </a:lnTo>
                  <a:lnTo>
                    <a:pt x="925919" y="563880"/>
                  </a:lnTo>
                  <a:lnTo>
                    <a:pt x="925730" y="562610"/>
                  </a:lnTo>
                  <a:lnTo>
                    <a:pt x="924484" y="561340"/>
                  </a:lnTo>
                  <a:close/>
                </a:path>
                <a:path w="1501140" h="894079">
                  <a:moveTo>
                    <a:pt x="994189" y="570230"/>
                  </a:moveTo>
                  <a:lnTo>
                    <a:pt x="985184" y="570230"/>
                  </a:lnTo>
                  <a:lnTo>
                    <a:pt x="985100" y="571500"/>
                  </a:lnTo>
                  <a:lnTo>
                    <a:pt x="984074" y="572770"/>
                  </a:lnTo>
                  <a:lnTo>
                    <a:pt x="983603" y="572770"/>
                  </a:lnTo>
                  <a:lnTo>
                    <a:pt x="983865" y="574040"/>
                  </a:lnTo>
                  <a:lnTo>
                    <a:pt x="994912" y="574040"/>
                  </a:lnTo>
                  <a:lnTo>
                    <a:pt x="994671" y="572770"/>
                  </a:lnTo>
                  <a:lnTo>
                    <a:pt x="994751" y="572601"/>
                  </a:lnTo>
                  <a:lnTo>
                    <a:pt x="994933" y="571500"/>
                  </a:lnTo>
                  <a:lnTo>
                    <a:pt x="994189" y="570230"/>
                  </a:lnTo>
                  <a:close/>
                </a:path>
                <a:path w="1501140" h="894079">
                  <a:moveTo>
                    <a:pt x="1003404" y="571500"/>
                  </a:moveTo>
                  <a:lnTo>
                    <a:pt x="999603" y="571500"/>
                  </a:lnTo>
                  <a:lnTo>
                    <a:pt x="999167" y="572601"/>
                  </a:lnTo>
                  <a:lnTo>
                    <a:pt x="999100" y="572770"/>
                  </a:lnTo>
                  <a:lnTo>
                    <a:pt x="998817" y="574040"/>
                  </a:lnTo>
                  <a:lnTo>
                    <a:pt x="999498" y="574040"/>
                  </a:lnTo>
                  <a:lnTo>
                    <a:pt x="999990" y="572770"/>
                  </a:lnTo>
                  <a:lnTo>
                    <a:pt x="1003246" y="572770"/>
                  </a:lnTo>
                  <a:lnTo>
                    <a:pt x="1003404" y="571500"/>
                  </a:lnTo>
                  <a:close/>
                </a:path>
                <a:path w="1501140" h="894079">
                  <a:moveTo>
                    <a:pt x="1015592" y="571500"/>
                  </a:moveTo>
                  <a:lnTo>
                    <a:pt x="1008492" y="571500"/>
                  </a:lnTo>
                  <a:lnTo>
                    <a:pt x="1009665" y="572770"/>
                  </a:lnTo>
                  <a:lnTo>
                    <a:pt x="1009142" y="574040"/>
                  </a:lnTo>
                  <a:lnTo>
                    <a:pt x="1009780" y="574040"/>
                  </a:lnTo>
                  <a:lnTo>
                    <a:pt x="1010346" y="572770"/>
                  </a:lnTo>
                  <a:lnTo>
                    <a:pt x="1014513" y="572770"/>
                  </a:lnTo>
                  <a:lnTo>
                    <a:pt x="1015592" y="571500"/>
                  </a:lnTo>
                  <a:close/>
                </a:path>
                <a:path w="1501140" h="894079">
                  <a:moveTo>
                    <a:pt x="979415" y="571500"/>
                  </a:moveTo>
                  <a:lnTo>
                    <a:pt x="976954" y="571500"/>
                  </a:lnTo>
                  <a:lnTo>
                    <a:pt x="977599" y="572601"/>
                  </a:lnTo>
                  <a:lnTo>
                    <a:pt x="977697" y="572770"/>
                  </a:lnTo>
                  <a:lnTo>
                    <a:pt x="978462" y="572770"/>
                  </a:lnTo>
                  <a:lnTo>
                    <a:pt x="979415" y="571500"/>
                  </a:lnTo>
                  <a:close/>
                </a:path>
                <a:path w="1501140" h="894079">
                  <a:moveTo>
                    <a:pt x="1005466" y="571500"/>
                  </a:moveTo>
                  <a:lnTo>
                    <a:pt x="1003623" y="571500"/>
                  </a:lnTo>
                  <a:lnTo>
                    <a:pt x="1003896" y="572601"/>
                  </a:lnTo>
                  <a:lnTo>
                    <a:pt x="1003938" y="572770"/>
                  </a:lnTo>
                  <a:lnTo>
                    <a:pt x="1004199" y="572770"/>
                  </a:lnTo>
                  <a:lnTo>
                    <a:pt x="1005466" y="571500"/>
                  </a:lnTo>
                  <a:close/>
                </a:path>
                <a:path w="1501140" h="894079">
                  <a:moveTo>
                    <a:pt x="1021340" y="571500"/>
                  </a:moveTo>
                  <a:lnTo>
                    <a:pt x="1019246" y="571500"/>
                  </a:lnTo>
                  <a:lnTo>
                    <a:pt x="1018910" y="572601"/>
                  </a:lnTo>
                  <a:lnTo>
                    <a:pt x="1018859" y="572770"/>
                  </a:lnTo>
                  <a:lnTo>
                    <a:pt x="1021780" y="572770"/>
                  </a:lnTo>
                  <a:lnTo>
                    <a:pt x="1021791" y="572601"/>
                  </a:lnTo>
                  <a:lnTo>
                    <a:pt x="1021340" y="571500"/>
                  </a:lnTo>
                  <a:close/>
                </a:path>
                <a:path w="1501140" h="894079">
                  <a:moveTo>
                    <a:pt x="953531" y="570230"/>
                  </a:moveTo>
                  <a:lnTo>
                    <a:pt x="950033" y="570230"/>
                  </a:lnTo>
                  <a:lnTo>
                    <a:pt x="950620" y="571500"/>
                  </a:lnTo>
                  <a:lnTo>
                    <a:pt x="953531" y="570230"/>
                  </a:lnTo>
                  <a:close/>
                </a:path>
                <a:path w="1501140" h="894079">
                  <a:moveTo>
                    <a:pt x="975855" y="567690"/>
                  </a:moveTo>
                  <a:lnTo>
                    <a:pt x="947112" y="567690"/>
                  </a:lnTo>
                  <a:lnTo>
                    <a:pt x="949604" y="570230"/>
                  </a:lnTo>
                  <a:lnTo>
                    <a:pt x="973635" y="570230"/>
                  </a:lnTo>
                  <a:lnTo>
                    <a:pt x="974755" y="568960"/>
                  </a:lnTo>
                  <a:lnTo>
                    <a:pt x="975247" y="568960"/>
                  </a:lnTo>
                  <a:lnTo>
                    <a:pt x="975855" y="567690"/>
                  </a:lnTo>
                  <a:close/>
                </a:path>
                <a:path w="1501140" h="894079">
                  <a:moveTo>
                    <a:pt x="1164446" y="558800"/>
                  </a:moveTo>
                  <a:lnTo>
                    <a:pt x="993613" y="558800"/>
                  </a:lnTo>
                  <a:lnTo>
                    <a:pt x="993739" y="560070"/>
                  </a:lnTo>
                  <a:lnTo>
                    <a:pt x="993331" y="560070"/>
                  </a:lnTo>
                  <a:lnTo>
                    <a:pt x="992221" y="561340"/>
                  </a:lnTo>
                  <a:lnTo>
                    <a:pt x="991791" y="561340"/>
                  </a:lnTo>
                  <a:lnTo>
                    <a:pt x="990859" y="562610"/>
                  </a:lnTo>
                  <a:lnTo>
                    <a:pt x="990535" y="562610"/>
                  </a:lnTo>
                  <a:lnTo>
                    <a:pt x="989739" y="563880"/>
                  </a:lnTo>
                  <a:lnTo>
                    <a:pt x="988671" y="565150"/>
                  </a:lnTo>
                  <a:lnTo>
                    <a:pt x="987697" y="566420"/>
                  </a:lnTo>
                  <a:lnTo>
                    <a:pt x="987278" y="566420"/>
                  </a:lnTo>
                  <a:lnTo>
                    <a:pt x="987624" y="567690"/>
                  </a:lnTo>
                  <a:lnTo>
                    <a:pt x="987205" y="567690"/>
                  </a:lnTo>
                  <a:lnTo>
                    <a:pt x="986681" y="568960"/>
                  </a:lnTo>
                  <a:lnTo>
                    <a:pt x="986305" y="570230"/>
                  </a:lnTo>
                  <a:lnTo>
                    <a:pt x="995488" y="570230"/>
                  </a:lnTo>
                  <a:lnTo>
                    <a:pt x="996105" y="568960"/>
                  </a:lnTo>
                  <a:lnTo>
                    <a:pt x="996828" y="565150"/>
                  </a:lnTo>
                  <a:lnTo>
                    <a:pt x="996629" y="565150"/>
                  </a:lnTo>
                  <a:lnTo>
                    <a:pt x="996524" y="563880"/>
                  </a:lnTo>
                  <a:lnTo>
                    <a:pt x="1164518" y="563880"/>
                  </a:lnTo>
                  <a:lnTo>
                    <a:pt x="1164446" y="558800"/>
                  </a:lnTo>
                  <a:close/>
                </a:path>
                <a:path w="1501140" h="894079">
                  <a:moveTo>
                    <a:pt x="1022408" y="568960"/>
                  </a:moveTo>
                  <a:lnTo>
                    <a:pt x="1020042" y="568960"/>
                  </a:lnTo>
                  <a:lnTo>
                    <a:pt x="1020366" y="570230"/>
                  </a:lnTo>
                  <a:lnTo>
                    <a:pt x="1029382" y="570230"/>
                  </a:lnTo>
                  <a:lnTo>
                    <a:pt x="1022408" y="568960"/>
                  </a:lnTo>
                  <a:close/>
                </a:path>
                <a:path w="1501140" h="894079">
                  <a:moveTo>
                    <a:pt x="938390" y="566420"/>
                  </a:moveTo>
                  <a:lnTo>
                    <a:pt x="937699" y="567690"/>
                  </a:lnTo>
                  <a:lnTo>
                    <a:pt x="935447" y="568960"/>
                  </a:lnTo>
                  <a:lnTo>
                    <a:pt x="941856" y="568960"/>
                  </a:lnTo>
                  <a:lnTo>
                    <a:pt x="941049" y="567690"/>
                  </a:lnTo>
                  <a:lnTo>
                    <a:pt x="940180" y="567690"/>
                  </a:lnTo>
                  <a:lnTo>
                    <a:pt x="938390" y="566420"/>
                  </a:lnTo>
                  <a:close/>
                </a:path>
                <a:path w="1501140" h="894079">
                  <a:moveTo>
                    <a:pt x="987430" y="563880"/>
                  </a:moveTo>
                  <a:lnTo>
                    <a:pt x="982116" y="563880"/>
                  </a:lnTo>
                  <a:lnTo>
                    <a:pt x="981802" y="565150"/>
                  </a:lnTo>
                  <a:lnTo>
                    <a:pt x="982200" y="565150"/>
                  </a:lnTo>
                  <a:lnTo>
                    <a:pt x="982388" y="566420"/>
                  </a:lnTo>
                  <a:lnTo>
                    <a:pt x="982535" y="567690"/>
                  </a:lnTo>
                  <a:lnTo>
                    <a:pt x="982943" y="567690"/>
                  </a:lnTo>
                  <a:lnTo>
                    <a:pt x="983080" y="568960"/>
                  </a:lnTo>
                  <a:lnTo>
                    <a:pt x="984776" y="568960"/>
                  </a:lnTo>
                  <a:lnTo>
                    <a:pt x="985477" y="567690"/>
                  </a:lnTo>
                  <a:lnTo>
                    <a:pt x="986619" y="565150"/>
                  </a:lnTo>
                  <a:lnTo>
                    <a:pt x="987430" y="563880"/>
                  </a:lnTo>
                  <a:close/>
                </a:path>
                <a:path w="1501140" h="894079">
                  <a:moveTo>
                    <a:pt x="992870" y="556260"/>
                  </a:moveTo>
                  <a:lnTo>
                    <a:pt x="933332" y="556260"/>
                  </a:lnTo>
                  <a:lnTo>
                    <a:pt x="936955" y="560070"/>
                  </a:lnTo>
                  <a:lnTo>
                    <a:pt x="938850" y="561340"/>
                  </a:lnTo>
                  <a:lnTo>
                    <a:pt x="939866" y="563880"/>
                  </a:lnTo>
                  <a:lnTo>
                    <a:pt x="943751" y="566420"/>
                  </a:lnTo>
                  <a:lnTo>
                    <a:pt x="946306" y="567690"/>
                  </a:lnTo>
                  <a:lnTo>
                    <a:pt x="976148" y="567690"/>
                  </a:lnTo>
                  <a:lnTo>
                    <a:pt x="975876" y="566420"/>
                  </a:lnTo>
                  <a:lnTo>
                    <a:pt x="977729" y="566420"/>
                  </a:lnTo>
                  <a:lnTo>
                    <a:pt x="978462" y="565150"/>
                  </a:lnTo>
                  <a:lnTo>
                    <a:pt x="980640" y="565150"/>
                  </a:lnTo>
                  <a:lnTo>
                    <a:pt x="981603" y="563880"/>
                  </a:lnTo>
                  <a:lnTo>
                    <a:pt x="987430" y="563880"/>
                  </a:lnTo>
                  <a:lnTo>
                    <a:pt x="988242" y="562610"/>
                  </a:lnTo>
                  <a:lnTo>
                    <a:pt x="989247" y="561340"/>
                  </a:lnTo>
                  <a:lnTo>
                    <a:pt x="990032" y="561340"/>
                  </a:lnTo>
                  <a:lnTo>
                    <a:pt x="990325" y="560070"/>
                  </a:lnTo>
                  <a:lnTo>
                    <a:pt x="991739" y="558800"/>
                  </a:lnTo>
                  <a:lnTo>
                    <a:pt x="992461" y="557530"/>
                  </a:lnTo>
                  <a:lnTo>
                    <a:pt x="992870" y="556260"/>
                  </a:lnTo>
                  <a:close/>
                </a:path>
                <a:path w="1501140" h="894079">
                  <a:moveTo>
                    <a:pt x="980964" y="566420"/>
                  </a:moveTo>
                  <a:lnTo>
                    <a:pt x="979666" y="566420"/>
                  </a:lnTo>
                  <a:lnTo>
                    <a:pt x="978273" y="567690"/>
                  </a:lnTo>
                  <a:lnTo>
                    <a:pt x="981635" y="567690"/>
                  </a:lnTo>
                  <a:lnTo>
                    <a:pt x="980964" y="566420"/>
                  </a:lnTo>
                  <a:close/>
                </a:path>
                <a:path w="1501140" h="894079">
                  <a:moveTo>
                    <a:pt x="900548" y="558800"/>
                  </a:moveTo>
                  <a:lnTo>
                    <a:pt x="897564" y="558800"/>
                  </a:lnTo>
                  <a:lnTo>
                    <a:pt x="899428" y="560070"/>
                  </a:lnTo>
                  <a:lnTo>
                    <a:pt x="899773" y="560070"/>
                  </a:lnTo>
                  <a:lnTo>
                    <a:pt x="900548" y="558800"/>
                  </a:lnTo>
                  <a:close/>
                </a:path>
                <a:path w="1501140" h="894079">
                  <a:moveTo>
                    <a:pt x="1164132" y="537210"/>
                  </a:moveTo>
                  <a:lnTo>
                    <a:pt x="617049" y="537210"/>
                  </a:lnTo>
                  <a:lnTo>
                    <a:pt x="617279" y="538480"/>
                  </a:lnTo>
                  <a:lnTo>
                    <a:pt x="616536" y="538480"/>
                  </a:lnTo>
                  <a:lnTo>
                    <a:pt x="615792" y="539750"/>
                  </a:lnTo>
                  <a:lnTo>
                    <a:pt x="952274" y="539750"/>
                  </a:lnTo>
                  <a:lnTo>
                    <a:pt x="951897" y="541020"/>
                  </a:lnTo>
                  <a:lnTo>
                    <a:pt x="955740" y="541020"/>
                  </a:lnTo>
                  <a:lnTo>
                    <a:pt x="955258" y="542290"/>
                  </a:lnTo>
                  <a:lnTo>
                    <a:pt x="954222" y="542290"/>
                  </a:lnTo>
                  <a:lnTo>
                    <a:pt x="945332" y="544830"/>
                  </a:lnTo>
                  <a:lnTo>
                    <a:pt x="944589" y="544830"/>
                  </a:lnTo>
                  <a:lnTo>
                    <a:pt x="943960" y="546100"/>
                  </a:lnTo>
                  <a:lnTo>
                    <a:pt x="943102" y="547370"/>
                  </a:lnTo>
                  <a:lnTo>
                    <a:pt x="941343" y="547370"/>
                  </a:lnTo>
                  <a:lnTo>
                    <a:pt x="940945" y="548640"/>
                  </a:lnTo>
                  <a:lnTo>
                    <a:pt x="939165" y="551180"/>
                  </a:lnTo>
                  <a:lnTo>
                    <a:pt x="938945" y="551180"/>
                  </a:lnTo>
                  <a:lnTo>
                    <a:pt x="938369" y="552450"/>
                  </a:lnTo>
                  <a:lnTo>
                    <a:pt x="938170" y="553720"/>
                  </a:lnTo>
                  <a:lnTo>
                    <a:pt x="937636" y="553720"/>
                  </a:lnTo>
                  <a:lnTo>
                    <a:pt x="936777" y="554990"/>
                  </a:lnTo>
                  <a:lnTo>
                    <a:pt x="934306" y="554990"/>
                  </a:lnTo>
                  <a:lnTo>
                    <a:pt x="933678" y="556260"/>
                  </a:lnTo>
                  <a:lnTo>
                    <a:pt x="993728" y="556260"/>
                  </a:lnTo>
                  <a:lnTo>
                    <a:pt x="993404" y="557530"/>
                  </a:lnTo>
                  <a:lnTo>
                    <a:pt x="992158" y="560070"/>
                  </a:lnTo>
                  <a:lnTo>
                    <a:pt x="992859" y="560070"/>
                  </a:lnTo>
                  <a:lnTo>
                    <a:pt x="993613" y="558800"/>
                  </a:lnTo>
                  <a:lnTo>
                    <a:pt x="1164446" y="558800"/>
                  </a:lnTo>
                  <a:lnTo>
                    <a:pt x="1164383" y="554990"/>
                  </a:lnTo>
                  <a:lnTo>
                    <a:pt x="935447" y="554990"/>
                  </a:lnTo>
                  <a:lnTo>
                    <a:pt x="934966" y="553720"/>
                  </a:lnTo>
                  <a:lnTo>
                    <a:pt x="1164362" y="553720"/>
                  </a:lnTo>
                  <a:lnTo>
                    <a:pt x="1164242" y="544830"/>
                  </a:lnTo>
                  <a:lnTo>
                    <a:pt x="1164132" y="537210"/>
                  </a:lnTo>
                  <a:close/>
                </a:path>
                <a:path w="1501140" h="894079">
                  <a:moveTo>
                    <a:pt x="930484" y="554990"/>
                  </a:moveTo>
                  <a:lnTo>
                    <a:pt x="929437" y="554990"/>
                  </a:lnTo>
                  <a:lnTo>
                    <a:pt x="929207" y="556260"/>
                  </a:lnTo>
                  <a:lnTo>
                    <a:pt x="928757" y="556260"/>
                  </a:lnTo>
                  <a:lnTo>
                    <a:pt x="928285" y="557530"/>
                  </a:lnTo>
                  <a:lnTo>
                    <a:pt x="929961" y="557530"/>
                  </a:lnTo>
                  <a:lnTo>
                    <a:pt x="930578" y="556260"/>
                  </a:lnTo>
                  <a:lnTo>
                    <a:pt x="930484" y="554990"/>
                  </a:lnTo>
                  <a:close/>
                </a:path>
                <a:path w="1501140" h="894079">
                  <a:moveTo>
                    <a:pt x="941364" y="543560"/>
                  </a:moveTo>
                  <a:lnTo>
                    <a:pt x="922809" y="543560"/>
                  </a:lnTo>
                  <a:lnTo>
                    <a:pt x="921971" y="546100"/>
                  </a:lnTo>
                  <a:lnTo>
                    <a:pt x="922081" y="547370"/>
                  </a:lnTo>
                  <a:lnTo>
                    <a:pt x="922191" y="548640"/>
                  </a:lnTo>
                  <a:lnTo>
                    <a:pt x="923092" y="549910"/>
                  </a:lnTo>
                  <a:lnTo>
                    <a:pt x="928317" y="549910"/>
                  </a:lnTo>
                  <a:lnTo>
                    <a:pt x="928610" y="551180"/>
                  </a:lnTo>
                  <a:lnTo>
                    <a:pt x="936034" y="552450"/>
                  </a:lnTo>
                  <a:lnTo>
                    <a:pt x="936955" y="551180"/>
                  </a:lnTo>
                  <a:lnTo>
                    <a:pt x="937332" y="551180"/>
                  </a:lnTo>
                  <a:lnTo>
                    <a:pt x="937720" y="549910"/>
                  </a:lnTo>
                  <a:lnTo>
                    <a:pt x="938065" y="548640"/>
                  </a:lnTo>
                  <a:lnTo>
                    <a:pt x="938557" y="547370"/>
                  </a:lnTo>
                  <a:lnTo>
                    <a:pt x="939008" y="546100"/>
                  </a:lnTo>
                  <a:lnTo>
                    <a:pt x="939563" y="544830"/>
                  </a:lnTo>
                  <a:lnTo>
                    <a:pt x="940065" y="544830"/>
                  </a:lnTo>
                  <a:lnTo>
                    <a:pt x="941364" y="543560"/>
                  </a:lnTo>
                  <a:close/>
                </a:path>
                <a:path w="1501140" h="894079">
                  <a:moveTo>
                    <a:pt x="922202" y="543560"/>
                  </a:moveTo>
                  <a:lnTo>
                    <a:pt x="613583" y="543560"/>
                  </a:lnTo>
                  <a:lnTo>
                    <a:pt x="613164" y="544830"/>
                  </a:lnTo>
                  <a:lnTo>
                    <a:pt x="612504" y="544830"/>
                  </a:lnTo>
                  <a:lnTo>
                    <a:pt x="612326" y="546100"/>
                  </a:lnTo>
                  <a:lnTo>
                    <a:pt x="612316" y="549910"/>
                  </a:lnTo>
                  <a:lnTo>
                    <a:pt x="612463" y="551180"/>
                  </a:lnTo>
                  <a:lnTo>
                    <a:pt x="912851" y="551180"/>
                  </a:lnTo>
                  <a:lnTo>
                    <a:pt x="917197" y="549910"/>
                  </a:lnTo>
                  <a:lnTo>
                    <a:pt x="918359" y="548640"/>
                  </a:lnTo>
                  <a:lnTo>
                    <a:pt x="919479" y="546100"/>
                  </a:lnTo>
                  <a:lnTo>
                    <a:pt x="921029" y="546100"/>
                  </a:lnTo>
                  <a:lnTo>
                    <a:pt x="921511" y="544830"/>
                  </a:lnTo>
                  <a:lnTo>
                    <a:pt x="922202" y="543560"/>
                  </a:lnTo>
                  <a:close/>
                </a:path>
                <a:path w="1501140" h="894079">
                  <a:moveTo>
                    <a:pt x="927573" y="549910"/>
                  </a:moveTo>
                  <a:lnTo>
                    <a:pt x="924275" y="549910"/>
                  </a:lnTo>
                  <a:lnTo>
                    <a:pt x="927186" y="551180"/>
                  </a:lnTo>
                  <a:lnTo>
                    <a:pt x="927364" y="551180"/>
                  </a:lnTo>
                  <a:lnTo>
                    <a:pt x="927573" y="549910"/>
                  </a:lnTo>
                  <a:close/>
                </a:path>
                <a:path w="1501140" h="894079">
                  <a:moveTo>
                    <a:pt x="624190" y="513080"/>
                  </a:moveTo>
                  <a:lnTo>
                    <a:pt x="555522" y="513080"/>
                  </a:lnTo>
                  <a:lnTo>
                    <a:pt x="555208" y="514350"/>
                  </a:lnTo>
                  <a:lnTo>
                    <a:pt x="555511" y="514350"/>
                  </a:lnTo>
                  <a:lnTo>
                    <a:pt x="555532" y="515620"/>
                  </a:lnTo>
                  <a:lnTo>
                    <a:pt x="555009" y="515620"/>
                  </a:lnTo>
                  <a:lnTo>
                    <a:pt x="555124" y="516890"/>
                  </a:lnTo>
                  <a:lnTo>
                    <a:pt x="555644" y="518286"/>
                  </a:lnTo>
                  <a:lnTo>
                    <a:pt x="556558" y="519430"/>
                  </a:lnTo>
                  <a:lnTo>
                    <a:pt x="557344" y="520700"/>
                  </a:lnTo>
                  <a:lnTo>
                    <a:pt x="557899" y="521970"/>
                  </a:lnTo>
                  <a:lnTo>
                    <a:pt x="557386" y="521970"/>
                  </a:lnTo>
                  <a:lnTo>
                    <a:pt x="557312" y="523240"/>
                  </a:lnTo>
                  <a:lnTo>
                    <a:pt x="557773" y="525780"/>
                  </a:lnTo>
                  <a:lnTo>
                    <a:pt x="558087" y="527050"/>
                  </a:lnTo>
                  <a:lnTo>
                    <a:pt x="558642" y="527050"/>
                  </a:lnTo>
                  <a:lnTo>
                    <a:pt x="559239" y="528320"/>
                  </a:lnTo>
                  <a:lnTo>
                    <a:pt x="562359" y="532130"/>
                  </a:lnTo>
                  <a:lnTo>
                    <a:pt x="563291" y="533400"/>
                  </a:lnTo>
                  <a:lnTo>
                    <a:pt x="564003" y="533400"/>
                  </a:lnTo>
                  <a:lnTo>
                    <a:pt x="563417" y="534670"/>
                  </a:lnTo>
                  <a:lnTo>
                    <a:pt x="564139" y="534670"/>
                  </a:lnTo>
                  <a:lnTo>
                    <a:pt x="564024" y="535940"/>
                  </a:lnTo>
                  <a:lnTo>
                    <a:pt x="560674" y="535940"/>
                  </a:lnTo>
                  <a:lnTo>
                    <a:pt x="560171" y="537210"/>
                  </a:lnTo>
                  <a:lnTo>
                    <a:pt x="560202" y="538480"/>
                  </a:lnTo>
                  <a:lnTo>
                    <a:pt x="560307" y="539750"/>
                  </a:lnTo>
                  <a:lnTo>
                    <a:pt x="560412" y="541020"/>
                  </a:lnTo>
                  <a:lnTo>
                    <a:pt x="560820" y="542290"/>
                  </a:lnTo>
                  <a:lnTo>
                    <a:pt x="561417" y="542290"/>
                  </a:lnTo>
                  <a:lnTo>
                    <a:pt x="566401" y="546100"/>
                  </a:lnTo>
                  <a:lnTo>
                    <a:pt x="573050" y="548640"/>
                  </a:lnTo>
                  <a:lnTo>
                    <a:pt x="581071" y="549910"/>
                  </a:lnTo>
                  <a:lnTo>
                    <a:pt x="587343" y="549910"/>
                  </a:lnTo>
                  <a:lnTo>
                    <a:pt x="595803" y="547370"/>
                  </a:lnTo>
                  <a:lnTo>
                    <a:pt x="597615" y="547370"/>
                  </a:lnTo>
                  <a:lnTo>
                    <a:pt x="598233" y="544830"/>
                  </a:lnTo>
                  <a:lnTo>
                    <a:pt x="605918" y="544830"/>
                  </a:lnTo>
                  <a:lnTo>
                    <a:pt x="606316" y="543560"/>
                  </a:lnTo>
                  <a:lnTo>
                    <a:pt x="606306" y="542290"/>
                  </a:lnTo>
                  <a:lnTo>
                    <a:pt x="606484" y="541020"/>
                  </a:lnTo>
                  <a:lnTo>
                    <a:pt x="606892" y="541020"/>
                  </a:lnTo>
                  <a:lnTo>
                    <a:pt x="607416" y="539750"/>
                  </a:lnTo>
                  <a:lnTo>
                    <a:pt x="608473" y="539750"/>
                  </a:lnTo>
                  <a:lnTo>
                    <a:pt x="608850" y="538480"/>
                  </a:lnTo>
                  <a:lnTo>
                    <a:pt x="608609" y="537210"/>
                  </a:lnTo>
                  <a:lnTo>
                    <a:pt x="607751" y="535940"/>
                  </a:lnTo>
                  <a:lnTo>
                    <a:pt x="564024" y="535940"/>
                  </a:lnTo>
                  <a:lnTo>
                    <a:pt x="561637" y="534670"/>
                  </a:lnTo>
                  <a:lnTo>
                    <a:pt x="606892" y="534670"/>
                  </a:lnTo>
                  <a:lnTo>
                    <a:pt x="604651" y="533400"/>
                  </a:lnTo>
                  <a:lnTo>
                    <a:pt x="603719" y="532130"/>
                  </a:lnTo>
                  <a:lnTo>
                    <a:pt x="607719" y="532130"/>
                  </a:lnTo>
                  <a:lnTo>
                    <a:pt x="606955" y="530860"/>
                  </a:lnTo>
                  <a:lnTo>
                    <a:pt x="607751" y="530860"/>
                  </a:lnTo>
                  <a:lnTo>
                    <a:pt x="607217" y="529590"/>
                  </a:lnTo>
                  <a:lnTo>
                    <a:pt x="610421" y="529590"/>
                  </a:lnTo>
                  <a:lnTo>
                    <a:pt x="610326" y="528320"/>
                  </a:lnTo>
                  <a:lnTo>
                    <a:pt x="612808" y="528320"/>
                  </a:lnTo>
                  <a:lnTo>
                    <a:pt x="612839" y="527050"/>
                  </a:lnTo>
                  <a:lnTo>
                    <a:pt x="613353" y="525780"/>
                  </a:lnTo>
                  <a:lnTo>
                    <a:pt x="614986" y="525780"/>
                  </a:lnTo>
                  <a:lnTo>
                    <a:pt x="615164" y="524510"/>
                  </a:lnTo>
                  <a:lnTo>
                    <a:pt x="615572" y="524510"/>
                  </a:lnTo>
                  <a:lnTo>
                    <a:pt x="617970" y="521970"/>
                  </a:lnTo>
                  <a:lnTo>
                    <a:pt x="618420" y="520700"/>
                  </a:lnTo>
                  <a:lnTo>
                    <a:pt x="619007" y="520700"/>
                  </a:lnTo>
                  <a:lnTo>
                    <a:pt x="619942" y="518286"/>
                  </a:lnTo>
                  <a:lnTo>
                    <a:pt x="624157" y="518286"/>
                  </a:lnTo>
                  <a:lnTo>
                    <a:pt x="624515" y="516890"/>
                  </a:lnTo>
                  <a:lnTo>
                    <a:pt x="624839" y="516890"/>
                  </a:lnTo>
                  <a:lnTo>
                    <a:pt x="625122" y="515620"/>
                  </a:lnTo>
                  <a:lnTo>
                    <a:pt x="625038" y="514350"/>
                  </a:lnTo>
                  <a:lnTo>
                    <a:pt x="624190" y="513080"/>
                  </a:lnTo>
                  <a:close/>
                </a:path>
                <a:path w="1501140" h="894079">
                  <a:moveTo>
                    <a:pt x="605918" y="544830"/>
                  </a:moveTo>
                  <a:lnTo>
                    <a:pt x="598233" y="544830"/>
                  </a:lnTo>
                  <a:lnTo>
                    <a:pt x="599259" y="546100"/>
                  </a:lnTo>
                  <a:lnTo>
                    <a:pt x="600672" y="547370"/>
                  </a:lnTo>
                  <a:lnTo>
                    <a:pt x="604358" y="547370"/>
                  </a:lnTo>
                  <a:lnTo>
                    <a:pt x="604913" y="546100"/>
                  </a:lnTo>
                  <a:lnTo>
                    <a:pt x="605458" y="546100"/>
                  </a:lnTo>
                  <a:lnTo>
                    <a:pt x="605918" y="544830"/>
                  </a:lnTo>
                  <a:close/>
                </a:path>
                <a:path w="1501140" h="894079">
                  <a:moveTo>
                    <a:pt x="921029" y="546100"/>
                  </a:moveTo>
                  <a:lnTo>
                    <a:pt x="919479" y="546100"/>
                  </a:lnTo>
                  <a:lnTo>
                    <a:pt x="919951" y="547370"/>
                  </a:lnTo>
                  <a:lnTo>
                    <a:pt x="921155" y="547370"/>
                  </a:lnTo>
                  <a:lnTo>
                    <a:pt x="921029" y="546100"/>
                  </a:lnTo>
                  <a:close/>
                </a:path>
                <a:path w="1501140" h="894079">
                  <a:moveTo>
                    <a:pt x="951698" y="539750"/>
                  </a:moveTo>
                  <a:lnTo>
                    <a:pt x="614054" y="539750"/>
                  </a:lnTo>
                  <a:lnTo>
                    <a:pt x="614347" y="542290"/>
                  </a:lnTo>
                  <a:lnTo>
                    <a:pt x="614211" y="542290"/>
                  </a:lnTo>
                  <a:lnTo>
                    <a:pt x="613970" y="543560"/>
                  </a:lnTo>
                  <a:lnTo>
                    <a:pt x="941908" y="543560"/>
                  </a:lnTo>
                  <a:lnTo>
                    <a:pt x="943060" y="542290"/>
                  </a:lnTo>
                  <a:lnTo>
                    <a:pt x="946002" y="541020"/>
                  </a:lnTo>
                  <a:lnTo>
                    <a:pt x="951698" y="539750"/>
                  </a:lnTo>
                  <a:close/>
                </a:path>
                <a:path w="1501140" h="894079">
                  <a:moveTo>
                    <a:pt x="612661" y="539750"/>
                  </a:moveTo>
                  <a:lnTo>
                    <a:pt x="610494" y="539750"/>
                  </a:lnTo>
                  <a:lnTo>
                    <a:pt x="610494" y="541020"/>
                  </a:lnTo>
                  <a:lnTo>
                    <a:pt x="610714" y="542290"/>
                  </a:lnTo>
                  <a:lnTo>
                    <a:pt x="611374" y="542290"/>
                  </a:lnTo>
                  <a:lnTo>
                    <a:pt x="611677" y="541020"/>
                  </a:lnTo>
                  <a:lnTo>
                    <a:pt x="612976" y="541020"/>
                  </a:lnTo>
                  <a:lnTo>
                    <a:pt x="612661" y="539750"/>
                  </a:lnTo>
                  <a:close/>
                </a:path>
                <a:path w="1501140" h="894079">
                  <a:moveTo>
                    <a:pt x="1163812" y="515620"/>
                  </a:moveTo>
                  <a:lnTo>
                    <a:pt x="630661" y="515620"/>
                  </a:lnTo>
                  <a:lnTo>
                    <a:pt x="631226" y="516890"/>
                  </a:lnTo>
                  <a:lnTo>
                    <a:pt x="628766" y="516890"/>
                  </a:lnTo>
                  <a:lnTo>
                    <a:pt x="629192" y="518286"/>
                  </a:lnTo>
                  <a:lnTo>
                    <a:pt x="629056" y="518286"/>
                  </a:lnTo>
                  <a:lnTo>
                    <a:pt x="628179" y="519430"/>
                  </a:lnTo>
                  <a:lnTo>
                    <a:pt x="620881" y="519430"/>
                  </a:lnTo>
                  <a:lnTo>
                    <a:pt x="620776" y="520700"/>
                  </a:lnTo>
                  <a:lnTo>
                    <a:pt x="620316" y="521970"/>
                  </a:lnTo>
                  <a:lnTo>
                    <a:pt x="620043" y="521970"/>
                  </a:lnTo>
                  <a:lnTo>
                    <a:pt x="619541" y="524510"/>
                  </a:lnTo>
                  <a:lnTo>
                    <a:pt x="617897" y="524510"/>
                  </a:lnTo>
                  <a:lnTo>
                    <a:pt x="617038" y="525780"/>
                  </a:lnTo>
                  <a:lnTo>
                    <a:pt x="616400" y="525780"/>
                  </a:lnTo>
                  <a:lnTo>
                    <a:pt x="615876" y="527050"/>
                  </a:lnTo>
                  <a:lnTo>
                    <a:pt x="615164" y="528320"/>
                  </a:lnTo>
                  <a:lnTo>
                    <a:pt x="612641" y="530860"/>
                  </a:lnTo>
                  <a:lnTo>
                    <a:pt x="611803" y="532130"/>
                  </a:lnTo>
                  <a:lnTo>
                    <a:pt x="609939" y="532130"/>
                  </a:lnTo>
                  <a:lnTo>
                    <a:pt x="610410" y="533400"/>
                  </a:lnTo>
                  <a:lnTo>
                    <a:pt x="610714" y="534670"/>
                  </a:lnTo>
                  <a:lnTo>
                    <a:pt x="611112" y="534670"/>
                  </a:lnTo>
                  <a:lnTo>
                    <a:pt x="611824" y="535940"/>
                  </a:lnTo>
                  <a:lnTo>
                    <a:pt x="612033" y="537210"/>
                  </a:lnTo>
                  <a:lnTo>
                    <a:pt x="611876" y="538480"/>
                  </a:lnTo>
                  <a:lnTo>
                    <a:pt x="611426" y="539750"/>
                  </a:lnTo>
                  <a:lnTo>
                    <a:pt x="613080" y="539750"/>
                  </a:lnTo>
                  <a:lnTo>
                    <a:pt x="613321" y="538480"/>
                  </a:lnTo>
                  <a:lnTo>
                    <a:pt x="613059" y="538480"/>
                  </a:lnTo>
                  <a:lnTo>
                    <a:pt x="613206" y="537210"/>
                  </a:lnTo>
                  <a:lnTo>
                    <a:pt x="1164132" y="537210"/>
                  </a:lnTo>
                  <a:lnTo>
                    <a:pt x="1164019" y="529590"/>
                  </a:lnTo>
                  <a:lnTo>
                    <a:pt x="1163906" y="521970"/>
                  </a:lnTo>
                  <a:lnTo>
                    <a:pt x="1163812" y="515620"/>
                  </a:lnTo>
                  <a:close/>
                </a:path>
                <a:path w="1501140" h="894079">
                  <a:moveTo>
                    <a:pt x="615918" y="537210"/>
                  </a:moveTo>
                  <a:lnTo>
                    <a:pt x="614180" y="537210"/>
                  </a:lnTo>
                  <a:lnTo>
                    <a:pt x="613688" y="538480"/>
                  </a:lnTo>
                  <a:lnTo>
                    <a:pt x="616044" y="538480"/>
                  </a:lnTo>
                  <a:lnTo>
                    <a:pt x="615918" y="537210"/>
                  </a:lnTo>
                  <a:close/>
                </a:path>
                <a:path w="1501140" h="894079">
                  <a:moveTo>
                    <a:pt x="607719" y="532130"/>
                  </a:moveTo>
                  <a:lnTo>
                    <a:pt x="603719" y="532130"/>
                  </a:lnTo>
                  <a:lnTo>
                    <a:pt x="606861" y="533400"/>
                  </a:lnTo>
                  <a:lnTo>
                    <a:pt x="607730" y="533400"/>
                  </a:lnTo>
                  <a:lnTo>
                    <a:pt x="607719" y="532130"/>
                  </a:lnTo>
                  <a:close/>
                </a:path>
                <a:path w="1501140" h="894079">
                  <a:moveTo>
                    <a:pt x="612808" y="528320"/>
                  </a:moveTo>
                  <a:lnTo>
                    <a:pt x="611887" y="528320"/>
                  </a:lnTo>
                  <a:lnTo>
                    <a:pt x="611426" y="529590"/>
                  </a:lnTo>
                  <a:lnTo>
                    <a:pt x="611709" y="529590"/>
                  </a:lnTo>
                  <a:lnTo>
                    <a:pt x="612808" y="528320"/>
                  </a:lnTo>
                  <a:close/>
                </a:path>
                <a:path w="1501140" h="894079">
                  <a:moveTo>
                    <a:pt x="508057" y="521970"/>
                  </a:moveTo>
                  <a:lnTo>
                    <a:pt x="506057" y="521970"/>
                  </a:lnTo>
                  <a:lnTo>
                    <a:pt x="506330" y="523240"/>
                  </a:lnTo>
                  <a:lnTo>
                    <a:pt x="506633" y="523240"/>
                  </a:lnTo>
                  <a:lnTo>
                    <a:pt x="507241" y="524510"/>
                  </a:lnTo>
                  <a:lnTo>
                    <a:pt x="507628" y="525780"/>
                  </a:lnTo>
                  <a:lnTo>
                    <a:pt x="507481" y="527050"/>
                  </a:lnTo>
                  <a:lnTo>
                    <a:pt x="507806" y="527050"/>
                  </a:lnTo>
                  <a:lnTo>
                    <a:pt x="508790" y="528320"/>
                  </a:lnTo>
                  <a:lnTo>
                    <a:pt x="509932" y="528320"/>
                  </a:lnTo>
                  <a:lnTo>
                    <a:pt x="510738" y="527050"/>
                  </a:lnTo>
                  <a:lnTo>
                    <a:pt x="510727" y="525780"/>
                  </a:lnTo>
                  <a:lnTo>
                    <a:pt x="510570" y="525780"/>
                  </a:lnTo>
                  <a:lnTo>
                    <a:pt x="510256" y="524510"/>
                  </a:lnTo>
                  <a:lnTo>
                    <a:pt x="508193" y="524510"/>
                  </a:lnTo>
                  <a:lnTo>
                    <a:pt x="507273" y="523240"/>
                  </a:lnTo>
                  <a:lnTo>
                    <a:pt x="508057" y="521970"/>
                  </a:lnTo>
                  <a:close/>
                </a:path>
                <a:path w="1501140" h="894079">
                  <a:moveTo>
                    <a:pt x="614515" y="525780"/>
                  </a:moveTo>
                  <a:lnTo>
                    <a:pt x="613353" y="525780"/>
                  </a:lnTo>
                  <a:lnTo>
                    <a:pt x="614159" y="527050"/>
                  </a:lnTo>
                  <a:lnTo>
                    <a:pt x="614515" y="525780"/>
                  </a:lnTo>
                  <a:close/>
                </a:path>
                <a:path w="1501140" h="894079">
                  <a:moveTo>
                    <a:pt x="526088" y="524510"/>
                  </a:moveTo>
                  <a:lnTo>
                    <a:pt x="522779" y="524510"/>
                  </a:lnTo>
                  <a:lnTo>
                    <a:pt x="525219" y="525780"/>
                  </a:lnTo>
                  <a:lnTo>
                    <a:pt x="526088" y="524510"/>
                  </a:lnTo>
                  <a:close/>
                </a:path>
                <a:path w="1501140" h="894079">
                  <a:moveTo>
                    <a:pt x="520884" y="523240"/>
                  </a:moveTo>
                  <a:lnTo>
                    <a:pt x="516518" y="523240"/>
                  </a:lnTo>
                  <a:lnTo>
                    <a:pt x="517596" y="524510"/>
                  </a:lnTo>
                  <a:lnTo>
                    <a:pt x="518099" y="524510"/>
                  </a:lnTo>
                  <a:lnTo>
                    <a:pt x="520884" y="523240"/>
                  </a:lnTo>
                  <a:close/>
                </a:path>
                <a:path w="1501140" h="894079">
                  <a:moveTo>
                    <a:pt x="526936" y="523240"/>
                  </a:moveTo>
                  <a:lnTo>
                    <a:pt x="522141" y="523240"/>
                  </a:lnTo>
                  <a:lnTo>
                    <a:pt x="522245" y="524510"/>
                  </a:lnTo>
                  <a:lnTo>
                    <a:pt x="526947" y="524510"/>
                  </a:lnTo>
                  <a:lnTo>
                    <a:pt x="526936" y="523240"/>
                  </a:lnTo>
                  <a:close/>
                </a:path>
                <a:path w="1501140" h="894079">
                  <a:moveTo>
                    <a:pt x="515157" y="521970"/>
                  </a:moveTo>
                  <a:lnTo>
                    <a:pt x="509680" y="521970"/>
                  </a:lnTo>
                  <a:lnTo>
                    <a:pt x="510905" y="523240"/>
                  </a:lnTo>
                  <a:lnTo>
                    <a:pt x="515732" y="523240"/>
                  </a:lnTo>
                  <a:lnTo>
                    <a:pt x="515157" y="521970"/>
                  </a:lnTo>
                  <a:close/>
                </a:path>
                <a:path w="1501140" h="894079">
                  <a:moveTo>
                    <a:pt x="527135" y="521970"/>
                  </a:moveTo>
                  <a:lnTo>
                    <a:pt x="516047" y="521970"/>
                  </a:lnTo>
                  <a:lnTo>
                    <a:pt x="516214" y="523240"/>
                  </a:lnTo>
                  <a:lnTo>
                    <a:pt x="526716" y="523240"/>
                  </a:lnTo>
                  <a:lnTo>
                    <a:pt x="527135" y="521970"/>
                  </a:lnTo>
                  <a:close/>
                </a:path>
                <a:path w="1501140" h="894079">
                  <a:moveTo>
                    <a:pt x="526141" y="519430"/>
                  </a:moveTo>
                  <a:lnTo>
                    <a:pt x="503377" y="519430"/>
                  </a:lnTo>
                  <a:lnTo>
                    <a:pt x="504110" y="520700"/>
                  </a:lnTo>
                  <a:lnTo>
                    <a:pt x="505618" y="521970"/>
                  </a:lnTo>
                  <a:lnTo>
                    <a:pt x="526078" y="521970"/>
                  </a:lnTo>
                  <a:lnTo>
                    <a:pt x="526025" y="520700"/>
                  </a:lnTo>
                  <a:lnTo>
                    <a:pt x="525889" y="520700"/>
                  </a:lnTo>
                  <a:lnTo>
                    <a:pt x="526141" y="519430"/>
                  </a:lnTo>
                  <a:close/>
                </a:path>
                <a:path w="1501140" h="894079">
                  <a:moveTo>
                    <a:pt x="526222" y="518286"/>
                  </a:moveTo>
                  <a:lnTo>
                    <a:pt x="499139" y="518286"/>
                  </a:lnTo>
                  <a:lnTo>
                    <a:pt x="500393" y="519430"/>
                  </a:lnTo>
                  <a:lnTo>
                    <a:pt x="526769" y="519430"/>
                  </a:lnTo>
                  <a:lnTo>
                    <a:pt x="526222" y="518286"/>
                  </a:lnTo>
                  <a:close/>
                </a:path>
                <a:path w="1501140" h="894079">
                  <a:moveTo>
                    <a:pt x="626162" y="518286"/>
                  </a:moveTo>
                  <a:lnTo>
                    <a:pt x="624157" y="518286"/>
                  </a:lnTo>
                  <a:lnTo>
                    <a:pt x="621782" y="519430"/>
                  </a:lnTo>
                  <a:lnTo>
                    <a:pt x="628179" y="519430"/>
                  </a:lnTo>
                  <a:lnTo>
                    <a:pt x="626162" y="518286"/>
                  </a:lnTo>
                  <a:close/>
                </a:path>
                <a:path w="1501140" h="894079">
                  <a:moveTo>
                    <a:pt x="528685" y="506730"/>
                  </a:moveTo>
                  <a:lnTo>
                    <a:pt x="492498" y="506730"/>
                  </a:lnTo>
                  <a:lnTo>
                    <a:pt x="492267" y="508000"/>
                  </a:lnTo>
                  <a:lnTo>
                    <a:pt x="491555" y="508000"/>
                  </a:lnTo>
                  <a:lnTo>
                    <a:pt x="495932" y="513080"/>
                  </a:lnTo>
                  <a:lnTo>
                    <a:pt x="496445" y="515620"/>
                  </a:lnTo>
                  <a:lnTo>
                    <a:pt x="497838" y="515620"/>
                  </a:lnTo>
                  <a:lnTo>
                    <a:pt x="498131" y="516890"/>
                  </a:lnTo>
                  <a:lnTo>
                    <a:pt x="498718" y="518286"/>
                  </a:lnTo>
                  <a:lnTo>
                    <a:pt x="525923" y="518286"/>
                  </a:lnTo>
                  <a:lnTo>
                    <a:pt x="526130" y="516890"/>
                  </a:lnTo>
                  <a:lnTo>
                    <a:pt x="524989" y="516890"/>
                  </a:lnTo>
                  <a:lnTo>
                    <a:pt x="526277" y="515620"/>
                  </a:lnTo>
                  <a:lnTo>
                    <a:pt x="526842" y="514350"/>
                  </a:lnTo>
                  <a:lnTo>
                    <a:pt x="527366" y="514350"/>
                  </a:lnTo>
                  <a:lnTo>
                    <a:pt x="527230" y="513080"/>
                  </a:lnTo>
                  <a:lnTo>
                    <a:pt x="527408" y="513080"/>
                  </a:lnTo>
                  <a:lnTo>
                    <a:pt x="527826" y="511810"/>
                  </a:lnTo>
                  <a:lnTo>
                    <a:pt x="526832" y="511810"/>
                  </a:lnTo>
                  <a:lnTo>
                    <a:pt x="526874" y="510540"/>
                  </a:lnTo>
                  <a:lnTo>
                    <a:pt x="527250" y="510540"/>
                  </a:lnTo>
                  <a:lnTo>
                    <a:pt x="528863" y="509270"/>
                  </a:lnTo>
                  <a:lnTo>
                    <a:pt x="528517" y="508000"/>
                  </a:lnTo>
                  <a:lnTo>
                    <a:pt x="528685" y="506730"/>
                  </a:lnTo>
                  <a:close/>
                </a:path>
                <a:path w="1501140" h="894079">
                  <a:moveTo>
                    <a:pt x="582715" y="502920"/>
                  </a:moveTo>
                  <a:lnTo>
                    <a:pt x="546444" y="502920"/>
                  </a:lnTo>
                  <a:lnTo>
                    <a:pt x="546559" y="504190"/>
                  </a:lnTo>
                  <a:lnTo>
                    <a:pt x="546674" y="505460"/>
                  </a:lnTo>
                  <a:lnTo>
                    <a:pt x="547009" y="506730"/>
                  </a:lnTo>
                  <a:lnTo>
                    <a:pt x="547543" y="506730"/>
                  </a:lnTo>
                  <a:lnTo>
                    <a:pt x="547930" y="509270"/>
                  </a:lnTo>
                  <a:lnTo>
                    <a:pt x="548255" y="509270"/>
                  </a:lnTo>
                  <a:lnTo>
                    <a:pt x="552108" y="513080"/>
                  </a:lnTo>
                  <a:lnTo>
                    <a:pt x="624944" y="513080"/>
                  </a:lnTo>
                  <a:lnTo>
                    <a:pt x="625583" y="514350"/>
                  </a:lnTo>
                  <a:lnTo>
                    <a:pt x="625834" y="515620"/>
                  </a:lnTo>
                  <a:lnTo>
                    <a:pt x="625415" y="516890"/>
                  </a:lnTo>
                  <a:lnTo>
                    <a:pt x="629038" y="516890"/>
                  </a:lnTo>
                  <a:lnTo>
                    <a:pt x="629876" y="515620"/>
                  </a:lnTo>
                  <a:lnTo>
                    <a:pt x="1163812" y="515620"/>
                  </a:lnTo>
                  <a:lnTo>
                    <a:pt x="1163700" y="508000"/>
                  </a:lnTo>
                  <a:lnTo>
                    <a:pt x="581982" y="508000"/>
                  </a:lnTo>
                  <a:lnTo>
                    <a:pt x="581741" y="506730"/>
                  </a:lnTo>
                  <a:lnTo>
                    <a:pt x="581626" y="505460"/>
                  </a:lnTo>
                  <a:lnTo>
                    <a:pt x="581919" y="504190"/>
                  </a:lnTo>
                  <a:lnTo>
                    <a:pt x="582296" y="504190"/>
                  </a:lnTo>
                  <a:lnTo>
                    <a:pt x="582715" y="502920"/>
                  </a:lnTo>
                  <a:close/>
                </a:path>
                <a:path w="1501140" h="894079">
                  <a:moveTo>
                    <a:pt x="554297" y="513080"/>
                  </a:moveTo>
                  <a:lnTo>
                    <a:pt x="552506" y="513080"/>
                  </a:lnTo>
                  <a:lnTo>
                    <a:pt x="553103" y="514350"/>
                  </a:lnTo>
                  <a:lnTo>
                    <a:pt x="554297" y="513080"/>
                  </a:lnTo>
                  <a:close/>
                </a:path>
                <a:path w="1501140" h="894079">
                  <a:moveTo>
                    <a:pt x="586935" y="491490"/>
                  </a:moveTo>
                  <a:lnTo>
                    <a:pt x="585709" y="491490"/>
                  </a:lnTo>
                  <a:lnTo>
                    <a:pt x="583322" y="492760"/>
                  </a:lnTo>
                  <a:lnTo>
                    <a:pt x="584997" y="492760"/>
                  </a:lnTo>
                  <a:lnTo>
                    <a:pt x="592013" y="497840"/>
                  </a:lnTo>
                  <a:lnTo>
                    <a:pt x="594159" y="501650"/>
                  </a:lnTo>
                  <a:lnTo>
                    <a:pt x="592798" y="501650"/>
                  </a:lnTo>
                  <a:lnTo>
                    <a:pt x="593228" y="502920"/>
                  </a:lnTo>
                  <a:lnTo>
                    <a:pt x="593238" y="504190"/>
                  </a:lnTo>
                  <a:lnTo>
                    <a:pt x="592746" y="504190"/>
                  </a:lnTo>
                  <a:lnTo>
                    <a:pt x="591699" y="505460"/>
                  </a:lnTo>
                  <a:lnTo>
                    <a:pt x="586003" y="508000"/>
                  </a:lnTo>
                  <a:lnTo>
                    <a:pt x="1163700" y="508000"/>
                  </a:lnTo>
                  <a:lnTo>
                    <a:pt x="1163587" y="500380"/>
                  </a:lnTo>
                  <a:lnTo>
                    <a:pt x="1163493" y="494030"/>
                  </a:lnTo>
                  <a:lnTo>
                    <a:pt x="588788" y="494030"/>
                  </a:lnTo>
                  <a:lnTo>
                    <a:pt x="587940" y="492760"/>
                  </a:lnTo>
                  <a:lnTo>
                    <a:pt x="586935" y="491490"/>
                  </a:lnTo>
                  <a:close/>
                </a:path>
                <a:path w="1501140" h="894079">
                  <a:moveTo>
                    <a:pt x="491084" y="505460"/>
                  </a:moveTo>
                  <a:lnTo>
                    <a:pt x="488770" y="505460"/>
                  </a:lnTo>
                  <a:lnTo>
                    <a:pt x="489241" y="506730"/>
                  </a:lnTo>
                  <a:lnTo>
                    <a:pt x="490592" y="506730"/>
                  </a:lnTo>
                  <a:lnTo>
                    <a:pt x="491084" y="505460"/>
                  </a:lnTo>
                  <a:close/>
                </a:path>
                <a:path w="1501140" h="894079">
                  <a:moveTo>
                    <a:pt x="529921" y="505460"/>
                  </a:moveTo>
                  <a:lnTo>
                    <a:pt x="491084" y="505460"/>
                  </a:lnTo>
                  <a:lnTo>
                    <a:pt x="490843" y="506730"/>
                  </a:lnTo>
                  <a:lnTo>
                    <a:pt x="530099" y="506730"/>
                  </a:lnTo>
                  <a:lnTo>
                    <a:pt x="529921" y="505460"/>
                  </a:lnTo>
                  <a:close/>
                </a:path>
                <a:path w="1501140" h="894079">
                  <a:moveTo>
                    <a:pt x="521868" y="500380"/>
                  </a:moveTo>
                  <a:lnTo>
                    <a:pt x="487723" y="500380"/>
                  </a:lnTo>
                  <a:lnTo>
                    <a:pt x="487702" y="501650"/>
                  </a:lnTo>
                  <a:lnTo>
                    <a:pt x="487849" y="502920"/>
                  </a:lnTo>
                  <a:lnTo>
                    <a:pt x="488110" y="504190"/>
                  </a:lnTo>
                  <a:lnTo>
                    <a:pt x="488487" y="505460"/>
                  </a:lnTo>
                  <a:lnTo>
                    <a:pt x="530360" y="505460"/>
                  </a:lnTo>
                  <a:lnTo>
                    <a:pt x="529470" y="504190"/>
                  </a:lnTo>
                  <a:lnTo>
                    <a:pt x="529889" y="504190"/>
                  </a:lnTo>
                  <a:lnTo>
                    <a:pt x="529209" y="502920"/>
                  </a:lnTo>
                  <a:lnTo>
                    <a:pt x="528716" y="502920"/>
                  </a:lnTo>
                  <a:lnTo>
                    <a:pt x="528601" y="501650"/>
                  </a:lnTo>
                  <a:lnTo>
                    <a:pt x="523282" y="501650"/>
                  </a:lnTo>
                  <a:lnTo>
                    <a:pt x="521868" y="500380"/>
                  </a:lnTo>
                  <a:close/>
                </a:path>
                <a:path w="1501140" h="894079">
                  <a:moveTo>
                    <a:pt x="566998" y="501650"/>
                  </a:moveTo>
                  <a:lnTo>
                    <a:pt x="550087" y="501650"/>
                  </a:lnTo>
                  <a:lnTo>
                    <a:pt x="549920" y="502920"/>
                  </a:lnTo>
                  <a:lnTo>
                    <a:pt x="566778" y="502920"/>
                  </a:lnTo>
                  <a:lnTo>
                    <a:pt x="566998" y="501650"/>
                  </a:lnTo>
                  <a:close/>
                </a:path>
                <a:path w="1501140" h="894079">
                  <a:moveTo>
                    <a:pt x="583563" y="496570"/>
                  </a:moveTo>
                  <a:lnTo>
                    <a:pt x="578244" y="496570"/>
                  </a:lnTo>
                  <a:lnTo>
                    <a:pt x="577479" y="497840"/>
                  </a:lnTo>
                  <a:lnTo>
                    <a:pt x="576757" y="497840"/>
                  </a:lnTo>
                  <a:lnTo>
                    <a:pt x="575668" y="500380"/>
                  </a:lnTo>
                  <a:lnTo>
                    <a:pt x="570328" y="500380"/>
                  </a:lnTo>
                  <a:lnTo>
                    <a:pt x="568370" y="501650"/>
                  </a:lnTo>
                  <a:lnTo>
                    <a:pt x="566736" y="502920"/>
                  </a:lnTo>
                  <a:lnTo>
                    <a:pt x="583155" y="502920"/>
                  </a:lnTo>
                  <a:lnTo>
                    <a:pt x="582788" y="501650"/>
                  </a:lnTo>
                  <a:lnTo>
                    <a:pt x="583092" y="501650"/>
                  </a:lnTo>
                  <a:lnTo>
                    <a:pt x="583720" y="500380"/>
                  </a:lnTo>
                  <a:lnTo>
                    <a:pt x="584390" y="499110"/>
                  </a:lnTo>
                  <a:lnTo>
                    <a:pt x="584086" y="497840"/>
                  </a:lnTo>
                  <a:lnTo>
                    <a:pt x="583563" y="496570"/>
                  </a:lnTo>
                  <a:close/>
                </a:path>
                <a:path w="1501140" h="894079">
                  <a:moveTo>
                    <a:pt x="490142" y="492760"/>
                  </a:moveTo>
                  <a:lnTo>
                    <a:pt x="485430" y="492760"/>
                  </a:lnTo>
                  <a:lnTo>
                    <a:pt x="485398" y="494030"/>
                  </a:lnTo>
                  <a:lnTo>
                    <a:pt x="486613" y="496570"/>
                  </a:lnTo>
                  <a:lnTo>
                    <a:pt x="486676" y="497840"/>
                  </a:lnTo>
                  <a:lnTo>
                    <a:pt x="486529" y="499110"/>
                  </a:lnTo>
                  <a:lnTo>
                    <a:pt x="485911" y="500380"/>
                  </a:lnTo>
                  <a:lnTo>
                    <a:pt x="486068" y="501650"/>
                  </a:lnTo>
                  <a:lnTo>
                    <a:pt x="487042" y="501650"/>
                  </a:lnTo>
                  <a:lnTo>
                    <a:pt x="487545" y="500380"/>
                  </a:lnTo>
                  <a:lnTo>
                    <a:pt x="521868" y="500380"/>
                  </a:lnTo>
                  <a:lnTo>
                    <a:pt x="521397" y="499110"/>
                  </a:lnTo>
                  <a:lnTo>
                    <a:pt x="521994" y="499110"/>
                  </a:lnTo>
                  <a:lnTo>
                    <a:pt x="521764" y="497840"/>
                  </a:lnTo>
                  <a:lnTo>
                    <a:pt x="499450" y="497840"/>
                  </a:lnTo>
                  <a:lnTo>
                    <a:pt x="492969" y="494030"/>
                  </a:lnTo>
                  <a:lnTo>
                    <a:pt x="490414" y="494030"/>
                  </a:lnTo>
                  <a:lnTo>
                    <a:pt x="490142" y="492760"/>
                  </a:lnTo>
                  <a:close/>
                </a:path>
                <a:path w="1501140" h="894079">
                  <a:moveTo>
                    <a:pt x="526277" y="500380"/>
                  </a:moveTo>
                  <a:lnTo>
                    <a:pt x="525973" y="500380"/>
                  </a:lnTo>
                  <a:lnTo>
                    <a:pt x="525052" y="501650"/>
                  </a:lnTo>
                  <a:lnTo>
                    <a:pt x="528130" y="501650"/>
                  </a:lnTo>
                  <a:lnTo>
                    <a:pt x="526277" y="500380"/>
                  </a:lnTo>
                  <a:close/>
                </a:path>
                <a:path w="1501140" h="894079">
                  <a:moveTo>
                    <a:pt x="567930" y="500380"/>
                  </a:moveTo>
                  <a:lnTo>
                    <a:pt x="550674" y="500380"/>
                  </a:lnTo>
                  <a:lnTo>
                    <a:pt x="550370" y="501650"/>
                  </a:lnTo>
                  <a:lnTo>
                    <a:pt x="567616" y="501650"/>
                  </a:lnTo>
                  <a:lnTo>
                    <a:pt x="567930" y="500380"/>
                  </a:lnTo>
                  <a:close/>
                </a:path>
                <a:path w="1501140" h="894079">
                  <a:moveTo>
                    <a:pt x="573417" y="497840"/>
                  </a:moveTo>
                  <a:lnTo>
                    <a:pt x="551595" y="497840"/>
                  </a:lnTo>
                  <a:lnTo>
                    <a:pt x="552098" y="499110"/>
                  </a:lnTo>
                  <a:lnTo>
                    <a:pt x="551868" y="500380"/>
                  </a:lnTo>
                  <a:lnTo>
                    <a:pt x="569605" y="500380"/>
                  </a:lnTo>
                  <a:lnTo>
                    <a:pt x="569982" y="499110"/>
                  </a:lnTo>
                  <a:lnTo>
                    <a:pt x="570432" y="499110"/>
                  </a:lnTo>
                  <a:lnTo>
                    <a:pt x="573417" y="497840"/>
                  </a:lnTo>
                  <a:close/>
                </a:path>
                <a:path w="1501140" h="894079">
                  <a:moveTo>
                    <a:pt x="573479" y="494030"/>
                  </a:moveTo>
                  <a:lnTo>
                    <a:pt x="542004" y="494030"/>
                  </a:lnTo>
                  <a:lnTo>
                    <a:pt x="541261" y="495300"/>
                  </a:lnTo>
                  <a:lnTo>
                    <a:pt x="541742" y="496570"/>
                  </a:lnTo>
                  <a:lnTo>
                    <a:pt x="542014" y="497840"/>
                  </a:lnTo>
                  <a:lnTo>
                    <a:pt x="545397" y="499110"/>
                  </a:lnTo>
                  <a:lnTo>
                    <a:pt x="547323" y="499110"/>
                  </a:lnTo>
                  <a:lnTo>
                    <a:pt x="551595" y="497840"/>
                  </a:lnTo>
                  <a:lnTo>
                    <a:pt x="573417" y="497840"/>
                  </a:lnTo>
                  <a:lnTo>
                    <a:pt x="573385" y="496570"/>
                  </a:lnTo>
                  <a:lnTo>
                    <a:pt x="573563" y="496570"/>
                  </a:lnTo>
                  <a:lnTo>
                    <a:pt x="573333" y="495300"/>
                  </a:lnTo>
                  <a:lnTo>
                    <a:pt x="573479" y="494030"/>
                  </a:lnTo>
                  <a:close/>
                </a:path>
                <a:path w="1501140" h="894079">
                  <a:moveTo>
                    <a:pt x="513827" y="495300"/>
                  </a:moveTo>
                  <a:lnTo>
                    <a:pt x="502351" y="495300"/>
                  </a:lnTo>
                  <a:lnTo>
                    <a:pt x="502340" y="496570"/>
                  </a:lnTo>
                  <a:lnTo>
                    <a:pt x="500906" y="497840"/>
                  </a:lnTo>
                  <a:lnTo>
                    <a:pt x="521764" y="497840"/>
                  </a:lnTo>
                  <a:lnTo>
                    <a:pt x="521800" y="496570"/>
                  </a:lnTo>
                  <a:lnTo>
                    <a:pt x="513617" y="496570"/>
                  </a:lnTo>
                  <a:lnTo>
                    <a:pt x="513827" y="495300"/>
                  </a:lnTo>
                  <a:close/>
                </a:path>
                <a:path w="1501140" h="894079">
                  <a:moveTo>
                    <a:pt x="519994" y="495300"/>
                  </a:moveTo>
                  <a:lnTo>
                    <a:pt x="516623" y="495300"/>
                  </a:lnTo>
                  <a:lnTo>
                    <a:pt x="514225" y="496570"/>
                  </a:lnTo>
                  <a:lnTo>
                    <a:pt x="519596" y="496570"/>
                  </a:lnTo>
                  <a:lnTo>
                    <a:pt x="519994" y="495300"/>
                  </a:lnTo>
                  <a:close/>
                </a:path>
                <a:path w="1501140" h="894079">
                  <a:moveTo>
                    <a:pt x="521889" y="494030"/>
                  </a:moveTo>
                  <a:lnTo>
                    <a:pt x="521345" y="494030"/>
                  </a:lnTo>
                  <a:lnTo>
                    <a:pt x="521230" y="495300"/>
                  </a:lnTo>
                  <a:lnTo>
                    <a:pt x="520937" y="496570"/>
                  </a:lnTo>
                  <a:lnTo>
                    <a:pt x="521800" y="496570"/>
                  </a:lnTo>
                  <a:lnTo>
                    <a:pt x="521837" y="495300"/>
                  </a:lnTo>
                  <a:lnTo>
                    <a:pt x="522078" y="495300"/>
                  </a:lnTo>
                  <a:lnTo>
                    <a:pt x="521889" y="494030"/>
                  </a:lnTo>
                  <a:close/>
                </a:path>
                <a:path w="1501140" h="894079">
                  <a:moveTo>
                    <a:pt x="506780" y="494030"/>
                  </a:moveTo>
                  <a:lnTo>
                    <a:pt x="505146" y="495300"/>
                  </a:lnTo>
                  <a:lnTo>
                    <a:pt x="507534" y="495300"/>
                  </a:lnTo>
                  <a:lnTo>
                    <a:pt x="506780" y="494030"/>
                  </a:lnTo>
                  <a:close/>
                </a:path>
                <a:path w="1501140" h="894079">
                  <a:moveTo>
                    <a:pt x="513869" y="494030"/>
                  </a:moveTo>
                  <a:lnTo>
                    <a:pt x="509691" y="494030"/>
                  </a:lnTo>
                  <a:lnTo>
                    <a:pt x="509251" y="495300"/>
                  </a:lnTo>
                  <a:lnTo>
                    <a:pt x="514214" y="495300"/>
                  </a:lnTo>
                  <a:lnTo>
                    <a:pt x="513869" y="494030"/>
                  </a:lnTo>
                  <a:close/>
                </a:path>
                <a:path w="1501140" h="894079">
                  <a:moveTo>
                    <a:pt x="573846" y="492760"/>
                  </a:moveTo>
                  <a:lnTo>
                    <a:pt x="546852" y="492760"/>
                  </a:lnTo>
                  <a:lnTo>
                    <a:pt x="546506" y="494030"/>
                  </a:lnTo>
                  <a:lnTo>
                    <a:pt x="573731" y="494030"/>
                  </a:lnTo>
                  <a:lnTo>
                    <a:pt x="573846" y="492760"/>
                  </a:lnTo>
                  <a:close/>
                </a:path>
                <a:path w="1501140" h="894079">
                  <a:moveTo>
                    <a:pt x="1163305" y="481330"/>
                  </a:moveTo>
                  <a:lnTo>
                    <a:pt x="565689" y="481330"/>
                  </a:lnTo>
                  <a:lnTo>
                    <a:pt x="567699" y="482600"/>
                  </a:lnTo>
                  <a:lnTo>
                    <a:pt x="568160" y="483870"/>
                  </a:lnTo>
                  <a:lnTo>
                    <a:pt x="568338" y="483870"/>
                  </a:lnTo>
                  <a:lnTo>
                    <a:pt x="568181" y="485140"/>
                  </a:lnTo>
                  <a:lnTo>
                    <a:pt x="567323" y="486410"/>
                  </a:lnTo>
                  <a:lnTo>
                    <a:pt x="567699" y="486410"/>
                  </a:lnTo>
                  <a:lnTo>
                    <a:pt x="567867" y="487680"/>
                  </a:lnTo>
                  <a:lnTo>
                    <a:pt x="592034" y="487680"/>
                  </a:lnTo>
                  <a:lnTo>
                    <a:pt x="591489" y="488950"/>
                  </a:lnTo>
                  <a:lnTo>
                    <a:pt x="589123" y="488950"/>
                  </a:lnTo>
                  <a:lnTo>
                    <a:pt x="589667" y="490220"/>
                  </a:lnTo>
                  <a:lnTo>
                    <a:pt x="593008" y="492760"/>
                  </a:lnTo>
                  <a:lnTo>
                    <a:pt x="593280" y="492760"/>
                  </a:lnTo>
                  <a:lnTo>
                    <a:pt x="593238" y="494030"/>
                  </a:lnTo>
                  <a:lnTo>
                    <a:pt x="1163493" y="494030"/>
                  </a:lnTo>
                  <a:lnTo>
                    <a:pt x="1163380" y="486410"/>
                  </a:lnTo>
                  <a:lnTo>
                    <a:pt x="1163305" y="481330"/>
                  </a:lnTo>
                  <a:close/>
                </a:path>
                <a:path w="1501140" h="894079">
                  <a:moveTo>
                    <a:pt x="571511" y="491490"/>
                  </a:moveTo>
                  <a:lnTo>
                    <a:pt x="552182" y="491490"/>
                  </a:lnTo>
                  <a:lnTo>
                    <a:pt x="550841" y="492760"/>
                  </a:lnTo>
                  <a:lnTo>
                    <a:pt x="571951" y="492760"/>
                  </a:lnTo>
                  <a:lnTo>
                    <a:pt x="571511" y="491490"/>
                  </a:lnTo>
                  <a:close/>
                </a:path>
                <a:path w="1501140" h="894079">
                  <a:moveTo>
                    <a:pt x="560579" y="480060"/>
                  </a:moveTo>
                  <a:lnTo>
                    <a:pt x="559427" y="480060"/>
                  </a:lnTo>
                  <a:lnTo>
                    <a:pt x="559312" y="482600"/>
                  </a:lnTo>
                  <a:lnTo>
                    <a:pt x="560035" y="483870"/>
                  </a:lnTo>
                  <a:lnTo>
                    <a:pt x="560213" y="485140"/>
                  </a:lnTo>
                  <a:lnTo>
                    <a:pt x="558496" y="485140"/>
                  </a:lnTo>
                  <a:lnTo>
                    <a:pt x="557040" y="486410"/>
                  </a:lnTo>
                  <a:lnTo>
                    <a:pt x="555291" y="486410"/>
                  </a:lnTo>
                  <a:lnTo>
                    <a:pt x="555124" y="487680"/>
                  </a:lnTo>
                  <a:lnTo>
                    <a:pt x="555375" y="488950"/>
                  </a:lnTo>
                  <a:lnTo>
                    <a:pt x="555271" y="490220"/>
                  </a:lnTo>
                  <a:lnTo>
                    <a:pt x="554705" y="490220"/>
                  </a:lnTo>
                  <a:lnTo>
                    <a:pt x="553857" y="491490"/>
                  </a:lnTo>
                  <a:lnTo>
                    <a:pt x="570275" y="491490"/>
                  </a:lnTo>
                  <a:lnTo>
                    <a:pt x="569689" y="490220"/>
                  </a:lnTo>
                  <a:lnTo>
                    <a:pt x="566464" y="488950"/>
                  </a:lnTo>
                  <a:lnTo>
                    <a:pt x="564810" y="487680"/>
                  </a:lnTo>
                  <a:lnTo>
                    <a:pt x="564642" y="486410"/>
                  </a:lnTo>
                  <a:lnTo>
                    <a:pt x="565155" y="485140"/>
                  </a:lnTo>
                  <a:lnTo>
                    <a:pt x="566789" y="483870"/>
                  </a:lnTo>
                  <a:lnTo>
                    <a:pt x="561270" y="483870"/>
                  </a:lnTo>
                  <a:lnTo>
                    <a:pt x="560988" y="482600"/>
                  </a:lnTo>
                  <a:lnTo>
                    <a:pt x="560831" y="482600"/>
                  </a:lnTo>
                  <a:lnTo>
                    <a:pt x="560674" y="481330"/>
                  </a:lnTo>
                  <a:lnTo>
                    <a:pt x="560579" y="480060"/>
                  </a:lnTo>
                  <a:close/>
                </a:path>
                <a:path w="1501140" h="894079">
                  <a:moveTo>
                    <a:pt x="588631" y="487680"/>
                  </a:moveTo>
                  <a:lnTo>
                    <a:pt x="573061" y="487680"/>
                  </a:lnTo>
                  <a:lnTo>
                    <a:pt x="578537" y="490220"/>
                  </a:lnTo>
                  <a:lnTo>
                    <a:pt x="581584" y="491490"/>
                  </a:lnTo>
                  <a:lnTo>
                    <a:pt x="582893" y="491490"/>
                  </a:lnTo>
                  <a:lnTo>
                    <a:pt x="584390" y="490220"/>
                  </a:lnTo>
                  <a:lnTo>
                    <a:pt x="585050" y="490220"/>
                  </a:lnTo>
                  <a:lnTo>
                    <a:pt x="585353" y="488950"/>
                  </a:lnTo>
                  <a:lnTo>
                    <a:pt x="588379" y="488950"/>
                  </a:lnTo>
                  <a:lnTo>
                    <a:pt x="588631" y="487680"/>
                  </a:lnTo>
                  <a:close/>
                </a:path>
                <a:path w="1501140" h="894079">
                  <a:moveTo>
                    <a:pt x="566537" y="482600"/>
                  </a:moveTo>
                  <a:lnTo>
                    <a:pt x="564202" y="482600"/>
                  </a:lnTo>
                  <a:lnTo>
                    <a:pt x="563344" y="483870"/>
                  </a:lnTo>
                  <a:lnTo>
                    <a:pt x="567092" y="483870"/>
                  </a:lnTo>
                  <a:lnTo>
                    <a:pt x="566537" y="482600"/>
                  </a:lnTo>
                  <a:close/>
                </a:path>
                <a:path w="1501140" h="894079">
                  <a:moveTo>
                    <a:pt x="1163268" y="478790"/>
                  </a:moveTo>
                  <a:lnTo>
                    <a:pt x="562066" y="478790"/>
                  </a:lnTo>
                  <a:lnTo>
                    <a:pt x="562516" y="480060"/>
                  </a:lnTo>
                  <a:lnTo>
                    <a:pt x="562705" y="480060"/>
                  </a:lnTo>
                  <a:lnTo>
                    <a:pt x="562736" y="482600"/>
                  </a:lnTo>
                  <a:lnTo>
                    <a:pt x="564736" y="482600"/>
                  </a:lnTo>
                  <a:lnTo>
                    <a:pt x="565364" y="481330"/>
                  </a:lnTo>
                  <a:lnTo>
                    <a:pt x="1163305" y="481330"/>
                  </a:lnTo>
                  <a:lnTo>
                    <a:pt x="1163268" y="478790"/>
                  </a:lnTo>
                  <a:close/>
                </a:path>
                <a:path w="1501140" h="894079">
                  <a:moveTo>
                    <a:pt x="1162685" y="439420"/>
                  </a:moveTo>
                  <a:lnTo>
                    <a:pt x="548213" y="439420"/>
                  </a:lnTo>
                  <a:lnTo>
                    <a:pt x="548663" y="440690"/>
                  </a:lnTo>
                  <a:lnTo>
                    <a:pt x="549218" y="440690"/>
                  </a:lnTo>
                  <a:lnTo>
                    <a:pt x="549407" y="441960"/>
                  </a:lnTo>
                  <a:lnTo>
                    <a:pt x="550475" y="443230"/>
                  </a:lnTo>
                  <a:lnTo>
                    <a:pt x="550831" y="443230"/>
                  </a:lnTo>
                  <a:lnTo>
                    <a:pt x="550695" y="444500"/>
                  </a:lnTo>
                  <a:lnTo>
                    <a:pt x="550307" y="445770"/>
                  </a:lnTo>
                  <a:lnTo>
                    <a:pt x="549679" y="445770"/>
                  </a:lnTo>
                  <a:lnTo>
                    <a:pt x="549334" y="447040"/>
                  </a:lnTo>
                  <a:lnTo>
                    <a:pt x="578024" y="447040"/>
                  </a:lnTo>
                  <a:lnTo>
                    <a:pt x="578160" y="448310"/>
                  </a:lnTo>
                  <a:lnTo>
                    <a:pt x="576453" y="448310"/>
                  </a:lnTo>
                  <a:lnTo>
                    <a:pt x="576359" y="449580"/>
                  </a:lnTo>
                  <a:lnTo>
                    <a:pt x="575961" y="450850"/>
                  </a:lnTo>
                  <a:lnTo>
                    <a:pt x="573092" y="450850"/>
                  </a:lnTo>
                  <a:lnTo>
                    <a:pt x="573019" y="452120"/>
                  </a:lnTo>
                  <a:lnTo>
                    <a:pt x="568254" y="452120"/>
                  </a:lnTo>
                  <a:lnTo>
                    <a:pt x="566694" y="453390"/>
                  </a:lnTo>
                  <a:lnTo>
                    <a:pt x="565710" y="454660"/>
                  </a:lnTo>
                  <a:lnTo>
                    <a:pt x="562862" y="454660"/>
                  </a:lnTo>
                  <a:lnTo>
                    <a:pt x="562778" y="455930"/>
                  </a:lnTo>
                  <a:lnTo>
                    <a:pt x="562265" y="457200"/>
                  </a:lnTo>
                  <a:lnTo>
                    <a:pt x="560684" y="457200"/>
                  </a:lnTo>
                  <a:lnTo>
                    <a:pt x="560862" y="458470"/>
                  </a:lnTo>
                  <a:lnTo>
                    <a:pt x="560653" y="458470"/>
                  </a:lnTo>
                  <a:lnTo>
                    <a:pt x="560380" y="459740"/>
                  </a:lnTo>
                  <a:lnTo>
                    <a:pt x="560035" y="459740"/>
                  </a:lnTo>
                  <a:lnTo>
                    <a:pt x="559626" y="461010"/>
                  </a:lnTo>
                  <a:lnTo>
                    <a:pt x="557501" y="461010"/>
                  </a:lnTo>
                  <a:lnTo>
                    <a:pt x="556286" y="462280"/>
                  </a:lnTo>
                  <a:lnTo>
                    <a:pt x="561187" y="462280"/>
                  </a:lnTo>
                  <a:lnTo>
                    <a:pt x="562412" y="464820"/>
                  </a:lnTo>
                  <a:lnTo>
                    <a:pt x="561228" y="464820"/>
                  </a:lnTo>
                  <a:lnTo>
                    <a:pt x="560590" y="466090"/>
                  </a:lnTo>
                  <a:lnTo>
                    <a:pt x="559637" y="467360"/>
                  </a:lnTo>
                  <a:lnTo>
                    <a:pt x="557794" y="467360"/>
                  </a:lnTo>
                  <a:lnTo>
                    <a:pt x="557899" y="468630"/>
                  </a:lnTo>
                  <a:lnTo>
                    <a:pt x="558726" y="469900"/>
                  </a:lnTo>
                  <a:lnTo>
                    <a:pt x="562014" y="469900"/>
                  </a:lnTo>
                  <a:lnTo>
                    <a:pt x="563668" y="471170"/>
                  </a:lnTo>
                  <a:lnTo>
                    <a:pt x="566537" y="471170"/>
                  </a:lnTo>
                  <a:lnTo>
                    <a:pt x="567302" y="472440"/>
                  </a:lnTo>
                  <a:lnTo>
                    <a:pt x="565302" y="472440"/>
                  </a:lnTo>
                  <a:lnTo>
                    <a:pt x="564862" y="473710"/>
                  </a:lnTo>
                  <a:lnTo>
                    <a:pt x="562098" y="473710"/>
                  </a:lnTo>
                  <a:lnTo>
                    <a:pt x="561448" y="474980"/>
                  </a:lnTo>
                  <a:lnTo>
                    <a:pt x="554726" y="474980"/>
                  </a:lnTo>
                  <a:lnTo>
                    <a:pt x="554726" y="477520"/>
                  </a:lnTo>
                  <a:lnTo>
                    <a:pt x="555407" y="478790"/>
                  </a:lnTo>
                  <a:lnTo>
                    <a:pt x="556443" y="480060"/>
                  </a:lnTo>
                  <a:lnTo>
                    <a:pt x="558119" y="480060"/>
                  </a:lnTo>
                  <a:lnTo>
                    <a:pt x="560035" y="478790"/>
                  </a:lnTo>
                  <a:lnTo>
                    <a:pt x="1163268" y="478790"/>
                  </a:lnTo>
                  <a:lnTo>
                    <a:pt x="1163155" y="471170"/>
                  </a:lnTo>
                  <a:lnTo>
                    <a:pt x="1163042" y="463550"/>
                  </a:lnTo>
                  <a:lnTo>
                    <a:pt x="1162929" y="455930"/>
                  </a:lnTo>
                  <a:lnTo>
                    <a:pt x="1162911" y="454660"/>
                  </a:lnTo>
                  <a:lnTo>
                    <a:pt x="565710" y="454660"/>
                  </a:lnTo>
                  <a:lnTo>
                    <a:pt x="563710" y="453390"/>
                  </a:lnTo>
                  <a:lnTo>
                    <a:pt x="1162892" y="453390"/>
                  </a:lnTo>
                  <a:lnTo>
                    <a:pt x="1162779" y="445770"/>
                  </a:lnTo>
                  <a:lnTo>
                    <a:pt x="1162685" y="439420"/>
                  </a:lnTo>
                  <a:close/>
                </a:path>
                <a:path w="1501140" h="894079">
                  <a:moveTo>
                    <a:pt x="563249" y="472440"/>
                  </a:moveTo>
                  <a:lnTo>
                    <a:pt x="562872" y="472440"/>
                  </a:lnTo>
                  <a:lnTo>
                    <a:pt x="562328" y="473710"/>
                  </a:lnTo>
                  <a:lnTo>
                    <a:pt x="564632" y="473710"/>
                  </a:lnTo>
                  <a:lnTo>
                    <a:pt x="563249" y="472440"/>
                  </a:lnTo>
                  <a:close/>
                </a:path>
                <a:path w="1501140" h="894079">
                  <a:moveTo>
                    <a:pt x="562014" y="469900"/>
                  </a:moveTo>
                  <a:lnTo>
                    <a:pt x="558496" y="469900"/>
                  </a:lnTo>
                  <a:lnTo>
                    <a:pt x="558747" y="471170"/>
                  </a:lnTo>
                  <a:lnTo>
                    <a:pt x="559155" y="472440"/>
                  </a:lnTo>
                  <a:lnTo>
                    <a:pt x="561071" y="472440"/>
                  </a:lnTo>
                  <a:lnTo>
                    <a:pt x="561365" y="471170"/>
                  </a:lnTo>
                  <a:lnTo>
                    <a:pt x="561532" y="471170"/>
                  </a:lnTo>
                  <a:lnTo>
                    <a:pt x="562014" y="469900"/>
                  </a:lnTo>
                  <a:close/>
                </a:path>
                <a:path w="1501140" h="894079">
                  <a:moveTo>
                    <a:pt x="554632" y="461010"/>
                  </a:moveTo>
                  <a:lnTo>
                    <a:pt x="548140" y="461010"/>
                  </a:lnTo>
                  <a:lnTo>
                    <a:pt x="547752" y="462280"/>
                  </a:lnTo>
                  <a:lnTo>
                    <a:pt x="547637" y="464820"/>
                  </a:lnTo>
                  <a:lnTo>
                    <a:pt x="547899" y="466090"/>
                  </a:lnTo>
                  <a:lnTo>
                    <a:pt x="548454" y="466090"/>
                  </a:lnTo>
                  <a:lnTo>
                    <a:pt x="549156" y="467360"/>
                  </a:lnTo>
                  <a:lnTo>
                    <a:pt x="550862" y="468630"/>
                  </a:lnTo>
                  <a:lnTo>
                    <a:pt x="552580" y="468630"/>
                  </a:lnTo>
                  <a:lnTo>
                    <a:pt x="553114" y="467360"/>
                  </a:lnTo>
                  <a:lnTo>
                    <a:pt x="553197" y="466090"/>
                  </a:lnTo>
                  <a:lnTo>
                    <a:pt x="554433" y="464820"/>
                  </a:lnTo>
                  <a:lnTo>
                    <a:pt x="554234" y="463550"/>
                  </a:lnTo>
                  <a:lnTo>
                    <a:pt x="553878" y="462280"/>
                  </a:lnTo>
                  <a:lnTo>
                    <a:pt x="554632" y="461010"/>
                  </a:lnTo>
                  <a:close/>
                </a:path>
                <a:path w="1501140" h="894079">
                  <a:moveTo>
                    <a:pt x="561187" y="462280"/>
                  </a:moveTo>
                  <a:lnTo>
                    <a:pt x="554695" y="462280"/>
                  </a:lnTo>
                  <a:lnTo>
                    <a:pt x="555166" y="463550"/>
                  </a:lnTo>
                  <a:lnTo>
                    <a:pt x="557543" y="467360"/>
                  </a:lnTo>
                  <a:lnTo>
                    <a:pt x="559333" y="467360"/>
                  </a:lnTo>
                  <a:lnTo>
                    <a:pt x="559647" y="466090"/>
                  </a:lnTo>
                  <a:lnTo>
                    <a:pt x="560286" y="464820"/>
                  </a:lnTo>
                  <a:lnTo>
                    <a:pt x="561899" y="464820"/>
                  </a:lnTo>
                  <a:lnTo>
                    <a:pt x="561469" y="463550"/>
                  </a:lnTo>
                  <a:lnTo>
                    <a:pt x="561239" y="463550"/>
                  </a:lnTo>
                  <a:lnTo>
                    <a:pt x="561187" y="462280"/>
                  </a:lnTo>
                  <a:close/>
                </a:path>
                <a:path w="1501140" h="894079">
                  <a:moveTo>
                    <a:pt x="560192" y="458470"/>
                  </a:moveTo>
                  <a:lnTo>
                    <a:pt x="548820" y="458470"/>
                  </a:lnTo>
                  <a:lnTo>
                    <a:pt x="548506" y="459740"/>
                  </a:lnTo>
                  <a:lnTo>
                    <a:pt x="548611" y="461010"/>
                  </a:lnTo>
                  <a:lnTo>
                    <a:pt x="555846" y="461010"/>
                  </a:lnTo>
                  <a:lnTo>
                    <a:pt x="557145" y="459740"/>
                  </a:lnTo>
                  <a:lnTo>
                    <a:pt x="559815" y="459740"/>
                  </a:lnTo>
                  <a:lnTo>
                    <a:pt x="560192" y="458470"/>
                  </a:lnTo>
                  <a:close/>
                </a:path>
                <a:path w="1501140" h="894079">
                  <a:moveTo>
                    <a:pt x="559532" y="459740"/>
                  </a:moveTo>
                  <a:lnTo>
                    <a:pt x="558391" y="459740"/>
                  </a:lnTo>
                  <a:lnTo>
                    <a:pt x="559459" y="461010"/>
                  </a:lnTo>
                  <a:lnTo>
                    <a:pt x="559532" y="459740"/>
                  </a:lnTo>
                  <a:close/>
                </a:path>
                <a:path w="1501140" h="894079">
                  <a:moveTo>
                    <a:pt x="558956" y="457200"/>
                  </a:moveTo>
                  <a:lnTo>
                    <a:pt x="549752" y="457200"/>
                  </a:lnTo>
                  <a:lnTo>
                    <a:pt x="549899" y="458470"/>
                  </a:lnTo>
                  <a:lnTo>
                    <a:pt x="559417" y="458470"/>
                  </a:lnTo>
                  <a:lnTo>
                    <a:pt x="558956" y="457200"/>
                  </a:lnTo>
                  <a:close/>
                </a:path>
                <a:path w="1501140" h="894079">
                  <a:moveTo>
                    <a:pt x="559700" y="455930"/>
                  </a:moveTo>
                  <a:lnTo>
                    <a:pt x="550538" y="455930"/>
                  </a:lnTo>
                  <a:lnTo>
                    <a:pt x="550087" y="457200"/>
                  </a:lnTo>
                  <a:lnTo>
                    <a:pt x="559333" y="457200"/>
                  </a:lnTo>
                  <a:lnTo>
                    <a:pt x="559700" y="455930"/>
                  </a:lnTo>
                  <a:close/>
                </a:path>
                <a:path w="1501140" h="894079">
                  <a:moveTo>
                    <a:pt x="566349" y="452120"/>
                  </a:moveTo>
                  <a:lnTo>
                    <a:pt x="545302" y="452120"/>
                  </a:lnTo>
                  <a:lnTo>
                    <a:pt x="545805" y="453390"/>
                  </a:lnTo>
                  <a:lnTo>
                    <a:pt x="548705" y="454660"/>
                  </a:lnTo>
                  <a:lnTo>
                    <a:pt x="549826" y="455930"/>
                  </a:lnTo>
                  <a:lnTo>
                    <a:pt x="561825" y="455930"/>
                  </a:lnTo>
                  <a:lnTo>
                    <a:pt x="562307" y="454660"/>
                  </a:lnTo>
                  <a:lnTo>
                    <a:pt x="562464" y="453390"/>
                  </a:lnTo>
                  <a:lnTo>
                    <a:pt x="566014" y="453390"/>
                  </a:lnTo>
                  <a:lnTo>
                    <a:pt x="566349" y="452120"/>
                  </a:lnTo>
                  <a:close/>
                </a:path>
                <a:path w="1501140" h="894079">
                  <a:moveTo>
                    <a:pt x="576841" y="447040"/>
                  </a:moveTo>
                  <a:lnTo>
                    <a:pt x="545585" y="447040"/>
                  </a:lnTo>
                  <a:lnTo>
                    <a:pt x="545219" y="448310"/>
                  </a:lnTo>
                  <a:lnTo>
                    <a:pt x="545114" y="452120"/>
                  </a:lnTo>
                  <a:lnTo>
                    <a:pt x="566506" y="452120"/>
                  </a:lnTo>
                  <a:lnTo>
                    <a:pt x="566893" y="450850"/>
                  </a:lnTo>
                  <a:lnTo>
                    <a:pt x="572359" y="450850"/>
                  </a:lnTo>
                  <a:lnTo>
                    <a:pt x="574453" y="449580"/>
                  </a:lnTo>
                  <a:lnTo>
                    <a:pt x="575322" y="448310"/>
                  </a:lnTo>
                  <a:lnTo>
                    <a:pt x="576977" y="448310"/>
                  </a:lnTo>
                  <a:lnTo>
                    <a:pt x="576841" y="447040"/>
                  </a:lnTo>
                  <a:close/>
                </a:path>
                <a:path w="1501140" h="894079">
                  <a:moveTo>
                    <a:pt x="568265" y="450850"/>
                  </a:moveTo>
                  <a:lnTo>
                    <a:pt x="566893" y="450850"/>
                  </a:lnTo>
                  <a:lnTo>
                    <a:pt x="567082" y="452120"/>
                  </a:lnTo>
                  <a:lnTo>
                    <a:pt x="567815" y="452120"/>
                  </a:lnTo>
                  <a:lnTo>
                    <a:pt x="568265" y="450850"/>
                  </a:lnTo>
                  <a:close/>
                </a:path>
                <a:path w="1501140" h="894079">
                  <a:moveTo>
                    <a:pt x="552140" y="425450"/>
                  </a:moveTo>
                  <a:lnTo>
                    <a:pt x="548904" y="425450"/>
                  </a:lnTo>
                  <a:lnTo>
                    <a:pt x="548967" y="427990"/>
                  </a:lnTo>
                  <a:lnTo>
                    <a:pt x="549093" y="429260"/>
                  </a:lnTo>
                  <a:lnTo>
                    <a:pt x="549606" y="430530"/>
                  </a:lnTo>
                  <a:lnTo>
                    <a:pt x="550443" y="431800"/>
                  </a:lnTo>
                  <a:lnTo>
                    <a:pt x="550705" y="431800"/>
                  </a:lnTo>
                  <a:lnTo>
                    <a:pt x="550894" y="433070"/>
                  </a:lnTo>
                  <a:lnTo>
                    <a:pt x="552349" y="433070"/>
                  </a:lnTo>
                  <a:lnTo>
                    <a:pt x="552621" y="434340"/>
                  </a:lnTo>
                  <a:lnTo>
                    <a:pt x="554360" y="434340"/>
                  </a:lnTo>
                  <a:lnTo>
                    <a:pt x="553847" y="435610"/>
                  </a:lnTo>
                  <a:lnTo>
                    <a:pt x="542329" y="435610"/>
                  </a:lnTo>
                  <a:lnTo>
                    <a:pt x="542287" y="440690"/>
                  </a:lnTo>
                  <a:lnTo>
                    <a:pt x="542716" y="441960"/>
                  </a:lnTo>
                  <a:lnTo>
                    <a:pt x="544077" y="441960"/>
                  </a:lnTo>
                  <a:lnTo>
                    <a:pt x="543910" y="440690"/>
                  </a:lnTo>
                  <a:lnTo>
                    <a:pt x="543355" y="440690"/>
                  </a:lnTo>
                  <a:lnTo>
                    <a:pt x="543836" y="439420"/>
                  </a:lnTo>
                  <a:lnTo>
                    <a:pt x="1162685" y="439420"/>
                  </a:lnTo>
                  <a:lnTo>
                    <a:pt x="1162572" y="431800"/>
                  </a:lnTo>
                  <a:lnTo>
                    <a:pt x="1162516" y="427990"/>
                  </a:lnTo>
                  <a:lnTo>
                    <a:pt x="556265" y="427990"/>
                  </a:lnTo>
                  <a:lnTo>
                    <a:pt x="555595" y="426720"/>
                  </a:lnTo>
                  <a:lnTo>
                    <a:pt x="553522" y="426720"/>
                  </a:lnTo>
                  <a:lnTo>
                    <a:pt x="552140" y="425450"/>
                  </a:lnTo>
                  <a:close/>
                </a:path>
                <a:path w="1501140" h="894079">
                  <a:moveTo>
                    <a:pt x="545651" y="430530"/>
                  </a:moveTo>
                  <a:lnTo>
                    <a:pt x="544862" y="430530"/>
                  </a:lnTo>
                  <a:lnTo>
                    <a:pt x="544276" y="431800"/>
                  </a:lnTo>
                  <a:lnTo>
                    <a:pt x="543857" y="433070"/>
                  </a:lnTo>
                  <a:lnTo>
                    <a:pt x="543072" y="434340"/>
                  </a:lnTo>
                  <a:lnTo>
                    <a:pt x="542842" y="435610"/>
                  </a:lnTo>
                  <a:lnTo>
                    <a:pt x="553847" y="435610"/>
                  </a:lnTo>
                  <a:lnTo>
                    <a:pt x="547763" y="434340"/>
                  </a:lnTo>
                  <a:lnTo>
                    <a:pt x="544883" y="434340"/>
                  </a:lnTo>
                  <a:lnTo>
                    <a:pt x="544716" y="433070"/>
                  </a:lnTo>
                  <a:lnTo>
                    <a:pt x="545651" y="430530"/>
                  </a:lnTo>
                  <a:close/>
                </a:path>
                <a:path w="1501140" h="894079">
                  <a:moveTo>
                    <a:pt x="558234" y="426720"/>
                  </a:moveTo>
                  <a:lnTo>
                    <a:pt x="557794" y="426720"/>
                  </a:lnTo>
                  <a:lnTo>
                    <a:pt x="556590" y="427990"/>
                  </a:lnTo>
                  <a:lnTo>
                    <a:pt x="561040" y="427990"/>
                  </a:lnTo>
                  <a:lnTo>
                    <a:pt x="558234" y="426720"/>
                  </a:lnTo>
                  <a:close/>
                </a:path>
                <a:path w="1501140" h="894079">
                  <a:moveTo>
                    <a:pt x="587364" y="398780"/>
                  </a:moveTo>
                  <a:lnTo>
                    <a:pt x="584317" y="398780"/>
                  </a:lnTo>
                  <a:lnTo>
                    <a:pt x="582432" y="400050"/>
                  </a:lnTo>
                  <a:lnTo>
                    <a:pt x="579657" y="401320"/>
                  </a:lnTo>
                  <a:lnTo>
                    <a:pt x="578820" y="402590"/>
                  </a:lnTo>
                  <a:lnTo>
                    <a:pt x="578087" y="402590"/>
                  </a:lnTo>
                  <a:lnTo>
                    <a:pt x="577102" y="403860"/>
                  </a:lnTo>
                  <a:lnTo>
                    <a:pt x="576694" y="405130"/>
                  </a:lnTo>
                  <a:lnTo>
                    <a:pt x="573155" y="406400"/>
                  </a:lnTo>
                  <a:lnTo>
                    <a:pt x="567448" y="411480"/>
                  </a:lnTo>
                  <a:lnTo>
                    <a:pt x="566077" y="412750"/>
                  </a:lnTo>
                  <a:lnTo>
                    <a:pt x="565176" y="412750"/>
                  </a:lnTo>
                  <a:lnTo>
                    <a:pt x="564286" y="414020"/>
                  </a:lnTo>
                  <a:lnTo>
                    <a:pt x="563469" y="414020"/>
                  </a:lnTo>
                  <a:lnTo>
                    <a:pt x="563207" y="415290"/>
                  </a:lnTo>
                  <a:lnTo>
                    <a:pt x="562380" y="415290"/>
                  </a:lnTo>
                  <a:lnTo>
                    <a:pt x="560778" y="417830"/>
                  </a:lnTo>
                  <a:lnTo>
                    <a:pt x="560412" y="419100"/>
                  </a:lnTo>
                  <a:lnTo>
                    <a:pt x="560213" y="420370"/>
                  </a:lnTo>
                  <a:lnTo>
                    <a:pt x="560087" y="422910"/>
                  </a:lnTo>
                  <a:lnTo>
                    <a:pt x="560255" y="424180"/>
                  </a:lnTo>
                  <a:lnTo>
                    <a:pt x="561030" y="425450"/>
                  </a:lnTo>
                  <a:lnTo>
                    <a:pt x="561139" y="426720"/>
                  </a:lnTo>
                  <a:lnTo>
                    <a:pt x="561249" y="427990"/>
                  </a:lnTo>
                  <a:lnTo>
                    <a:pt x="1162516" y="427990"/>
                  </a:lnTo>
                  <a:lnTo>
                    <a:pt x="1162403" y="420370"/>
                  </a:lnTo>
                  <a:lnTo>
                    <a:pt x="1162290" y="412750"/>
                  </a:lnTo>
                  <a:lnTo>
                    <a:pt x="1162234" y="408940"/>
                  </a:lnTo>
                  <a:lnTo>
                    <a:pt x="592275" y="408940"/>
                  </a:lnTo>
                  <a:lnTo>
                    <a:pt x="593343" y="407670"/>
                  </a:lnTo>
                  <a:lnTo>
                    <a:pt x="594997" y="407670"/>
                  </a:lnTo>
                  <a:lnTo>
                    <a:pt x="593489" y="406400"/>
                  </a:lnTo>
                  <a:lnTo>
                    <a:pt x="592955" y="406400"/>
                  </a:lnTo>
                  <a:lnTo>
                    <a:pt x="592767" y="405130"/>
                  </a:lnTo>
                  <a:lnTo>
                    <a:pt x="592557" y="405130"/>
                  </a:lnTo>
                  <a:lnTo>
                    <a:pt x="590893" y="403860"/>
                  </a:lnTo>
                  <a:lnTo>
                    <a:pt x="590201" y="403860"/>
                  </a:lnTo>
                  <a:lnTo>
                    <a:pt x="590170" y="402590"/>
                  </a:lnTo>
                  <a:lnTo>
                    <a:pt x="590338" y="401320"/>
                  </a:lnTo>
                  <a:lnTo>
                    <a:pt x="591060" y="401320"/>
                  </a:lnTo>
                  <a:lnTo>
                    <a:pt x="590819" y="400050"/>
                  </a:lnTo>
                  <a:lnTo>
                    <a:pt x="589301" y="400050"/>
                  </a:lnTo>
                  <a:lnTo>
                    <a:pt x="587364" y="398780"/>
                  </a:lnTo>
                  <a:close/>
                </a:path>
                <a:path w="1501140" h="894079">
                  <a:moveTo>
                    <a:pt x="554904" y="419100"/>
                  </a:moveTo>
                  <a:lnTo>
                    <a:pt x="554611" y="419100"/>
                  </a:lnTo>
                  <a:lnTo>
                    <a:pt x="554066" y="420370"/>
                  </a:lnTo>
                  <a:lnTo>
                    <a:pt x="552611" y="422910"/>
                  </a:lnTo>
                  <a:lnTo>
                    <a:pt x="552402" y="422910"/>
                  </a:lnTo>
                  <a:lnTo>
                    <a:pt x="552422" y="424180"/>
                  </a:lnTo>
                  <a:lnTo>
                    <a:pt x="552758" y="424180"/>
                  </a:lnTo>
                  <a:lnTo>
                    <a:pt x="553082" y="422910"/>
                  </a:lnTo>
                  <a:lnTo>
                    <a:pt x="553637" y="421640"/>
                  </a:lnTo>
                  <a:lnTo>
                    <a:pt x="554904" y="419100"/>
                  </a:lnTo>
                  <a:close/>
                </a:path>
                <a:path w="1501140" h="894079">
                  <a:moveTo>
                    <a:pt x="556464" y="414020"/>
                  </a:moveTo>
                  <a:lnTo>
                    <a:pt x="556328" y="414020"/>
                  </a:lnTo>
                  <a:lnTo>
                    <a:pt x="555805" y="415290"/>
                  </a:lnTo>
                  <a:lnTo>
                    <a:pt x="555187" y="415290"/>
                  </a:lnTo>
                  <a:lnTo>
                    <a:pt x="554894" y="416560"/>
                  </a:lnTo>
                  <a:lnTo>
                    <a:pt x="556202" y="416560"/>
                  </a:lnTo>
                  <a:lnTo>
                    <a:pt x="556087" y="415290"/>
                  </a:lnTo>
                  <a:lnTo>
                    <a:pt x="556464" y="414020"/>
                  </a:lnTo>
                  <a:close/>
                </a:path>
                <a:path w="1501140" h="894079">
                  <a:moveTo>
                    <a:pt x="1161990" y="392430"/>
                  </a:moveTo>
                  <a:lnTo>
                    <a:pt x="603458" y="392430"/>
                  </a:lnTo>
                  <a:lnTo>
                    <a:pt x="595908" y="397510"/>
                  </a:lnTo>
                  <a:lnTo>
                    <a:pt x="593416" y="398780"/>
                  </a:lnTo>
                  <a:lnTo>
                    <a:pt x="591961" y="398780"/>
                  </a:lnTo>
                  <a:lnTo>
                    <a:pt x="592327" y="400050"/>
                  </a:lnTo>
                  <a:lnTo>
                    <a:pt x="592432" y="401320"/>
                  </a:lnTo>
                  <a:lnTo>
                    <a:pt x="592118" y="401320"/>
                  </a:lnTo>
                  <a:lnTo>
                    <a:pt x="590610" y="402590"/>
                  </a:lnTo>
                  <a:lnTo>
                    <a:pt x="595154" y="402590"/>
                  </a:lnTo>
                  <a:lnTo>
                    <a:pt x="595856" y="403860"/>
                  </a:lnTo>
                  <a:lnTo>
                    <a:pt x="594693" y="403860"/>
                  </a:lnTo>
                  <a:lnTo>
                    <a:pt x="594013" y="405130"/>
                  </a:lnTo>
                  <a:lnTo>
                    <a:pt x="595227" y="406400"/>
                  </a:lnTo>
                  <a:lnTo>
                    <a:pt x="595814" y="406400"/>
                  </a:lnTo>
                  <a:lnTo>
                    <a:pt x="595782" y="407670"/>
                  </a:lnTo>
                  <a:lnTo>
                    <a:pt x="593636" y="407670"/>
                  </a:lnTo>
                  <a:lnTo>
                    <a:pt x="592317" y="408940"/>
                  </a:lnTo>
                  <a:lnTo>
                    <a:pt x="1162234" y="408940"/>
                  </a:lnTo>
                  <a:lnTo>
                    <a:pt x="1162121" y="401320"/>
                  </a:lnTo>
                  <a:lnTo>
                    <a:pt x="1162084" y="398780"/>
                  </a:lnTo>
                  <a:lnTo>
                    <a:pt x="593416" y="398780"/>
                  </a:lnTo>
                  <a:lnTo>
                    <a:pt x="592411" y="397510"/>
                  </a:lnTo>
                  <a:lnTo>
                    <a:pt x="1162065" y="397510"/>
                  </a:lnTo>
                  <a:lnTo>
                    <a:pt x="1161990" y="392430"/>
                  </a:lnTo>
                  <a:close/>
                </a:path>
                <a:path w="1501140" h="894079">
                  <a:moveTo>
                    <a:pt x="595154" y="402590"/>
                  </a:moveTo>
                  <a:lnTo>
                    <a:pt x="591196" y="402590"/>
                  </a:lnTo>
                  <a:lnTo>
                    <a:pt x="592945" y="403860"/>
                  </a:lnTo>
                  <a:lnTo>
                    <a:pt x="594526" y="403860"/>
                  </a:lnTo>
                  <a:lnTo>
                    <a:pt x="595154" y="402590"/>
                  </a:lnTo>
                  <a:close/>
                </a:path>
                <a:path w="1501140" h="894079">
                  <a:moveTo>
                    <a:pt x="590987" y="398780"/>
                  </a:moveTo>
                  <a:lnTo>
                    <a:pt x="590013" y="398780"/>
                  </a:lnTo>
                  <a:lnTo>
                    <a:pt x="590191" y="400050"/>
                  </a:lnTo>
                  <a:lnTo>
                    <a:pt x="590819" y="400050"/>
                  </a:lnTo>
                  <a:lnTo>
                    <a:pt x="590987" y="398780"/>
                  </a:lnTo>
                  <a:close/>
                </a:path>
                <a:path w="1501140" h="894079">
                  <a:moveTo>
                    <a:pt x="591549" y="395079"/>
                  </a:moveTo>
                  <a:lnTo>
                    <a:pt x="590686" y="395079"/>
                  </a:lnTo>
                  <a:lnTo>
                    <a:pt x="590714" y="396240"/>
                  </a:lnTo>
                  <a:lnTo>
                    <a:pt x="591406" y="396240"/>
                  </a:lnTo>
                  <a:lnTo>
                    <a:pt x="591520" y="395313"/>
                  </a:lnTo>
                  <a:lnTo>
                    <a:pt x="591549" y="395079"/>
                  </a:lnTo>
                  <a:close/>
                </a:path>
                <a:path w="1501140" h="894079">
                  <a:moveTo>
                    <a:pt x="592902" y="395079"/>
                  </a:moveTo>
                  <a:lnTo>
                    <a:pt x="592382" y="395079"/>
                  </a:lnTo>
                  <a:lnTo>
                    <a:pt x="592296" y="396240"/>
                  </a:lnTo>
                  <a:lnTo>
                    <a:pt x="592673" y="396240"/>
                  </a:lnTo>
                  <a:lnTo>
                    <a:pt x="592856" y="395313"/>
                  </a:lnTo>
                  <a:lnTo>
                    <a:pt x="592902" y="395079"/>
                  </a:lnTo>
                  <a:close/>
                </a:path>
                <a:path w="1501140" h="894079">
                  <a:moveTo>
                    <a:pt x="669822" y="374650"/>
                  </a:moveTo>
                  <a:lnTo>
                    <a:pt x="662115" y="374650"/>
                  </a:lnTo>
                  <a:lnTo>
                    <a:pt x="661299" y="375920"/>
                  </a:lnTo>
                  <a:lnTo>
                    <a:pt x="655435" y="381000"/>
                  </a:lnTo>
                  <a:lnTo>
                    <a:pt x="652388" y="382270"/>
                  </a:lnTo>
                  <a:lnTo>
                    <a:pt x="648598" y="382270"/>
                  </a:lnTo>
                  <a:lnTo>
                    <a:pt x="648336" y="383540"/>
                  </a:lnTo>
                  <a:lnTo>
                    <a:pt x="648137" y="383540"/>
                  </a:lnTo>
                  <a:lnTo>
                    <a:pt x="647886" y="384810"/>
                  </a:lnTo>
                  <a:lnTo>
                    <a:pt x="646744" y="384810"/>
                  </a:lnTo>
                  <a:lnTo>
                    <a:pt x="645498" y="386080"/>
                  </a:lnTo>
                  <a:lnTo>
                    <a:pt x="643603" y="386080"/>
                  </a:lnTo>
                  <a:lnTo>
                    <a:pt x="642786" y="387350"/>
                  </a:lnTo>
                  <a:lnTo>
                    <a:pt x="597877" y="387350"/>
                  </a:lnTo>
                  <a:lnTo>
                    <a:pt x="597426" y="388620"/>
                  </a:lnTo>
                  <a:lnTo>
                    <a:pt x="594777" y="388620"/>
                  </a:lnTo>
                  <a:lnTo>
                    <a:pt x="594652" y="389890"/>
                  </a:lnTo>
                  <a:lnTo>
                    <a:pt x="594097" y="389890"/>
                  </a:lnTo>
                  <a:lnTo>
                    <a:pt x="594327" y="391160"/>
                  </a:lnTo>
                  <a:lnTo>
                    <a:pt x="594390" y="392430"/>
                  </a:lnTo>
                  <a:lnTo>
                    <a:pt x="594243" y="393700"/>
                  </a:lnTo>
                  <a:lnTo>
                    <a:pt x="593801" y="395079"/>
                  </a:lnTo>
                  <a:lnTo>
                    <a:pt x="593552" y="396240"/>
                  </a:lnTo>
                  <a:lnTo>
                    <a:pt x="595479" y="396240"/>
                  </a:lnTo>
                  <a:lnTo>
                    <a:pt x="597824" y="395079"/>
                  </a:lnTo>
                  <a:lnTo>
                    <a:pt x="599410" y="395079"/>
                  </a:lnTo>
                  <a:lnTo>
                    <a:pt x="600808" y="393700"/>
                  </a:lnTo>
                  <a:lnTo>
                    <a:pt x="601939" y="392430"/>
                  </a:lnTo>
                  <a:lnTo>
                    <a:pt x="1161990" y="392430"/>
                  </a:lnTo>
                  <a:lnTo>
                    <a:pt x="1161877" y="384810"/>
                  </a:lnTo>
                  <a:lnTo>
                    <a:pt x="1161802" y="379730"/>
                  </a:lnTo>
                  <a:lnTo>
                    <a:pt x="684282" y="379730"/>
                  </a:lnTo>
                  <a:lnTo>
                    <a:pt x="684073" y="378460"/>
                  </a:lnTo>
                  <a:lnTo>
                    <a:pt x="681183" y="378460"/>
                  </a:lnTo>
                  <a:lnTo>
                    <a:pt x="680618" y="377190"/>
                  </a:lnTo>
                  <a:lnTo>
                    <a:pt x="679759" y="377190"/>
                  </a:lnTo>
                  <a:lnTo>
                    <a:pt x="667749" y="375920"/>
                  </a:lnTo>
                  <a:lnTo>
                    <a:pt x="669822" y="374650"/>
                  </a:lnTo>
                  <a:close/>
                </a:path>
                <a:path w="1501140" h="894079">
                  <a:moveTo>
                    <a:pt x="596337" y="387350"/>
                  </a:moveTo>
                  <a:lnTo>
                    <a:pt x="594809" y="387350"/>
                  </a:lnTo>
                  <a:lnTo>
                    <a:pt x="595196" y="388620"/>
                  </a:lnTo>
                  <a:lnTo>
                    <a:pt x="597028" y="388620"/>
                  </a:lnTo>
                  <a:lnTo>
                    <a:pt x="596337" y="387350"/>
                  </a:lnTo>
                  <a:close/>
                </a:path>
                <a:path w="1501140" h="894079">
                  <a:moveTo>
                    <a:pt x="629048" y="382270"/>
                  </a:moveTo>
                  <a:lnTo>
                    <a:pt x="597615" y="382270"/>
                  </a:lnTo>
                  <a:lnTo>
                    <a:pt x="597416" y="383540"/>
                  </a:lnTo>
                  <a:lnTo>
                    <a:pt x="597049" y="383540"/>
                  </a:lnTo>
                  <a:lnTo>
                    <a:pt x="596882" y="384810"/>
                  </a:lnTo>
                  <a:lnTo>
                    <a:pt x="595929" y="384810"/>
                  </a:lnTo>
                  <a:lnTo>
                    <a:pt x="596023" y="386080"/>
                  </a:lnTo>
                  <a:lnTo>
                    <a:pt x="596505" y="387350"/>
                  </a:lnTo>
                  <a:lnTo>
                    <a:pt x="633970" y="387350"/>
                  </a:lnTo>
                  <a:lnTo>
                    <a:pt x="633881" y="386080"/>
                  </a:lnTo>
                  <a:lnTo>
                    <a:pt x="623017" y="386080"/>
                  </a:lnTo>
                  <a:lnTo>
                    <a:pt x="623981" y="384810"/>
                  </a:lnTo>
                  <a:lnTo>
                    <a:pt x="627740" y="383540"/>
                  </a:lnTo>
                  <a:lnTo>
                    <a:pt x="629048" y="382270"/>
                  </a:lnTo>
                  <a:close/>
                </a:path>
                <a:path w="1501140" h="894079">
                  <a:moveTo>
                    <a:pt x="632190" y="382270"/>
                  </a:moveTo>
                  <a:lnTo>
                    <a:pt x="630734" y="382270"/>
                  </a:lnTo>
                  <a:lnTo>
                    <a:pt x="627530" y="384810"/>
                  </a:lnTo>
                  <a:lnTo>
                    <a:pt x="624535" y="384810"/>
                  </a:lnTo>
                  <a:lnTo>
                    <a:pt x="623017" y="386080"/>
                  </a:lnTo>
                  <a:lnTo>
                    <a:pt x="633881" y="386080"/>
                  </a:lnTo>
                  <a:lnTo>
                    <a:pt x="633792" y="384810"/>
                  </a:lnTo>
                  <a:lnTo>
                    <a:pt x="633247" y="383540"/>
                  </a:lnTo>
                  <a:lnTo>
                    <a:pt x="632190" y="382270"/>
                  </a:lnTo>
                  <a:close/>
                </a:path>
                <a:path w="1501140" h="894079">
                  <a:moveTo>
                    <a:pt x="604369" y="377190"/>
                  </a:moveTo>
                  <a:lnTo>
                    <a:pt x="602651" y="377190"/>
                  </a:lnTo>
                  <a:lnTo>
                    <a:pt x="601573" y="378460"/>
                  </a:lnTo>
                  <a:lnTo>
                    <a:pt x="599007" y="381000"/>
                  </a:lnTo>
                  <a:lnTo>
                    <a:pt x="598086" y="382270"/>
                  </a:lnTo>
                  <a:lnTo>
                    <a:pt x="629729" y="382270"/>
                  </a:lnTo>
                  <a:lnTo>
                    <a:pt x="630797" y="381000"/>
                  </a:lnTo>
                  <a:lnTo>
                    <a:pt x="611038" y="381000"/>
                  </a:lnTo>
                  <a:lnTo>
                    <a:pt x="610724" y="379730"/>
                  </a:lnTo>
                  <a:lnTo>
                    <a:pt x="608054" y="379730"/>
                  </a:lnTo>
                  <a:lnTo>
                    <a:pt x="607635" y="378460"/>
                  </a:lnTo>
                  <a:lnTo>
                    <a:pt x="607457" y="378460"/>
                  </a:lnTo>
                  <a:lnTo>
                    <a:pt x="604369" y="377190"/>
                  </a:lnTo>
                  <a:close/>
                </a:path>
                <a:path w="1501140" h="894079">
                  <a:moveTo>
                    <a:pt x="620127" y="369570"/>
                  </a:moveTo>
                  <a:lnTo>
                    <a:pt x="612923" y="369570"/>
                  </a:lnTo>
                  <a:lnTo>
                    <a:pt x="610787" y="370840"/>
                  </a:lnTo>
                  <a:lnTo>
                    <a:pt x="610358" y="372110"/>
                  </a:lnTo>
                  <a:lnTo>
                    <a:pt x="607646" y="372110"/>
                  </a:lnTo>
                  <a:lnTo>
                    <a:pt x="608253" y="373380"/>
                  </a:lnTo>
                  <a:lnTo>
                    <a:pt x="608431" y="373380"/>
                  </a:lnTo>
                  <a:lnTo>
                    <a:pt x="608400" y="374650"/>
                  </a:lnTo>
                  <a:lnTo>
                    <a:pt x="608536" y="375920"/>
                  </a:lnTo>
                  <a:lnTo>
                    <a:pt x="611531" y="377190"/>
                  </a:lnTo>
                  <a:lnTo>
                    <a:pt x="611929" y="378460"/>
                  </a:lnTo>
                  <a:lnTo>
                    <a:pt x="611960" y="381000"/>
                  </a:lnTo>
                  <a:lnTo>
                    <a:pt x="628514" y="381000"/>
                  </a:lnTo>
                  <a:lnTo>
                    <a:pt x="628640" y="379730"/>
                  </a:lnTo>
                  <a:lnTo>
                    <a:pt x="629593" y="379730"/>
                  </a:lnTo>
                  <a:lnTo>
                    <a:pt x="629624" y="378460"/>
                  </a:lnTo>
                  <a:lnTo>
                    <a:pt x="629090" y="378460"/>
                  </a:lnTo>
                  <a:lnTo>
                    <a:pt x="629059" y="377190"/>
                  </a:lnTo>
                  <a:lnTo>
                    <a:pt x="628954" y="375920"/>
                  </a:lnTo>
                  <a:lnTo>
                    <a:pt x="628787" y="375920"/>
                  </a:lnTo>
                  <a:lnTo>
                    <a:pt x="628734" y="374650"/>
                  </a:lnTo>
                  <a:lnTo>
                    <a:pt x="626567" y="374650"/>
                  </a:lnTo>
                  <a:lnTo>
                    <a:pt x="623436" y="370840"/>
                  </a:lnTo>
                  <a:lnTo>
                    <a:pt x="620127" y="369570"/>
                  </a:lnTo>
                  <a:close/>
                </a:path>
                <a:path w="1501140" h="894079">
                  <a:moveTo>
                    <a:pt x="631048" y="379730"/>
                  </a:moveTo>
                  <a:lnTo>
                    <a:pt x="630546" y="379730"/>
                  </a:lnTo>
                  <a:lnTo>
                    <a:pt x="629247" y="381000"/>
                  </a:lnTo>
                  <a:lnTo>
                    <a:pt x="631499" y="381000"/>
                  </a:lnTo>
                  <a:lnTo>
                    <a:pt x="631048" y="379730"/>
                  </a:lnTo>
                  <a:close/>
                </a:path>
                <a:path w="1501140" h="894079">
                  <a:moveTo>
                    <a:pt x="609384" y="378460"/>
                  </a:moveTo>
                  <a:lnTo>
                    <a:pt x="608620" y="378460"/>
                  </a:lnTo>
                  <a:lnTo>
                    <a:pt x="608400" y="379730"/>
                  </a:lnTo>
                  <a:lnTo>
                    <a:pt x="609887" y="379730"/>
                  </a:lnTo>
                  <a:lnTo>
                    <a:pt x="609384" y="378460"/>
                  </a:lnTo>
                  <a:close/>
                </a:path>
                <a:path w="1501140" h="894079">
                  <a:moveTo>
                    <a:pt x="1161069" y="330200"/>
                  </a:moveTo>
                  <a:lnTo>
                    <a:pt x="699821" y="330200"/>
                  </a:lnTo>
                  <a:lnTo>
                    <a:pt x="701716" y="331470"/>
                  </a:lnTo>
                  <a:lnTo>
                    <a:pt x="704763" y="332740"/>
                  </a:lnTo>
                  <a:lnTo>
                    <a:pt x="703486" y="332740"/>
                  </a:lnTo>
                  <a:lnTo>
                    <a:pt x="704355" y="334010"/>
                  </a:lnTo>
                  <a:lnTo>
                    <a:pt x="703842" y="334010"/>
                  </a:lnTo>
                  <a:lnTo>
                    <a:pt x="703737" y="335280"/>
                  </a:lnTo>
                  <a:lnTo>
                    <a:pt x="704156" y="335280"/>
                  </a:lnTo>
                  <a:lnTo>
                    <a:pt x="704858" y="337820"/>
                  </a:lnTo>
                  <a:lnTo>
                    <a:pt x="705287" y="339090"/>
                  </a:lnTo>
                  <a:lnTo>
                    <a:pt x="705800" y="339090"/>
                  </a:lnTo>
                  <a:lnTo>
                    <a:pt x="706837" y="341630"/>
                  </a:lnTo>
                  <a:lnTo>
                    <a:pt x="707098" y="341630"/>
                  </a:lnTo>
                  <a:lnTo>
                    <a:pt x="706920" y="344170"/>
                  </a:lnTo>
                  <a:lnTo>
                    <a:pt x="705392" y="350520"/>
                  </a:lnTo>
                  <a:lnTo>
                    <a:pt x="705057" y="353060"/>
                  </a:lnTo>
                  <a:lnTo>
                    <a:pt x="705674" y="360680"/>
                  </a:lnTo>
                  <a:lnTo>
                    <a:pt x="705507" y="363220"/>
                  </a:lnTo>
                  <a:lnTo>
                    <a:pt x="705423" y="364490"/>
                  </a:lnTo>
                  <a:lnTo>
                    <a:pt x="705339" y="365760"/>
                  </a:lnTo>
                  <a:lnTo>
                    <a:pt x="703622" y="369570"/>
                  </a:lnTo>
                  <a:lnTo>
                    <a:pt x="702345" y="370840"/>
                  </a:lnTo>
                  <a:lnTo>
                    <a:pt x="701601" y="370840"/>
                  </a:lnTo>
                  <a:lnTo>
                    <a:pt x="700418" y="372110"/>
                  </a:lnTo>
                  <a:lnTo>
                    <a:pt x="698408" y="373380"/>
                  </a:lnTo>
                  <a:lnTo>
                    <a:pt x="697716" y="373380"/>
                  </a:lnTo>
                  <a:lnTo>
                    <a:pt x="696921" y="374650"/>
                  </a:lnTo>
                  <a:lnTo>
                    <a:pt x="696104" y="374650"/>
                  </a:lnTo>
                  <a:lnTo>
                    <a:pt x="695486" y="375920"/>
                  </a:lnTo>
                  <a:lnTo>
                    <a:pt x="695057" y="375920"/>
                  </a:lnTo>
                  <a:lnTo>
                    <a:pt x="691067" y="378460"/>
                  </a:lnTo>
                  <a:lnTo>
                    <a:pt x="685633" y="378460"/>
                  </a:lnTo>
                  <a:lnTo>
                    <a:pt x="685099" y="379730"/>
                  </a:lnTo>
                  <a:lnTo>
                    <a:pt x="1161802" y="379730"/>
                  </a:lnTo>
                  <a:lnTo>
                    <a:pt x="1161689" y="372110"/>
                  </a:lnTo>
                  <a:lnTo>
                    <a:pt x="1161576" y="364490"/>
                  </a:lnTo>
                  <a:lnTo>
                    <a:pt x="1161520" y="360680"/>
                  </a:lnTo>
                  <a:lnTo>
                    <a:pt x="1161407" y="353060"/>
                  </a:lnTo>
                  <a:lnTo>
                    <a:pt x="1161370" y="350520"/>
                  </a:lnTo>
                  <a:lnTo>
                    <a:pt x="1161276" y="344170"/>
                  </a:lnTo>
                  <a:lnTo>
                    <a:pt x="1161163" y="336550"/>
                  </a:lnTo>
                  <a:lnTo>
                    <a:pt x="1161069" y="330200"/>
                  </a:lnTo>
                  <a:close/>
                </a:path>
                <a:path w="1501140" h="894079">
                  <a:moveTo>
                    <a:pt x="606861" y="375920"/>
                  </a:moveTo>
                  <a:lnTo>
                    <a:pt x="605950" y="375920"/>
                  </a:lnTo>
                  <a:lnTo>
                    <a:pt x="605772" y="377190"/>
                  </a:lnTo>
                  <a:lnTo>
                    <a:pt x="607049" y="377190"/>
                  </a:lnTo>
                  <a:lnTo>
                    <a:pt x="606861" y="375920"/>
                  </a:lnTo>
                  <a:close/>
                </a:path>
                <a:path w="1501140" h="894079">
                  <a:moveTo>
                    <a:pt x="607133" y="373380"/>
                  </a:moveTo>
                  <a:lnTo>
                    <a:pt x="606274" y="373380"/>
                  </a:lnTo>
                  <a:lnTo>
                    <a:pt x="605960" y="374650"/>
                  </a:lnTo>
                  <a:lnTo>
                    <a:pt x="607175" y="374650"/>
                  </a:lnTo>
                  <a:lnTo>
                    <a:pt x="607133" y="373380"/>
                  </a:lnTo>
                  <a:close/>
                </a:path>
                <a:path w="1501140" h="894079">
                  <a:moveTo>
                    <a:pt x="671455" y="373380"/>
                  </a:moveTo>
                  <a:lnTo>
                    <a:pt x="663540" y="373380"/>
                  </a:lnTo>
                  <a:lnTo>
                    <a:pt x="662367" y="374650"/>
                  </a:lnTo>
                  <a:lnTo>
                    <a:pt x="670901" y="374650"/>
                  </a:lnTo>
                  <a:lnTo>
                    <a:pt x="671455" y="373380"/>
                  </a:lnTo>
                  <a:close/>
                </a:path>
                <a:path w="1501140" h="894079">
                  <a:moveTo>
                    <a:pt x="671634" y="373380"/>
                  </a:moveTo>
                  <a:lnTo>
                    <a:pt x="671455" y="373380"/>
                  </a:lnTo>
                  <a:lnTo>
                    <a:pt x="671916" y="374650"/>
                  </a:lnTo>
                  <a:lnTo>
                    <a:pt x="671634" y="373380"/>
                  </a:lnTo>
                  <a:close/>
                </a:path>
                <a:path w="1501140" h="894079">
                  <a:moveTo>
                    <a:pt x="670880" y="372110"/>
                  </a:moveTo>
                  <a:lnTo>
                    <a:pt x="665330" y="372110"/>
                  </a:lnTo>
                  <a:lnTo>
                    <a:pt x="664545" y="373380"/>
                  </a:lnTo>
                  <a:lnTo>
                    <a:pt x="671141" y="373380"/>
                  </a:lnTo>
                  <a:lnTo>
                    <a:pt x="670880" y="372110"/>
                  </a:lnTo>
                  <a:close/>
                </a:path>
                <a:path w="1501140" h="894079">
                  <a:moveTo>
                    <a:pt x="666733" y="368300"/>
                  </a:moveTo>
                  <a:lnTo>
                    <a:pt x="666304" y="368300"/>
                  </a:lnTo>
                  <a:lnTo>
                    <a:pt x="666000" y="369570"/>
                  </a:lnTo>
                  <a:lnTo>
                    <a:pt x="666513" y="370840"/>
                  </a:lnTo>
                  <a:lnTo>
                    <a:pt x="666042" y="372110"/>
                  </a:lnTo>
                  <a:lnTo>
                    <a:pt x="670597" y="372110"/>
                  </a:lnTo>
                  <a:lnTo>
                    <a:pt x="669843" y="370840"/>
                  </a:lnTo>
                  <a:lnTo>
                    <a:pt x="669089" y="370840"/>
                  </a:lnTo>
                  <a:lnTo>
                    <a:pt x="668450" y="369570"/>
                  </a:lnTo>
                  <a:lnTo>
                    <a:pt x="667644" y="369570"/>
                  </a:lnTo>
                  <a:lnTo>
                    <a:pt x="666733" y="368300"/>
                  </a:lnTo>
                  <a:close/>
                </a:path>
                <a:path w="1501140" h="894079">
                  <a:moveTo>
                    <a:pt x="665560" y="367030"/>
                  </a:moveTo>
                  <a:lnTo>
                    <a:pt x="664786" y="367030"/>
                  </a:lnTo>
                  <a:lnTo>
                    <a:pt x="664922" y="368300"/>
                  </a:lnTo>
                  <a:lnTo>
                    <a:pt x="665560" y="368300"/>
                  </a:lnTo>
                  <a:lnTo>
                    <a:pt x="665560" y="367030"/>
                  </a:lnTo>
                  <a:close/>
                </a:path>
                <a:path w="1501140" h="894079">
                  <a:moveTo>
                    <a:pt x="666136" y="365760"/>
                  </a:moveTo>
                  <a:lnTo>
                    <a:pt x="658869" y="365760"/>
                  </a:lnTo>
                  <a:lnTo>
                    <a:pt x="659215" y="367030"/>
                  </a:lnTo>
                  <a:lnTo>
                    <a:pt x="665979" y="367030"/>
                  </a:lnTo>
                  <a:lnTo>
                    <a:pt x="666136" y="365760"/>
                  </a:lnTo>
                  <a:close/>
                </a:path>
                <a:path w="1501140" h="894079">
                  <a:moveTo>
                    <a:pt x="665550" y="363220"/>
                  </a:moveTo>
                  <a:lnTo>
                    <a:pt x="659089" y="363220"/>
                  </a:lnTo>
                  <a:lnTo>
                    <a:pt x="657582" y="364490"/>
                  </a:lnTo>
                  <a:lnTo>
                    <a:pt x="658273" y="365760"/>
                  </a:lnTo>
                  <a:lnTo>
                    <a:pt x="666492" y="365760"/>
                  </a:lnTo>
                  <a:lnTo>
                    <a:pt x="665885" y="364490"/>
                  </a:lnTo>
                  <a:lnTo>
                    <a:pt x="666168" y="364490"/>
                  </a:lnTo>
                  <a:lnTo>
                    <a:pt x="665550" y="363220"/>
                  </a:lnTo>
                  <a:close/>
                </a:path>
                <a:path w="1501140" h="894079">
                  <a:moveTo>
                    <a:pt x="492477" y="335280"/>
                  </a:moveTo>
                  <a:lnTo>
                    <a:pt x="490089" y="335280"/>
                  </a:lnTo>
                  <a:lnTo>
                    <a:pt x="490686" y="336550"/>
                  </a:lnTo>
                  <a:lnTo>
                    <a:pt x="491566" y="336550"/>
                  </a:lnTo>
                  <a:lnTo>
                    <a:pt x="492477" y="335280"/>
                  </a:lnTo>
                  <a:close/>
                </a:path>
                <a:path w="1501140" h="894079">
                  <a:moveTo>
                    <a:pt x="494696" y="332740"/>
                  </a:moveTo>
                  <a:lnTo>
                    <a:pt x="490026" y="332740"/>
                  </a:lnTo>
                  <a:lnTo>
                    <a:pt x="489911" y="334010"/>
                  </a:lnTo>
                  <a:lnTo>
                    <a:pt x="489639" y="334010"/>
                  </a:lnTo>
                  <a:lnTo>
                    <a:pt x="489147" y="335280"/>
                  </a:lnTo>
                  <a:lnTo>
                    <a:pt x="494445" y="335280"/>
                  </a:lnTo>
                  <a:lnTo>
                    <a:pt x="494288" y="334010"/>
                  </a:lnTo>
                  <a:lnTo>
                    <a:pt x="494696" y="332740"/>
                  </a:lnTo>
                  <a:close/>
                </a:path>
                <a:path w="1501140" h="894079">
                  <a:moveTo>
                    <a:pt x="518184" y="328941"/>
                  </a:moveTo>
                  <a:lnTo>
                    <a:pt x="504262" y="328941"/>
                  </a:lnTo>
                  <a:lnTo>
                    <a:pt x="509670" y="331470"/>
                  </a:lnTo>
                  <a:lnTo>
                    <a:pt x="510172" y="331470"/>
                  </a:lnTo>
                  <a:lnTo>
                    <a:pt x="511136" y="332740"/>
                  </a:lnTo>
                  <a:lnTo>
                    <a:pt x="513282" y="334010"/>
                  </a:lnTo>
                  <a:lnTo>
                    <a:pt x="514298" y="334010"/>
                  </a:lnTo>
                  <a:lnTo>
                    <a:pt x="515544" y="332740"/>
                  </a:lnTo>
                  <a:lnTo>
                    <a:pt x="517450" y="331470"/>
                  </a:lnTo>
                  <a:lnTo>
                    <a:pt x="518277" y="330200"/>
                  </a:lnTo>
                  <a:lnTo>
                    <a:pt x="518184" y="328941"/>
                  </a:lnTo>
                  <a:close/>
                </a:path>
                <a:path w="1501140" h="894079">
                  <a:moveTo>
                    <a:pt x="497576" y="330200"/>
                  </a:moveTo>
                  <a:lnTo>
                    <a:pt x="492131" y="330200"/>
                  </a:lnTo>
                  <a:lnTo>
                    <a:pt x="491869" y="331470"/>
                  </a:lnTo>
                  <a:lnTo>
                    <a:pt x="491293" y="332740"/>
                  </a:lnTo>
                  <a:lnTo>
                    <a:pt x="495105" y="332740"/>
                  </a:lnTo>
                  <a:lnTo>
                    <a:pt x="496152" y="331470"/>
                  </a:lnTo>
                  <a:lnTo>
                    <a:pt x="496906" y="331470"/>
                  </a:lnTo>
                  <a:lnTo>
                    <a:pt x="497576" y="330200"/>
                  </a:lnTo>
                  <a:close/>
                </a:path>
                <a:path w="1501140" h="894079">
                  <a:moveTo>
                    <a:pt x="490101" y="328941"/>
                  </a:moveTo>
                  <a:lnTo>
                    <a:pt x="490152" y="331470"/>
                  </a:lnTo>
                  <a:lnTo>
                    <a:pt x="490257" y="330200"/>
                  </a:lnTo>
                  <a:lnTo>
                    <a:pt x="490101" y="328941"/>
                  </a:lnTo>
                  <a:close/>
                </a:path>
                <a:path w="1501140" h="894079">
                  <a:moveTo>
                    <a:pt x="1160712" y="306070"/>
                  </a:moveTo>
                  <a:lnTo>
                    <a:pt x="716857" y="306070"/>
                  </a:lnTo>
                  <a:lnTo>
                    <a:pt x="717067" y="307340"/>
                  </a:lnTo>
                  <a:lnTo>
                    <a:pt x="713370" y="307340"/>
                  </a:lnTo>
                  <a:lnTo>
                    <a:pt x="714742" y="309880"/>
                  </a:lnTo>
                  <a:lnTo>
                    <a:pt x="715517" y="311150"/>
                  </a:lnTo>
                  <a:lnTo>
                    <a:pt x="716015" y="312228"/>
                  </a:lnTo>
                  <a:lnTo>
                    <a:pt x="716107" y="312424"/>
                  </a:lnTo>
                  <a:lnTo>
                    <a:pt x="717025" y="313690"/>
                  </a:lnTo>
                  <a:lnTo>
                    <a:pt x="717423" y="313690"/>
                  </a:lnTo>
                  <a:lnTo>
                    <a:pt x="717810" y="317500"/>
                  </a:lnTo>
                  <a:lnTo>
                    <a:pt x="718135" y="318770"/>
                  </a:lnTo>
                  <a:lnTo>
                    <a:pt x="717957" y="320040"/>
                  </a:lnTo>
                  <a:lnTo>
                    <a:pt x="716721" y="323850"/>
                  </a:lnTo>
                  <a:lnTo>
                    <a:pt x="715653" y="323850"/>
                  </a:lnTo>
                  <a:lnTo>
                    <a:pt x="713067" y="325120"/>
                  </a:lnTo>
                  <a:lnTo>
                    <a:pt x="712732" y="326390"/>
                  </a:lnTo>
                  <a:lnTo>
                    <a:pt x="709433" y="326390"/>
                  </a:lnTo>
                  <a:lnTo>
                    <a:pt x="710585" y="327660"/>
                  </a:lnTo>
                  <a:lnTo>
                    <a:pt x="709602" y="328941"/>
                  </a:lnTo>
                  <a:lnTo>
                    <a:pt x="697629" y="328941"/>
                  </a:lnTo>
                  <a:lnTo>
                    <a:pt x="696764" y="331470"/>
                  </a:lnTo>
                  <a:lnTo>
                    <a:pt x="697591" y="331470"/>
                  </a:lnTo>
                  <a:lnTo>
                    <a:pt x="698010" y="330200"/>
                  </a:lnTo>
                  <a:lnTo>
                    <a:pt x="1161069" y="330200"/>
                  </a:lnTo>
                  <a:lnTo>
                    <a:pt x="1160956" y="322580"/>
                  </a:lnTo>
                  <a:lnTo>
                    <a:pt x="1160844" y="314960"/>
                  </a:lnTo>
                  <a:lnTo>
                    <a:pt x="1160731" y="307340"/>
                  </a:lnTo>
                  <a:lnTo>
                    <a:pt x="713758" y="307340"/>
                  </a:lnTo>
                  <a:lnTo>
                    <a:pt x="713383" y="306305"/>
                  </a:lnTo>
                  <a:lnTo>
                    <a:pt x="1160716" y="306305"/>
                  </a:lnTo>
                  <a:lnTo>
                    <a:pt x="1160712" y="306070"/>
                  </a:lnTo>
                  <a:close/>
                </a:path>
                <a:path w="1501140" h="894079">
                  <a:moveTo>
                    <a:pt x="508366" y="322580"/>
                  </a:moveTo>
                  <a:lnTo>
                    <a:pt x="488665" y="322580"/>
                  </a:lnTo>
                  <a:lnTo>
                    <a:pt x="490581" y="325120"/>
                  </a:lnTo>
                  <a:lnTo>
                    <a:pt x="491283" y="326390"/>
                  </a:lnTo>
                  <a:lnTo>
                    <a:pt x="491524" y="327660"/>
                  </a:lnTo>
                  <a:lnTo>
                    <a:pt x="491629" y="330200"/>
                  </a:lnTo>
                  <a:lnTo>
                    <a:pt x="500811" y="330200"/>
                  </a:lnTo>
                  <a:lnTo>
                    <a:pt x="500666" y="328941"/>
                  </a:lnTo>
                  <a:lnTo>
                    <a:pt x="502554" y="328941"/>
                  </a:lnTo>
                  <a:lnTo>
                    <a:pt x="504319" y="327660"/>
                  </a:lnTo>
                  <a:lnTo>
                    <a:pt x="519387" y="327660"/>
                  </a:lnTo>
                  <a:lnTo>
                    <a:pt x="516134" y="325120"/>
                  </a:lnTo>
                  <a:lnTo>
                    <a:pt x="510193" y="325120"/>
                  </a:lnTo>
                  <a:lnTo>
                    <a:pt x="508843" y="323850"/>
                  </a:lnTo>
                  <a:lnTo>
                    <a:pt x="508539" y="323850"/>
                  </a:lnTo>
                  <a:lnTo>
                    <a:pt x="508366" y="322580"/>
                  </a:lnTo>
                  <a:close/>
                </a:path>
                <a:path w="1501140" h="894079">
                  <a:moveTo>
                    <a:pt x="489042" y="325120"/>
                  </a:moveTo>
                  <a:lnTo>
                    <a:pt x="489524" y="326390"/>
                  </a:lnTo>
                  <a:lnTo>
                    <a:pt x="489618" y="327660"/>
                  </a:lnTo>
                  <a:lnTo>
                    <a:pt x="490104" y="328941"/>
                  </a:lnTo>
                  <a:lnTo>
                    <a:pt x="489702" y="326390"/>
                  </a:lnTo>
                  <a:lnTo>
                    <a:pt x="489042" y="325120"/>
                  </a:lnTo>
                  <a:close/>
                </a:path>
                <a:path w="1501140" h="894079">
                  <a:moveTo>
                    <a:pt x="519387" y="327660"/>
                  </a:moveTo>
                  <a:lnTo>
                    <a:pt x="504319" y="327660"/>
                  </a:lnTo>
                  <a:lnTo>
                    <a:pt x="507754" y="328941"/>
                  </a:lnTo>
                  <a:lnTo>
                    <a:pt x="519810" y="328941"/>
                  </a:lnTo>
                  <a:lnTo>
                    <a:pt x="519387" y="327660"/>
                  </a:lnTo>
                  <a:close/>
                </a:path>
                <a:path w="1501140" h="894079">
                  <a:moveTo>
                    <a:pt x="702722" y="325120"/>
                  </a:moveTo>
                  <a:lnTo>
                    <a:pt x="700146" y="325120"/>
                  </a:lnTo>
                  <a:lnTo>
                    <a:pt x="699915" y="326390"/>
                  </a:lnTo>
                  <a:lnTo>
                    <a:pt x="699706" y="326390"/>
                  </a:lnTo>
                  <a:lnTo>
                    <a:pt x="699371" y="327660"/>
                  </a:lnTo>
                  <a:lnTo>
                    <a:pt x="698952" y="327660"/>
                  </a:lnTo>
                  <a:lnTo>
                    <a:pt x="698698" y="328941"/>
                  </a:lnTo>
                  <a:lnTo>
                    <a:pt x="708263" y="328941"/>
                  </a:lnTo>
                  <a:lnTo>
                    <a:pt x="703161" y="326390"/>
                  </a:lnTo>
                  <a:lnTo>
                    <a:pt x="702722" y="325120"/>
                  </a:lnTo>
                  <a:close/>
                </a:path>
                <a:path w="1501140" h="894079">
                  <a:moveTo>
                    <a:pt x="509280" y="321381"/>
                  </a:moveTo>
                  <a:lnTo>
                    <a:pt x="509049" y="321381"/>
                  </a:lnTo>
                  <a:lnTo>
                    <a:pt x="510581" y="322580"/>
                  </a:lnTo>
                  <a:lnTo>
                    <a:pt x="511335" y="322580"/>
                  </a:lnTo>
                  <a:lnTo>
                    <a:pt x="511806" y="323850"/>
                  </a:lnTo>
                  <a:lnTo>
                    <a:pt x="510989" y="325120"/>
                  </a:lnTo>
                  <a:lnTo>
                    <a:pt x="516134" y="325120"/>
                  </a:lnTo>
                  <a:lnTo>
                    <a:pt x="514507" y="323850"/>
                  </a:lnTo>
                  <a:lnTo>
                    <a:pt x="513764" y="323850"/>
                  </a:lnTo>
                  <a:lnTo>
                    <a:pt x="512246" y="322580"/>
                  </a:lnTo>
                  <a:lnTo>
                    <a:pt x="509280" y="321381"/>
                  </a:lnTo>
                  <a:close/>
                </a:path>
                <a:path w="1501140" h="894079">
                  <a:moveTo>
                    <a:pt x="675215" y="317500"/>
                  </a:moveTo>
                  <a:lnTo>
                    <a:pt x="669351" y="317500"/>
                  </a:lnTo>
                  <a:lnTo>
                    <a:pt x="668618" y="318770"/>
                  </a:lnTo>
                  <a:lnTo>
                    <a:pt x="668922" y="318770"/>
                  </a:lnTo>
                  <a:lnTo>
                    <a:pt x="669016" y="320040"/>
                  </a:lnTo>
                  <a:lnTo>
                    <a:pt x="669067" y="321381"/>
                  </a:lnTo>
                  <a:lnTo>
                    <a:pt x="668869" y="322580"/>
                  </a:lnTo>
                  <a:lnTo>
                    <a:pt x="668586" y="322580"/>
                  </a:lnTo>
                  <a:lnTo>
                    <a:pt x="668346" y="323850"/>
                  </a:lnTo>
                  <a:lnTo>
                    <a:pt x="668314" y="325120"/>
                  </a:lnTo>
                  <a:lnTo>
                    <a:pt x="669435" y="325120"/>
                  </a:lnTo>
                  <a:lnTo>
                    <a:pt x="670168" y="323850"/>
                  </a:lnTo>
                  <a:lnTo>
                    <a:pt x="672607" y="323850"/>
                  </a:lnTo>
                  <a:lnTo>
                    <a:pt x="673026" y="322580"/>
                  </a:lnTo>
                  <a:lnTo>
                    <a:pt x="673323" y="321381"/>
                  </a:lnTo>
                  <a:lnTo>
                    <a:pt x="674064" y="321381"/>
                  </a:lnTo>
                  <a:lnTo>
                    <a:pt x="674241" y="320040"/>
                  </a:lnTo>
                  <a:lnTo>
                    <a:pt x="674398" y="320040"/>
                  </a:lnTo>
                  <a:lnTo>
                    <a:pt x="674586" y="318770"/>
                  </a:lnTo>
                  <a:lnTo>
                    <a:pt x="675215" y="317500"/>
                  </a:lnTo>
                  <a:close/>
                </a:path>
                <a:path w="1501140" h="894079">
                  <a:moveTo>
                    <a:pt x="507785" y="320040"/>
                  </a:moveTo>
                  <a:lnTo>
                    <a:pt x="486948" y="320040"/>
                  </a:lnTo>
                  <a:lnTo>
                    <a:pt x="486981" y="321381"/>
                  </a:lnTo>
                  <a:lnTo>
                    <a:pt x="487603" y="321381"/>
                  </a:lnTo>
                  <a:lnTo>
                    <a:pt x="487702" y="322580"/>
                  </a:lnTo>
                  <a:lnTo>
                    <a:pt x="488508" y="323850"/>
                  </a:lnTo>
                  <a:lnTo>
                    <a:pt x="488665" y="322580"/>
                  </a:lnTo>
                  <a:lnTo>
                    <a:pt x="508366" y="322580"/>
                  </a:lnTo>
                  <a:lnTo>
                    <a:pt x="508203" y="321381"/>
                  </a:lnTo>
                  <a:lnTo>
                    <a:pt x="507785" y="320040"/>
                  </a:lnTo>
                  <a:close/>
                </a:path>
                <a:path w="1501140" h="894079">
                  <a:moveTo>
                    <a:pt x="504707" y="318770"/>
                  </a:moveTo>
                  <a:lnTo>
                    <a:pt x="483681" y="318770"/>
                  </a:lnTo>
                  <a:lnTo>
                    <a:pt x="484561" y="320040"/>
                  </a:lnTo>
                  <a:lnTo>
                    <a:pt x="507104" y="320040"/>
                  </a:lnTo>
                  <a:lnTo>
                    <a:pt x="504707" y="318770"/>
                  </a:lnTo>
                  <a:close/>
                </a:path>
                <a:path w="1501140" h="894079">
                  <a:moveTo>
                    <a:pt x="496173" y="299720"/>
                  </a:moveTo>
                  <a:lnTo>
                    <a:pt x="476299" y="299720"/>
                  </a:lnTo>
                  <a:lnTo>
                    <a:pt x="476446" y="300990"/>
                  </a:lnTo>
                  <a:lnTo>
                    <a:pt x="476561" y="302260"/>
                  </a:lnTo>
                  <a:lnTo>
                    <a:pt x="476917" y="302260"/>
                  </a:lnTo>
                  <a:lnTo>
                    <a:pt x="479001" y="303530"/>
                  </a:lnTo>
                  <a:lnTo>
                    <a:pt x="478980" y="304800"/>
                  </a:lnTo>
                  <a:lnTo>
                    <a:pt x="480320" y="306070"/>
                  </a:lnTo>
                  <a:lnTo>
                    <a:pt x="482718" y="308610"/>
                  </a:lnTo>
                  <a:lnTo>
                    <a:pt x="482959" y="309880"/>
                  </a:lnTo>
                  <a:lnTo>
                    <a:pt x="483946" y="312228"/>
                  </a:lnTo>
                  <a:lnTo>
                    <a:pt x="484031" y="312424"/>
                  </a:lnTo>
                  <a:lnTo>
                    <a:pt x="485147" y="313690"/>
                  </a:lnTo>
                  <a:lnTo>
                    <a:pt x="485472" y="313690"/>
                  </a:lnTo>
                  <a:lnTo>
                    <a:pt x="485367" y="316230"/>
                  </a:lnTo>
                  <a:lnTo>
                    <a:pt x="484739" y="317500"/>
                  </a:lnTo>
                  <a:lnTo>
                    <a:pt x="483514" y="317500"/>
                  </a:lnTo>
                  <a:lnTo>
                    <a:pt x="483126" y="318770"/>
                  </a:lnTo>
                  <a:lnTo>
                    <a:pt x="502623" y="318770"/>
                  </a:lnTo>
                  <a:lnTo>
                    <a:pt x="502225" y="317500"/>
                  </a:lnTo>
                  <a:lnTo>
                    <a:pt x="502236" y="316230"/>
                  </a:lnTo>
                  <a:lnTo>
                    <a:pt x="502602" y="314960"/>
                  </a:lnTo>
                  <a:lnTo>
                    <a:pt x="502508" y="313690"/>
                  </a:lnTo>
                  <a:lnTo>
                    <a:pt x="501548" y="312424"/>
                  </a:lnTo>
                  <a:lnTo>
                    <a:pt x="498738" y="311150"/>
                  </a:lnTo>
                  <a:lnTo>
                    <a:pt x="499681" y="311150"/>
                  </a:lnTo>
                  <a:lnTo>
                    <a:pt x="497817" y="309880"/>
                  </a:lnTo>
                  <a:lnTo>
                    <a:pt x="497073" y="308610"/>
                  </a:lnTo>
                  <a:lnTo>
                    <a:pt x="496173" y="307340"/>
                  </a:lnTo>
                  <a:lnTo>
                    <a:pt x="494183" y="306070"/>
                  </a:lnTo>
                  <a:lnTo>
                    <a:pt x="493817" y="306070"/>
                  </a:lnTo>
                  <a:lnTo>
                    <a:pt x="494623" y="304800"/>
                  </a:lnTo>
                  <a:lnTo>
                    <a:pt x="495293" y="304800"/>
                  </a:lnTo>
                  <a:lnTo>
                    <a:pt x="495450" y="303530"/>
                  </a:lnTo>
                  <a:lnTo>
                    <a:pt x="495628" y="303530"/>
                  </a:lnTo>
                  <a:lnTo>
                    <a:pt x="495911" y="302260"/>
                  </a:lnTo>
                  <a:lnTo>
                    <a:pt x="496173" y="299720"/>
                  </a:lnTo>
                  <a:close/>
                </a:path>
                <a:path w="1501140" h="894079">
                  <a:moveTo>
                    <a:pt x="503639" y="317500"/>
                  </a:moveTo>
                  <a:lnTo>
                    <a:pt x="503345" y="317500"/>
                  </a:lnTo>
                  <a:lnTo>
                    <a:pt x="504707" y="318770"/>
                  </a:lnTo>
                  <a:lnTo>
                    <a:pt x="503639" y="317500"/>
                  </a:lnTo>
                  <a:close/>
                </a:path>
                <a:path w="1501140" h="894079">
                  <a:moveTo>
                    <a:pt x="664220" y="313690"/>
                  </a:moveTo>
                  <a:lnTo>
                    <a:pt x="659927" y="313690"/>
                  </a:lnTo>
                  <a:lnTo>
                    <a:pt x="660241" y="314960"/>
                  </a:lnTo>
                  <a:lnTo>
                    <a:pt x="660534" y="317500"/>
                  </a:lnTo>
                  <a:lnTo>
                    <a:pt x="660869" y="318770"/>
                  </a:lnTo>
                  <a:lnTo>
                    <a:pt x="662157" y="318770"/>
                  </a:lnTo>
                  <a:lnTo>
                    <a:pt x="662827" y="317500"/>
                  </a:lnTo>
                  <a:lnTo>
                    <a:pt x="663414" y="316230"/>
                  </a:lnTo>
                  <a:lnTo>
                    <a:pt x="665435" y="316230"/>
                  </a:lnTo>
                  <a:lnTo>
                    <a:pt x="665571" y="314960"/>
                  </a:lnTo>
                  <a:lnTo>
                    <a:pt x="666042" y="314960"/>
                  </a:lnTo>
                  <a:lnTo>
                    <a:pt x="664220" y="313690"/>
                  </a:lnTo>
                  <a:close/>
                </a:path>
                <a:path w="1501140" h="894079">
                  <a:moveTo>
                    <a:pt x="683225" y="314960"/>
                  </a:moveTo>
                  <a:lnTo>
                    <a:pt x="669110" y="314960"/>
                  </a:lnTo>
                  <a:lnTo>
                    <a:pt x="669613" y="316230"/>
                  </a:lnTo>
                  <a:lnTo>
                    <a:pt x="670199" y="317500"/>
                  </a:lnTo>
                  <a:lnTo>
                    <a:pt x="676733" y="317500"/>
                  </a:lnTo>
                  <a:lnTo>
                    <a:pt x="678146" y="316230"/>
                  </a:lnTo>
                  <a:lnTo>
                    <a:pt x="683225" y="314960"/>
                  </a:lnTo>
                  <a:close/>
                </a:path>
                <a:path w="1501140" h="894079">
                  <a:moveTo>
                    <a:pt x="686195" y="312424"/>
                  </a:moveTo>
                  <a:lnTo>
                    <a:pt x="667740" y="312424"/>
                  </a:lnTo>
                  <a:lnTo>
                    <a:pt x="668115" y="313690"/>
                  </a:lnTo>
                  <a:lnTo>
                    <a:pt x="668471" y="313690"/>
                  </a:lnTo>
                  <a:lnTo>
                    <a:pt x="668576" y="314960"/>
                  </a:lnTo>
                  <a:lnTo>
                    <a:pt x="684743" y="314960"/>
                  </a:lnTo>
                  <a:lnTo>
                    <a:pt x="685110" y="313690"/>
                  </a:lnTo>
                  <a:lnTo>
                    <a:pt x="686195" y="312424"/>
                  </a:lnTo>
                  <a:close/>
                </a:path>
                <a:path w="1501140" h="894079">
                  <a:moveTo>
                    <a:pt x="1160637" y="300990"/>
                  </a:moveTo>
                  <a:lnTo>
                    <a:pt x="639059" y="300990"/>
                  </a:lnTo>
                  <a:lnTo>
                    <a:pt x="640441" y="302260"/>
                  </a:lnTo>
                  <a:lnTo>
                    <a:pt x="637676" y="302260"/>
                  </a:lnTo>
                  <a:lnTo>
                    <a:pt x="646681" y="304800"/>
                  </a:lnTo>
                  <a:lnTo>
                    <a:pt x="650367" y="304800"/>
                  </a:lnTo>
                  <a:lnTo>
                    <a:pt x="653299" y="306070"/>
                  </a:lnTo>
                  <a:lnTo>
                    <a:pt x="659320" y="313690"/>
                  </a:lnTo>
                  <a:lnTo>
                    <a:pt x="663393" y="313690"/>
                  </a:lnTo>
                  <a:lnTo>
                    <a:pt x="663171" y="312612"/>
                  </a:lnTo>
                  <a:lnTo>
                    <a:pt x="662901" y="311150"/>
                  </a:lnTo>
                  <a:lnTo>
                    <a:pt x="661184" y="311150"/>
                  </a:lnTo>
                  <a:lnTo>
                    <a:pt x="660786" y="309880"/>
                  </a:lnTo>
                  <a:lnTo>
                    <a:pt x="660042" y="308610"/>
                  </a:lnTo>
                  <a:lnTo>
                    <a:pt x="659718" y="308610"/>
                  </a:lnTo>
                  <a:lnTo>
                    <a:pt x="660503" y="307340"/>
                  </a:lnTo>
                  <a:lnTo>
                    <a:pt x="663770" y="306070"/>
                  </a:lnTo>
                  <a:lnTo>
                    <a:pt x="1160712" y="306070"/>
                  </a:lnTo>
                  <a:lnTo>
                    <a:pt x="1160637" y="300990"/>
                  </a:lnTo>
                  <a:close/>
                </a:path>
                <a:path w="1501140" h="894079">
                  <a:moveTo>
                    <a:pt x="712219" y="306070"/>
                  </a:moveTo>
                  <a:lnTo>
                    <a:pt x="665948" y="306070"/>
                  </a:lnTo>
                  <a:lnTo>
                    <a:pt x="665466" y="308610"/>
                  </a:lnTo>
                  <a:lnTo>
                    <a:pt x="666032" y="309880"/>
                  </a:lnTo>
                  <a:lnTo>
                    <a:pt x="666848" y="311150"/>
                  </a:lnTo>
                  <a:lnTo>
                    <a:pt x="667115" y="312228"/>
                  </a:lnTo>
                  <a:lnTo>
                    <a:pt x="667164" y="312424"/>
                  </a:lnTo>
                  <a:lnTo>
                    <a:pt x="687473" y="312424"/>
                  </a:lnTo>
                  <a:lnTo>
                    <a:pt x="688366" y="311150"/>
                  </a:lnTo>
                  <a:lnTo>
                    <a:pt x="693005" y="311150"/>
                  </a:lnTo>
                  <a:lnTo>
                    <a:pt x="694617" y="309880"/>
                  </a:lnTo>
                  <a:lnTo>
                    <a:pt x="698669" y="309880"/>
                  </a:lnTo>
                  <a:lnTo>
                    <a:pt x="698062" y="308610"/>
                  </a:lnTo>
                  <a:lnTo>
                    <a:pt x="697643" y="307340"/>
                  </a:lnTo>
                  <a:lnTo>
                    <a:pt x="711936" y="307340"/>
                  </a:lnTo>
                  <a:lnTo>
                    <a:pt x="712166" y="306305"/>
                  </a:lnTo>
                  <a:lnTo>
                    <a:pt x="712219" y="306070"/>
                  </a:lnTo>
                  <a:close/>
                </a:path>
                <a:path w="1501140" h="894079">
                  <a:moveTo>
                    <a:pt x="689884" y="311150"/>
                  </a:moveTo>
                  <a:lnTo>
                    <a:pt x="688366" y="311150"/>
                  </a:lnTo>
                  <a:lnTo>
                    <a:pt x="690068" y="312424"/>
                  </a:lnTo>
                  <a:lnTo>
                    <a:pt x="689884" y="311150"/>
                  </a:lnTo>
                  <a:close/>
                </a:path>
                <a:path w="1501140" h="894079">
                  <a:moveTo>
                    <a:pt x="693005" y="311150"/>
                  </a:moveTo>
                  <a:lnTo>
                    <a:pt x="690094" y="311150"/>
                  </a:lnTo>
                  <a:lnTo>
                    <a:pt x="691954" y="312424"/>
                  </a:lnTo>
                  <a:lnTo>
                    <a:pt x="693299" y="312424"/>
                  </a:lnTo>
                  <a:lnTo>
                    <a:pt x="693005" y="311150"/>
                  </a:lnTo>
                  <a:close/>
                </a:path>
                <a:path w="1501140" h="894079">
                  <a:moveTo>
                    <a:pt x="695350" y="311150"/>
                  </a:moveTo>
                  <a:lnTo>
                    <a:pt x="694711" y="311150"/>
                  </a:lnTo>
                  <a:lnTo>
                    <a:pt x="693723" y="312424"/>
                  </a:lnTo>
                  <a:lnTo>
                    <a:pt x="694919" y="312424"/>
                  </a:lnTo>
                  <a:lnTo>
                    <a:pt x="695350" y="311150"/>
                  </a:lnTo>
                  <a:close/>
                </a:path>
                <a:path w="1501140" h="894079">
                  <a:moveTo>
                    <a:pt x="708910" y="308610"/>
                  </a:moveTo>
                  <a:lnTo>
                    <a:pt x="699737" y="308610"/>
                  </a:lnTo>
                  <a:lnTo>
                    <a:pt x="700051" y="309880"/>
                  </a:lnTo>
                  <a:lnTo>
                    <a:pt x="700533" y="311150"/>
                  </a:lnTo>
                  <a:lnTo>
                    <a:pt x="702089" y="312424"/>
                  </a:lnTo>
                  <a:lnTo>
                    <a:pt x="705986" y="312424"/>
                  </a:lnTo>
                  <a:lnTo>
                    <a:pt x="706690" y="311150"/>
                  </a:lnTo>
                  <a:lnTo>
                    <a:pt x="707098" y="311150"/>
                  </a:lnTo>
                  <a:lnTo>
                    <a:pt x="707308" y="309880"/>
                  </a:lnTo>
                  <a:lnTo>
                    <a:pt x="708470" y="309880"/>
                  </a:lnTo>
                  <a:lnTo>
                    <a:pt x="708910" y="308610"/>
                  </a:lnTo>
                  <a:close/>
                </a:path>
                <a:path w="1501140" h="894079">
                  <a:moveTo>
                    <a:pt x="477828" y="304800"/>
                  </a:moveTo>
                  <a:lnTo>
                    <a:pt x="481943" y="309880"/>
                  </a:lnTo>
                  <a:lnTo>
                    <a:pt x="481503" y="308610"/>
                  </a:lnTo>
                  <a:lnTo>
                    <a:pt x="477828" y="304800"/>
                  </a:lnTo>
                  <a:close/>
                </a:path>
                <a:path w="1501140" h="894079">
                  <a:moveTo>
                    <a:pt x="711255" y="307340"/>
                  </a:moveTo>
                  <a:lnTo>
                    <a:pt x="697643" y="307340"/>
                  </a:lnTo>
                  <a:lnTo>
                    <a:pt x="699182" y="308610"/>
                  </a:lnTo>
                  <a:lnTo>
                    <a:pt x="709203" y="308610"/>
                  </a:lnTo>
                  <a:lnTo>
                    <a:pt x="711255" y="307340"/>
                  </a:lnTo>
                  <a:close/>
                </a:path>
                <a:path w="1501140" h="894079">
                  <a:moveTo>
                    <a:pt x="715695" y="306070"/>
                  </a:moveTo>
                  <a:lnTo>
                    <a:pt x="713297" y="306070"/>
                  </a:lnTo>
                  <a:lnTo>
                    <a:pt x="713383" y="306305"/>
                  </a:lnTo>
                  <a:lnTo>
                    <a:pt x="715412" y="307340"/>
                  </a:lnTo>
                  <a:lnTo>
                    <a:pt x="715643" y="306305"/>
                  </a:lnTo>
                  <a:lnTo>
                    <a:pt x="715695" y="306070"/>
                  </a:lnTo>
                  <a:close/>
                </a:path>
                <a:path w="1501140" h="894079">
                  <a:moveTo>
                    <a:pt x="713297" y="306070"/>
                  </a:moveTo>
                  <a:lnTo>
                    <a:pt x="712920" y="306070"/>
                  </a:lnTo>
                  <a:lnTo>
                    <a:pt x="713383" y="306305"/>
                  </a:lnTo>
                  <a:lnTo>
                    <a:pt x="713297" y="306070"/>
                  </a:lnTo>
                  <a:close/>
                </a:path>
                <a:path w="1501140" h="894079">
                  <a:moveTo>
                    <a:pt x="1160111" y="265430"/>
                  </a:moveTo>
                  <a:lnTo>
                    <a:pt x="599259" y="265430"/>
                  </a:lnTo>
                  <a:lnTo>
                    <a:pt x="599678" y="266700"/>
                  </a:lnTo>
                  <a:lnTo>
                    <a:pt x="600002" y="267970"/>
                  </a:lnTo>
                  <a:lnTo>
                    <a:pt x="600630" y="267970"/>
                  </a:lnTo>
                  <a:lnTo>
                    <a:pt x="600829" y="269240"/>
                  </a:lnTo>
                  <a:lnTo>
                    <a:pt x="601091" y="270510"/>
                  </a:lnTo>
                  <a:lnTo>
                    <a:pt x="599981" y="271780"/>
                  </a:lnTo>
                  <a:lnTo>
                    <a:pt x="599521" y="271780"/>
                  </a:lnTo>
                  <a:lnTo>
                    <a:pt x="599604" y="273050"/>
                  </a:lnTo>
                  <a:lnTo>
                    <a:pt x="598065" y="273050"/>
                  </a:lnTo>
                  <a:lnTo>
                    <a:pt x="597510" y="274320"/>
                  </a:lnTo>
                  <a:lnTo>
                    <a:pt x="597154" y="274320"/>
                  </a:lnTo>
                  <a:lnTo>
                    <a:pt x="596819" y="275590"/>
                  </a:lnTo>
                  <a:lnTo>
                    <a:pt x="596295" y="275590"/>
                  </a:lnTo>
                  <a:lnTo>
                    <a:pt x="595887" y="276860"/>
                  </a:lnTo>
                  <a:lnTo>
                    <a:pt x="605342" y="290830"/>
                  </a:lnTo>
                  <a:lnTo>
                    <a:pt x="613908" y="297180"/>
                  </a:lnTo>
                  <a:lnTo>
                    <a:pt x="621583" y="303530"/>
                  </a:lnTo>
                  <a:lnTo>
                    <a:pt x="625980" y="304800"/>
                  </a:lnTo>
                  <a:lnTo>
                    <a:pt x="627007" y="304800"/>
                  </a:lnTo>
                  <a:lnTo>
                    <a:pt x="627959" y="303530"/>
                  </a:lnTo>
                  <a:lnTo>
                    <a:pt x="625028" y="303530"/>
                  </a:lnTo>
                  <a:lnTo>
                    <a:pt x="624787" y="302260"/>
                  </a:lnTo>
                  <a:lnTo>
                    <a:pt x="624431" y="302260"/>
                  </a:lnTo>
                  <a:lnTo>
                    <a:pt x="624169" y="300990"/>
                  </a:lnTo>
                  <a:lnTo>
                    <a:pt x="624965" y="300990"/>
                  </a:lnTo>
                  <a:lnTo>
                    <a:pt x="625247" y="299720"/>
                  </a:lnTo>
                  <a:lnTo>
                    <a:pt x="1160618" y="299720"/>
                  </a:lnTo>
                  <a:lnTo>
                    <a:pt x="1160505" y="292100"/>
                  </a:lnTo>
                  <a:lnTo>
                    <a:pt x="1160393" y="284480"/>
                  </a:lnTo>
                  <a:lnTo>
                    <a:pt x="1160280" y="276860"/>
                  </a:lnTo>
                  <a:lnTo>
                    <a:pt x="1160167" y="269240"/>
                  </a:lnTo>
                  <a:lnTo>
                    <a:pt x="1160111" y="265430"/>
                  </a:lnTo>
                  <a:close/>
                </a:path>
                <a:path w="1501140" h="894079">
                  <a:moveTo>
                    <a:pt x="472875" y="299720"/>
                  </a:moveTo>
                  <a:lnTo>
                    <a:pt x="471880" y="299720"/>
                  </a:lnTo>
                  <a:lnTo>
                    <a:pt x="476488" y="303530"/>
                  </a:lnTo>
                  <a:lnTo>
                    <a:pt x="472875" y="299720"/>
                  </a:lnTo>
                  <a:close/>
                </a:path>
                <a:path w="1501140" h="894079">
                  <a:moveTo>
                    <a:pt x="639059" y="300990"/>
                  </a:moveTo>
                  <a:lnTo>
                    <a:pt x="630483" y="300990"/>
                  </a:lnTo>
                  <a:lnTo>
                    <a:pt x="631059" y="302260"/>
                  </a:lnTo>
                  <a:lnTo>
                    <a:pt x="629237" y="302260"/>
                  </a:lnTo>
                  <a:lnTo>
                    <a:pt x="628630" y="303530"/>
                  </a:lnTo>
                  <a:lnTo>
                    <a:pt x="630849" y="303530"/>
                  </a:lnTo>
                  <a:lnTo>
                    <a:pt x="639059" y="300990"/>
                  </a:lnTo>
                  <a:close/>
                </a:path>
                <a:path w="1501140" h="894079">
                  <a:moveTo>
                    <a:pt x="1160618" y="299720"/>
                  </a:moveTo>
                  <a:lnTo>
                    <a:pt x="625562" y="299720"/>
                  </a:lnTo>
                  <a:lnTo>
                    <a:pt x="625572" y="300990"/>
                  </a:lnTo>
                  <a:lnTo>
                    <a:pt x="625101" y="302260"/>
                  </a:lnTo>
                  <a:lnTo>
                    <a:pt x="625593" y="302260"/>
                  </a:lnTo>
                  <a:lnTo>
                    <a:pt x="627069" y="300990"/>
                  </a:lnTo>
                  <a:lnTo>
                    <a:pt x="1160637" y="300990"/>
                  </a:lnTo>
                  <a:lnTo>
                    <a:pt x="1160618" y="299720"/>
                  </a:lnTo>
                  <a:close/>
                </a:path>
                <a:path w="1501140" h="894079">
                  <a:moveTo>
                    <a:pt x="493587" y="294640"/>
                  </a:moveTo>
                  <a:lnTo>
                    <a:pt x="455284" y="294640"/>
                  </a:lnTo>
                  <a:lnTo>
                    <a:pt x="455755" y="295910"/>
                  </a:lnTo>
                  <a:lnTo>
                    <a:pt x="456677" y="297180"/>
                  </a:lnTo>
                  <a:lnTo>
                    <a:pt x="457902" y="297180"/>
                  </a:lnTo>
                  <a:lnTo>
                    <a:pt x="458174" y="298450"/>
                  </a:lnTo>
                  <a:lnTo>
                    <a:pt x="460362" y="300990"/>
                  </a:lnTo>
                  <a:lnTo>
                    <a:pt x="463525" y="300990"/>
                  </a:lnTo>
                  <a:lnTo>
                    <a:pt x="464436" y="299720"/>
                  </a:lnTo>
                  <a:lnTo>
                    <a:pt x="465158" y="299720"/>
                  </a:lnTo>
                  <a:lnTo>
                    <a:pt x="466100" y="298450"/>
                  </a:lnTo>
                  <a:lnTo>
                    <a:pt x="494424" y="298450"/>
                  </a:lnTo>
                  <a:lnTo>
                    <a:pt x="493984" y="295910"/>
                  </a:lnTo>
                  <a:lnTo>
                    <a:pt x="493775" y="295910"/>
                  </a:lnTo>
                  <a:lnTo>
                    <a:pt x="493587" y="294640"/>
                  </a:lnTo>
                  <a:close/>
                </a:path>
                <a:path w="1501140" h="894079">
                  <a:moveTo>
                    <a:pt x="468603" y="298450"/>
                  </a:moveTo>
                  <a:lnTo>
                    <a:pt x="466100" y="298450"/>
                  </a:lnTo>
                  <a:lnTo>
                    <a:pt x="467734" y="299720"/>
                  </a:lnTo>
                  <a:lnTo>
                    <a:pt x="468603" y="298450"/>
                  </a:lnTo>
                  <a:close/>
                </a:path>
                <a:path w="1501140" h="894079">
                  <a:moveTo>
                    <a:pt x="470791" y="298450"/>
                  </a:moveTo>
                  <a:lnTo>
                    <a:pt x="471064" y="299720"/>
                  </a:lnTo>
                  <a:lnTo>
                    <a:pt x="471880" y="299720"/>
                  </a:lnTo>
                  <a:lnTo>
                    <a:pt x="470791" y="298450"/>
                  </a:lnTo>
                  <a:close/>
                </a:path>
                <a:path w="1501140" h="894079">
                  <a:moveTo>
                    <a:pt x="494676" y="298450"/>
                  </a:moveTo>
                  <a:lnTo>
                    <a:pt x="470854" y="298450"/>
                  </a:lnTo>
                  <a:lnTo>
                    <a:pt x="476079" y="299720"/>
                  </a:lnTo>
                  <a:lnTo>
                    <a:pt x="495733" y="299720"/>
                  </a:lnTo>
                  <a:lnTo>
                    <a:pt x="494676" y="298450"/>
                  </a:lnTo>
                  <a:close/>
                </a:path>
                <a:path w="1501140" h="894079">
                  <a:moveTo>
                    <a:pt x="468865" y="285750"/>
                  </a:moveTo>
                  <a:lnTo>
                    <a:pt x="468739" y="287020"/>
                  </a:lnTo>
                  <a:lnTo>
                    <a:pt x="455902" y="287020"/>
                  </a:lnTo>
                  <a:lnTo>
                    <a:pt x="455692" y="288290"/>
                  </a:lnTo>
                  <a:lnTo>
                    <a:pt x="455546" y="288290"/>
                  </a:lnTo>
                  <a:lnTo>
                    <a:pt x="455389" y="289560"/>
                  </a:lnTo>
                  <a:lnTo>
                    <a:pt x="454970" y="290830"/>
                  </a:lnTo>
                  <a:lnTo>
                    <a:pt x="455015" y="292100"/>
                  </a:lnTo>
                  <a:lnTo>
                    <a:pt x="455106" y="294640"/>
                  </a:lnTo>
                  <a:lnTo>
                    <a:pt x="493314" y="294640"/>
                  </a:lnTo>
                  <a:lnTo>
                    <a:pt x="493115" y="293370"/>
                  </a:lnTo>
                  <a:lnTo>
                    <a:pt x="476111" y="293370"/>
                  </a:lnTo>
                  <a:lnTo>
                    <a:pt x="476247" y="292100"/>
                  </a:lnTo>
                  <a:lnTo>
                    <a:pt x="473723" y="292100"/>
                  </a:lnTo>
                  <a:lnTo>
                    <a:pt x="473608" y="290830"/>
                  </a:lnTo>
                  <a:lnTo>
                    <a:pt x="472331" y="290830"/>
                  </a:lnTo>
                  <a:lnTo>
                    <a:pt x="472488" y="289560"/>
                  </a:lnTo>
                  <a:lnTo>
                    <a:pt x="472959" y="289560"/>
                  </a:lnTo>
                  <a:lnTo>
                    <a:pt x="468865" y="285750"/>
                  </a:lnTo>
                  <a:close/>
                </a:path>
                <a:path w="1501140" h="894079">
                  <a:moveTo>
                    <a:pt x="490697" y="292100"/>
                  </a:moveTo>
                  <a:lnTo>
                    <a:pt x="483231" y="292100"/>
                  </a:lnTo>
                  <a:lnTo>
                    <a:pt x="481451" y="293370"/>
                  </a:lnTo>
                  <a:lnTo>
                    <a:pt x="491032" y="293370"/>
                  </a:lnTo>
                  <a:lnTo>
                    <a:pt x="490697" y="292100"/>
                  </a:lnTo>
                  <a:close/>
                </a:path>
                <a:path w="1501140" h="894079">
                  <a:moveTo>
                    <a:pt x="485618" y="290830"/>
                  </a:moveTo>
                  <a:lnTo>
                    <a:pt x="484990" y="292100"/>
                  </a:lnTo>
                  <a:lnTo>
                    <a:pt x="485754" y="292100"/>
                  </a:lnTo>
                  <a:lnTo>
                    <a:pt x="485618" y="290830"/>
                  </a:lnTo>
                  <a:close/>
                </a:path>
                <a:path w="1501140" h="894079">
                  <a:moveTo>
                    <a:pt x="473336" y="289560"/>
                  </a:moveTo>
                  <a:lnTo>
                    <a:pt x="472959" y="289560"/>
                  </a:lnTo>
                  <a:lnTo>
                    <a:pt x="474299" y="290830"/>
                  </a:lnTo>
                  <a:lnTo>
                    <a:pt x="473336" y="289560"/>
                  </a:lnTo>
                  <a:close/>
                </a:path>
                <a:path w="1501140" h="894079">
                  <a:moveTo>
                    <a:pt x="465776" y="285750"/>
                  </a:moveTo>
                  <a:lnTo>
                    <a:pt x="456844" y="285750"/>
                  </a:lnTo>
                  <a:lnTo>
                    <a:pt x="456740" y="287020"/>
                  </a:lnTo>
                  <a:lnTo>
                    <a:pt x="465954" y="287020"/>
                  </a:lnTo>
                  <a:lnTo>
                    <a:pt x="465776" y="285750"/>
                  </a:lnTo>
                  <a:close/>
                </a:path>
                <a:path w="1501140" h="894079">
                  <a:moveTo>
                    <a:pt x="465546" y="284480"/>
                  </a:moveTo>
                  <a:lnTo>
                    <a:pt x="457661" y="284480"/>
                  </a:lnTo>
                  <a:lnTo>
                    <a:pt x="457075" y="285750"/>
                  </a:lnTo>
                  <a:lnTo>
                    <a:pt x="465064" y="285750"/>
                  </a:lnTo>
                  <a:lnTo>
                    <a:pt x="465546" y="284480"/>
                  </a:lnTo>
                  <a:close/>
                </a:path>
                <a:path w="1501140" h="894079">
                  <a:moveTo>
                    <a:pt x="465137" y="280670"/>
                  </a:moveTo>
                  <a:lnTo>
                    <a:pt x="461588" y="280670"/>
                  </a:lnTo>
                  <a:lnTo>
                    <a:pt x="460886" y="281940"/>
                  </a:lnTo>
                  <a:lnTo>
                    <a:pt x="459703" y="281940"/>
                  </a:lnTo>
                  <a:lnTo>
                    <a:pt x="459588" y="283210"/>
                  </a:lnTo>
                  <a:lnTo>
                    <a:pt x="458310" y="283210"/>
                  </a:lnTo>
                  <a:lnTo>
                    <a:pt x="457902" y="284480"/>
                  </a:lnTo>
                  <a:lnTo>
                    <a:pt x="467399" y="284480"/>
                  </a:lnTo>
                  <a:lnTo>
                    <a:pt x="467996" y="285750"/>
                  </a:lnTo>
                  <a:lnTo>
                    <a:pt x="468446" y="285750"/>
                  </a:lnTo>
                  <a:lnTo>
                    <a:pt x="467954" y="284480"/>
                  </a:lnTo>
                  <a:lnTo>
                    <a:pt x="465137" y="280670"/>
                  </a:lnTo>
                  <a:close/>
                </a:path>
                <a:path w="1501140" h="894079">
                  <a:moveTo>
                    <a:pt x="464938" y="279400"/>
                  </a:moveTo>
                  <a:lnTo>
                    <a:pt x="462163" y="279400"/>
                  </a:lnTo>
                  <a:lnTo>
                    <a:pt x="461923" y="280670"/>
                  </a:lnTo>
                  <a:lnTo>
                    <a:pt x="464928" y="280670"/>
                  </a:lnTo>
                  <a:lnTo>
                    <a:pt x="464938" y="279400"/>
                  </a:lnTo>
                  <a:close/>
                </a:path>
                <a:path w="1501140" h="894079">
                  <a:moveTo>
                    <a:pt x="466603" y="275590"/>
                  </a:moveTo>
                  <a:lnTo>
                    <a:pt x="464394" y="275590"/>
                  </a:lnTo>
                  <a:lnTo>
                    <a:pt x="464289" y="276860"/>
                  </a:lnTo>
                  <a:lnTo>
                    <a:pt x="463724" y="278130"/>
                  </a:lnTo>
                  <a:lnTo>
                    <a:pt x="462593" y="279400"/>
                  </a:lnTo>
                  <a:lnTo>
                    <a:pt x="465210" y="279400"/>
                  </a:lnTo>
                  <a:lnTo>
                    <a:pt x="465640" y="278130"/>
                  </a:lnTo>
                  <a:lnTo>
                    <a:pt x="466488" y="278130"/>
                  </a:lnTo>
                  <a:lnTo>
                    <a:pt x="466603" y="275590"/>
                  </a:lnTo>
                  <a:close/>
                </a:path>
                <a:path w="1501140" h="894079">
                  <a:moveTo>
                    <a:pt x="465137" y="274320"/>
                  </a:moveTo>
                  <a:lnTo>
                    <a:pt x="464792" y="275590"/>
                  </a:lnTo>
                  <a:lnTo>
                    <a:pt x="465347" y="275590"/>
                  </a:lnTo>
                  <a:lnTo>
                    <a:pt x="465137" y="274320"/>
                  </a:lnTo>
                  <a:close/>
                </a:path>
                <a:path w="1501140" h="894079">
                  <a:moveTo>
                    <a:pt x="596138" y="248920"/>
                  </a:moveTo>
                  <a:lnTo>
                    <a:pt x="595678" y="248920"/>
                  </a:lnTo>
                  <a:lnTo>
                    <a:pt x="594610" y="251460"/>
                  </a:lnTo>
                  <a:lnTo>
                    <a:pt x="594515" y="252730"/>
                  </a:lnTo>
                  <a:lnTo>
                    <a:pt x="594421" y="254000"/>
                  </a:lnTo>
                  <a:lnTo>
                    <a:pt x="594798" y="255270"/>
                  </a:lnTo>
                  <a:lnTo>
                    <a:pt x="595447" y="256540"/>
                  </a:lnTo>
                  <a:lnTo>
                    <a:pt x="596997" y="259080"/>
                  </a:lnTo>
                  <a:lnTo>
                    <a:pt x="597217" y="259080"/>
                  </a:lnTo>
                  <a:lnTo>
                    <a:pt x="597070" y="260350"/>
                  </a:lnTo>
                  <a:lnTo>
                    <a:pt x="596798" y="261620"/>
                  </a:lnTo>
                  <a:lnTo>
                    <a:pt x="596662" y="262890"/>
                  </a:lnTo>
                  <a:lnTo>
                    <a:pt x="597018" y="262890"/>
                  </a:lnTo>
                  <a:lnTo>
                    <a:pt x="598578" y="265430"/>
                  </a:lnTo>
                  <a:lnTo>
                    <a:pt x="598966" y="266700"/>
                  </a:lnTo>
                  <a:lnTo>
                    <a:pt x="599636" y="269240"/>
                  </a:lnTo>
                  <a:lnTo>
                    <a:pt x="599939" y="269240"/>
                  </a:lnTo>
                  <a:lnTo>
                    <a:pt x="599217" y="266700"/>
                  </a:lnTo>
                  <a:lnTo>
                    <a:pt x="599259" y="265430"/>
                  </a:lnTo>
                  <a:lnTo>
                    <a:pt x="1160111" y="265430"/>
                  </a:lnTo>
                  <a:lnTo>
                    <a:pt x="1160017" y="259080"/>
                  </a:lnTo>
                  <a:lnTo>
                    <a:pt x="1159979" y="256540"/>
                  </a:lnTo>
                  <a:lnTo>
                    <a:pt x="597636" y="256540"/>
                  </a:lnTo>
                  <a:lnTo>
                    <a:pt x="596159" y="254000"/>
                  </a:lnTo>
                  <a:lnTo>
                    <a:pt x="595751" y="254000"/>
                  </a:lnTo>
                  <a:lnTo>
                    <a:pt x="595500" y="252730"/>
                  </a:lnTo>
                  <a:lnTo>
                    <a:pt x="594735" y="252730"/>
                  </a:lnTo>
                  <a:lnTo>
                    <a:pt x="594955" y="251460"/>
                  </a:lnTo>
                  <a:lnTo>
                    <a:pt x="595720" y="250190"/>
                  </a:lnTo>
                  <a:lnTo>
                    <a:pt x="596138" y="248920"/>
                  </a:lnTo>
                  <a:close/>
                </a:path>
                <a:path w="1501140" h="894079">
                  <a:moveTo>
                    <a:pt x="730972" y="245110"/>
                  </a:moveTo>
                  <a:lnTo>
                    <a:pt x="716438" y="245110"/>
                  </a:lnTo>
                  <a:lnTo>
                    <a:pt x="715852" y="246380"/>
                  </a:lnTo>
                  <a:lnTo>
                    <a:pt x="715318" y="247650"/>
                  </a:lnTo>
                  <a:lnTo>
                    <a:pt x="716219" y="247650"/>
                  </a:lnTo>
                  <a:lnTo>
                    <a:pt x="716124" y="248920"/>
                  </a:lnTo>
                  <a:lnTo>
                    <a:pt x="610086" y="248920"/>
                  </a:lnTo>
                  <a:lnTo>
                    <a:pt x="612190" y="250190"/>
                  </a:lnTo>
                  <a:lnTo>
                    <a:pt x="613908" y="252730"/>
                  </a:lnTo>
                  <a:lnTo>
                    <a:pt x="614599" y="254000"/>
                  </a:lnTo>
                  <a:lnTo>
                    <a:pt x="614881" y="255270"/>
                  </a:lnTo>
                  <a:lnTo>
                    <a:pt x="604348" y="255270"/>
                  </a:lnTo>
                  <a:lnTo>
                    <a:pt x="602913" y="256540"/>
                  </a:lnTo>
                  <a:lnTo>
                    <a:pt x="1159979" y="256540"/>
                  </a:lnTo>
                  <a:lnTo>
                    <a:pt x="1159867" y="248920"/>
                  </a:lnTo>
                  <a:lnTo>
                    <a:pt x="1159829" y="246380"/>
                  </a:lnTo>
                  <a:lnTo>
                    <a:pt x="731192" y="246380"/>
                  </a:lnTo>
                  <a:lnTo>
                    <a:pt x="730972" y="245110"/>
                  </a:lnTo>
                  <a:close/>
                </a:path>
                <a:path w="1501140" h="894079">
                  <a:moveTo>
                    <a:pt x="609290" y="251460"/>
                  </a:moveTo>
                  <a:lnTo>
                    <a:pt x="607960" y="251460"/>
                  </a:lnTo>
                  <a:lnTo>
                    <a:pt x="607594" y="252730"/>
                  </a:lnTo>
                  <a:lnTo>
                    <a:pt x="605458" y="252730"/>
                  </a:lnTo>
                  <a:lnTo>
                    <a:pt x="605248" y="254000"/>
                  </a:lnTo>
                  <a:lnTo>
                    <a:pt x="605007" y="255270"/>
                  </a:lnTo>
                  <a:lnTo>
                    <a:pt x="613175" y="255270"/>
                  </a:lnTo>
                  <a:lnTo>
                    <a:pt x="609813" y="252730"/>
                  </a:lnTo>
                  <a:lnTo>
                    <a:pt x="607594" y="252730"/>
                  </a:lnTo>
                  <a:lnTo>
                    <a:pt x="606065" y="251460"/>
                  </a:lnTo>
                  <a:lnTo>
                    <a:pt x="609290" y="251460"/>
                  </a:lnTo>
                  <a:close/>
                </a:path>
                <a:path w="1501140" h="894079">
                  <a:moveTo>
                    <a:pt x="568370" y="251460"/>
                  </a:moveTo>
                  <a:lnTo>
                    <a:pt x="567155" y="251460"/>
                  </a:lnTo>
                  <a:lnTo>
                    <a:pt x="566694" y="252730"/>
                  </a:lnTo>
                  <a:lnTo>
                    <a:pt x="568422" y="252730"/>
                  </a:lnTo>
                  <a:lnTo>
                    <a:pt x="568370" y="251460"/>
                  </a:lnTo>
                  <a:close/>
                </a:path>
                <a:path w="1501140" h="894079">
                  <a:moveTo>
                    <a:pt x="713863" y="247650"/>
                  </a:moveTo>
                  <a:lnTo>
                    <a:pt x="608117" y="247650"/>
                  </a:lnTo>
                  <a:lnTo>
                    <a:pt x="609196" y="250190"/>
                  </a:lnTo>
                  <a:lnTo>
                    <a:pt x="609562" y="250190"/>
                  </a:lnTo>
                  <a:lnTo>
                    <a:pt x="610086" y="248920"/>
                  </a:lnTo>
                  <a:lnTo>
                    <a:pt x="714596" y="248920"/>
                  </a:lnTo>
                  <a:lnTo>
                    <a:pt x="713863" y="247650"/>
                  </a:lnTo>
                  <a:close/>
                </a:path>
                <a:path w="1501140" h="894079">
                  <a:moveTo>
                    <a:pt x="598254" y="246380"/>
                  </a:moveTo>
                  <a:lnTo>
                    <a:pt x="597678" y="246380"/>
                  </a:lnTo>
                  <a:lnTo>
                    <a:pt x="596254" y="248920"/>
                  </a:lnTo>
                  <a:lnTo>
                    <a:pt x="596809" y="248920"/>
                  </a:lnTo>
                  <a:lnTo>
                    <a:pt x="598337" y="247650"/>
                  </a:lnTo>
                  <a:lnTo>
                    <a:pt x="598746" y="247650"/>
                  </a:lnTo>
                  <a:lnTo>
                    <a:pt x="598254" y="246380"/>
                  </a:lnTo>
                  <a:close/>
                </a:path>
                <a:path w="1501140" h="894079">
                  <a:moveTo>
                    <a:pt x="703947" y="241300"/>
                  </a:moveTo>
                  <a:lnTo>
                    <a:pt x="599248" y="241300"/>
                  </a:lnTo>
                  <a:lnTo>
                    <a:pt x="599328" y="241455"/>
                  </a:lnTo>
                  <a:lnTo>
                    <a:pt x="605374" y="245110"/>
                  </a:lnTo>
                  <a:lnTo>
                    <a:pt x="607112" y="247650"/>
                  </a:lnTo>
                  <a:lnTo>
                    <a:pt x="714166" y="247650"/>
                  </a:lnTo>
                  <a:lnTo>
                    <a:pt x="714271" y="246380"/>
                  </a:lnTo>
                  <a:lnTo>
                    <a:pt x="712742" y="246380"/>
                  </a:lnTo>
                  <a:lnTo>
                    <a:pt x="713611" y="245110"/>
                  </a:lnTo>
                  <a:lnTo>
                    <a:pt x="714438" y="245110"/>
                  </a:lnTo>
                  <a:lnTo>
                    <a:pt x="711165" y="242570"/>
                  </a:lnTo>
                  <a:lnTo>
                    <a:pt x="704345" y="242570"/>
                  </a:lnTo>
                  <a:lnTo>
                    <a:pt x="703995" y="241455"/>
                  </a:lnTo>
                  <a:lnTo>
                    <a:pt x="703947" y="241300"/>
                  </a:lnTo>
                  <a:close/>
                </a:path>
                <a:path w="1501140" h="894079">
                  <a:moveTo>
                    <a:pt x="676356" y="223520"/>
                  </a:moveTo>
                  <a:lnTo>
                    <a:pt x="582202" y="223520"/>
                  </a:lnTo>
                  <a:lnTo>
                    <a:pt x="586348" y="229870"/>
                  </a:lnTo>
                  <a:lnTo>
                    <a:pt x="586851" y="231140"/>
                  </a:lnTo>
                  <a:lnTo>
                    <a:pt x="587018" y="231140"/>
                  </a:lnTo>
                  <a:lnTo>
                    <a:pt x="587291" y="232410"/>
                  </a:lnTo>
                  <a:lnTo>
                    <a:pt x="590599" y="236220"/>
                  </a:lnTo>
                  <a:lnTo>
                    <a:pt x="593908" y="237490"/>
                  </a:lnTo>
                  <a:lnTo>
                    <a:pt x="602212" y="245110"/>
                  </a:lnTo>
                  <a:lnTo>
                    <a:pt x="604107" y="246380"/>
                  </a:lnTo>
                  <a:lnTo>
                    <a:pt x="603018" y="245110"/>
                  </a:lnTo>
                  <a:lnTo>
                    <a:pt x="601301" y="243840"/>
                  </a:lnTo>
                  <a:lnTo>
                    <a:pt x="600494" y="242570"/>
                  </a:lnTo>
                  <a:lnTo>
                    <a:pt x="599897" y="242570"/>
                  </a:lnTo>
                  <a:lnTo>
                    <a:pt x="599328" y="241455"/>
                  </a:lnTo>
                  <a:lnTo>
                    <a:pt x="599070" y="241300"/>
                  </a:lnTo>
                  <a:lnTo>
                    <a:pt x="698114" y="241300"/>
                  </a:lnTo>
                  <a:lnTo>
                    <a:pt x="698250" y="240030"/>
                  </a:lnTo>
                  <a:lnTo>
                    <a:pt x="698826" y="240030"/>
                  </a:lnTo>
                  <a:lnTo>
                    <a:pt x="699046" y="238760"/>
                  </a:lnTo>
                  <a:lnTo>
                    <a:pt x="698732" y="237490"/>
                  </a:lnTo>
                  <a:lnTo>
                    <a:pt x="697915" y="236220"/>
                  </a:lnTo>
                  <a:lnTo>
                    <a:pt x="690020" y="236220"/>
                  </a:lnTo>
                  <a:lnTo>
                    <a:pt x="686743" y="233680"/>
                  </a:lnTo>
                  <a:lnTo>
                    <a:pt x="686429" y="233680"/>
                  </a:lnTo>
                  <a:lnTo>
                    <a:pt x="685958" y="232410"/>
                  </a:lnTo>
                  <a:lnTo>
                    <a:pt x="685706" y="232410"/>
                  </a:lnTo>
                  <a:lnTo>
                    <a:pt x="675948" y="224790"/>
                  </a:lnTo>
                  <a:lnTo>
                    <a:pt x="676356" y="223520"/>
                  </a:lnTo>
                  <a:close/>
                </a:path>
                <a:path w="1501140" h="894079">
                  <a:moveTo>
                    <a:pt x="744542" y="234950"/>
                  </a:moveTo>
                  <a:lnTo>
                    <a:pt x="735433" y="234950"/>
                  </a:lnTo>
                  <a:lnTo>
                    <a:pt x="735611" y="236220"/>
                  </a:lnTo>
                  <a:lnTo>
                    <a:pt x="735715" y="237490"/>
                  </a:lnTo>
                  <a:lnTo>
                    <a:pt x="735862" y="237490"/>
                  </a:lnTo>
                  <a:lnTo>
                    <a:pt x="736459" y="240030"/>
                  </a:lnTo>
                  <a:lnTo>
                    <a:pt x="736166" y="241300"/>
                  </a:lnTo>
                  <a:lnTo>
                    <a:pt x="735307" y="242570"/>
                  </a:lnTo>
                  <a:lnTo>
                    <a:pt x="735045" y="243840"/>
                  </a:lnTo>
                  <a:lnTo>
                    <a:pt x="734071" y="243840"/>
                  </a:lnTo>
                  <a:lnTo>
                    <a:pt x="733454" y="245110"/>
                  </a:lnTo>
                  <a:lnTo>
                    <a:pt x="733139" y="245110"/>
                  </a:lnTo>
                  <a:lnTo>
                    <a:pt x="732721" y="246380"/>
                  </a:lnTo>
                  <a:lnTo>
                    <a:pt x="1159829" y="246380"/>
                  </a:lnTo>
                  <a:lnTo>
                    <a:pt x="1159716" y="238760"/>
                  </a:lnTo>
                  <a:lnTo>
                    <a:pt x="1159679" y="236220"/>
                  </a:lnTo>
                  <a:lnTo>
                    <a:pt x="746207" y="236220"/>
                  </a:lnTo>
                  <a:lnTo>
                    <a:pt x="744542" y="234950"/>
                  </a:lnTo>
                  <a:close/>
                </a:path>
                <a:path w="1501140" h="894079">
                  <a:moveTo>
                    <a:pt x="732857" y="243840"/>
                  </a:moveTo>
                  <a:lnTo>
                    <a:pt x="718847" y="243840"/>
                  </a:lnTo>
                  <a:lnTo>
                    <a:pt x="718396" y="245110"/>
                  </a:lnTo>
                  <a:lnTo>
                    <a:pt x="732668" y="245110"/>
                  </a:lnTo>
                  <a:lnTo>
                    <a:pt x="732857" y="243840"/>
                  </a:lnTo>
                  <a:close/>
                </a:path>
                <a:path w="1501140" h="894079">
                  <a:moveTo>
                    <a:pt x="733516" y="241300"/>
                  </a:moveTo>
                  <a:lnTo>
                    <a:pt x="720690" y="241300"/>
                  </a:lnTo>
                  <a:lnTo>
                    <a:pt x="718344" y="243840"/>
                  </a:lnTo>
                  <a:lnTo>
                    <a:pt x="733443" y="243840"/>
                  </a:lnTo>
                  <a:lnTo>
                    <a:pt x="733516" y="241300"/>
                  </a:lnTo>
                  <a:close/>
                </a:path>
                <a:path w="1501140" h="894079">
                  <a:moveTo>
                    <a:pt x="709528" y="241300"/>
                  </a:moveTo>
                  <a:lnTo>
                    <a:pt x="708826" y="241300"/>
                  </a:lnTo>
                  <a:lnTo>
                    <a:pt x="706376" y="242570"/>
                  </a:lnTo>
                  <a:lnTo>
                    <a:pt x="711165" y="242570"/>
                  </a:lnTo>
                  <a:lnTo>
                    <a:pt x="709528" y="241300"/>
                  </a:lnTo>
                  <a:close/>
                </a:path>
                <a:path w="1501140" h="894079">
                  <a:moveTo>
                    <a:pt x="599248" y="241300"/>
                  </a:moveTo>
                  <a:lnTo>
                    <a:pt x="599070" y="241300"/>
                  </a:lnTo>
                  <a:lnTo>
                    <a:pt x="599328" y="241455"/>
                  </a:lnTo>
                  <a:lnTo>
                    <a:pt x="599248" y="241300"/>
                  </a:lnTo>
                  <a:close/>
                </a:path>
                <a:path w="1501140" h="894079">
                  <a:moveTo>
                    <a:pt x="703475" y="240030"/>
                  </a:moveTo>
                  <a:lnTo>
                    <a:pt x="699109" y="240030"/>
                  </a:lnTo>
                  <a:lnTo>
                    <a:pt x="698858" y="241300"/>
                  </a:lnTo>
                  <a:lnTo>
                    <a:pt x="703633" y="241300"/>
                  </a:lnTo>
                  <a:lnTo>
                    <a:pt x="703475" y="240030"/>
                  </a:lnTo>
                  <a:close/>
                </a:path>
                <a:path w="1501140" h="894079">
                  <a:moveTo>
                    <a:pt x="734605" y="240030"/>
                  </a:moveTo>
                  <a:lnTo>
                    <a:pt x="721611" y="240030"/>
                  </a:lnTo>
                  <a:lnTo>
                    <a:pt x="721328" y="241300"/>
                  </a:lnTo>
                  <a:lnTo>
                    <a:pt x="734239" y="241300"/>
                  </a:lnTo>
                  <a:lnTo>
                    <a:pt x="734605" y="240030"/>
                  </a:lnTo>
                  <a:close/>
                </a:path>
                <a:path w="1501140" h="894079">
                  <a:moveTo>
                    <a:pt x="726553" y="234950"/>
                  </a:moveTo>
                  <a:lnTo>
                    <a:pt x="725370" y="236220"/>
                  </a:lnTo>
                  <a:lnTo>
                    <a:pt x="724491" y="236220"/>
                  </a:lnTo>
                  <a:lnTo>
                    <a:pt x="724187" y="237490"/>
                  </a:lnTo>
                  <a:lnTo>
                    <a:pt x="723087" y="238760"/>
                  </a:lnTo>
                  <a:lnTo>
                    <a:pt x="722543" y="238760"/>
                  </a:lnTo>
                  <a:lnTo>
                    <a:pt x="722208" y="240030"/>
                  </a:lnTo>
                  <a:lnTo>
                    <a:pt x="730030" y="240030"/>
                  </a:lnTo>
                  <a:lnTo>
                    <a:pt x="729674" y="238760"/>
                  </a:lnTo>
                  <a:lnTo>
                    <a:pt x="729024" y="237490"/>
                  </a:lnTo>
                  <a:lnTo>
                    <a:pt x="729380" y="236220"/>
                  </a:lnTo>
                  <a:lnTo>
                    <a:pt x="726553" y="234950"/>
                  </a:lnTo>
                  <a:close/>
                </a:path>
                <a:path w="1501140" h="894079">
                  <a:moveTo>
                    <a:pt x="694146" y="234950"/>
                  </a:moveTo>
                  <a:lnTo>
                    <a:pt x="692795" y="234950"/>
                  </a:lnTo>
                  <a:lnTo>
                    <a:pt x="690020" y="236220"/>
                  </a:lnTo>
                  <a:lnTo>
                    <a:pt x="695769" y="236220"/>
                  </a:lnTo>
                  <a:lnTo>
                    <a:pt x="694146" y="234950"/>
                  </a:lnTo>
                  <a:close/>
                </a:path>
                <a:path w="1501140" h="894079">
                  <a:moveTo>
                    <a:pt x="1159491" y="223520"/>
                  </a:moveTo>
                  <a:lnTo>
                    <a:pt x="757327" y="223520"/>
                  </a:lnTo>
                  <a:lnTo>
                    <a:pt x="757840" y="224790"/>
                  </a:lnTo>
                  <a:lnTo>
                    <a:pt x="756165" y="224790"/>
                  </a:lnTo>
                  <a:lnTo>
                    <a:pt x="756071" y="226060"/>
                  </a:lnTo>
                  <a:lnTo>
                    <a:pt x="755704" y="226060"/>
                  </a:lnTo>
                  <a:lnTo>
                    <a:pt x="756500" y="228600"/>
                  </a:lnTo>
                  <a:lnTo>
                    <a:pt x="756709" y="229870"/>
                  </a:lnTo>
                  <a:lnTo>
                    <a:pt x="756134" y="232410"/>
                  </a:lnTo>
                  <a:lnTo>
                    <a:pt x="755600" y="234950"/>
                  </a:lnTo>
                  <a:lnTo>
                    <a:pt x="755348" y="234950"/>
                  </a:lnTo>
                  <a:lnTo>
                    <a:pt x="754793" y="236220"/>
                  </a:lnTo>
                  <a:lnTo>
                    <a:pt x="1159679" y="236220"/>
                  </a:lnTo>
                  <a:lnTo>
                    <a:pt x="1159566" y="228600"/>
                  </a:lnTo>
                  <a:lnTo>
                    <a:pt x="1159491" y="223520"/>
                  </a:lnTo>
                  <a:close/>
                </a:path>
                <a:path w="1501140" h="894079">
                  <a:moveTo>
                    <a:pt x="738815" y="227330"/>
                  </a:moveTo>
                  <a:lnTo>
                    <a:pt x="723611" y="227330"/>
                  </a:lnTo>
                  <a:lnTo>
                    <a:pt x="728438" y="228600"/>
                  </a:lnTo>
                  <a:lnTo>
                    <a:pt x="729820" y="231140"/>
                  </a:lnTo>
                  <a:lnTo>
                    <a:pt x="731485" y="231140"/>
                  </a:lnTo>
                  <a:lnTo>
                    <a:pt x="732051" y="232410"/>
                  </a:lnTo>
                  <a:lnTo>
                    <a:pt x="732972" y="232410"/>
                  </a:lnTo>
                  <a:lnTo>
                    <a:pt x="735139" y="234950"/>
                  </a:lnTo>
                  <a:lnTo>
                    <a:pt x="742815" y="234950"/>
                  </a:lnTo>
                  <a:lnTo>
                    <a:pt x="739715" y="231140"/>
                  </a:lnTo>
                  <a:lnTo>
                    <a:pt x="739213" y="228600"/>
                  </a:lnTo>
                  <a:lnTo>
                    <a:pt x="738815" y="227330"/>
                  </a:lnTo>
                  <a:close/>
                </a:path>
                <a:path w="1501140" h="894079">
                  <a:moveTo>
                    <a:pt x="719192" y="231140"/>
                  </a:moveTo>
                  <a:lnTo>
                    <a:pt x="718365" y="231140"/>
                  </a:lnTo>
                  <a:lnTo>
                    <a:pt x="718229" y="232410"/>
                  </a:lnTo>
                  <a:lnTo>
                    <a:pt x="718396" y="233680"/>
                  </a:lnTo>
                  <a:lnTo>
                    <a:pt x="719140" y="233680"/>
                  </a:lnTo>
                  <a:lnTo>
                    <a:pt x="719360" y="232410"/>
                  </a:lnTo>
                  <a:lnTo>
                    <a:pt x="719192" y="231140"/>
                  </a:lnTo>
                  <a:close/>
                </a:path>
                <a:path w="1501140" h="894079">
                  <a:moveTo>
                    <a:pt x="719726" y="228600"/>
                  </a:moveTo>
                  <a:lnTo>
                    <a:pt x="718428" y="228600"/>
                  </a:lnTo>
                  <a:lnTo>
                    <a:pt x="718355" y="229870"/>
                  </a:lnTo>
                  <a:lnTo>
                    <a:pt x="718512" y="229870"/>
                  </a:lnTo>
                  <a:lnTo>
                    <a:pt x="718501" y="231140"/>
                  </a:lnTo>
                  <a:lnTo>
                    <a:pt x="718941" y="231140"/>
                  </a:lnTo>
                  <a:lnTo>
                    <a:pt x="719108" y="229870"/>
                  </a:lnTo>
                  <a:lnTo>
                    <a:pt x="719726" y="228600"/>
                  </a:lnTo>
                  <a:close/>
                </a:path>
                <a:path w="1501140" h="894079">
                  <a:moveTo>
                    <a:pt x="737338" y="226060"/>
                  </a:moveTo>
                  <a:lnTo>
                    <a:pt x="720543" y="226060"/>
                  </a:lnTo>
                  <a:lnTo>
                    <a:pt x="718847" y="228600"/>
                  </a:lnTo>
                  <a:lnTo>
                    <a:pt x="722313" y="228600"/>
                  </a:lnTo>
                  <a:lnTo>
                    <a:pt x="723339" y="227330"/>
                  </a:lnTo>
                  <a:lnTo>
                    <a:pt x="738815" y="227330"/>
                  </a:lnTo>
                  <a:lnTo>
                    <a:pt x="737338" y="226060"/>
                  </a:lnTo>
                  <a:close/>
                </a:path>
                <a:path w="1501140" h="894079">
                  <a:moveTo>
                    <a:pt x="721077" y="196850"/>
                  </a:moveTo>
                  <a:lnTo>
                    <a:pt x="713412" y="196850"/>
                  </a:lnTo>
                  <a:lnTo>
                    <a:pt x="713192" y="198120"/>
                  </a:lnTo>
                  <a:lnTo>
                    <a:pt x="713149" y="200746"/>
                  </a:lnTo>
                  <a:lnTo>
                    <a:pt x="713569" y="200746"/>
                  </a:lnTo>
                  <a:lnTo>
                    <a:pt x="713602" y="200885"/>
                  </a:lnTo>
                  <a:lnTo>
                    <a:pt x="713727" y="201404"/>
                  </a:lnTo>
                  <a:lnTo>
                    <a:pt x="713801" y="203328"/>
                  </a:lnTo>
                  <a:lnTo>
                    <a:pt x="713622" y="204470"/>
                  </a:lnTo>
                  <a:lnTo>
                    <a:pt x="713810" y="205740"/>
                  </a:lnTo>
                  <a:lnTo>
                    <a:pt x="714177" y="205740"/>
                  </a:lnTo>
                  <a:lnTo>
                    <a:pt x="714658" y="207010"/>
                  </a:lnTo>
                  <a:lnTo>
                    <a:pt x="718061" y="208280"/>
                  </a:lnTo>
                  <a:lnTo>
                    <a:pt x="718930" y="209550"/>
                  </a:lnTo>
                  <a:lnTo>
                    <a:pt x="719475" y="210820"/>
                  </a:lnTo>
                  <a:lnTo>
                    <a:pt x="720229" y="214630"/>
                  </a:lnTo>
                  <a:lnTo>
                    <a:pt x="722145" y="218440"/>
                  </a:lnTo>
                  <a:lnTo>
                    <a:pt x="722349" y="219710"/>
                  </a:lnTo>
                  <a:lnTo>
                    <a:pt x="722302" y="223520"/>
                  </a:lnTo>
                  <a:lnTo>
                    <a:pt x="721946" y="223520"/>
                  </a:lnTo>
                  <a:lnTo>
                    <a:pt x="721485" y="224790"/>
                  </a:lnTo>
                  <a:lnTo>
                    <a:pt x="720993" y="226060"/>
                  </a:lnTo>
                  <a:lnTo>
                    <a:pt x="726710" y="226060"/>
                  </a:lnTo>
                  <a:lnTo>
                    <a:pt x="723025" y="220980"/>
                  </a:lnTo>
                  <a:lnTo>
                    <a:pt x="722512" y="218440"/>
                  </a:lnTo>
                  <a:lnTo>
                    <a:pt x="721925" y="214630"/>
                  </a:lnTo>
                  <a:lnTo>
                    <a:pt x="721695" y="214630"/>
                  </a:lnTo>
                  <a:lnTo>
                    <a:pt x="720983" y="213360"/>
                  </a:lnTo>
                  <a:lnTo>
                    <a:pt x="720878" y="212090"/>
                  </a:lnTo>
                  <a:lnTo>
                    <a:pt x="721150" y="210820"/>
                  </a:lnTo>
                  <a:lnTo>
                    <a:pt x="721611" y="210820"/>
                  </a:lnTo>
                  <a:lnTo>
                    <a:pt x="722532" y="209550"/>
                  </a:lnTo>
                  <a:lnTo>
                    <a:pt x="723977" y="207010"/>
                  </a:lnTo>
                  <a:lnTo>
                    <a:pt x="723747" y="207010"/>
                  </a:lnTo>
                  <a:lnTo>
                    <a:pt x="722627" y="205740"/>
                  </a:lnTo>
                  <a:lnTo>
                    <a:pt x="722292" y="204470"/>
                  </a:lnTo>
                  <a:lnTo>
                    <a:pt x="721761" y="201930"/>
                  </a:lnTo>
                  <a:lnTo>
                    <a:pt x="721651" y="201404"/>
                  </a:lnTo>
                  <a:lnTo>
                    <a:pt x="721543" y="200885"/>
                  </a:lnTo>
                  <a:lnTo>
                    <a:pt x="721356" y="199390"/>
                  </a:lnTo>
                  <a:lnTo>
                    <a:pt x="721077" y="196850"/>
                  </a:lnTo>
                  <a:close/>
                </a:path>
                <a:path w="1501140" h="894079">
                  <a:moveTo>
                    <a:pt x="736867" y="224790"/>
                  </a:moveTo>
                  <a:lnTo>
                    <a:pt x="735349" y="224790"/>
                  </a:lnTo>
                  <a:lnTo>
                    <a:pt x="733904" y="226060"/>
                  </a:lnTo>
                  <a:lnTo>
                    <a:pt x="737171" y="226060"/>
                  </a:lnTo>
                  <a:lnTo>
                    <a:pt x="736867" y="224790"/>
                  </a:lnTo>
                  <a:close/>
                </a:path>
                <a:path w="1501140" h="894079">
                  <a:moveTo>
                    <a:pt x="1159416" y="218440"/>
                  </a:moveTo>
                  <a:lnTo>
                    <a:pt x="739778" y="218440"/>
                  </a:lnTo>
                  <a:lnTo>
                    <a:pt x="741338" y="219710"/>
                  </a:lnTo>
                  <a:lnTo>
                    <a:pt x="746490" y="219710"/>
                  </a:lnTo>
                  <a:lnTo>
                    <a:pt x="748102" y="223520"/>
                  </a:lnTo>
                  <a:lnTo>
                    <a:pt x="749181" y="224790"/>
                  </a:lnTo>
                  <a:lnTo>
                    <a:pt x="750772" y="226060"/>
                  </a:lnTo>
                  <a:lnTo>
                    <a:pt x="751181" y="226060"/>
                  </a:lnTo>
                  <a:lnTo>
                    <a:pt x="751432" y="224790"/>
                  </a:lnTo>
                  <a:lnTo>
                    <a:pt x="751662" y="224790"/>
                  </a:lnTo>
                  <a:lnTo>
                    <a:pt x="751977" y="223520"/>
                  </a:lnTo>
                  <a:lnTo>
                    <a:pt x="1159491" y="223520"/>
                  </a:lnTo>
                  <a:lnTo>
                    <a:pt x="1159416" y="218440"/>
                  </a:lnTo>
                  <a:close/>
                </a:path>
                <a:path w="1501140" h="894079">
                  <a:moveTo>
                    <a:pt x="755579" y="223520"/>
                  </a:moveTo>
                  <a:lnTo>
                    <a:pt x="753673" y="223520"/>
                  </a:lnTo>
                  <a:lnTo>
                    <a:pt x="754469" y="224790"/>
                  </a:lnTo>
                  <a:lnTo>
                    <a:pt x="754940" y="224790"/>
                  </a:lnTo>
                  <a:lnTo>
                    <a:pt x="755579" y="223520"/>
                  </a:lnTo>
                  <a:close/>
                </a:path>
                <a:path w="1501140" h="894079">
                  <a:moveTo>
                    <a:pt x="581945" y="217281"/>
                  </a:moveTo>
                  <a:lnTo>
                    <a:pt x="580105" y="217281"/>
                  </a:lnTo>
                  <a:lnTo>
                    <a:pt x="579971" y="218440"/>
                  </a:lnTo>
                  <a:lnTo>
                    <a:pt x="579909" y="219710"/>
                  </a:lnTo>
                  <a:lnTo>
                    <a:pt x="579710" y="220980"/>
                  </a:lnTo>
                  <a:lnTo>
                    <a:pt x="579762" y="222250"/>
                  </a:lnTo>
                  <a:lnTo>
                    <a:pt x="580107" y="222250"/>
                  </a:lnTo>
                  <a:lnTo>
                    <a:pt x="580380" y="223520"/>
                  </a:lnTo>
                  <a:lnTo>
                    <a:pt x="673476" y="223520"/>
                  </a:lnTo>
                  <a:lnTo>
                    <a:pt x="670262" y="222250"/>
                  </a:lnTo>
                  <a:lnTo>
                    <a:pt x="670838" y="220980"/>
                  </a:lnTo>
                  <a:lnTo>
                    <a:pt x="677906" y="220980"/>
                  </a:lnTo>
                  <a:lnTo>
                    <a:pt x="678754" y="219710"/>
                  </a:lnTo>
                  <a:lnTo>
                    <a:pt x="581500" y="219710"/>
                  </a:lnTo>
                  <a:lnTo>
                    <a:pt x="581343" y="218440"/>
                  </a:lnTo>
                  <a:lnTo>
                    <a:pt x="581945" y="217281"/>
                  </a:lnTo>
                  <a:close/>
                </a:path>
                <a:path w="1501140" h="894079">
                  <a:moveTo>
                    <a:pt x="674670" y="222250"/>
                  </a:moveTo>
                  <a:lnTo>
                    <a:pt x="673476" y="223520"/>
                  </a:lnTo>
                  <a:lnTo>
                    <a:pt x="674262" y="223520"/>
                  </a:lnTo>
                  <a:lnTo>
                    <a:pt x="674670" y="222250"/>
                  </a:lnTo>
                  <a:close/>
                </a:path>
                <a:path w="1501140" h="894079">
                  <a:moveTo>
                    <a:pt x="732417" y="199390"/>
                  </a:moveTo>
                  <a:lnTo>
                    <a:pt x="732311" y="201028"/>
                  </a:lnTo>
                  <a:lnTo>
                    <a:pt x="731873" y="201930"/>
                  </a:lnTo>
                  <a:lnTo>
                    <a:pt x="730061" y="201930"/>
                  </a:lnTo>
                  <a:lnTo>
                    <a:pt x="729860" y="202646"/>
                  </a:lnTo>
                  <a:lnTo>
                    <a:pt x="729773" y="202956"/>
                  </a:lnTo>
                  <a:lnTo>
                    <a:pt x="729653" y="204470"/>
                  </a:lnTo>
                  <a:lnTo>
                    <a:pt x="729475" y="204470"/>
                  </a:lnTo>
                  <a:lnTo>
                    <a:pt x="728825" y="205740"/>
                  </a:lnTo>
                  <a:lnTo>
                    <a:pt x="727056" y="205740"/>
                  </a:lnTo>
                  <a:lnTo>
                    <a:pt x="726846" y="207010"/>
                  </a:lnTo>
                  <a:lnTo>
                    <a:pt x="726742" y="208280"/>
                  </a:lnTo>
                  <a:lnTo>
                    <a:pt x="726637" y="209550"/>
                  </a:lnTo>
                  <a:lnTo>
                    <a:pt x="725569" y="209550"/>
                  </a:lnTo>
                  <a:lnTo>
                    <a:pt x="725689" y="210820"/>
                  </a:lnTo>
                  <a:lnTo>
                    <a:pt x="725810" y="212090"/>
                  </a:lnTo>
                  <a:lnTo>
                    <a:pt x="728841" y="217281"/>
                  </a:lnTo>
                  <a:lnTo>
                    <a:pt x="729653" y="218440"/>
                  </a:lnTo>
                  <a:lnTo>
                    <a:pt x="730637" y="219710"/>
                  </a:lnTo>
                  <a:lnTo>
                    <a:pt x="729935" y="219710"/>
                  </a:lnTo>
                  <a:lnTo>
                    <a:pt x="729831" y="220980"/>
                  </a:lnTo>
                  <a:lnTo>
                    <a:pt x="730469" y="222250"/>
                  </a:lnTo>
                  <a:lnTo>
                    <a:pt x="732155" y="222250"/>
                  </a:lnTo>
                  <a:lnTo>
                    <a:pt x="732742" y="223520"/>
                  </a:lnTo>
                  <a:lnTo>
                    <a:pt x="736260" y="223520"/>
                  </a:lnTo>
                  <a:lnTo>
                    <a:pt x="736637" y="222250"/>
                  </a:lnTo>
                  <a:lnTo>
                    <a:pt x="736700" y="220980"/>
                  </a:lnTo>
                  <a:lnTo>
                    <a:pt x="737799" y="220980"/>
                  </a:lnTo>
                  <a:lnTo>
                    <a:pt x="738019" y="219710"/>
                  </a:lnTo>
                  <a:lnTo>
                    <a:pt x="738951" y="218440"/>
                  </a:lnTo>
                  <a:lnTo>
                    <a:pt x="1159416" y="218440"/>
                  </a:lnTo>
                  <a:lnTo>
                    <a:pt x="1159303" y="210820"/>
                  </a:lnTo>
                  <a:lnTo>
                    <a:pt x="1159182" y="202646"/>
                  </a:lnTo>
                  <a:lnTo>
                    <a:pt x="1159154" y="200746"/>
                  </a:lnTo>
                  <a:lnTo>
                    <a:pt x="734755" y="200746"/>
                  </a:lnTo>
                  <a:lnTo>
                    <a:pt x="732417" y="199390"/>
                  </a:lnTo>
                  <a:close/>
                </a:path>
                <a:path w="1501140" h="894079">
                  <a:moveTo>
                    <a:pt x="673058" y="220980"/>
                  </a:moveTo>
                  <a:lnTo>
                    <a:pt x="670838" y="220980"/>
                  </a:lnTo>
                  <a:lnTo>
                    <a:pt x="671895" y="222250"/>
                  </a:lnTo>
                  <a:lnTo>
                    <a:pt x="672440" y="222250"/>
                  </a:lnTo>
                  <a:lnTo>
                    <a:pt x="673058" y="220980"/>
                  </a:lnTo>
                  <a:close/>
                </a:path>
                <a:path w="1501140" h="894079">
                  <a:moveTo>
                    <a:pt x="676712" y="220980"/>
                  </a:moveTo>
                  <a:lnTo>
                    <a:pt x="673633" y="220980"/>
                  </a:lnTo>
                  <a:lnTo>
                    <a:pt x="674743" y="222250"/>
                  </a:lnTo>
                  <a:lnTo>
                    <a:pt x="675550" y="222250"/>
                  </a:lnTo>
                  <a:lnTo>
                    <a:pt x="676712" y="220980"/>
                  </a:lnTo>
                  <a:close/>
                </a:path>
                <a:path w="1501140" h="894079">
                  <a:moveTo>
                    <a:pt x="587830" y="217281"/>
                  </a:moveTo>
                  <a:lnTo>
                    <a:pt x="587576" y="217281"/>
                  </a:lnTo>
                  <a:lnTo>
                    <a:pt x="587165" y="218440"/>
                  </a:lnTo>
                  <a:lnTo>
                    <a:pt x="586191" y="219710"/>
                  </a:lnTo>
                  <a:lnTo>
                    <a:pt x="592526" y="219710"/>
                  </a:lnTo>
                  <a:lnTo>
                    <a:pt x="587830" y="217281"/>
                  </a:lnTo>
                  <a:close/>
                </a:path>
                <a:path w="1501140" h="894079">
                  <a:moveTo>
                    <a:pt x="679057" y="215900"/>
                  </a:moveTo>
                  <a:lnTo>
                    <a:pt x="594065" y="215900"/>
                  </a:lnTo>
                  <a:lnTo>
                    <a:pt x="594134" y="217281"/>
                  </a:lnTo>
                  <a:lnTo>
                    <a:pt x="594770" y="217281"/>
                  </a:lnTo>
                  <a:lnTo>
                    <a:pt x="595133" y="218440"/>
                  </a:lnTo>
                  <a:lnTo>
                    <a:pt x="594557" y="219710"/>
                  </a:lnTo>
                  <a:lnTo>
                    <a:pt x="678754" y="219710"/>
                  </a:lnTo>
                  <a:lnTo>
                    <a:pt x="678744" y="217281"/>
                  </a:lnTo>
                  <a:lnTo>
                    <a:pt x="679057" y="215900"/>
                  </a:lnTo>
                  <a:close/>
                </a:path>
                <a:path w="1501140" h="894079">
                  <a:moveTo>
                    <a:pt x="586065" y="215900"/>
                  </a:moveTo>
                  <a:lnTo>
                    <a:pt x="582306" y="215900"/>
                  </a:lnTo>
                  <a:lnTo>
                    <a:pt x="580883" y="217281"/>
                  </a:lnTo>
                  <a:lnTo>
                    <a:pt x="585063" y="217281"/>
                  </a:lnTo>
                  <a:lnTo>
                    <a:pt x="586065" y="215900"/>
                  </a:lnTo>
                  <a:close/>
                </a:path>
                <a:path w="1501140" h="894079">
                  <a:moveTo>
                    <a:pt x="588400" y="215900"/>
                  </a:moveTo>
                  <a:lnTo>
                    <a:pt x="587542" y="215900"/>
                  </a:lnTo>
                  <a:lnTo>
                    <a:pt x="587830" y="217281"/>
                  </a:lnTo>
                  <a:lnTo>
                    <a:pt x="588400" y="215900"/>
                  </a:lnTo>
                  <a:close/>
                </a:path>
                <a:path w="1501140" h="894079">
                  <a:moveTo>
                    <a:pt x="592379" y="215900"/>
                  </a:moveTo>
                  <a:lnTo>
                    <a:pt x="590683" y="215900"/>
                  </a:lnTo>
                  <a:lnTo>
                    <a:pt x="590068" y="217281"/>
                  </a:lnTo>
                  <a:lnTo>
                    <a:pt x="590455" y="217281"/>
                  </a:lnTo>
                  <a:lnTo>
                    <a:pt x="592379" y="215900"/>
                  </a:lnTo>
                  <a:close/>
                </a:path>
                <a:path w="1501140" h="894079">
                  <a:moveTo>
                    <a:pt x="588034" y="214630"/>
                  </a:moveTo>
                  <a:lnTo>
                    <a:pt x="585982" y="214630"/>
                  </a:lnTo>
                  <a:lnTo>
                    <a:pt x="584673" y="215900"/>
                  </a:lnTo>
                  <a:lnTo>
                    <a:pt x="587301" y="215900"/>
                  </a:lnTo>
                  <a:lnTo>
                    <a:pt x="588034" y="214630"/>
                  </a:lnTo>
                  <a:close/>
                </a:path>
                <a:path w="1501140" h="894079">
                  <a:moveTo>
                    <a:pt x="594453" y="214630"/>
                  </a:moveTo>
                  <a:lnTo>
                    <a:pt x="592159" y="214630"/>
                  </a:lnTo>
                  <a:lnTo>
                    <a:pt x="591332" y="215900"/>
                  </a:lnTo>
                  <a:lnTo>
                    <a:pt x="592589" y="215900"/>
                  </a:lnTo>
                  <a:lnTo>
                    <a:pt x="594453" y="214630"/>
                  </a:lnTo>
                  <a:close/>
                </a:path>
                <a:path w="1501140" h="894079">
                  <a:moveTo>
                    <a:pt x="600829" y="212090"/>
                  </a:moveTo>
                  <a:lnTo>
                    <a:pt x="595929" y="214630"/>
                  </a:lnTo>
                  <a:lnTo>
                    <a:pt x="596159" y="214630"/>
                  </a:lnTo>
                  <a:lnTo>
                    <a:pt x="596463" y="215900"/>
                  </a:lnTo>
                  <a:lnTo>
                    <a:pt x="602829" y="215900"/>
                  </a:lnTo>
                  <a:lnTo>
                    <a:pt x="602222" y="214630"/>
                  </a:lnTo>
                  <a:lnTo>
                    <a:pt x="602117" y="213360"/>
                  </a:lnTo>
                  <a:lnTo>
                    <a:pt x="600829" y="212090"/>
                  </a:lnTo>
                  <a:close/>
                </a:path>
                <a:path w="1501140" h="894079">
                  <a:moveTo>
                    <a:pt x="679811" y="213360"/>
                  </a:moveTo>
                  <a:lnTo>
                    <a:pt x="642880" y="213360"/>
                  </a:lnTo>
                  <a:lnTo>
                    <a:pt x="642985" y="214630"/>
                  </a:lnTo>
                  <a:lnTo>
                    <a:pt x="608285" y="214630"/>
                  </a:lnTo>
                  <a:lnTo>
                    <a:pt x="606201" y="215900"/>
                  </a:lnTo>
                  <a:lnTo>
                    <a:pt x="679403" y="215900"/>
                  </a:lnTo>
                  <a:lnTo>
                    <a:pt x="679696" y="214630"/>
                  </a:lnTo>
                  <a:lnTo>
                    <a:pt x="679811" y="213360"/>
                  </a:lnTo>
                  <a:close/>
                </a:path>
                <a:path w="1501140" h="894079">
                  <a:moveTo>
                    <a:pt x="612463" y="212090"/>
                  </a:moveTo>
                  <a:lnTo>
                    <a:pt x="609834" y="212090"/>
                  </a:lnTo>
                  <a:lnTo>
                    <a:pt x="611248" y="214630"/>
                  </a:lnTo>
                  <a:lnTo>
                    <a:pt x="636954" y="214630"/>
                  </a:lnTo>
                  <a:lnTo>
                    <a:pt x="634797" y="213360"/>
                  </a:lnTo>
                  <a:lnTo>
                    <a:pt x="613154" y="213360"/>
                  </a:lnTo>
                  <a:lnTo>
                    <a:pt x="612463" y="212090"/>
                  </a:lnTo>
                  <a:close/>
                </a:path>
                <a:path w="1501140" h="894079">
                  <a:moveTo>
                    <a:pt x="613918" y="209550"/>
                  </a:moveTo>
                  <a:lnTo>
                    <a:pt x="613133" y="209550"/>
                  </a:lnTo>
                  <a:lnTo>
                    <a:pt x="603499" y="212090"/>
                  </a:lnTo>
                  <a:lnTo>
                    <a:pt x="603185" y="213360"/>
                  </a:lnTo>
                  <a:lnTo>
                    <a:pt x="603824" y="213360"/>
                  </a:lnTo>
                  <a:lnTo>
                    <a:pt x="605122" y="212090"/>
                  </a:lnTo>
                  <a:lnTo>
                    <a:pt x="608756" y="212090"/>
                  </a:lnTo>
                  <a:lnTo>
                    <a:pt x="609730" y="210820"/>
                  </a:lnTo>
                  <a:lnTo>
                    <a:pt x="613091" y="210820"/>
                  </a:lnTo>
                  <a:lnTo>
                    <a:pt x="613918" y="209550"/>
                  </a:lnTo>
                  <a:close/>
                </a:path>
                <a:path w="1501140" h="894079">
                  <a:moveTo>
                    <a:pt x="627603" y="207010"/>
                  </a:moveTo>
                  <a:lnTo>
                    <a:pt x="627048" y="207010"/>
                  </a:lnTo>
                  <a:lnTo>
                    <a:pt x="625750" y="208280"/>
                  </a:lnTo>
                  <a:lnTo>
                    <a:pt x="621467" y="208280"/>
                  </a:lnTo>
                  <a:lnTo>
                    <a:pt x="616525" y="209550"/>
                  </a:lnTo>
                  <a:lnTo>
                    <a:pt x="615447" y="210820"/>
                  </a:lnTo>
                  <a:lnTo>
                    <a:pt x="614065" y="210820"/>
                  </a:lnTo>
                  <a:lnTo>
                    <a:pt x="613677" y="212090"/>
                  </a:lnTo>
                  <a:lnTo>
                    <a:pt x="613688" y="213360"/>
                  </a:lnTo>
                  <a:lnTo>
                    <a:pt x="634797" y="213360"/>
                  </a:lnTo>
                  <a:lnTo>
                    <a:pt x="630483" y="210820"/>
                  </a:lnTo>
                  <a:lnTo>
                    <a:pt x="629572" y="209550"/>
                  </a:lnTo>
                  <a:lnTo>
                    <a:pt x="630357" y="209550"/>
                  </a:lnTo>
                  <a:lnTo>
                    <a:pt x="629582" y="208280"/>
                  </a:lnTo>
                  <a:lnTo>
                    <a:pt x="627603" y="207010"/>
                  </a:lnTo>
                  <a:close/>
                </a:path>
                <a:path w="1501140" h="894079">
                  <a:moveTo>
                    <a:pt x="684523" y="205740"/>
                  </a:moveTo>
                  <a:lnTo>
                    <a:pt x="637519" y="205740"/>
                  </a:lnTo>
                  <a:lnTo>
                    <a:pt x="636755" y="207010"/>
                  </a:lnTo>
                  <a:lnTo>
                    <a:pt x="636786" y="208280"/>
                  </a:lnTo>
                  <a:lnTo>
                    <a:pt x="637195" y="208280"/>
                  </a:lnTo>
                  <a:lnTo>
                    <a:pt x="638860" y="209550"/>
                  </a:lnTo>
                  <a:lnTo>
                    <a:pt x="639833" y="209550"/>
                  </a:lnTo>
                  <a:lnTo>
                    <a:pt x="641278" y="212090"/>
                  </a:lnTo>
                  <a:lnTo>
                    <a:pt x="642535" y="213360"/>
                  </a:lnTo>
                  <a:lnTo>
                    <a:pt x="680638" y="213360"/>
                  </a:lnTo>
                  <a:lnTo>
                    <a:pt x="680869" y="212090"/>
                  </a:lnTo>
                  <a:lnTo>
                    <a:pt x="681089" y="212090"/>
                  </a:lnTo>
                  <a:lnTo>
                    <a:pt x="683277" y="210820"/>
                  </a:lnTo>
                  <a:lnTo>
                    <a:pt x="683895" y="210820"/>
                  </a:lnTo>
                  <a:lnTo>
                    <a:pt x="684387" y="209550"/>
                  </a:lnTo>
                  <a:lnTo>
                    <a:pt x="684670" y="208280"/>
                  </a:lnTo>
                  <a:lnTo>
                    <a:pt x="684764" y="207010"/>
                  </a:lnTo>
                  <a:lnTo>
                    <a:pt x="684523" y="205740"/>
                  </a:lnTo>
                  <a:close/>
                </a:path>
                <a:path w="1501140" h="894079">
                  <a:moveTo>
                    <a:pt x="612934" y="210820"/>
                  </a:moveTo>
                  <a:lnTo>
                    <a:pt x="612735" y="210820"/>
                  </a:lnTo>
                  <a:lnTo>
                    <a:pt x="612389" y="212090"/>
                  </a:lnTo>
                  <a:lnTo>
                    <a:pt x="611792" y="212090"/>
                  </a:lnTo>
                  <a:lnTo>
                    <a:pt x="612934" y="210820"/>
                  </a:lnTo>
                  <a:close/>
                </a:path>
                <a:path w="1501140" h="894079">
                  <a:moveTo>
                    <a:pt x="628075" y="205740"/>
                  </a:moveTo>
                  <a:lnTo>
                    <a:pt x="627164" y="205740"/>
                  </a:lnTo>
                  <a:lnTo>
                    <a:pt x="615970" y="208280"/>
                  </a:lnTo>
                  <a:lnTo>
                    <a:pt x="615059" y="209550"/>
                  </a:lnTo>
                  <a:lnTo>
                    <a:pt x="616483" y="209550"/>
                  </a:lnTo>
                  <a:lnTo>
                    <a:pt x="617761" y="208280"/>
                  </a:lnTo>
                  <a:lnTo>
                    <a:pt x="622337" y="208280"/>
                  </a:lnTo>
                  <a:lnTo>
                    <a:pt x="622850" y="207010"/>
                  </a:lnTo>
                  <a:lnTo>
                    <a:pt x="630190" y="207010"/>
                  </a:lnTo>
                  <a:lnTo>
                    <a:pt x="628075" y="205740"/>
                  </a:lnTo>
                  <a:close/>
                </a:path>
                <a:path w="1501140" h="894079">
                  <a:moveTo>
                    <a:pt x="566705" y="205740"/>
                  </a:moveTo>
                  <a:lnTo>
                    <a:pt x="565501" y="205740"/>
                  </a:lnTo>
                  <a:lnTo>
                    <a:pt x="565490" y="207010"/>
                  </a:lnTo>
                  <a:lnTo>
                    <a:pt x="566652" y="207010"/>
                  </a:lnTo>
                  <a:lnTo>
                    <a:pt x="566705" y="205740"/>
                  </a:lnTo>
                  <a:close/>
                </a:path>
                <a:path w="1501140" h="894079">
                  <a:moveTo>
                    <a:pt x="676114" y="200746"/>
                  </a:moveTo>
                  <a:lnTo>
                    <a:pt x="665193" y="200746"/>
                  </a:lnTo>
                  <a:lnTo>
                    <a:pt x="660797" y="203328"/>
                  </a:lnTo>
                  <a:lnTo>
                    <a:pt x="659592" y="203328"/>
                  </a:lnTo>
                  <a:lnTo>
                    <a:pt x="659131" y="204470"/>
                  </a:lnTo>
                  <a:lnTo>
                    <a:pt x="682733" y="204470"/>
                  </a:lnTo>
                  <a:lnTo>
                    <a:pt x="688125" y="207010"/>
                  </a:lnTo>
                  <a:lnTo>
                    <a:pt x="687539" y="205740"/>
                  </a:lnTo>
                  <a:lnTo>
                    <a:pt x="686513" y="204470"/>
                  </a:lnTo>
                  <a:lnTo>
                    <a:pt x="681654" y="201930"/>
                  </a:lnTo>
                  <a:lnTo>
                    <a:pt x="676114" y="200746"/>
                  </a:lnTo>
                  <a:close/>
                </a:path>
                <a:path w="1501140" h="894079">
                  <a:moveTo>
                    <a:pt x="633855" y="204470"/>
                  </a:moveTo>
                  <a:lnTo>
                    <a:pt x="633048" y="204470"/>
                  </a:lnTo>
                  <a:lnTo>
                    <a:pt x="632043" y="205740"/>
                  </a:lnTo>
                  <a:lnTo>
                    <a:pt x="634053" y="205740"/>
                  </a:lnTo>
                  <a:lnTo>
                    <a:pt x="633855" y="204470"/>
                  </a:lnTo>
                  <a:close/>
                </a:path>
                <a:path w="1501140" h="894079">
                  <a:moveTo>
                    <a:pt x="637614" y="204470"/>
                  </a:moveTo>
                  <a:lnTo>
                    <a:pt x="634902" y="204470"/>
                  </a:lnTo>
                  <a:lnTo>
                    <a:pt x="634650" y="205740"/>
                  </a:lnTo>
                  <a:lnTo>
                    <a:pt x="636231" y="205740"/>
                  </a:lnTo>
                  <a:lnTo>
                    <a:pt x="637614" y="204470"/>
                  </a:lnTo>
                  <a:close/>
                </a:path>
                <a:path w="1501140" h="894079">
                  <a:moveTo>
                    <a:pt x="644975" y="202956"/>
                  </a:moveTo>
                  <a:lnTo>
                    <a:pt x="640776" y="204470"/>
                  </a:lnTo>
                  <a:lnTo>
                    <a:pt x="638682" y="205740"/>
                  </a:lnTo>
                  <a:lnTo>
                    <a:pt x="656639" y="205740"/>
                  </a:lnTo>
                  <a:lnTo>
                    <a:pt x="656377" y="204470"/>
                  </a:lnTo>
                  <a:lnTo>
                    <a:pt x="656524" y="204470"/>
                  </a:lnTo>
                  <a:lnTo>
                    <a:pt x="656769" y="203328"/>
                  </a:lnTo>
                  <a:lnTo>
                    <a:pt x="645119" y="203328"/>
                  </a:lnTo>
                  <a:lnTo>
                    <a:pt x="644975" y="202956"/>
                  </a:lnTo>
                  <a:close/>
                </a:path>
                <a:path w="1501140" h="894079">
                  <a:moveTo>
                    <a:pt x="682324" y="204470"/>
                  </a:moveTo>
                  <a:lnTo>
                    <a:pt x="657435" y="204470"/>
                  </a:lnTo>
                  <a:lnTo>
                    <a:pt x="656880" y="205740"/>
                  </a:lnTo>
                  <a:lnTo>
                    <a:pt x="682994" y="205740"/>
                  </a:lnTo>
                  <a:lnTo>
                    <a:pt x="682324" y="204470"/>
                  </a:lnTo>
                  <a:close/>
                </a:path>
                <a:path w="1501140" h="894079">
                  <a:moveTo>
                    <a:pt x="639687" y="203328"/>
                  </a:moveTo>
                  <a:lnTo>
                    <a:pt x="638410" y="203328"/>
                  </a:lnTo>
                  <a:lnTo>
                    <a:pt x="636001" y="204470"/>
                  </a:lnTo>
                  <a:lnTo>
                    <a:pt x="638200" y="204470"/>
                  </a:lnTo>
                  <a:lnTo>
                    <a:pt x="639687" y="203328"/>
                  </a:lnTo>
                  <a:close/>
                </a:path>
                <a:path w="1501140" h="894079">
                  <a:moveTo>
                    <a:pt x="644346" y="201930"/>
                  </a:moveTo>
                  <a:lnTo>
                    <a:pt x="643163" y="201930"/>
                  </a:lnTo>
                  <a:lnTo>
                    <a:pt x="642939" y="202646"/>
                  </a:lnTo>
                  <a:lnTo>
                    <a:pt x="642842" y="202956"/>
                  </a:lnTo>
                  <a:lnTo>
                    <a:pt x="642725" y="203328"/>
                  </a:lnTo>
                  <a:lnTo>
                    <a:pt x="644010" y="203328"/>
                  </a:lnTo>
                  <a:lnTo>
                    <a:pt x="644346" y="201930"/>
                  </a:lnTo>
                  <a:close/>
                </a:path>
                <a:path w="1501140" h="894079">
                  <a:moveTo>
                    <a:pt x="645836" y="202646"/>
                  </a:moveTo>
                  <a:lnTo>
                    <a:pt x="644975" y="202956"/>
                  </a:lnTo>
                  <a:lnTo>
                    <a:pt x="645119" y="203328"/>
                  </a:lnTo>
                  <a:lnTo>
                    <a:pt x="644891" y="203328"/>
                  </a:lnTo>
                  <a:lnTo>
                    <a:pt x="645836" y="202646"/>
                  </a:lnTo>
                  <a:close/>
                </a:path>
                <a:path w="1501140" h="894079">
                  <a:moveTo>
                    <a:pt x="652105" y="201930"/>
                  </a:moveTo>
                  <a:lnTo>
                    <a:pt x="647823" y="201930"/>
                  </a:lnTo>
                  <a:lnTo>
                    <a:pt x="645836" y="202646"/>
                  </a:lnTo>
                  <a:lnTo>
                    <a:pt x="644891" y="203328"/>
                  </a:lnTo>
                  <a:lnTo>
                    <a:pt x="656706" y="203328"/>
                  </a:lnTo>
                  <a:lnTo>
                    <a:pt x="652105" y="201930"/>
                  </a:lnTo>
                  <a:close/>
                </a:path>
                <a:path w="1501140" h="894079">
                  <a:moveTo>
                    <a:pt x="646828" y="201930"/>
                  </a:moveTo>
                  <a:lnTo>
                    <a:pt x="644577" y="201930"/>
                  </a:lnTo>
                  <a:lnTo>
                    <a:pt x="644854" y="202646"/>
                  </a:lnTo>
                  <a:lnTo>
                    <a:pt x="644975" y="202956"/>
                  </a:lnTo>
                  <a:lnTo>
                    <a:pt x="645836" y="202646"/>
                  </a:lnTo>
                  <a:lnTo>
                    <a:pt x="646828" y="201930"/>
                  </a:lnTo>
                  <a:close/>
                </a:path>
                <a:path w="1501140" h="894079">
                  <a:moveTo>
                    <a:pt x="655280" y="201594"/>
                  </a:moveTo>
                  <a:lnTo>
                    <a:pt x="651812" y="201930"/>
                  </a:lnTo>
                  <a:lnTo>
                    <a:pt x="654995" y="201930"/>
                  </a:lnTo>
                  <a:lnTo>
                    <a:pt x="655280" y="201594"/>
                  </a:lnTo>
                  <a:close/>
                </a:path>
                <a:path w="1501140" h="894079">
                  <a:moveTo>
                    <a:pt x="659599" y="201176"/>
                  </a:moveTo>
                  <a:lnTo>
                    <a:pt x="657236" y="201404"/>
                  </a:lnTo>
                  <a:lnTo>
                    <a:pt x="657760" y="201930"/>
                  </a:lnTo>
                  <a:lnTo>
                    <a:pt x="659599" y="201176"/>
                  </a:lnTo>
                  <a:close/>
                </a:path>
                <a:path w="1501140" h="894079">
                  <a:moveTo>
                    <a:pt x="662604" y="200885"/>
                  </a:moveTo>
                  <a:lnTo>
                    <a:pt x="661129" y="201028"/>
                  </a:lnTo>
                  <a:lnTo>
                    <a:pt x="661791" y="201930"/>
                  </a:lnTo>
                  <a:lnTo>
                    <a:pt x="662293" y="201930"/>
                  </a:lnTo>
                  <a:lnTo>
                    <a:pt x="662393" y="201594"/>
                  </a:lnTo>
                  <a:lnTo>
                    <a:pt x="662517" y="201176"/>
                  </a:lnTo>
                  <a:lnTo>
                    <a:pt x="662604" y="200885"/>
                  </a:lnTo>
                  <a:close/>
                </a:path>
                <a:path w="1501140" h="894079">
                  <a:moveTo>
                    <a:pt x="656579" y="200746"/>
                  </a:moveTo>
                  <a:lnTo>
                    <a:pt x="656000" y="200746"/>
                  </a:lnTo>
                  <a:lnTo>
                    <a:pt x="655280" y="201594"/>
                  </a:lnTo>
                  <a:lnTo>
                    <a:pt x="657236" y="201404"/>
                  </a:lnTo>
                  <a:lnTo>
                    <a:pt x="656579" y="200746"/>
                  </a:lnTo>
                  <a:close/>
                </a:path>
                <a:path w="1501140" h="894079">
                  <a:moveTo>
                    <a:pt x="660923" y="200746"/>
                  </a:moveTo>
                  <a:lnTo>
                    <a:pt x="660647" y="200746"/>
                  </a:lnTo>
                  <a:lnTo>
                    <a:pt x="659599" y="201176"/>
                  </a:lnTo>
                  <a:lnTo>
                    <a:pt x="661129" y="201028"/>
                  </a:lnTo>
                  <a:lnTo>
                    <a:pt x="661024" y="200885"/>
                  </a:lnTo>
                  <a:lnTo>
                    <a:pt x="660923" y="200746"/>
                  </a:lnTo>
                  <a:close/>
                </a:path>
                <a:path w="1501140" h="894079">
                  <a:moveTo>
                    <a:pt x="664035" y="200746"/>
                  </a:moveTo>
                  <a:lnTo>
                    <a:pt x="662645" y="200746"/>
                  </a:lnTo>
                  <a:lnTo>
                    <a:pt x="662604" y="200885"/>
                  </a:lnTo>
                  <a:lnTo>
                    <a:pt x="664035" y="200746"/>
                  </a:lnTo>
                  <a:close/>
                </a:path>
                <a:path w="1501140" h="894079">
                  <a:moveTo>
                    <a:pt x="1158927" y="185420"/>
                  </a:moveTo>
                  <a:lnTo>
                    <a:pt x="723527" y="185420"/>
                  </a:lnTo>
                  <a:lnTo>
                    <a:pt x="723496" y="186690"/>
                  </a:lnTo>
                  <a:lnTo>
                    <a:pt x="722805" y="186690"/>
                  </a:lnTo>
                  <a:lnTo>
                    <a:pt x="721517" y="189230"/>
                  </a:lnTo>
                  <a:lnTo>
                    <a:pt x="720826" y="189230"/>
                  </a:lnTo>
                  <a:lnTo>
                    <a:pt x="720292" y="190500"/>
                  </a:lnTo>
                  <a:lnTo>
                    <a:pt x="723349" y="190500"/>
                  </a:lnTo>
                  <a:lnTo>
                    <a:pt x="723527" y="191770"/>
                  </a:lnTo>
                  <a:lnTo>
                    <a:pt x="723056" y="193040"/>
                  </a:lnTo>
                  <a:lnTo>
                    <a:pt x="728731" y="193040"/>
                  </a:lnTo>
                  <a:lnTo>
                    <a:pt x="731904" y="194310"/>
                  </a:lnTo>
                  <a:lnTo>
                    <a:pt x="732574" y="194310"/>
                  </a:lnTo>
                  <a:lnTo>
                    <a:pt x="732899" y="195580"/>
                  </a:lnTo>
                  <a:lnTo>
                    <a:pt x="733014" y="196850"/>
                  </a:lnTo>
                  <a:lnTo>
                    <a:pt x="734448" y="196850"/>
                  </a:lnTo>
                  <a:lnTo>
                    <a:pt x="735349" y="198120"/>
                  </a:lnTo>
                  <a:lnTo>
                    <a:pt x="735642" y="198120"/>
                  </a:lnTo>
                  <a:lnTo>
                    <a:pt x="735851" y="199390"/>
                  </a:lnTo>
                  <a:lnTo>
                    <a:pt x="737097" y="199390"/>
                  </a:lnTo>
                  <a:lnTo>
                    <a:pt x="737332" y="200746"/>
                  </a:lnTo>
                  <a:lnTo>
                    <a:pt x="1159154" y="200746"/>
                  </a:lnTo>
                  <a:lnTo>
                    <a:pt x="1159040" y="193040"/>
                  </a:lnTo>
                  <a:lnTo>
                    <a:pt x="1158927" y="185420"/>
                  </a:lnTo>
                  <a:close/>
                </a:path>
                <a:path w="1501140" h="894079">
                  <a:moveTo>
                    <a:pt x="717653" y="195580"/>
                  </a:moveTo>
                  <a:lnTo>
                    <a:pt x="716920" y="195580"/>
                  </a:lnTo>
                  <a:lnTo>
                    <a:pt x="716124" y="196850"/>
                  </a:lnTo>
                  <a:lnTo>
                    <a:pt x="717737" y="196850"/>
                  </a:lnTo>
                  <a:lnTo>
                    <a:pt x="717653" y="195580"/>
                  </a:lnTo>
                  <a:close/>
                </a:path>
                <a:path w="1501140" h="894079">
                  <a:moveTo>
                    <a:pt x="720616" y="195580"/>
                  </a:moveTo>
                  <a:lnTo>
                    <a:pt x="719978" y="195580"/>
                  </a:lnTo>
                  <a:lnTo>
                    <a:pt x="719067" y="196850"/>
                  </a:lnTo>
                  <a:lnTo>
                    <a:pt x="720899" y="196850"/>
                  </a:lnTo>
                  <a:lnTo>
                    <a:pt x="720616" y="195580"/>
                  </a:lnTo>
                  <a:close/>
                </a:path>
                <a:path w="1501140" h="894079">
                  <a:moveTo>
                    <a:pt x="722784" y="190500"/>
                  </a:moveTo>
                  <a:lnTo>
                    <a:pt x="720145" y="190500"/>
                  </a:lnTo>
                  <a:lnTo>
                    <a:pt x="718564" y="193040"/>
                  </a:lnTo>
                  <a:lnTo>
                    <a:pt x="718951" y="194310"/>
                  </a:lnTo>
                  <a:lnTo>
                    <a:pt x="720564" y="193040"/>
                  </a:lnTo>
                  <a:lnTo>
                    <a:pt x="721998" y="193040"/>
                  </a:lnTo>
                  <a:lnTo>
                    <a:pt x="722281" y="191770"/>
                  </a:lnTo>
                  <a:lnTo>
                    <a:pt x="722648" y="191770"/>
                  </a:lnTo>
                  <a:lnTo>
                    <a:pt x="722784" y="190500"/>
                  </a:lnTo>
                  <a:close/>
                </a:path>
                <a:path w="1501140" h="894079">
                  <a:moveTo>
                    <a:pt x="721998" y="193040"/>
                  </a:moveTo>
                  <a:lnTo>
                    <a:pt x="720564" y="193040"/>
                  </a:lnTo>
                  <a:lnTo>
                    <a:pt x="721590" y="194310"/>
                  </a:lnTo>
                  <a:lnTo>
                    <a:pt x="722061" y="194310"/>
                  </a:lnTo>
                  <a:lnTo>
                    <a:pt x="721998" y="193040"/>
                  </a:lnTo>
                  <a:close/>
                </a:path>
                <a:path w="1501140" h="894079">
                  <a:moveTo>
                    <a:pt x="720590" y="187960"/>
                  </a:moveTo>
                  <a:lnTo>
                    <a:pt x="710774" y="187960"/>
                  </a:lnTo>
                  <a:lnTo>
                    <a:pt x="713946" y="189230"/>
                  </a:lnTo>
                  <a:lnTo>
                    <a:pt x="714763" y="189230"/>
                  </a:lnTo>
                  <a:lnTo>
                    <a:pt x="714805" y="190500"/>
                  </a:lnTo>
                  <a:lnTo>
                    <a:pt x="716438" y="191770"/>
                  </a:lnTo>
                  <a:lnTo>
                    <a:pt x="716951" y="191770"/>
                  </a:lnTo>
                  <a:lnTo>
                    <a:pt x="719056" y="189230"/>
                  </a:lnTo>
                  <a:lnTo>
                    <a:pt x="720590" y="187960"/>
                  </a:lnTo>
                  <a:close/>
                </a:path>
                <a:path w="1501140" h="894079">
                  <a:moveTo>
                    <a:pt x="1158202" y="135890"/>
                  </a:moveTo>
                  <a:lnTo>
                    <a:pt x="688554" y="135890"/>
                  </a:lnTo>
                  <a:lnTo>
                    <a:pt x="689005" y="137160"/>
                  </a:lnTo>
                  <a:lnTo>
                    <a:pt x="689947" y="139700"/>
                  </a:lnTo>
                  <a:lnTo>
                    <a:pt x="690795" y="142240"/>
                  </a:lnTo>
                  <a:lnTo>
                    <a:pt x="691717" y="144780"/>
                  </a:lnTo>
                  <a:lnTo>
                    <a:pt x="695811" y="151130"/>
                  </a:lnTo>
                  <a:lnTo>
                    <a:pt x="696879" y="154940"/>
                  </a:lnTo>
                  <a:lnTo>
                    <a:pt x="697392" y="158750"/>
                  </a:lnTo>
                  <a:lnTo>
                    <a:pt x="697566" y="165100"/>
                  </a:lnTo>
                  <a:lnTo>
                    <a:pt x="697549" y="167640"/>
                  </a:lnTo>
                  <a:lnTo>
                    <a:pt x="697099" y="170180"/>
                  </a:lnTo>
                  <a:lnTo>
                    <a:pt x="696387" y="172720"/>
                  </a:lnTo>
                  <a:lnTo>
                    <a:pt x="695601" y="175260"/>
                  </a:lnTo>
                  <a:lnTo>
                    <a:pt x="695088" y="177800"/>
                  </a:lnTo>
                  <a:lnTo>
                    <a:pt x="695381" y="179070"/>
                  </a:lnTo>
                  <a:lnTo>
                    <a:pt x="695978" y="180340"/>
                  </a:lnTo>
                  <a:lnTo>
                    <a:pt x="700701" y="182880"/>
                  </a:lnTo>
                  <a:lnTo>
                    <a:pt x="701088" y="182880"/>
                  </a:lnTo>
                  <a:lnTo>
                    <a:pt x="705978" y="185420"/>
                  </a:lnTo>
                  <a:lnTo>
                    <a:pt x="706994" y="187960"/>
                  </a:lnTo>
                  <a:lnTo>
                    <a:pt x="710460" y="190500"/>
                  </a:lnTo>
                  <a:lnTo>
                    <a:pt x="711035" y="190500"/>
                  </a:lnTo>
                  <a:lnTo>
                    <a:pt x="710690" y="189230"/>
                  </a:lnTo>
                  <a:lnTo>
                    <a:pt x="709863" y="189230"/>
                  </a:lnTo>
                  <a:lnTo>
                    <a:pt x="709559" y="187960"/>
                  </a:lnTo>
                  <a:lnTo>
                    <a:pt x="720590" y="187960"/>
                  </a:lnTo>
                  <a:lnTo>
                    <a:pt x="722124" y="186690"/>
                  </a:lnTo>
                  <a:lnTo>
                    <a:pt x="722512" y="186690"/>
                  </a:lnTo>
                  <a:lnTo>
                    <a:pt x="722595" y="185420"/>
                  </a:lnTo>
                  <a:lnTo>
                    <a:pt x="1158927" y="185420"/>
                  </a:lnTo>
                  <a:lnTo>
                    <a:pt x="1158814" y="177800"/>
                  </a:lnTo>
                  <a:lnTo>
                    <a:pt x="1158701" y="170180"/>
                  </a:lnTo>
                  <a:lnTo>
                    <a:pt x="1158624" y="165100"/>
                  </a:lnTo>
                  <a:lnTo>
                    <a:pt x="1158519" y="157480"/>
                  </a:lnTo>
                  <a:lnTo>
                    <a:pt x="1158394" y="149860"/>
                  </a:lnTo>
                  <a:lnTo>
                    <a:pt x="1158289" y="142240"/>
                  </a:lnTo>
                  <a:lnTo>
                    <a:pt x="1158202" y="135890"/>
                  </a:lnTo>
                  <a:close/>
                </a:path>
                <a:path w="1501140" h="894079">
                  <a:moveTo>
                    <a:pt x="1079495" y="97790"/>
                  </a:moveTo>
                  <a:lnTo>
                    <a:pt x="661990" y="97790"/>
                  </a:lnTo>
                  <a:lnTo>
                    <a:pt x="667560" y="102870"/>
                  </a:lnTo>
                  <a:lnTo>
                    <a:pt x="668545" y="105410"/>
                  </a:lnTo>
                  <a:lnTo>
                    <a:pt x="670021" y="106680"/>
                  </a:lnTo>
                  <a:lnTo>
                    <a:pt x="670262" y="107950"/>
                  </a:lnTo>
                  <a:lnTo>
                    <a:pt x="670597" y="109220"/>
                  </a:lnTo>
                  <a:lnTo>
                    <a:pt x="679162" y="120650"/>
                  </a:lnTo>
                  <a:lnTo>
                    <a:pt x="681884" y="124460"/>
                  </a:lnTo>
                  <a:lnTo>
                    <a:pt x="684094" y="129540"/>
                  </a:lnTo>
                  <a:lnTo>
                    <a:pt x="686356" y="134620"/>
                  </a:lnTo>
                  <a:lnTo>
                    <a:pt x="687204" y="135890"/>
                  </a:lnTo>
                  <a:lnTo>
                    <a:pt x="687706" y="137160"/>
                  </a:lnTo>
                  <a:lnTo>
                    <a:pt x="688177" y="138430"/>
                  </a:lnTo>
                  <a:lnTo>
                    <a:pt x="688031" y="137160"/>
                  </a:lnTo>
                  <a:lnTo>
                    <a:pt x="687842" y="137160"/>
                  </a:lnTo>
                  <a:lnTo>
                    <a:pt x="687727" y="135890"/>
                  </a:lnTo>
                  <a:lnTo>
                    <a:pt x="1158202" y="135890"/>
                  </a:lnTo>
                  <a:lnTo>
                    <a:pt x="1158100" y="129540"/>
                  </a:lnTo>
                  <a:lnTo>
                    <a:pt x="1158024" y="124460"/>
                  </a:lnTo>
                  <a:lnTo>
                    <a:pt x="1157954" y="119380"/>
                  </a:lnTo>
                  <a:lnTo>
                    <a:pt x="1150320" y="119380"/>
                  </a:lnTo>
                  <a:lnTo>
                    <a:pt x="1149797" y="118110"/>
                  </a:lnTo>
                  <a:lnTo>
                    <a:pt x="1148959" y="116840"/>
                  </a:lnTo>
                  <a:lnTo>
                    <a:pt x="1148635" y="115570"/>
                  </a:lnTo>
                  <a:lnTo>
                    <a:pt x="1148195" y="115570"/>
                  </a:lnTo>
                  <a:lnTo>
                    <a:pt x="1147273" y="114300"/>
                  </a:lnTo>
                  <a:lnTo>
                    <a:pt x="1146002" y="113109"/>
                  </a:lnTo>
                  <a:lnTo>
                    <a:pt x="1142331" y="111760"/>
                  </a:lnTo>
                  <a:lnTo>
                    <a:pt x="1139012" y="111760"/>
                  </a:lnTo>
                  <a:lnTo>
                    <a:pt x="1138542" y="110596"/>
                  </a:lnTo>
                  <a:lnTo>
                    <a:pt x="1138373" y="109220"/>
                  </a:lnTo>
                  <a:lnTo>
                    <a:pt x="1137295" y="109220"/>
                  </a:lnTo>
                  <a:lnTo>
                    <a:pt x="1134248" y="107950"/>
                  </a:lnTo>
                  <a:lnTo>
                    <a:pt x="1133818" y="107950"/>
                  </a:lnTo>
                  <a:lnTo>
                    <a:pt x="1133263" y="106680"/>
                  </a:lnTo>
                  <a:lnTo>
                    <a:pt x="1132426" y="106680"/>
                  </a:lnTo>
                  <a:lnTo>
                    <a:pt x="1132384" y="105410"/>
                  </a:lnTo>
                  <a:lnTo>
                    <a:pt x="1131368" y="105410"/>
                  </a:lnTo>
                  <a:lnTo>
                    <a:pt x="1131630" y="104140"/>
                  </a:lnTo>
                  <a:lnTo>
                    <a:pt x="1131169" y="102870"/>
                  </a:lnTo>
                  <a:lnTo>
                    <a:pt x="1129599" y="102870"/>
                  </a:lnTo>
                  <a:lnTo>
                    <a:pt x="1129798" y="101600"/>
                  </a:lnTo>
                  <a:lnTo>
                    <a:pt x="1127955" y="101600"/>
                  </a:lnTo>
                  <a:lnTo>
                    <a:pt x="1128175" y="100330"/>
                  </a:lnTo>
                  <a:lnTo>
                    <a:pt x="1084815" y="100330"/>
                  </a:lnTo>
                  <a:lnTo>
                    <a:pt x="1080940" y="99060"/>
                  </a:lnTo>
                  <a:lnTo>
                    <a:pt x="1078218" y="99060"/>
                  </a:lnTo>
                  <a:lnTo>
                    <a:pt x="1079495" y="97790"/>
                  </a:lnTo>
                  <a:close/>
                </a:path>
                <a:path w="1501140" h="894079">
                  <a:moveTo>
                    <a:pt x="1153526" y="117154"/>
                  </a:moveTo>
                  <a:lnTo>
                    <a:pt x="1153912" y="118110"/>
                  </a:lnTo>
                  <a:lnTo>
                    <a:pt x="1153441" y="118110"/>
                  </a:lnTo>
                  <a:lnTo>
                    <a:pt x="1153064" y="119380"/>
                  </a:lnTo>
                  <a:lnTo>
                    <a:pt x="1157954" y="119380"/>
                  </a:lnTo>
                  <a:lnTo>
                    <a:pt x="1157786" y="118110"/>
                  </a:lnTo>
                  <a:lnTo>
                    <a:pt x="1153526" y="117154"/>
                  </a:lnTo>
                  <a:close/>
                </a:path>
                <a:path w="1501140" h="894079">
                  <a:moveTo>
                    <a:pt x="1153399" y="116840"/>
                  </a:moveTo>
                  <a:lnTo>
                    <a:pt x="1152121" y="116840"/>
                  </a:lnTo>
                  <a:lnTo>
                    <a:pt x="1153526" y="117154"/>
                  </a:lnTo>
                  <a:lnTo>
                    <a:pt x="1153399" y="116840"/>
                  </a:lnTo>
                  <a:close/>
                </a:path>
                <a:path w="1501140" h="894079">
                  <a:moveTo>
                    <a:pt x="1150593" y="115570"/>
                  </a:moveTo>
                  <a:lnTo>
                    <a:pt x="1150289" y="115570"/>
                  </a:lnTo>
                  <a:lnTo>
                    <a:pt x="1150823" y="116840"/>
                  </a:lnTo>
                  <a:lnTo>
                    <a:pt x="1150593" y="115570"/>
                  </a:lnTo>
                  <a:close/>
                </a:path>
                <a:path w="1501140" h="894079">
                  <a:moveTo>
                    <a:pt x="1143075" y="110596"/>
                  </a:moveTo>
                  <a:lnTo>
                    <a:pt x="1143651" y="111760"/>
                  </a:lnTo>
                  <a:lnTo>
                    <a:pt x="1144645" y="111760"/>
                  </a:lnTo>
                  <a:lnTo>
                    <a:pt x="1145929" y="113109"/>
                  </a:lnTo>
                  <a:lnTo>
                    <a:pt x="1147129" y="113109"/>
                  </a:lnTo>
                  <a:lnTo>
                    <a:pt x="1149158" y="115570"/>
                  </a:lnTo>
                  <a:lnTo>
                    <a:pt x="1150090" y="115570"/>
                  </a:lnTo>
                  <a:lnTo>
                    <a:pt x="1148173" y="113109"/>
                  </a:lnTo>
                  <a:lnTo>
                    <a:pt x="1145483" y="111760"/>
                  </a:lnTo>
                  <a:lnTo>
                    <a:pt x="1143075" y="110596"/>
                  </a:lnTo>
                  <a:close/>
                </a:path>
                <a:path w="1501140" h="894079">
                  <a:moveTo>
                    <a:pt x="1141410" y="110596"/>
                  </a:moveTo>
                  <a:lnTo>
                    <a:pt x="1140321" y="110596"/>
                  </a:lnTo>
                  <a:lnTo>
                    <a:pt x="1139975" y="111760"/>
                  </a:lnTo>
                  <a:lnTo>
                    <a:pt x="1142331" y="111760"/>
                  </a:lnTo>
                  <a:lnTo>
                    <a:pt x="1141410" y="110596"/>
                  </a:lnTo>
                  <a:close/>
                </a:path>
                <a:path w="1501140" h="894079">
                  <a:moveTo>
                    <a:pt x="1130185" y="101600"/>
                  </a:moveTo>
                  <a:lnTo>
                    <a:pt x="1129693" y="101600"/>
                  </a:lnTo>
                  <a:lnTo>
                    <a:pt x="1130373" y="102870"/>
                  </a:lnTo>
                  <a:lnTo>
                    <a:pt x="1130185" y="101600"/>
                  </a:lnTo>
                  <a:close/>
                </a:path>
                <a:path w="1501140" h="894079">
                  <a:moveTo>
                    <a:pt x="1086155" y="99060"/>
                  </a:moveTo>
                  <a:lnTo>
                    <a:pt x="1085872" y="100330"/>
                  </a:lnTo>
                  <a:lnTo>
                    <a:pt x="1086982" y="100330"/>
                  </a:lnTo>
                  <a:lnTo>
                    <a:pt x="1086155" y="99060"/>
                  </a:lnTo>
                  <a:close/>
                </a:path>
                <a:path w="1501140" h="894079">
                  <a:moveTo>
                    <a:pt x="1101170" y="97790"/>
                  </a:moveTo>
                  <a:lnTo>
                    <a:pt x="1095223" y="97790"/>
                  </a:lnTo>
                  <a:lnTo>
                    <a:pt x="1092898" y="99060"/>
                  </a:lnTo>
                  <a:lnTo>
                    <a:pt x="1091809" y="100330"/>
                  </a:lnTo>
                  <a:lnTo>
                    <a:pt x="1100929" y="100330"/>
                  </a:lnTo>
                  <a:lnTo>
                    <a:pt x="1101003" y="99060"/>
                  </a:lnTo>
                  <a:lnTo>
                    <a:pt x="1101170" y="97790"/>
                  </a:lnTo>
                  <a:close/>
                </a:path>
                <a:path w="1501140" h="894079">
                  <a:moveTo>
                    <a:pt x="1114343" y="95250"/>
                  </a:moveTo>
                  <a:lnTo>
                    <a:pt x="1103997" y="95250"/>
                  </a:lnTo>
                  <a:lnTo>
                    <a:pt x="1103882" y="96520"/>
                  </a:lnTo>
                  <a:lnTo>
                    <a:pt x="1101516" y="96520"/>
                  </a:lnTo>
                  <a:lnTo>
                    <a:pt x="1101864" y="97576"/>
                  </a:lnTo>
                  <a:lnTo>
                    <a:pt x="1101935" y="97790"/>
                  </a:lnTo>
                  <a:lnTo>
                    <a:pt x="1101505" y="99060"/>
                  </a:lnTo>
                  <a:lnTo>
                    <a:pt x="1101223" y="100330"/>
                  </a:lnTo>
                  <a:lnTo>
                    <a:pt x="1128175" y="100330"/>
                  </a:lnTo>
                  <a:lnTo>
                    <a:pt x="1127264" y="99060"/>
                  </a:lnTo>
                  <a:lnTo>
                    <a:pt x="1125169" y="97790"/>
                  </a:lnTo>
                  <a:lnTo>
                    <a:pt x="1114971" y="97790"/>
                  </a:lnTo>
                  <a:lnTo>
                    <a:pt x="1114343" y="95250"/>
                  </a:lnTo>
                  <a:close/>
                </a:path>
                <a:path w="1501140" h="894079">
                  <a:moveTo>
                    <a:pt x="661521" y="97576"/>
                  </a:moveTo>
                  <a:lnTo>
                    <a:pt x="661739" y="97790"/>
                  </a:lnTo>
                  <a:lnTo>
                    <a:pt x="661990" y="97790"/>
                  </a:lnTo>
                  <a:lnTo>
                    <a:pt x="661521" y="97576"/>
                  </a:lnTo>
                  <a:close/>
                </a:path>
                <a:path w="1501140" h="894079">
                  <a:moveTo>
                    <a:pt x="666984" y="96520"/>
                  </a:moveTo>
                  <a:lnTo>
                    <a:pt x="666513" y="96520"/>
                  </a:lnTo>
                  <a:lnTo>
                    <a:pt x="664032" y="97790"/>
                  </a:lnTo>
                  <a:lnTo>
                    <a:pt x="667717" y="97790"/>
                  </a:lnTo>
                  <a:lnTo>
                    <a:pt x="666984" y="96520"/>
                  </a:lnTo>
                  <a:close/>
                </a:path>
                <a:path w="1501140" h="894079">
                  <a:moveTo>
                    <a:pt x="667756" y="96862"/>
                  </a:moveTo>
                  <a:lnTo>
                    <a:pt x="667717" y="97790"/>
                  </a:lnTo>
                  <a:lnTo>
                    <a:pt x="668681" y="97790"/>
                  </a:lnTo>
                  <a:lnTo>
                    <a:pt x="667756" y="96862"/>
                  </a:lnTo>
                  <a:close/>
                </a:path>
                <a:path w="1501140" h="894079">
                  <a:moveTo>
                    <a:pt x="1076030" y="96520"/>
                  </a:moveTo>
                  <a:lnTo>
                    <a:pt x="669225" y="96520"/>
                  </a:lnTo>
                  <a:lnTo>
                    <a:pt x="668772" y="97576"/>
                  </a:lnTo>
                  <a:lnTo>
                    <a:pt x="668681" y="97790"/>
                  </a:lnTo>
                  <a:lnTo>
                    <a:pt x="1077056" y="97790"/>
                  </a:lnTo>
                  <a:lnTo>
                    <a:pt x="1076030" y="96520"/>
                  </a:lnTo>
                  <a:close/>
                </a:path>
                <a:path w="1501140" h="894079">
                  <a:moveTo>
                    <a:pt x="1079914" y="96520"/>
                  </a:moveTo>
                  <a:lnTo>
                    <a:pt x="1077590" y="97790"/>
                  </a:lnTo>
                  <a:lnTo>
                    <a:pt x="1079893" y="97790"/>
                  </a:lnTo>
                  <a:lnTo>
                    <a:pt x="1079914" y="96520"/>
                  </a:lnTo>
                  <a:close/>
                </a:path>
                <a:path w="1501140" h="894079">
                  <a:moveTo>
                    <a:pt x="1100448" y="96520"/>
                  </a:moveTo>
                  <a:lnTo>
                    <a:pt x="1099788" y="96520"/>
                  </a:lnTo>
                  <a:lnTo>
                    <a:pt x="1099544" y="97576"/>
                  </a:lnTo>
                  <a:lnTo>
                    <a:pt x="1099495" y="97790"/>
                  </a:lnTo>
                  <a:lnTo>
                    <a:pt x="1100908" y="97790"/>
                  </a:lnTo>
                  <a:lnTo>
                    <a:pt x="1100572" y="96862"/>
                  </a:lnTo>
                  <a:lnTo>
                    <a:pt x="1100448" y="96520"/>
                  </a:lnTo>
                  <a:close/>
                </a:path>
                <a:path w="1501140" h="894079">
                  <a:moveTo>
                    <a:pt x="1116541" y="93980"/>
                  </a:moveTo>
                  <a:lnTo>
                    <a:pt x="1115348" y="93980"/>
                  </a:lnTo>
                  <a:lnTo>
                    <a:pt x="1115457" y="97576"/>
                  </a:lnTo>
                  <a:lnTo>
                    <a:pt x="1115494" y="97790"/>
                  </a:lnTo>
                  <a:lnTo>
                    <a:pt x="1121117" y="97790"/>
                  </a:lnTo>
                  <a:lnTo>
                    <a:pt x="1120926" y="96862"/>
                  </a:lnTo>
                  <a:lnTo>
                    <a:pt x="1120855" y="96520"/>
                  </a:lnTo>
                  <a:lnTo>
                    <a:pt x="1118384" y="96520"/>
                  </a:lnTo>
                  <a:lnTo>
                    <a:pt x="1118185" y="95250"/>
                  </a:lnTo>
                  <a:lnTo>
                    <a:pt x="1117819" y="95250"/>
                  </a:lnTo>
                  <a:lnTo>
                    <a:pt x="1116541" y="93980"/>
                  </a:lnTo>
                  <a:close/>
                </a:path>
                <a:path w="1501140" h="894079">
                  <a:moveTo>
                    <a:pt x="1123075" y="96520"/>
                  </a:moveTo>
                  <a:lnTo>
                    <a:pt x="1121892" y="96520"/>
                  </a:lnTo>
                  <a:lnTo>
                    <a:pt x="1121570" y="97576"/>
                  </a:lnTo>
                  <a:lnTo>
                    <a:pt x="1121505" y="97790"/>
                  </a:lnTo>
                  <a:lnTo>
                    <a:pt x="1125169" y="97790"/>
                  </a:lnTo>
                  <a:lnTo>
                    <a:pt x="1123075" y="96520"/>
                  </a:lnTo>
                  <a:close/>
                </a:path>
                <a:path w="1501140" h="894079">
                  <a:moveTo>
                    <a:pt x="661142" y="95250"/>
                  </a:moveTo>
                  <a:lnTo>
                    <a:pt x="659173" y="95250"/>
                  </a:lnTo>
                  <a:lnTo>
                    <a:pt x="658702" y="96520"/>
                  </a:lnTo>
                  <a:lnTo>
                    <a:pt x="659194" y="96520"/>
                  </a:lnTo>
                  <a:lnTo>
                    <a:pt x="661521" y="97576"/>
                  </a:lnTo>
                  <a:lnTo>
                    <a:pt x="660440" y="96520"/>
                  </a:lnTo>
                  <a:lnTo>
                    <a:pt x="661142" y="95250"/>
                  </a:lnTo>
                  <a:close/>
                </a:path>
                <a:path w="1501140" h="894079">
                  <a:moveTo>
                    <a:pt x="667770" y="96520"/>
                  </a:moveTo>
                  <a:lnTo>
                    <a:pt x="667414" y="96520"/>
                  </a:lnTo>
                  <a:lnTo>
                    <a:pt x="667756" y="96862"/>
                  </a:lnTo>
                  <a:lnTo>
                    <a:pt x="667770" y="96520"/>
                  </a:lnTo>
                  <a:close/>
                </a:path>
                <a:path w="1501140" h="894079">
                  <a:moveTo>
                    <a:pt x="1074763" y="93980"/>
                  </a:moveTo>
                  <a:lnTo>
                    <a:pt x="1073443" y="93980"/>
                  </a:lnTo>
                  <a:lnTo>
                    <a:pt x="1073129" y="95250"/>
                  </a:lnTo>
                  <a:lnTo>
                    <a:pt x="669141" y="95250"/>
                  </a:lnTo>
                  <a:lnTo>
                    <a:pt x="669026" y="96520"/>
                  </a:lnTo>
                  <a:lnTo>
                    <a:pt x="1075234" y="96520"/>
                  </a:lnTo>
                  <a:lnTo>
                    <a:pt x="1074763" y="93980"/>
                  </a:lnTo>
                  <a:close/>
                </a:path>
                <a:path w="1501140" h="894079">
                  <a:moveTo>
                    <a:pt x="1102364" y="95250"/>
                  </a:moveTo>
                  <a:lnTo>
                    <a:pt x="1101233" y="95250"/>
                  </a:lnTo>
                  <a:lnTo>
                    <a:pt x="1101348" y="96520"/>
                  </a:lnTo>
                  <a:lnTo>
                    <a:pt x="1102856" y="96520"/>
                  </a:lnTo>
                  <a:lnTo>
                    <a:pt x="1102364" y="95250"/>
                  </a:lnTo>
                  <a:close/>
                </a:path>
                <a:path w="1501140" h="894079">
                  <a:moveTo>
                    <a:pt x="1120437" y="95250"/>
                  </a:moveTo>
                  <a:lnTo>
                    <a:pt x="1120185" y="95250"/>
                  </a:lnTo>
                  <a:lnTo>
                    <a:pt x="1118667" y="96520"/>
                  </a:lnTo>
                  <a:lnTo>
                    <a:pt x="1120604" y="96520"/>
                  </a:lnTo>
                  <a:lnTo>
                    <a:pt x="1120437" y="95250"/>
                  </a:lnTo>
                  <a:close/>
                </a:path>
                <a:path w="1501140" h="894079">
                  <a:moveTo>
                    <a:pt x="1072710" y="93980"/>
                  </a:moveTo>
                  <a:lnTo>
                    <a:pt x="670115" y="93980"/>
                  </a:lnTo>
                  <a:lnTo>
                    <a:pt x="668859" y="95250"/>
                  </a:lnTo>
                  <a:lnTo>
                    <a:pt x="1072930" y="95250"/>
                  </a:lnTo>
                  <a:lnTo>
                    <a:pt x="1072710" y="93980"/>
                  </a:lnTo>
                  <a:close/>
                </a:path>
                <a:path w="1501140" h="894079">
                  <a:moveTo>
                    <a:pt x="1110751" y="93980"/>
                  </a:moveTo>
                  <a:lnTo>
                    <a:pt x="1110500" y="93980"/>
                  </a:lnTo>
                  <a:lnTo>
                    <a:pt x="1110468" y="95250"/>
                  </a:lnTo>
                  <a:lnTo>
                    <a:pt x="1111180" y="95250"/>
                  </a:lnTo>
                  <a:lnTo>
                    <a:pt x="1110751" y="93980"/>
                  </a:lnTo>
                  <a:close/>
                </a:path>
                <a:path w="1501140" h="894079">
                  <a:moveTo>
                    <a:pt x="1068051" y="88900"/>
                  </a:moveTo>
                  <a:lnTo>
                    <a:pt x="1068124" y="90170"/>
                  </a:lnTo>
                  <a:lnTo>
                    <a:pt x="672963" y="90170"/>
                  </a:lnTo>
                  <a:lnTo>
                    <a:pt x="672220" y="91440"/>
                  </a:lnTo>
                  <a:lnTo>
                    <a:pt x="671581" y="91440"/>
                  </a:lnTo>
                  <a:lnTo>
                    <a:pt x="671319" y="92710"/>
                  </a:lnTo>
                  <a:lnTo>
                    <a:pt x="670649" y="93980"/>
                  </a:lnTo>
                  <a:lnTo>
                    <a:pt x="1071967" y="93980"/>
                  </a:lnTo>
                  <a:lnTo>
                    <a:pt x="1069915" y="91440"/>
                  </a:lnTo>
                  <a:lnTo>
                    <a:pt x="1068742" y="90170"/>
                  </a:lnTo>
                  <a:lnTo>
                    <a:pt x="1068051" y="88900"/>
                  </a:lnTo>
                  <a:close/>
                </a:path>
                <a:path w="1501140" h="894079">
                  <a:moveTo>
                    <a:pt x="1043926" y="87630"/>
                  </a:moveTo>
                  <a:lnTo>
                    <a:pt x="674356" y="87630"/>
                  </a:lnTo>
                  <a:lnTo>
                    <a:pt x="674042" y="88900"/>
                  </a:lnTo>
                  <a:lnTo>
                    <a:pt x="673592" y="90170"/>
                  </a:lnTo>
                  <a:lnTo>
                    <a:pt x="1064271" y="90170"/>
                  </a:lnTo>
                  <a:lnTo>
                    <a:pt x="1061653" y="88900"/>
                  </a:lnTo>
                  <a:lnTo>
                    <a:pt x="1045235" y="88900"/>
                  </a:lnTo>
                  <a:lnTo>
                    <a:pt x="1043926" y="87630"/>
                  </a:lnTo>
                  <a:close/>
                </a:path>
                <a:path w="1501140" h="894079">
                  <a:moveTo>
                    <a:pt x="1052323" y="87630"/>
                  </a:moveTo>
                  <a:lnTo>
                    <a:pt x="1049716" y="87630"/>
                  </a:lnTo>
                  <a:lnTo>
                    <a:pt x="1045235" y="88900"/>
                  </a:lnTo>
                  <a:lnTo>
                    <a:pt x="1057936" y="88900"/>
                  </a:lnTo>
                  <a:lnTo>
                    <a:pt x="1052323" y="87630"/>
                  </a:lnTo>
                  <a:close/>
                </a:path>
                <a:path w="1501140" h="894079">
                  <a:moveTo>
                    <a:pt x="1033424" y="83820"/>
                  </a:moveTo>
                  <a:lnTo>
                    <a:pt x="720396" y="83820"/>
                  </a:lnTo>
                  <a:lnTo>
                    <a:pt x="718512" y="85090"/>
                  </a:lnTo>
                  <a:lnTo>
                    <a:pt x="675612" y="85090"/>
                  </a:lnTo>
                  <a:lnTo>
                    <a:pt x="675518" y="86360"/>
                  </a:lnTo>
                  <a:lnTo>
                    <a:pt x="674618" y="87630"/>
                  </a:lnTo>
                  <a:lnTo>
                    <a:pt x="1043319" y="87630"/>
                  </a:lnTo>
                  <a:lnTo>
                    <a:pt x="1039999" y="86360"/>
                  </a:lnTo>
                  <a:lnTo>
                    <a:pt x="1035245" y="85090"/>
                  </a:lnTo>
                  <a:lnTo>
                    <a:pt x="1033424" y="83820"/>
                  </a:lnTo>
                  <a:close/>
                </a:path>
                <a:path w="1501140" h="894079">
                  <a:moveTo>
                    <a:pt x="679947" y="73660"/>
                  </a:moveTo>
                  <a:lnTo>
                    <a:pt x="679487" y="74930"/>
                  </a:lnTo>
                  <a:lnTo>
                    <a:pt x="679183" y="76200"/>
                  </a:lnTo>
                  <a:lnTo>
                    <a:pt x="678837" y="78740"/>
                  </a:lnTo>
                  <a:lnTo>
                    <a:pt x="678471" y="80010"/>
                  </a:lnTo>
                  <a:lnTo>
                    <a:pt x="678052" y="80010"/>
                  </a:lnTo>
                  <a:lnTo>
                    <a:pt x="677120" y="82550"/>
                  </a:lnTo>
                  <a:lnTo>
                    <a:pt x="676513" y="83820"/>
                  </a:lnTo>
                  <a:lnTo>
                    <a:pt x="676146" y="85090"/>
                  </a:lnTo>
                  <a:lnTo>
                    <a:pt x="714868" y="85090"/>
                  </a:lnTo>
                  <a:lnTo>
                    <a:pt x="706491" y="82550"/>
                  </a:lnTo>
                  <a:lnTo>
                    <a:pt x="701298" y="82550"/>
                  </a:lnTo>
                  <a:lnTo>
                    <a:pt x="696125" y="81280"/>
                  </a:lnTo>
                  <a:lnTo>
                    <a:pt x="689622" y="78740"/>
                  </a:lnTo>
                  <a:lnTo>
                    <a:pt x="687256" y="77470"/>
                  </a:lnTo>
                  <a:lnTo>
                    <a:pt x="683570" y="76200"/>
                  </a:lnTo>
                  <a:lnTo>
                    <a:pt x="682534" y="74930"/>
                  </a:lnTo>
                  <a:lnTo>
                    <a:pt x="679947" y="73660"/>
                  </a:lnTo>
                  <a:close/>
                </a:path>
                <a:path w="1501140" h="894079">
                  <a:moveTo>
                    <a:pt x="716805" y="83820"/>
                  </a:moveTo>
                  <a:lnTo>
                    <a:pt x="714868" y="85090"/>
                  </a:lnTo>
                  <a:lnTo>
                    <a:pt x="718512" y="85090"/>
                  </a:lnTo>
                  <a:lnTo>
                    <a:pt x="716805" y="83820"/>
                  </a:lnTo>
                  <a:close/>
                </a:path>
                <a:path w="1501140" h="894079">
                  <a:moveTo>
                    <a:pt x="1033382" y="82550"/>
                  </a:moveTo>
                  <a:lnTo>
                    <a:pt x="723810" y="82550"/>
                  </a:lnTo>
                  <a:lnTo>
                    <a:pt x="723108" y="83820"/>
                  </a:lnTo>
                  <a:lnTo>
                    <a:pt x="1033193" y="83820"/>
                  </a:lnTo>
                  <a:lnTo>
                    <a:pt x="1033382" y="82550"/>
                  </a:lnTo>
                  <a:close/>
                </a:path>
                <a:path w="1501140" h="894079">
                  <a:moveTo>
                    <a:pt x="740516" y="72587"/>
                  </a:moveTo>
                  <a:lnTo>
                    <a:pt x="731307" y="80010"/>
                  </a:lnTo>
                  <a:lnTo>
                    <a:pt x="726480" y="82550"/>
                  </a:lnTo>
                  <a:lnTo>
                    <a:pt x="1033109" y="82550"/>
                  </a:lnTo>
                  <a:lnTo>
                    <a:pt x="1032942" y="81280"/>
                  </a:lnTo>
                  <a:lnTo>
                    <a:pt x="1033424" y="81280"/>
                  </a:lnTo>
                  <a:lnTo>
                    <a:pt x="1033088" y="80010"/>
                  </a:lnTo>
                  <a:lnTo>
                    <a:pt x="1030272" y="80010"/>
                  </a:lnTo>
                  <a:lnTo>
                    <a:pt x="1030000" y="78740"/>
                  </a:lnTo>
                  <a:lnTo>
                    <a:pt x="1020586" y="78740"/>
                  </a:lnTo>
                  <a:lnTo>
                    <a:pt x="1020900" y="77470"/>
                  </a:lnTo>
                  <a:lnTo>
                    <a:pt x="1020921" y="76200"/>
                  </a:lnTo>
                  <a:lnTo>
                    <a:pt x="1020733" y="74930"/>
                  </a:lnTo>
                  <a:lnTo>
                    <a:pt x="1020199" y="74930"/>
                  </a:lnTo>
                  <a:lnTo>
                    <a:pt x="1019602" y="73660"/>
                  </a:lnTo>
                  <a:lnTo>
                    <a:pt x="1018471" y="73660"/>
                  </a:lnTo>
                  <a:lnTo>
                    <a:pt x="1018166" y="72819"/>
                  </a:lnTo>
                  <a:lnTo>
                    <a:pt x="740400" y="72819"/>
                  </a:lnTo>
                  <a:lnTo>
                    <a:pt x="740516" y="72587"/>
                  </a:lnTo>
                  <a:close/>
                </a:path>
                <a:path w="1501140" h="894079">
                  <a:moveTo>
                    <a:pt x="1026031" y="76200"/>
                  </a:moveTo>
                  <a:lnTo>
                    <a:pt x="1025392" y="76200"/>
                  </a:lnTo>
                  <a:lnTo>
                    <a:pt x="1023686" y="78740"/>
                  </a:lnTo>
                  <a:lnTo>
                    <a:pt x="1028712" y="78740"/>
                  </a:lnTo>
                  <a:lnTo>
                    <a:pt x="1027874" y="77470"/>
                  </a:lnTo>
                  <a:lnTo>
                    <a:pt x="1027329" y="77470"/>
                  </a:lnTo>
                  <a:lnTo>
                    <a:pt x="1026031" y="76200"/>
                  </a:lnTo>
                  <a:close/>
                </a:path>
                <a:path w="1501140" h="894079">
                  <a:moveTo>
                    <a:pt x="1018010" y="72390"/>
                  </a:moveTo>
                  <a:lnTo>
                    <a:pt x="740741" y="72390"/>
                  </a:lnTo>
                  <a:lnTo>
                    <a:pt x="740516" y="72587"/>
                  </a:lnTo>
                  <a:lnTo>
                    <a:pt x="740400" y="72819"/>
                  </a:lnTo>
                  <a:lnTo>
                    <a:pt x="1018166" y="72819"/>
                  </a:lnTo>
                  <a:lnTo>
                    <a:pt x="1018082" y="72587"/>
                  </a:lnTo>
                  <a:lnTo>
                    <a:pt x="1018010" y="72390"/>
                  </a:lnTo>
                  <a:close/>
                </a:path>
                <a:path w="1501140" h="894079">
                  <a:moveTo>
                    <a:pt x="744783" y="67310"/>
                  </a:moveTo>
                  <a:lnTo>
                    <a:pt x="743966" y="67310"/>
                  </a:lnTo>
                  <a:lnTo>
                    <a:pt x="741254" y="71120"/>
                  </a:lnTo>
                  <a:lnTo>
                    <a:pt x="740843" y="72095"/>
                  </a:lnTo>
                  <a:lnTo>
                    <a:pt x="740718" y="72390"/>
                  </a:lnTo>
                  <a:lnTo>
                    <a:pt x="740976" y="72095"/>
                  </a:lnTo>
                  <a:lnTo>
                    <a:pt x="744783" y="67310"/>
                  </a:lnTo>
                  <a:close/>
                </a:path>
                <a:path w="1501140" h="894079">
                  <a:moveTo>
                    <a:pt x="1012210" y="69850"/>
                  </a:moveTo>
                  <a:lnTo>
                    <a:pt x="743746" y="69850"/>
                  </a:lnTo>
                  <a:lnTo>
                    <a:pt x="743767" y="71120"/>
                  </a:lnTo>
                  <a:lnTo>
                    <a:pt x="741296" y="72390"/>
                  </a:lnTo>
                  <a:lnTo>
                    <a:pt x="1015424" y="72390"/>
                  </a:lnTo>
                  <a:lnTo>
                    <a:pt x="1014147" y="71120"/>
                  </a:lnTo>
                  <a:lnTo>
                    <a:pt x="1012576" y="71120"/>
                  </a:lnTo>
                  <a:lnTo>
                    <a:pt x="1012210" y="69850"/>
                  </a:lnTo>
                  <a:close/>
                </a:path>
                <a:path w="1501140" h="894079">
                  <a:moveTo>
                    <a:pt x="971499" y="68580"/>
                  </a:moveTo>
                  <a:lnTo>
                    <a:pt x="744815" y="68580"/>
                  </a:lnTo>
                  <a:lnTo>
                    <a:pt x="744260" y="69850"/>
                  </a:lnTo>
                  <a:lnTo>
                    <a:pt x="971855" y="69850"/>
                  </a:lnTo>
                  <a:lnTo>
                    <a:pt x="971499" y="68580"/>
                  </a:lnTo>
                  <a:close/>
                </a:path>
                <a:path w="1501140" h="894079">
                  <a:moveTo>
                    <a:pt x="987875" y="64770"/>
                  </a:moveTo>
                  <a:lnTo>
                    <a:pt x="987111" y="64770"/>
                  </a:lnTo>
                  <a:lnTo>
                    <a:pt x="986242" y="66040"/>
                  </a:lnTo>
                  <a:lnTo>
                    <a:pt x="972671" y="66040"/>
                  </a:lnTo>
                  <a:lnTo>
                    <a:pt x="972441" y="67310"/>
                  </a:lnTo>
                  <a:lnTo>
                    <a:pt x="972462" y="68580"/>
                  </a:lnTo>
                  <a:lnTo>
                    <a:pt x="972755" y="68580"/>
                  </a:lnTo>
                  <a:lnTo>
                    <a:pt x="972703" y="69850"/>
                  </a:lnTo>
                  <a:lnTo>
                    <a:pt x="986650" y="69850"/>
                  </a:lnTo>
                  <a:lnTo>
                    <a:pt x="986702" y="68580"/>
                  </a:lnTo>
                  <a:lnTo>
                    <a:pt x="987865" y="67310"/>
                  </a:lnTo>
                  <a:lnTo>
                    <a:pt x="988085" y="66040"/>
                  </a:lnTo>
                  <a:lnTo>
                    <a:pt x="987875" y="64770"/>
                  </a:lnTo>
                  <a:close/>
                </a:path>
                <a:path w="1501140" h="894079">
                  <a:moveTo>
                    <a:pt x="996786" y="64770"/>
                  </a:moveTo>
                  <a:lnTo>
                    <a:pt x="992210" y="68580"/>
                  </a:lnTo>
                  <a:lnTo>
                    <a:pt x="989791" y="68580"/>
                  </a:lnTo>
                  <a:lnTo>
                    <a:pt x="987268" y="69850"/>
                  </a:lnTo>
                  <a:lnTo>
                    <a:pt x="1011738" y="69850"/>
                  </a:lnTo>
                  <a:lnTo>
                    <a:pt x="1008297" y="67310"/>
                  </a:lnTo>
                  <a:lnTo>
                    <a:pt x="1004273" y="67310"/>
                  </a:lnTo>
                  <a:lnTo>
                    <a:pt x="1004430" y="66040"/>
                  </a:lnTo>
                  <a:lnTo>
                    <a:pt x="997152" y="66040"/>
                  </a:lnTo>
                  <a:lnTo>
                    <a:pt x="996786" y="64770"/>
                  </a:lnTo>
                  <a:close/>
                </a:path>
                <a:path w="1501140" h="894079">
                  <a:moveTo>
                    <a:pt x="1014115" y="67310"/>
                  </a:moveTo>
                  <a:lnTo>
                    <a:pt x="1013738" y="68580"/>
                  </a:lnTo>
                  <a:lnTo>
                    <a:pt x="1014230" y="68580"/>
                  </a:lnTo>
                  <a:lnTo>
                    <a:pt x="1015759" y="69850"/>
                  </a:lnTo>
                  <a:lnTo>
                    <a:pt x="1014597" y="68580"/>
                  </a:lnTo>
                  <a:lnTo>
                    <a:pt x="1014115" y="67310"/>
                  </a:lnTo>
                  <a:close/>
                </a:path>
                <a:path w="1501140" h="894079">
                  <a:moveTo>
                    <a:pt x="970420" y="67310"/>
                  </a:moveTo>
                  <a:lnTo>
                    <a:pt x="745139" y="67310"/>
                  </a:lnTo>
                  <a:lnTo>
                    <a:pt x="745171" y="68580"/>
                  </a:lnTo>
                  <a:lnTo>
                    <a:pt x="971017" y="68580"/>
                  </a:lnTo>
                  <a:lnTo>
                    <a:pt x="970420" y="67310"/>
                  </a:lnTo>
                  <a:close/>
                </a:path>
                <a:path w="1501140" h="894079">
                  <a:moveTo>
                    <a:pt x="1008765" y="64770"/>
                  </a:moveTo>
                  <a:lnTo>
                    <a:pt x="1008388" y="64770"/>
                  </a:lnTo>
                  <a:lnTo>
                    <a:pt x="1009424" y="66040"/>
                  </a:lnTo>
                  <a:lnTo>
                    <a:pt x="1012346" y="68580"/>
                  </a:lnTo>
                  <a:lnTo>
                    <a:pt x="1012775" y="68580"/>
                  </a:lnTo>
                  <a:lnTo>
                    <a:pt x="1008765" y="64770"/>
                  </a:lnTo>
                  <a:close/>
                </a:path>
                <a:path w="1501140" h="894079">
                  <a:moveTo>
                    <a:pt x="969876" y="66040"/>
                  </a:moveTo>
                  <a:lnTo>
                    <a:pt x="745778" y="66040"/>
                  </a:lnTo>
                  <a:lnTo>
                    <a:pt x="745705" y="67310"/>
                  </a:lnTo>
                  <a:lnTo>
                    <a:pt x="970190" y="67310"/>
                  </a:lnTo>
                  <a:lnTo>
                    <a:pt x="969876" y="66040"/>
                  </a:lnTo>
                  <a:close/>
                </a:path>
                <a:path w="1501140" h="894079">
                  <a:moveTo>
                    <a:pt x="1006576" y="66040"/>
                  </a:moveTo>
                  <a:lnTo>
                    <a:pt x="1006105" y="67310"/>
                  </a:lnTo>
                  <a:lnTo>
                    <a:pt x="1008297" y="67310"/>
                  </a:lnTo>
                  <a:lnTo>
                    <a:pt x="1006576" y="66040"/>
                  </a:lnTo>
                  <a:close/>
                </a:path>
                <a:path w="1501140" h="894079">
                  <a:moveTo>
                    <a:pt x="960787" y="60960"/>
                  </a:moveTo>
                  <a:lnTo>
                    <a:pt x="748458" y="60960"/>
                  </a:lnTo>
                  <a:lnTo>
                    <a:pt x="748312" y="62230"/>
                  </a:lnTo>
                  <a:lnTo>
                    <a:pt x="747945" y="63500"/>
                  </a:lnTo>
                  <a:lnTo>
                    <a:pt x="746752" y="63500"/>
                  </a:lnTo>
                  <a:lnTo>
                    <a:pt x="746731" y="64770"/>
                  </a:lnTo>
                  <a:lnTo>
                    <a:pt x="746553" y="64770"/>
                  </a:lnTo>
                  <a:lnTo>
                    <a:pt x="746270" y="66040"/>
                  </a:lnTo>
                  <a:lnTo>
                    <a:pt x="968138" y="66040"/>
                  </a:lnTo>
                  <a:lnTo>
                    <a:pt x="963038" y="64770"/>
                  </a:lnTo>
                  <a:lnTo>
                    <a:pt x="958777" y="63500"/>
                  </a:lnTo>
                  <a:lnTo>
                    <a:pt x="959688" y="62230"/>
                  </a:lnTo>
                  <a:lnTo>
                    <a:pt x="960787" y="60960"/>
                  </a:lnTo>
                  <a:close/>
                </a:path>
                <a:path w="1501140" h="894079">
                  <a:moveTo>
                    <a:pt x="979991" y="64770"/>
                  </a:moveTo>
                  <a:lnTo>
                    <a:pt x="977247" y="64770"/>
                  </a:lnTo>
                  <a:lnTo>
                    <a:pt x="976944" y="66040"/>
                  </a:lnTo>
                  <a:lnTo>
                    <a:pt x="980755" y="66040"/>
                  </a:lnTo>
                  <a:lnTo>
                    <a:pt x="979991" y="64770"/>
                  </a:lnTo>
                  <a:close/>
                </a:path>
                <a:path w="1501140" h="894079">
                  <a:moveTo>
                    <a:pt x="985331" y="63500"/>
                  </a:moveTo>
                  <a:lnTo>
                    <a:pt x="985090" y="63500"/>
                  </a:lnTo>
                  <a:lnTo>
                    <a:pt x="984545" y="64770"/>
                  </a:lnTo>
                  <a:lnTo>
                    <a:pt x="981163" y="64770"/>
                  </a:lnTo>
                  <a:lnTo>
                    <a:pt x="980755" y="66040"/>
                  </a:lnTo>
                  <a:lnTo>
                    <a:pt x="985582" y="66040"/>
                  </a:lnTo>
                  <a:lnTo>
                    <a:pt x="985519" y="64770"/>
                  </a:lnTo>
                  <a:lnTo>
                    <a:pt x="985331" y="63500"/>
                  </a:lnTo>
                  <a:close/>
                </a:path>
                <a:path w="1501140" h="894079">
                  <a:moveTo>
                    <a:pt x="746783" y="59690"/>
                  </a:moveTo>
                  <a:lnTo>
                    <a:pt x="746207" y="60960"/>
                  </a:lnTo>
                  <a:lnTo>
                    <a:pt x="745757" y="62230"/>
                  </a:lnTo>
                  <a:lnTo>
                    <a:pt x="745422" y="64770"/>
                  </a:lnTo>
                  <a:lnTo>
                    <a:pt x="746783" y="59690"/>
                  </a:lnTo>
                  <a:close/>
                </a:path>
                <a:path w="1501140" h="894079">
                  <a:moveTo>
                    <a:pt x="983833" y="63500"/>
                  </a:moveTo>
                  <a:lnTo>
                    <a:pt x="980483" y="63500"/>
                  </a:lnTo>
                  <a:lnTo>
                    <a:pt x="980535" y="64770"/>
                  </a:lnTo>
                  <a:lnTo>
                    <a:pt x="984127" y="64770"/>
                  </a:lnTo>
                  <a:lnTo>
                    <a:pt x="983833" y="63500"/>
                  </a:lnTo>
                  <a:close/>
                </a:path>
                <a:path w="1501140" h="894079">
                  <a:moveTo>
                    <a:pt x="963468" y="58420"/>
                  </a:moveTo>
                  <a:lnTo>
                    <a:pt x="747830" y="58420"/>
                  </a:lnTo>
                  <a:lnTo>
                    <a:pt x="748668" y="59690"/>
                  </a:lnTo>
                  <a:lnTo>
                    <a:pt x="748626" y="60960"/>
                  </a:lnTo>
                  <a:lnTo>
                    <a:pt x="961279" y="60960"/>
                  </a:lnTo>
                  <a:lnTo>
                    <a:pt x="961719" y="59690"/>
                  </a:lnTo>
                  <a:lnTo>
                    <a:pt x="962902" y="59690"/>
                  </a:lnTo>
                  <a:lnTo>
                    <a:pt x="963468" y="58420"/>
                  </a:lnTo>
                  <a:close/>
                </a:path>
                <a:path w="1501140" h="894079">
                  <a:moveTo>
                    <a:pt x="962902" y="59690"/>
                  </a:moveTo>
                  <a:lnTo>
                    <a:pt x="961719" y="59690"/>
                  </a:lnTo>
                  <a:lnTo>
                    <a:pt x="962483" y="60960"/>
                  </a:lnTo>
                  <a:lnTo>
                    <a:pt x="962902" y="59690"/>
                  </a:lnTo>
                  <a:close/>
                </a:path>
                <a:path w="1501140" h="894079">
                  <a:moveTo>
                    <a:pt x="747464" y="58420"/>
                  </a:moveTo>
                  <a:lnTo>
                    <a:pt x="746783" y="59690"/>
                  </a:lnTo>
                  <a:lnTo>
                    <a:pt x="747097" y="59690"/>
                  </a:lnTo>
                  <a:lnTo>
                    <a:pt x="747464" y="58420"/>
                  </a:lnTo>
                  <a:close/>
                </a:path>
                <a:path w="1501140" h="894079">
                  <a:moveTo>
                    <a:pt x="748516" y="55880"/>
                  </a:moveTo>
                  <a:lnTo>
                    <a:pt x="748385" y="55880"/>
                  </a:lnTo>
                  <a:lnTo>
                    <a:pt x="747359" y="58420"/>
                  </a:lnTo>
                  <a:lnTo>
                    <a:pt x="748134" y="57150"/>
                  </a:lnTo>
                  <a:lnTo>
                    <a:pt x="748516" y="55880"/>
                  </a:lnTo>
                  <a:close/>
                </a:path>
                <a:path w="1501140" h="894079">
                  <a:moveTo>
                    <a:pt x="959928" y="57150"/>
                  </a:moveTo>
                  <a:lnTo>
                    <a:pt x="750406" y="57150"/>
                  </a:lnTo>
                  <a:lnTo>
                    <a:pt x="750490" y="58420"/>
                  </a:lnTo>
                  <a:lnTo>
                    <a:pt x="961981" y="58420"/>
                  </a:lnTo>
                  <a:lnTo>
                    <a:pt x="959928" y="57150"/>
                  </a:lnTo>
                  <a:close/>
                </a:path>
                <a:path w="1501140" h="894079">
                  <a:moveTo>
                    <a:pt x="949039" y="55880"/>
                  </a:moveTo>
                  <a:lnTo>
                    <a:pt x="750919" y="55880"/>
                  </a:lnTo>
                  <a:lnTo>
                    <a:pt x="750081" y="57150"/>
                  </a:lnTo>
                  <a:lnTo>
                    <a:pt x="949405" y="57150"/>
                  </a:lnTo>
                  <a:lnTo>
                    <a:pt x="949039" y="55880"/>
                  </a:lnTo>
                  <a:close/>
                </a:path>
                <a:path w="1501140" h="894079">
                  <a:moveTo>
                    <a:pt x="956860" y="54610"/>
                  </a:moveTo>
                  <a:lnTo>
                    <a:pt x="950316" y="54610"/>
                  </a:lnTo>
                  <a:lnTo>
                    <a:pt x="951311" y="55880"/>
                  </a:lnTo>
                  <a:lnTo>
                    <a:pt x="956483" y="55880"/>
                  </a:lnTo>
                  <a:lnTo>
                    <a:pt x="957478" y="57150"/>
                  </a:lnTo>
                  <a:lnTo>
                    <a:pt x="958096" y="57150"/>
                  </a:lnTo>
                  <a:lnTo>
                    <a:pt x="957740" y="55880"/>
                  </a:lnTo>
                  <a:lnTo>
                    <a:pt x="956860" y="54610"/>
                  </a:lnTo>
                  <a:close/>
                </a:path>
                <a:path w="1501140" h="894079">
                  <a:moveTo>
                    <a:pt x="749055" y="54610"/>
                  </a:moveTo>
                  <a:lnTo>
                    <a:pt x="748898" y="54610"/>
                  </a:lnTo>
                  <a:lnTo>
                    <a:pt x="748516" y="55880"/>
                  </a:lnTo>
                  <a:lnTo>
                    <a:pt x="748385" y="55880"/>
                  </a:lnTo>
                  <a:lnTo>
                    <a:pt x="749055" y="54610"/>
                  </a:lnTo>
                  <a:close/>
                </a:path>
                <a:path w="1501140" h="894079">
                  <a:moveTo>
                    <a:pt x="751076" y="54610"/>
                  </a:moveTo>
                  <a:lnTo>
                    <a:pt x="750532" y="55880"/>
                  </a:lnTo>
                  <a:lnTo>
                    <a:pt x="752123" y="55880"/>
                  </a:lnTo>
                  <a:lnTo>
                    <a:pt x="751076" y="54610"/>
                  </a:lnTo>
                  <a:close/>
                </a:path>
                <a:path w="1501140" h="894079">
                  <a:moveTo>
                    <a:pt x="953080" y="46990"/>
                  </a:moveTo>
                  <a:lnTo>
                    <a:pt x="759233" y="46990"/>
                  </a:lnTo>
                  <a:lnTo>
                    <a:pt x="758332" y="48260"/>
                  </a:lnTo>
                  <a:lnTo>
                    <a:pt x="754511" y="50800"/>
                  </a:lnTo>
                  <a:lnTo>
                    <a:pt x="753673" y="50800"/>
                  </a:lnTo>
                  <a:lnTo>
                    <a:pt x="753694" y="52070"/>
                  </a:lnTo>
                  <a:lnTo>
                    <a:pt x="752553" y="52070"/>
                  </a:lnTo>
                  <a:lnTo>
                    <a:pt x="752155" y="53340"/>
                  </a:lnTo>
                  <a:lnTo>
                    <a:pt x="753275" y="53340"/>
                  </a:lnTo>
                  <a:lnTo>
                    <a:pt x="753422" y="54610"/>
                  </a:lnTo>
                  <a:lnTo>
                    <a:pt x="752710" y="55880"/>
                  </a:lnTo>
                  <a:lnTo>
                    <a:pt x="948442" y="55880"/>
                  </a:lnTo>
                  <a:lnTo>
                    <a:pt x="949101" y="54610"/>
                  </a:lnTo>
                  <a:lnTo>
                    <a:pt x="955070" y="54610"/>
                  </a:lnTo>
                  <a:lnTo>
                    <a:pt x="951824" y="53340"/>
                  </a:lnTo>
                  <a:lnTo>
                    <a:pt x="951342" y="52070"/>
                  </a:lnTo>
                  <a:lnTo>
                    <a:pt x="951049" y="50800"/>
                  </a:lnTo>
                  <a:lnTo>
                    <a:pt x="951164" y="49530"/>
                  </a:lnTo>
                  <a:lnTo>
                    <a:pt x="952745" y="49530"/>
                  </a:lnTo>
                  <a:lnTo>
                    <a:pt x="953018" y="48260"/>
                  </a:lnTo>
                  <a:lnTo>
                    <a:pt x="953269" y="48260"/>
                  </a:lnTo>
                  <a:lnTo>
                    <a:pt x="953080" y="46990"/>
                  </a:lnTo>
                  <a:close/>
                </a:path>
                <a:path w="1501140" h="894079">
                  <a:moveTo>
                    <a:pt x="758772" y="43180"/>
                  </a:moveTo>
                  <a:lnTo>
                    <a:pt x="754678" y="46990"/>
                  </a:lnTo>
                  <a:lnTo>
                    <a:pt x="752867" y="49530"/>
                  </a:lnTo>
                  <a:lnTo>
                    <a:pt x="750870" y="52070"/>
                  </a:lnTo>
                  <a:lnTo>
                    <a:pt x="752008" y="50800"/>
                  </a:lnTo>
                  <a:lnTo>
                    <a:pt x="754081" y="48260"/>
                  </a:lnTo>
                  <a:lnTo>
                    <a:pt x="757579" y="45720"/>
                  </a:lnTo>
                  <a:lnTo>
                    <a:pt x="758772" y="43180"/>
                  </a:lnTo>
                  <a:close/>
                </a:path>
                <a:path w="1501140" h="894079">
                  <a:moveTo>
                    <a:pt x="816414" y="41910"/>
                  </a:moveTo>
                  <a:lnTo>
                    <a:pt x="766049" y="41910"/>
                  </a:lnTo>
                  <a:lnTo>
                    <a:pt x="764479" y="44450"/>
                  </a:lnTo>
                  <a:lnTo>
                    <a:pt x="763264" y="44450"/>
                  </a:lnTo>
                  <a:lnTo>
                    <a:pt x="761338" y="45720"/>
                  </a:lnTo>
                  <a:lnTo>
                    <a:pt x="760186" y="46990"/>
                  </a:lnTo>
                  <a:lnTo>
                    <a:pt x="816959" y="46990"/>
                  </a:lnTo>
                  <a:lnTo>
                    <a:pt x="816739" y="45720"/>
                  </a:lnTo>
                  <a:lnTo>
                    <a:pt x="816655" y="43180"/>
                  </a:lnTo>
                  <a:lnTo>
                    <a:pt x="816414" y="41910"/>
                  </a:lnTo>
                  <a:close/>
                </a:path>
                <a:path w="1501140" h="894079">
                  <a:moveTo>
                    <a:pt x="956316" y="44450"/>
                  </a:moveTo>
                  <a:lnTo>
                    <a:pt x="817284" y="44450"/>
                  </a:lnTo>
                  <a:lnTo>
                    <a:pt x="817378" y="45720"/>
                  </a:lnTo>
                  <a:lnTo>
                    <a:pt x="816959" y="46990"/>
                  </a:lnTo>
                  <a:lnTo>
                    <a:pt x="954117" y="46990"/>
                  </a:lnTo>
                  <a:lnTo>
                    <a:pt x="956316" y="44450"/>
                  </a:lnTo>
                  <a:close/>
                </a:path>
                <a:path w="1501140" h="894079">
                  <a:moveTo>
                    <a:pt x="946044" y="39370"/>
                  </a:moveTo>
                  <a:lnTo>
                    <a:pt x="817441" y="39370"/>
                  </a:lnTo>
                  <a:lnTo>
                    <a:pt x="817336" y="40640"/>
                  </a:lnTo>
                  <a:lnTo>
                    <a:pt x="817011" y="41910"/>
                  </a:lnTo>
                  <a:lnTo>
                    <a:pt x="816823" y="43180"/>
                  </a:lnTo>
                  <a:lnTo>
                    <a:pt x="816969" y="44450"/>
                  </a:lnTo>
                  <a:lnTo>
                    <a:pt x="957436" y="44450"/>
                  </a:lnTo>
                  <a:lnTo>
                    <a:pt x="955845" y="41910"/>
                  </a:lnTo>
                  <a:lnTo>
                    <a:pt x="948714" y="41910"/>
                  </a:lnTo>
                  <a:lnTo>
                    <a:pt x="948337" y="40640"/>
                  </a:lnTo>
                  <a:lnTo>
                    <a:pt x="946369" y="40640"/>
                  </a:lnTo>
                  <a:lnTo>
                    <a:pt x="946044" y="39370"/>
                  </a:lnTo>
                  <a:close/>
                </a:path>
                <a:path w="1501140" h="894079">
                  <a:moveTo>
                    <a:pt x="762767" y="40640"/>
                  </a:moveTo>
                  <a:lnTo>
                    <a:pt x="761788" y="40640"/>
                  </a:lnTo>
                  <a:lnTo>
                    <a:pt x="759599" y="43180"/>
                  </a:lnTo>
                  <a:lnTo>
                    <a:pt x="761306" y="41910"/>
                  </a:lnTo>
                  <a:lnTo>
                    <a:pt x="762311" y="41910"/>
                  </a:lnTo>
                  <a:lnTo>
                    <a:pt x="762767" y="40640"/>
                  </a:lnTo>
                  <a:close/>
                </a:path>
                <a:path w="1501140" h="894079">
                  <a:moveTo>
                    <a:pt x="767453" y="39370"/>
                  </a:moveTo>
                  <a:lnTo>
                    <a:pt x="766793" y="39370"/>
                  </a:lnTo>
                  <a:lnTo>
                    <a:pt x="766636" y="40640"/>
                  </a:lnTo>
                  <a:lnTo>
                    <a:pt x="766615" y="41910"/>
                  </a:lnTo>
                  <a:lnTo>
                    <a:pt x="815964" y="41910"/>
                  </a:lnTo>
                  <a:lnTo>
                    <a:pt x="815980" y="40640"/>
                  </a:lnTo>
                  <a:lnTo>
                    <a:pt x="769201" y="40640"/>
                  </a:lnTo>
                  <a:lnTo>
                    <a:pt x="767453" y="39370"/>
                  </a:lnTo>
                  <a:close/>
                </a:path>
                <a:path w="1501140" h="894079">
                  <a:moveTo>
                    <a:pt x="952243" y="39370"/>
                  </a:moveTo>
                  <a:lnTo>
                    <a:pt x="949552" y="39370"/>
                  </a:lnTo>
                  <a:lnTo>
                    <a:pt x="949950" y="40640"/>
                  </a:lnTo>
                  <a:lnTo>
                    <a:pt x="949039" y="41910"/>
                  </a:lnTo>
                  <a:lnTo>
                    <a:pt x="955845" y="41910"/>
                  </a:lnTo>
                  <a:lnTo>
                    <a:pt x="952243" y="39370"/>
                  </a:lnTo>
                  <a:close/>
                </a:path>
                <a:path w="1501140" h="894079">
                  <a:moveTo>
                    <a:pt x="763421" y="39370"/>
                  </a:moveTo>
                  <a:lnTo>
                    <a:pt x="763222" y="39370"/>
                  </a:lnTo>
                  <a:lnTo>
                    <a:pt x="762767" y="40640"/>
                  </a:lnTo>
                  <a:lnTo>
                    <a:pt x="762615" y="40640"/>
                  </a:lnTo>
                  <a:lnTo>
                    <a:pt x="763421" y="39370"/>
                  </a:lnTo>
                  <a:close/>
                </a:path>
                <a:path w="1501140" h="894079">
                  <a:moveTo>
                    <a:pt x="775955" y="35560"/>
                  </a:moveTo>
                  <a:lnTo>
                    <a:pt x="772751" y="35560"/>
                  </a:lnTo>
                  <a:lnTo>
                    <a:pt x="770992" y="36830"/>
                  </a:lnTo>
                  <a:lnTo>
                    <a:pt x="770102" y="38100"/>
                  </a:lnTo>
                  <a:lnTo>
                    <a:pt x="769348" y="39370"/>
                  </a:lnTo>
                  <a:lnTo>
                    <a:pt x="769201" y="40640"/>
                  </a:lnTo>
                  <a:lnTo>
                    <a:pt x="815980" y="40640"/>
                  </a:lnTo>
                  <a:lnTo>
                    <a:pt x="815996" y="39370"/>
                  </a:lnTo>
                  <a:lnTo>
                    <a:pt x="812980" y="39370"/>
                  </a:lnTo>
                  <a:lnTo>
                    <a:pt x="812383" y="38100"/>
                  </a:lnTo>
                  <a:lnTo>
                    <a:pt x="779672" y="38100"/>
                  </a:lnTo>
                  <a:lnTo>
                    <a:pt x="775023" y="36830"/>
                  </a:lnTo>
                  <a:lnTo>
                    <a:pt x="775955" y="35560"/>
                  </a:lnTo>
                  <a:close/>
                </a:path>
                <a:path w="1501140" h="894079">
                  <a:moveTo>
                    <a:pt x="947604" y="39370"/>
                  </a:moveTo>
                  <a:lnTo>
                    <a:pt x="946892" y="39370"/>
                  </a:lnTo>
                  <a:lnTo>
                    <a:pt x="946651" y="40640"/>
                  </a:lnTo>
                  <a:lnTo>
                    <a:pt x="947845" y="40640"/>
                  </a:lnTo>
                  <a:lnTo>
                    <a:pt x="947604" y="39370"/>
                  </a:lnTo>
                  <a:close/>
                </a:path>
                <a:path w="1501140" h="894079">
                  <a:moveTo>
                    <a:pt x="765076" y="38100"/>
                  </a:moveTo>
                  <a:lnTo>
                    <a:pt x="764385" y="38100"/>
                  </a:lnTo>
                  <a:lnTo>
                    <a:pt x="763421" y="39370"/>
                  </a:lnTo>
                  <a:lnTo>
                    <a:pt x="763222" y="39370"/>
                  </a:lnTo>
                  <a:lnTo>
                    <a:pt x="765076" y="38100"/>
                  </a:lnTo>
                  <a:close/>
                </a:path>
                <a:path w="1501140" h="894079">
                  <a:moveTo>
                    <a:pt x="816268" y="36830"/>
                  </a:moveTo>
                  <a:lnTo>
                    <a:pt x="815064" y="36830"/>
                  </a:lnTo>
                  <a:lnTo>
                    <a:pt x="812980" y="39370"/>
                  </a:lnTo>
                  <a:lnTo>
                    <a:pt x="816268" y="39370"/>
                  </a:lnTo>
                  <a:lnTo>
                    <a:pt x="816425" y="38100"/>
                  </a:lnTo>
                  <a:lnTo>
                    <a:pt x="816268" y="36830"/>
                  </a:lnTo>
                  <a:close/>
                </a:path>
                <a:path w="1501140" h="894079">
                  <a:moveTo>
                    <a:pt x="915134" y="35560"/>
                  </a:moveTo>
                  <a:lnTo>
                    <a:pt x="817744" y="35560"/>
                  </a:lnTo>
                  <a:lnTo>
                    <a:pt x="817786" y="39370"/>
                  </a:lnTo>
                  <a:lnTo>
                    <a:pt x="921521" y="39370"/>
                  </a:lnTo>
                  <a:lnTo>
                    <a:pt x="921322" y="38100"/>
                  </a:lnTo>
                  <a:lnTo>
                    <a:pt x="920746" y="36830"/>
                  </a:lnTo>
                  <a:lnTo>
                    <a:pt x="915773" y="36830"/>
                  </a:lnTo>
                  <a:lnTo>
                    <a:pt x="915134" y="35560"/>
                  </a:lnTo>
                  <a:close/>
                </a:path>
                <a:path w="1501140" h="894079">
                  <a:moveTo>
                    <a:pt x="929036" y="34426"/>
                  </a:moveTo>
                  <a:lnTo>
                    <a:pt x="928631" y="34426"/>
                  </a:lnTo>
                  <a:lnTo>
                    <a:pt x="928202" y="35560"/>
                  </a:lnTo>
                  <a:lnTo>
                    <a:pt x="927720" y="35560"/>
                  </a:lnTo>
                  <a:lnTo>
                    <a:pt x="925458" y="38100"/>
                  </a:lnTo>
                  <a:lnTo>
                    <a:pt x="923511" y="39370"/>
                  </a:lnTo>
                  <a:lnTo>
                    <a:pt x="945552" y="39370"/>
                  </a:lnTo>
                  <a:lnTo>
                    <a:pt x="945405" y="38100"/>
                  </a:lnTo>
                  <a:lnTo>
                    <a:pt x="945217" y="36830"/>
                  </a:lnTo>
                  <a:lnTo>
                    <a:pt x="935228" y="36830"/>
                  </a:lnTo>
                  <a:lnTo>
                    <a:pt x="929036" y="34426"/>
                  </a:lnTo>
                  <a:close/>
                </a:path>
                <a:path w="1501140" h="894079">
                  <a:moveTo>
                    <a:pt x="814791" y="35560"/>
                  </a:moveTo>
                  <a:lnTo>
                    <a:pt x="797588" y="35560"/>
                  </a:lnTo>
                  <a:lnTo>
                    <a:pt x="797546" y="36830"/>
                  </a:lnTo>
                  <a:lnTo>
                    <a:pt x="780018" y="36830"/>
                  </a:lnTo>
                  <a:lnTo>
                    <a:pt x="779672" y="38100"/>
                  </a:lnTo>
                  <a:lnTo>
                    <a:pt x="812980" y="38100"/>
                  </a:lnTo>
                  <a:lnTo>
                    <a:pt x="814435" y="36830"/>
                  </a:lnTo>
                  <a:lnTo>
                    <a:pt x="814791" y="35560"/>
                  </a:lnTo>
                  <a:close/>
                </a:path>
                <a:path w="1501140" h="894079">
                  <a:moveTo>
                    <a:pt x="768310" y="34426"/>
                  </a:moveTo>
                  <a:lnTo>
                    <a:pt x="767405" y="35560"/>
                  </a:lnTo>
                  <a:lnTo>
                    <a:pt x="766468" y="36830"/>
                  </a:lnTo>
                  <a:lnTo>
                    <a:pt x="766939" y="36830"/>
                  </a:lnTo>
                  <a:lnTo>
                    <a:pt x="767903" y="35560"/>
                  </a:lnTo>
                  <a:lnTo>
                    <a:pt x="768310" y="34426"/>
                  </a:lnTo>
                  <a:close/>
                </a:path>
                <a:path w="1501140" h="894079">
                  <a:moveTo>
                    <a:pt x="780416" y="35560"/>
                  </a:moveTo>
                  <a:lnTo>
                    <a:pt x="777557" y="35560"/>
                  </a:lnTo>
                  <a:lnTo>
                    <a:pt x="779190" y="36830"/>
                  </a:lnTo>
                  <a:lnTo>
                    <a:pt x="780489" y="36830"/>
                  </a:lnTo>
                  <a:lnTo>
                    <a:pt x="780416" y="35560"/>
                  </a:lnTo>
                  <a:close/>
                </a:path>
                <a:path w="1501140" h="894079">
                  <a:moveTo>
                    <a:pt x="796698" y="35560"/>
                  </a:moveTo>
                  <a:lnTo>
                    <a:pt x="782751" y="35560"/>
                  </a:lnTo>
                  <a:lnTo>
                    <a:pt x="782384" y="36830"/>
                  </a:lnTo>
                  <a:lnTo>
                    <a:pt x="797546" y="36830"/>
                  </a:lnTo>
                  <a:lnTo>
                    <a:pt x="796698" y="35560"/>
                  </a:lnTo>
                  <a:close/>
                </a:path>
                <a:path w="1501140" h="894079">
                  <a:moveTo>
                    <a:pt x="918631" y="35560"/>
                  </a:moveTo>
                  <a:lnTo>
                    <a:pt x="916673" y="36830"/>
                  </a:lnTo>
                  <a:lnTo>
                    <a:pt x="919521" y="36830"/>
                  </a:lnTo>
                  <a:lnTo>
                    <a:pt x="918631" y="35560"/>
                  </a:lnTo>
                  <a:close/>
                </a:path>
                <a:path w="1501140" h="894079">
                  <a:moveTo>
                    <a:pt x="936484" y="35560"/>
                  </a:moveTo>
                  <a:lnTo>
                    <a:pt x="935228" y="36830"/>
                  </a:lnTo>
                  <a:lnTo>
                    <a:pt x="937699" y="36830"/>
                  </a:lnTo>
                  <a:lnTo>
                    <a:pt x="936484" y="35560"/>
                  </a:lnTo>
                  <a:close/>
                </a:path>
                <a:path w="1501140" h="894079">
                  <a:moveTo>
                    <a:pt x="941971" y="35560"/>
                  </a:moveTo>
                  <a:lnTo>
                    <a:pt x="939301" y="35560"/>
                  </a:lnTo>
                  <a:lnTo>
                    <a:pt x="938138" y="36830"/>
                  </a:lnTo>
                  <a:lnTo>
                    <a:pt x="942170" y="36830"/>
                  </a:lnTo>
                  <a:lnTo>
                    <a:pt x="941971" y="35560"/>
                  </a:lnTo>
                  <a:close/>
                </a:path>
                <a:path w="1501140" h="894079">
                  <a:moveTo>
                    <a:pt x="782092" y="34426"/>
                  </a:moveTo>
                  <a:lnTo>
                    <a:pt x="775512" y="34426"/>
                  </a:lnTo>
                  <a:lnTo>
                    <a:pt x="774531" y="35560"/>
                  </a:lnTo>
                  <a:lnTo>
                    <a:pt x="782447" y="35560"/>
                  </a:lnTo>
                  <a:lnTo>
                    <a:pt x="782092" y="34426"/>
                  </a:lnTo>
                  <a:close/>
                </a:path>
                <a:path w="1501140" h="894079">
                  <a:moveTo>
                    <a:pt x="785627" y="34426"/>
                  </a:moveTo>
                  <a:lnTo>
                    <a:pt x="784363" y="34426"/>
                  </a:lnTo>
                  <a:lnTo>
                    <a:pt x="784101" y="35560"/>
                  </a:lnTo>
                  <a:lnTo>
                    <a:pt x="790195" y="35560"/>
                  </a:lnTo>
                  <a:lnTo>
                    <a:pt x="785627" y="34426"/>
                  </a:lnTo>
                  <a:close/>
                </a:path>
                <a:path w="1501140" h="894079">
                  <a:moveTo>
                    <a:pt x="796414" y="34426"/>
                  </a:moveTo>
                  <a:lnTo>
                    <a:pt x="795518" y="34426"/>
                  </a:lnTo>
                  <a:lnTo>
                    <a:pt x="792771" y="35560"/>
                  </a:lnTo>
                  <a:lnTo>
                    <a:pt x="796321" y="35560"/>
                  </a:lnTo>
                  <a:lnTo>
                    <a:pt x="796414" y="34426"/>
                  </a:lnTo>
                  <a:close/>
                </a:path>
                <a:path w="1501140" h="894079">
                  <a:moveTo>
                    <a:pt x="813315" y="30480"/>
                  </a:moveTo>
                  <a:lnTo>
                    <a:pt x="805326" y="30480"/>
                  </a:lnTo>
                  <a:lnTo>
                    <a:pt x="799740" y="34426"/>
                  </a:lnTo>
                  <a:lnTo>
                    <a:pt x="797455" y="34426"/>
                  </a:lnTo>
                  <a:lnTo>
                    <a:pt x="797399" y="35560"/>
                  </a:lnTo>
                  <a:lnTo>
                    <a:pt x="815681" y="35560"/>
                  </a:lnTo>
                  <a:lnTo>
                    <a:pt x="816530" y="33020"/>
                  </a:lnTo>
                  <a:lnTo>
                    <a:pt x="817001" y="33020"/>
                  </a:lnTo>
                  <a:lnTo>
                    <a:pt x="817912" y="31750"/>
                  </a:lnTo>
                  <a:lnTo>
                    <a:pt x="813744" y="31750"/>
                  </a:lnTo>
                  <a:lnTo>
                    <a:pt x="813315" y="30480"/>
                  </a:lnTo>
                  <a:close/>
                </a:path>
                <a:path w="1501140" h="894079">
                  <a:moveTo>
                    <a:pt x="915320" y="34426"/>
                  </a:moveTo>
                  <a:lnTo>
                    <a:pt x="818302" y="34426"/>
                  </a:lnTo>
                  <a:lnTo>
                    <a:pt x="818153" y="35560"/>
                  </a:lnTo>
                  <a:lnTo>
                    <a:pt x="915301" y="35560"/>
                  </a:lnTo>
                  <a:lnTo>
                    <a:pt x="915320" y="34426"/>
                  </a:lnTo>
                  <a:close/>
                </a:path>
                <a:path w="1501140" h="894079">
                  <a:moveTo>
                    <a:pt x="776007" y="30480"/>
                  </a:moveTo>
                  <a:lnTo>
                    <a:pt x="772060" y="31750"/>
                  </a:lnTo>
                  <a:lnTo>
                    <a:pt x="768242" y="34426"/>
                  </a:lnTo>
                  <a:lnTo>
                    <a:pt x="768621" y="34426"/>
                  </a:lnTo>
                  <a:lnTo>
                    <a:pt x="773013" y="31750"/>
                  </a:lnTo>
                  <a:lnTo>
                    <a:pt x="776007" y="30480"/>
                  </a:lnTo>
                  <a:close/>
                </a:path>
                <a:path w="1501140" h="894079">
                  <a:moveTo>
                    <a:pt x="781588" y="31750"/>
                  </a:moveTo>
                  <a:lnTo>
                    <a:pt x="778709" y="31750"/>
                  </a:lnTo>
                  <a:lnTo>
                    <a:pt x="776204" y="34426"/>
                  </a:lnTo>
                  <a:lnTo>
                    <a:pt x="780782" y="34426"/>
                  </a:lnTo>
                  <a:lnTo>
                    <a:pt x="780353" y="33020"/>
                  </a:lnTo>
                  <a:lnTo>
                    <a:pt x="783756" y="33020"/>
                  </a:lnTo>
                  <a:lnTo>
                    <a:pt x="781588" y="31750"/>
                  </a:lnTo>
                  <a:close/>
                </a:path>
                <a:path w="1501140" h="894079">
                  <a:moveTo>
                    <a:pt x="783756" y="33020"/>
                  </a:moveTo>
                  <a:lnTo>
                    <a:pt x="781117" y="33020"/>
                  </a:lnTo>
                  <a:lnTo>
                    <a:pt x="783437" y="34426"/>
                  </a:lnTo>
                  <a:lnTo>
                    <a:pt x="783965" y="34426"/>
                  </a:lnTo>
                  <a:lnTo>
                    <a:pt x="783756" y="33020"/>
                  </a:lnTo>
                  <a:close/>
                </a:path>
                <a:path w="1501140" h="894079">
                  <a:moveTo>
                    <a:pt x="832445" y="22860"/>
                  </a:moveTo>
                  <a:lnTo>
                    <a:pt x="819032" y="22860"/>
                  </a:lnTo>
                  <a:lnTo>
                    <a:pt x="819985" y="24130"/>
                  </a:lnTo>
                  <a:lnTo>
                    <a:pt x="820613" y="25400"/>
                  </a:lnTo>
                  <a:lnTo>
                    <a:pt x="820687" y="27940"/>
                  </a:lnTo>
                  <a:lnTo>
                    <a:pt x="820833" y="29210"/>
                  </a:lnTo>
                  <a:lnTo>
                    <a:pt x="821535" y="30480"/>
                  </a:lnTo>
                  <a:lnTo>
                    <a:pt x="821849" y="31750"/>
                  </a:lnTo>
                  <a:lnTo>
                    <a:pt x="830079" y="31750"/>
                  </a:lnTo>
                  <a:lnTo>
                    <a:pt x="829660" y="33020"/>
                  </a:lnTo>
                  <a:lnTo>
                    <a:pt x="819273" y="33020"/>
                  </a:lnTo>
                  <a:lnTo>
                    <a:pt x="818693" y="34426"/>
                  </a:lnTo>
                  <a:lnTo>
                    <a:pt x="891093" y="34426"/>
                  </a:lnTo>
                  <a:lnTo>
                    <a:pt x="891203" y="33020"/>
                  </a:lnTo>
                  <a:lnTo>
                    <a:pt x="891302" y="31750"/>
                  </a:lnTo>
                  <a:lnTo>
                    <a:pt x="891543" y="30480"/>
                  </a:lnTo>
                  <a:lnTo>
                    <a:pt x="892433" y="30480"/>
                  </a:lnTo>
                  <a:lnTo>
                    <a:pt x="892349" y="29210"/>
                  </a:lnTo>
                  <a:lnTo>
                    <a:pt x="891951" y="29210"/>
                  </a:lnTo>
                  <a:lnTo>
                    <a:pt x="891847" y="27940"/>
                  </a:lnTo>
                  <a:lnTo>
                    <a:pt x="892171" y="27940"/>
                  </a:lnTo>
                  <a:lnTo>
                    <a:pt x="891920" y="26670"/>
                  </a:lnTo>
                  <a:lnTo>
                    <a:pt x="891156" y="26670"/>
                  </a:lnTo>
                  <a:lnTo>
                    <a:pt x="890674" y="25400"/>
                  </a:lnTo>
                  <a:lnTo>
                    <a:pt x="892224" y="25400"/>
                  </a:lnTo>
                  <a:lnTo>
                    <a:pt x="892046" y="24130"/>
                  </a:lnTo>
                  <a:lnTo>
                    <a:pt x="833105" y="24130"/>
                  </a:lnTo>
                  <a:lnTo>
                    <a:pt x="832445" y="22860"/>
                  </a:lnTo>
                  <a:close/>
                </a:path>
                <a:path w="1501140" h="894079">
                  <a:moveTo>
                    <a:pt x="896653" y="31750"/>
                  </a:moveTo>
                  <a:lnTo>
                    <a:pt x="892234" y="31750"/>
                  </a:lnTo>
                  <a:lnTo>
                    <a:pt x="892234" y="33020"/>
                  </a:lnTo>
                  <a:lnTo>
                    <a:pt x="892431" y="34426"/>
                  </a:lnTo>
                  <a:lnTo>
                    <a:pt x="914871" y="34426"/>
                  </a:lnTo>
                  <a:lnTo>
                    <a:pt x="914778" y="33020"/>
                  </a:lnTo>
                  <a:lnTo>
                    <a:pt x="897040" y="33020"/>
                  </a:lnTo>
                  <a:lnTo>
                    <a:pt x="896653" y="31750"/>
                  </a:lnTo>
                  <a:close/>
                </a:path>
                <a:path w="1501140" h="894079">
                  <a:moveTo>
                    <a:pt x="820676" y="31750"/>
                  </a:moveTo>
                  <a:lnTo>
                    <a:pt x="820173" y="31750"/>
                  </a:lnTo>
                  <a:lnTo>
                    <a:pt x="819765" y="33020"/>
                  </a:lnTo>
                  <a:lnTo>
                    <a:pt x="821556" y="33020"/>
                  </a:lnTo>
                  <a:lnTo>
                    <a:pt x="820676" y="31750"/>
                  </a:lnTo>
                  <a:close/>
                </a:path>
                <a:path w="1501140" h="894079">
                  <a:moveTo>
                    <a:pt x="826456" y="31750"/>
                  </a:moveTo>
                  <a:lnTo>
                    <a:pt x="826215" y="31750"/>
                  </a:lnTo>
                  <a:lnTo>
                    <a:pt x="825189" y="33020"/>
                  </a:lnTo>
                  <a:lnTo>
                    <a:pt x="826812" y="33020"/>
                  </a:lnTo>
                  <a:lnTo>
                    <a:pt x="826456" y="31750"/>
                  </a:lnTo>
                  <a:close/>
                </a:path>
                <a:path w="1501140" h="894079">
                  <a:moveTo>
                    <a:pt x="897731" y="30480"/>
                  </a:moveTo>
                  <a:lnTo>
                    <a:pt x="897365" y="30480"/>
                  </a:lnTo>
                  <a:lnTo>
                    <a:pt x="897365" y="31750"/>
                  </a:lnTo>
                  <a:lnTo>
                    <a:pt x="897229" y="33020"/>
                  </a:lnTo>
                  <a:lnTo>
                    <a:pt x="912474" y="33020"/>
                  </a:lnTo>
                  <a:lnTo>
                    <a:pt x="912998" y="31750"/>
                  </a:lnTo>
                  <a:lnTo>
                    <a:pt x="898255" y="31750"/>
                  </a:lnTo>
                  <a:lnTo>
                    <a:pt x="897731" y="30480"/>
                  </a:lnTo>
                  <a:close/>
                </a:path>
                <a:path w="1501140" h="894079">
                  <a:moveTo>
                    <a:pt x="781777" y="29210"/>
                  </a:moveTo>
                  <a:lnTo>
                    <a:pt x="781285" y="29210"/>
                  </a:lnTo>
                  <a:lnTo>
                    <a:pt x="778991" y="31750"/>
                  </a:lnTo>
                  <a:lnTo>
                    <a:pt x="782206" y="31750"/>
                  </a:lnTo>
                  <a:lnTo>
                    <a:pt x="782300" y="30480"/>
                  </a:lnTo>
                  <a:lnTo>
                    <a:pt x="782143" y="30480"/>
                  </a:lnTo>
                  <a:lnTo>
                    <a:pt x="781777" y="29210"/>
                  </a:lnTo>
                  <a:close/>
                </a:path>
                <a:path w="1501140" h="894079">
                  <a:moveTo>
                    <a:pt x="782091" y="27940"/>
                  </a:moveTo>
                  <a:lnTo>
                    <a:pt x="780918" y="27940"/>
                  </a:lnTo>
                  <a:lnTo>
                    <a:pt x="780164" y="29210"/>
                  </a:lnTo>
                  <a:lnTo>
                    <a:pt x="782824" y="29210"/>
                  </a:lnTo>
                  <a:lnTo>
                    <a:pt x="787557" y="31750"/>
                  </a:lnTo>
                  <a:lnTo>
                    <a:pt x="782091" y="27940"/>
                  </a:lnTo>
                  <a:close/>
                </a:path>
                <a:path w="1501140" h="894079">
                  <a:moveTo>
                    <a:pt x="804205" y="30480"/>
                  </a:moveTo>
                  <a:lnTo>
                    <a:pt x="803661" y="30480"/>
                  </a:lnTo>
                  <a:lnTo>
                    <a:pt x="801357" y="31750"/>
                  </a:lnTo>
                  <a:lnTo>
                    <a:pt x="802331" y="31750"/>
                  </a:lnTo>
                  <a:lnTo>
                    <a:pt x="804205" y="30480"/>
                  </a:lnTo>
                  <a:close/>
                </a:path>
                <a:path w="1501140" h="894079">
                  <a:moveTo>
                    <a:pt x="817996" y="30480"/>
                  </a:moveTo>
                  <a:lnTo>
                    <a:pt x="814498" y="31750"/>
                  </a:lnTo>
                  <a:lnTo>
                    <a:pt x="818393" y="31750"/>
                  </a:lnTo>
                  <a:lnTo>
                    <a:pt x="817996" y="30480"/>
                  </a:lnTo>
                  <a:close/>
                </a:path>
                <a:path w="1501140" h="894079">
                  <a:moveTo>
                    <a:pt x="893103" y="30480"/>
                  </a:moveTo>
                  <a:lnTo>
                    <a:pt x="892485" y="31750"/>
                  </a:lnTo>
                  <a:lnTo>
                    <a:pt x="894496" y="31750"/>
                  </a:lnTo>
                  <a:lnTo>
                    <a:pt x="893103" y="30480"/>
                  </a:lnTo>
                  <a:close/>
                </a:path>
                <a:path w="1501140" h="894079">
                  <a:moveTo>
                    <a:pt x="915500" y="30480"/>
                  </a:moveTo>
                  <a:lnTo>
                    <a:pt x="899522" y="30480"/>
                  </a:lnTo>
                  <a:lnTo>
                    <a:pt x="898695" y="31750"/>
                  </a:lnTo>
                  <a:lnTo>
                    <a:pt x="915343" y="31750"/>
                  </a:lnTo>
                  <a:lnTo>
                    <a:pt x="915500" y="30480"/>
                  </a:lnTo>
                  <a:close/>
                </a:path>
                <a:path w="1501140" h="894079">
                  <a:moveTo>
                    <a:pt x="815964" y="24130"/>
                  </a:moveTo>
                  <a:lnTo>
                    <a:pt x="815252" y="24130"/>
                  </a:lnTo>
                  <a:lnTo>
                    <a:pt x="814519" y="25400"/>
                  </a:lnTo>
                  <a:lnTo>
                    <a:pt x="809200" y="29210"/>
                  </a:lnTo>
                  <a:lnTo>
                    <a:pt x="804205" y="30480"/>
                  </a:lnTo>
                  <a:lnTo>
                    <a:pt x="816540" y="30480"/>
                  </a:lnTo>
                  <a:lnTo>
                    <a:pt x="817273" y="29210"/>
                  </a:lnTo>
                  <a:lnTo>
                    <a:pt x="819158" y="29210"/>
                  </a:lnTo>
                  <a:lnTo>
                    <a:pt x="818802" y="27940"/>
                  </a:lnTo>
                  <a:lnTo>
                    <a:pt x="819378" y="27940"/>
                  </a:lnTo>
                  <a:lnTo>
                    <a:pt x="819713" y="26670"/>
                  </a:lnTo>
                  <a:lnTo>
                    <a:pt x="816488" y="26670"/>
                  </a:lnTo>
                  <a:lnTo>
                    <a:pt x="816069" y="25400"/>
                  </a:lnTo>
                  <a:lnTo>
                    <a:pt x="815608" y="25400"/>
                  </a:lnTo>
                  <a:lnTo>
                    <a:pt x="815964" y="24130"/>
                  </a:lnTo>
                  <a:close/>
                </a:path>
                <a:path w="1501140" h="894079">
                  <a:moveTo>
                    <a:pt x="905543" y="22860"/>
                  </a:moveTo>
                  <a:lnTo>
                    <a:pt x="905291" y="22860"/>
                  </a:lnTo>
                  <a:lnTo>
                    <a:pt x="904757" y="24130"/>
                  </a:lnTo>
                  <a:lnTo>
                    <a:pt x="903260" y="24130"/>
                  </a:lnTo>
                  <a:lnTo>
                    <a:pt x="901815" y="26670"/>
                  </a:lnTo>
                  <a:lnTo>
                    <a:pt x="900517" y="26670"/>
                  </a:lnTo>
                  <a:lnTo>
                    <a:pt x="900035" y="29210"/>
                  </a:lnTo>
                  <a:lnTo>
                    <a:pt x="899763" y="30480"/>
                  </a:lnTo>
                  <a:lnTo>
                    <a:pt x="915835" y="30480"/>
                  </a:lnTo>
                  <a:lnTo>
                    <a:pt x="916076" y="29210"/>
                  </a:lnTo>
                  <a:lnTo>
                    <a:pt x="916589" y="29210"/>
                  </a:lnTo>
                  <a:lnTo>
                    <a:pt x="916904" y="27940"/>
                  </a:lnTo>
                  <a:lnTo>
                    <a:pt x="917364" y="27940"/>
                  </a:lnTo>
                  <a:lnTo>
                    <a:pt x="917385" y="26670"/>
                  </a:lnTo>
                  <a:lnTo>
                    <a:pt x="917082" y="25400"/>
                  </a:lnTo>
                  <a:lnTo>
                    <a:pt x="906087" y="25400"/>
                  </a:lnTo>
                  <a:lnTo>
                    <a:pt x="905846" y="24130"/>
                  </a:lnTo>
                  <a:lnTo>
                    <a:pt x="905543" y="22860"/>
                  </a:lnTo>
                  <a:close/>
                </a:path>
                <a:path w="1501140" h="894079">
                  <a:moveTo>
                    <a:pt x="819451" y="25400"/>
                  </a:moveTo>
                  <a:lnTo>
                    <a:pt x="817807" y="25400"/>
                  </a:lnTo>
                  <a:lnTo>
                    <a:pt x="816488" y="26670"/>
                  </a:lnTo>
                  <a:lnTo>
                    <a:pt x="819713" y="26670"/>
                  </a:lnTo>
                  <a:lnTo>
                    <a:pt x="819451" y="25400"/>
                  </a:lnTo>
                  <a:close/>
                </a:path>
                <a:path w="1501140" h="894079">
                  <a:moveTo>
                    <a:pt x="908747" y="19050"/>
                  </a:moveTo>
                  <a:lnTo>
                    <a:pt x="907982" y="19050"/>
                  </a:lnTo>
                  <a:lnTo>
                    <a:pt x="906694" y="20320"/>
                  </a:lnTo>
                  <a:lnTo>
                    <a:pt x="906223" y="20320"/>
                  </a:lnTo>
                  <a:lnTo>
                    <a:pt x="906464" y="21590"/>
                  </a:lnTo>
                  <a:lnTo>
                    <a:pt x="907155" y="22860"/>
                  </a:lnTo>
                  <a:lnTo>
                    <a:pt x="907260" y="25400"/>
                  </a:lnTo>
                  <a:lnTo>
                    <a:pt x="909344" y="25400"/>
                  </a:lnTo>
                  <a:lnTo>
                    <a:pt x="908841" y="24130"/>
                  </a:lnTo>
                  <a:lnTo>
                    <a:pt x="909155" y="24130"/>
                  </a:lnTo>
                  <a:lnTo>
                    <a:pt x="909867" y="22860"/>
                  </a:lnTo>
                  <a:lnTo>
                    <a:pt x="910234" y="22860"/>
                  </a:lnTo>
                  <a:lnTo>
                    <a:pt x="910317" y="21590"/>
                  </a:lnTo>
                  <a:lnTo>
                    <a:pt x="909113" y="21590"/>
                  </a:lnTo>
                  <a:lnTo>
                    <a:pt x="908747" y="19050"/>
                  </a:lnTo>
                  <a:close/>
                </a:path>
                <a:path w="1501140" h="894079">
                  <a:moveTo>
                    <a:pt x="914652" y="21590"/>
                  </a:moveTo>
                  <a:lnTo>
                    <a:pt x="911124" y="21590"/>
                  </a:lnTo>
                  <a:lnTo>
                    <a:pt x="910768" y="22860"/>
                  </a:lnTo>
                  <a:lnTo>
                    <a:pt x="910296" y="24130"/>
                  </a:lnTo>
                  <a:lnTo>
                    <a:pt x="909857" y="25400"/>
                  </a:lnTo>
                  <a:lnTo>
                    <a:pt x="917082" y="25400"/>
                  </a:lnTo>
                  <a:lnTo>
                    <a:pt x="915678" y="24130"/>
                  </a:lnTo>
                  <a:lnTo>
                    <a:pt x="915092" y="22860"/>
                  </a:lnTo>
                  <a:lnTo>
                    <a:pt x="914652" y="21590"/>
                  </a:lnTo>
                  <a:close/>
                </a:path>
                <a:path w="1501140" h="894079">
                  <a:moveTo>
                    <a:pt x="832801" y="20320"/>
                  </a:moveTo>
                  <a:lnTo>
                    <a:pt x="821482" y="20320"/>
                  </a:lnTo>
                  <a:lnTo>
                    <a:pt x="817503" y="22860"/>
                  </a:lnTo>
                  <a:lnTo>
                    <a:pt x="816571" y="24130"/>
                  </a:lnTo>
                  <a:lnTo>
                    <a:pt x="817828" y="24130"/>
                  </a:lnTo>
                  <a:lnTo>
                    <a:pt x="819032" y="22860"/>
                  </a:lnTo>
                  <a:lnTo>
                    <a:pt x="832445" y="22860"/>
                  </a:lnTo>
                  <a:lnTo>
                    <a:pt x="832257" y="21590"/>
                  </a:lnTo>
                  <a:lnTo>
                    <a:pt x="832655" y="21590"/>
                  </a:lnTo>
                  <a:lnTo>
                    <a:pt x="832801" y="20320"/>
                  </a:lnTo>
                  <a:close/>
                </a:path>
                <a:path w="1501140" h="894079">
                  <a:moveTo>
                    <a:pt x="834152" y="20320"/>
                  </a:moveTo>
                  <a:lnTo>
                    <a:pt x="833335" y="20320"/>
                  </a:lnTo>
                  <a:lnTo>
                    <a:pt x="833199" y="21590"/>
                  </a:lnTo>
                  <a:lnTo>
                    <a:pt x="833492" y="24130"/>
                  </a:lnTo>
                  <a:lnTo>
                    <a:pt x="890967" y="24130"/>
                  </a:lnTo>
                  <a:lnTo>
                    <a:pt x="891470" y="22860"/>
                  </a:lnTo>
                  <a:lnTo>
                    <a:pt x="855680" y="22860"/>
                  </a:lnTo>
                  <a:lnTo>
                    <a:pt x="849670" y="21590"/>
                  </a:lnTo>
                  <a:lnTo>
                    <a:pt x="836068" y="21590"/>
                  </a:lnTo>
                  <a:lnTo>
                    <a:pt x="834152" y="20320"/>
                  </a:lnTo>
                  <a:close/>
                </a:path>
                <a:path w="1501140" h="894079">
                  <a:moveTo>
                    <a:pt x="896182" y="22860"/>
                  </a:moveTo>
                  <a:lnTo>
                    <a:pt x="891470" y="22860"/>
                  </a:lnTo>
                  <a:lnTo>
                    <a:pt x="895742" y="24130"/>
                  </a:lnTo>
                  <a:lnTo>
                    <a:pt x="895899" y="24130"/>
                  </a:lnTo>
                  <a:lnTo>
                    <a:pt x="896182" y="22860"/>
                  </a:lnTo>
                  <a:close/>
                </a:path>
                <a:path w="1501140" h="894079">
                  <a:moveTo>
                    <a:pt x="887554" y="1270"/>
                  </a:moveTo>
                  <a:lnTo>
                    <a:pt x="886883" y="1270"/>
                  </a:lnTo>
                  <a:lnTo>
                    <a:pt x="885229" y="2540"/>
                  </a:lnTo>
                  <a:lnTo>
                    <a:pt x="882381" y="3810"/>
                  </a:lnTo>
                  <a:lnTo>
                    <a:pt x="877617" y="7620"/>
                  </a:lnTo>
                  <a:lnTo>
                    <a:pt x="875983" y="10160"/>
                  </a:lnTo>
                  <a:lnTo>
                    <a:pt x="872538" y="13970"/>
                  </a:lnTo>
                  <a:lnTo>
                    <a:pt x="865460" y="19050"/>
                  </a:lnTo>
                  <a:lnTo>
                    <a:pt x="864078" y="19050"/>
                  </a:lnTo>
                  <a:lnTo>
                    <a:pt x="863125" y="20320"/>
                  </a:lnTo>
                  <a:lnTo>
                    <a:pt x="859125" y="21590"/>
                  </a:lnTo>
                  <a:lnTo>
                    <a:pt x="855680" y="22860"/>
                  </a:lnTo>
                  <a:lnTo>
                    <a:pt x="897826" y="22860"/>
                  </a:lnTo>
                  <a:lnTo>
                    <a:pt x="898265" y="21590"/>
                  </a:lnTo>
                  <a:lnTo>
                    <a:pt x="898998" y="21590"/>
                  </a:lnTo>
                  <a:lnTo>
                    <a:pt x="899585" y="20320"/>
                  </a:lnTo>
                  <a:lnTo>
                    <a:pt x="901375" y="20320"/>
                  </a:lnTo>
                  <a:lnTo>
                    <a:pt x="901836" y="19050"/>
                  </a:lnTo>
                  <a:lnTo>
                    <a:pt x="902024" y="17780"/>
                  </a:lnTo>
                  <a:lnTo>
                    <a:pt x="901983" y="16510"/>
                  </a:lnTo>
                  <a:lnTo>
                    <a:pt x="901784" y="15240"/>
                  </a:lnTo>
                  <a:lnTo>
                    <a:pt x="901448" y="13970"/>
                  </a:lnTo>
                  <a:lnTo>
                    <a:pt x="898695" y="12700"/>
                  </a:lnTo>
                  <a:lnTo>
                    <a:pt x="893072" y="12700"/>
                  </a:lnTo>
                  <a:lnTo>
                    <a:pt x="894263" y="11430"/>
                  </a:lnTo>
                  <a:lnTo>
                    <a:pt x="893522" y="10160"/>
                  </a:lnTo>
                  <a:lnTo>
                    <a:pt x="893983" y="10160"/>
                  </a:lnTo>
                  <a:lnTo>
                    <a:pt x="893365" y="8890"/>
                  </a:lnTo>
                  <a:lnTo>
                    <a:pt x="891868" y="7620"/>
                  </a:lnTo>
                  <a:lnTo>
                    <a:pt x="888328" y="7620"/>
                  </a:lnTo>
                  <a:lnTo>
                    <a:pt x="888349" y="6350"/>
                  </a:lnTo>
                  <a:lnTo>
                    <a:pt x="888758" y="6350"/>
                  </a:lnTo>
                  <a:lnTo>
                    <a:pt x="887124" y="5080"/>
                  </a:lnTo>
                  <a:lnTo>
                    <a:pt x="887041" y="3810"/>
                  </a:lnTo>
                  <a:lnTo>
                    <a:pt x="886904" y="3810"/>
                  </a:lnTo>
                  <a:lnTo>
                    <a:pt x="886548" y="2540"/>
                  </a:lnTo>
                  <a:lnTo>
                    <a:pt x="886852" y="2540"/>
                  </a:lnTo>
                  <a:lnTo>
                    <a:pt x="887554" y="1270"/>
                  </a:lnTo>
                  <a:close/>
                </a:path>
                <a:path w="1501140" h="894079">
                  <a:moveTo>
                    <a:pt x="837806" y="19050"/>
                  </a:moveTo>
                  <a:lnTo>
                    <a:pt x="837220" y="19050"/>
                  </a:lnTo>
                  <a:lnTo>
                    <a:pt x="838194" y="20320"/>
                  </a:lnTo>
                  <a:lnTo>
                    <a:pt x="838529" y="20320"/>
                  </a:lnTo>
                  <a:lnTo>
                    <a:pt x="838508" y="21590"/>
                  </a:lnTo>
                  <a:lnTo>
                    <a:pt x="843450" y="21590"/>
                  </a:lnTo>
                  <a:lnTo>
                    <a:pt x="837806" y="19050"/>
                  </a:lnTo>
                  <a:close/>
                </a:path>
                <a:path w="1501140" h="894079">
                  <a:moveTo>
                    <a:pt x="847555" y="19050"/>
                  </a:moveTo>
                  <a:lnTo>
                    <a:pt x="847827" y="20320"/>
                  </a:lnTo>
                  <a:lnTo>
                    <a:pt x="848623" y="21590"/>
                  </a:lnTo>
                  <a:lnTo>
                    <a:pt x="849670" y="21590"/>
                  </a:lnTo>
                  <a:lnTo>
                    <a:pt x="848319" y="20320"/>
                  </a:lnTo>
                  <a:lnTo>
                    <a:pt x="847555" y="19050"/>
                  </a:lnTo>
                  <a:close/>
                </a:path>
                <a:path w="1501140" h="894079">
                  <a:moveTo>
                    <a:pt x="910705" y="17780"/>
                  </a:moveTo>
                  <a:lnTo>
                    <a:pt x="909616" y="17780"/>
                  </a:lnTo>
                  <a:lnTo>
                    <a:pt x="909804" y="19050"/>
                  </a:lnTo>
                  <a:lnTo>
                    <a:pt x="909616" y="20320"/>
                  </a:lnTo>
                  <a:lnTo>
                    <a:pt x="909542" y="21590"/>
                  </a:lnTo>
                  <a:lnTo>
                    <a:pt x="910317" y="21590"/>
                  </a:lnTo>
                  <a:lnTo>
                    <a:pt x="910391" y="20320"/>
                  </a:lnTo>
                  <a:lnTo>
                    <a:pt x="910590" y="20320"/>
                  </a:lnTo>
                  <a:lnTo>
                    <a:pt x="910914" y="19050"/>
                  </a:lnTo>
                  <a:lnTo>
                    <a:pt x="910705" y="17780"/>
                  </a:lnTo>
                  <a:close/>
                </a:path>
                <a:path w="1501140" h="894079">
                  <a:moveTo>
                    <a:pt x="913050" y="20320"/>
                  </a:moveTo>
                  <a:lnTo>
                    <a:pt x="911333" y="20320"/>
                  </a:lnTo>
                  <a:lnTo>
                    <a:pt x="911270" y="21590"/>
                  </a:lnTo>
                  <a:lnTo>
                    <a:pt x="913155" y="21590"/>
                  </a:lnTo>
                  <a:lnTo>
                    <a:pt x="913050" y="20320"/>
                  </a:lnTo>
                  <a:close/>
                </a:path>
                <a:path w="1501140" h="894079">
                  <a:moveTo>
                    <a:pt x="836571" y="16510"/>
                  </a:moveTo>
                  <a:lnTo>
                    <a:pt x="826791" y="16510"/>
                  </a:lnTo>
                  <a:lnTo>
                    <a:pt x="826100" y="17780"/>
                  </a:lnTo>
                  <a:lnTo>
                    <a:pt x="823587" y="20320"/>
                  </a:lnTo>
                  <a:lnTo>
                    <a:pt x="831409" y="20320"/>
                  </a:lnTo>
                  <a:lnTo>
                    <a:pt x="830655" y="19050"/>
                  </a:lnTo>
                  <a:lnTo>
                    <a:pt x="831367" y="19050"/>
                  </a:lnTo>
                  <a:lnTo>
                    <a:pt x="833409" y="17780"/>
                  </a:lnTo>
                  <a:lnTo>
                    <a:pt x="836539" y="17780"/>
                  </a:lnTo>
                  <a:lnTo>
                    <a:pt x="836571" y="16510"/>
                  </a:lnTo>
                  <a:close/>
                </a:path>
                <a:path w="1501140" h="894079">
                  <a:moveTo>
                    <a:pt x="836539" y="17780"/>
                  </a:moveTo>
                  <a:lnTo>
                    <a:pt x="833409" y="17780"/>
                  </a:lnTo>
                  <a:lnTo>
                    <a:pt x="835712" y="19050"/>
                  </a:lnTo>
                  <a:lnTo>
                    <a:pt x="836539" y="17780"/>
                  </a:lnTo>
                  <a:close/>
                </a:path>
                <a:path w="1501140" h="894079">
                  <a:moveTo>
                    <a:pt x="833943" y="15240"/>
                  </a:moveTo>
                  <a:lnTo>
                    <a:pt x="833492" y="15240"/>
                  </a:lnTo>
                  <a:lnTo>
                    <a:pt x="832634" y="16510"/>
                  </a:lnTo>
                  <a:lnTo>
                    <a:pt x="833943" y="15240"/>
                  </a:lnTo>
                  <a:close/>
                </a:path>
                <a:path w="1501140" h="894079">
                  <a:moveTo>
                    <a:pt x="896527" y="11430"/>
                  </a:moveTo>
                  <a:lnTo>
                    <a:pt x="895805" y="11430"/>
                  </a:lnTo>
                  <a:lnTo>
                    <a:pt x="895124" y="12700"/>
                  </a:lnTo>
                  <a:lnTo>
                    <a:pt x="896580" y="12700"/>
                  </a:lnTo>
                  <a:lnTo>
                    <a:pt x="896527" y="11430"/>
                  </a:lnTo>
                  <a:close/>
                </a:path>
                <a:path w="1501140" h="894079">
                  <a:moveTo>
                    <a:pt x="888915" y="0"/>
                  </a:moveTo>
                  <a:lnTo>
                    <a:pt x="887554" y="1270"/>
                  </a:lnTo>
                  <a:lnTo>
                    <a:pt x="888349" y="1270"/>
                  </a:lnTo>
                  <a:lnTo>
                    <a:pt x="888915" y="0"/>
                  </a:lnTo>
                  <a:close/>
                </a:path>
                <a:path w="1501140" h="894079">
                  <a:moveTo>
                    <a:pt x="890025" y="0"/>
                  </a:moveTo>
                  <a:lnTo>
                    <a:pt x="888978" y="0"/>
                  </a:lnTo>
                  <a:lnTo>
                    <a:pt x="889491" y="1270"/>
                  </a:lnTo>
                  <a:lnTo>
                    <a:pt x="890496" y="1270"/>
                  </a:lnTo>
                  <a:lnTo>
                    <a:pt x="890025" y="0"/>
                  </a:lnTo>
                  <a:close/>
                </a:path>
                <a:path w="1501140" h="894079">
                  <a:moveTo>
                    <a:pt x="158724" y="817114"/>
                  </a:moveTo>
                  <a:lnTo>
                    <a:pt x="157670" y="817114"/>
                  </a:lnTo>
                  <a:lnTo>
                    <a:pt x="158644" y="817495"/>
                  </a:lnTo>
                  <a:lnTo>
                    <a:pt x="159335" y="817495"/>
                  </a:lnTo>
                  <a:lnTo>
                    <a:pt x="158724" y="817114"/>
                  </a:lnTo>
                  <a:close/>
                </a:path>
                <a:path w="1501140" h="894079">
                  <a:moveTo>
                    <a:pt x="157095" y="816098"/>
                  </a:moveTo>
                  <a:lnTo>
                    <a:pt x="154665" y="816098"/>
                  </a:lnTo>
                  <a:lnTo>
                    <a:pt x="156005" y="817114"/>
                  </a:lnTo>
                  <a:lnTo>
                    <a:pt x="156633" y="817241"/>
                  </a:lnTo>
                  <a:lnTo>
                    <a:pt x="156989" y="817114"/>
                  </a:lnTo>
                  <a:lnTo>
                    <a:pt x="158724" y="817114"/>
                  </a:lnTo>
                  <a:lnTo>
                    <a:pt x="157095" y="816098"/>
                  </a:lnTo>
                  <a:close/>
                </a:path>
                <a:path w="1501140" h="894079">
                  <a:moveTo>
                    <a:pt x="154864" y="814193"/>
                  </a:moveTo>
                  <a:lnTo>
                    <a:pt x="150859" y="814193"/>
                  </a:lnTo>
                  <a:lnTo>
                    <a:pt x="151314" y="814574"/>
                  </a:lnTo>
                  <a:lnTo>
                    <a:pt x="151744" y="815590"/>
                  </a:lnTo>
                  <a:lnTo>
                    <a:pt x="152414" y="815971"/>
                  </a:lnTo>
                  <a:lnTo>
                    <a:pt x="153199" y="816352"/>
                  </a:lnTo>
                  <a:lnTo>
                    <a:pt x="154665" y="816098"/>
                  </a:lnTo>
                  <a:lnTo>
                    <a:pt x="157095" y="816098"/>
                  </a:lnTo>
                  <a:lnTo>
                    <a:pt x="155262" y="814955"/>
                  </a:lnTo>
                  <a:lnTo>
                    <a:pt x="154979" y="814701"/>
                  </a:lnTo>
                  <a:lnTo>
                    <a:pt x="154864" y="814193"/>
                  </a:lnTo>
                  <a:close/>
                </a:path>
                <a:path w="1501140" h="894079">
                  <a:moveTo>
                    <a:pt x="151210" y="812288"/>
                  </a:moveTo>
                  <a:lnTo>
                    <a:pt x="143786" y="812288"/>
                  </a:lnTo>
                  <a:lnTo>
                    <a:pt x="144398" y="813050"/>
                  </a:lnTo>
                  <a:lnTo>
                    <a:pt x="144500" y="813177"/>
                  </a:lnTo>
                  <a:lnTo>
                    <a:pt x="144602" y="813304"/>
                  </a:lnTo>
                  <a:lnTo>
                    <a:pt x="145786" y="813685"/>
                  </a:lnTo>
                  <a:lnTo>
                    <a:pt x="149445" y="813685"/>
                  </a:lnTo>
                  <a:lnTo>
                    <a:pt x="149801" y="814193"/>
                  </a:lnTo>
                  <a:lnTo>
                    <a:pt x="149890" y="814320"/>
                  </a:lnTo>
                  <a:lnTo>
                    <a:pt x="150435" y="814574"/>
                  </a:lnTo>
                  <a:lnTo>
                    <a:pt x="150047" y="814574"/>
                  </a:lnTo>
                  <a:lnTo>
                    <a:pt x="150278" y="814320"/>
                  </a:lnTo>
                  <a:lnTo>
                    <a:pt x="150393" y="814193"/>
                  </a:lnTo>
                  <a:lnTo>
                    <a:pt x="154864" y="814193"/>
                  </a:lnTo>
                  <a:lnTo>
                    <a:pt x="154717" y="813939"/>
                  </a:lnTo>
                  <a:lnTo>
                    <a:pt x="153764" y="813939"/>
                  </a:lnTo>
                  <a:lnTo>
                    <a:pt x="152267" y="813177"/>
                  </a:lnTo>
                  <a:lnTo>
                    <a:pt x="151304" y="813050"/>
                  </a:lnTo>
                  <a:lnTo>
                    <a:pt x="151210" y="812288"/>
                  </a:lnTo>
                  <a:close/>
                </a:path>
                <a:path w="1501140" h="894079">
                  <a:moveTo>
                    <a:pt x="149445" y="813685"/>
                  </a:moveTo>
                  <a:lnTo>
                    <a:pt x="148974" y="813685"/>
                  </a:lnTo>
                  <a:lnTo>
                    <a:pt x="150094" y="813939"/>
                  </a:lnTo>
                  <a:lnTo>
                    <a:pt x="149623" y="813939"/>
                  </a:lnTo>
                  <a:lnTo>
                    <a:pt x="149445" y="813685"/>
                  </a:lnTo>
                  <a:close/>
                </a:path>
                <a:path w="1501140" h="894079">
                  <a:moveTo>
                    <a:pt x="138529" y="807335"/>
                  </a:moveTo>
                  <a:lnTo>
                    <a:pt x="137283" y="807335"/>
                  </a:lnTo>
                  <a:lnTo>
                    <a:pt x="137660" y="808097"/>
                  </a:lnTo>
                  <a:lnTo>
                    <a:pt x="137409" y="808351"/>
                  </a:lnTo>
                  <a:lnTo>
                    <a:pt x="137116" y="808605"/>
                  </a:lnTo>
                  <a:lnTo>
                    <a:pt x="140130" y="810256"/>
                  </a:lnTo>
                  <a:lnTo>
                    <a:pt x="140498" y="810510"/>
                  </a:lnTo>
                  <a:lnTo>
                    <a:pt x="140634" y="810637"/>
                  </a:lnTo>
                  <a:lnTo>
                    <a:pt x="139995" y="810891"/>
                  </a:lnTo>
                  <a:lnTo>
                    <a:pt x="140226" y="811272"/>
                  </a:lnTo>
                  <a:lnTo>
                    <a:pt x="141398" y="811653"/>
                  </a:lnTo>
                  <a:lnTo>
                    <a:pt x="141576" y="811907"/>
                  </a:lnTo>
                  <a:lnTo>
                    <a:pt x="141696" y="812288"/>
                  </a:lnTo>
                  <a:lnTo>
                    <a:pt x="141775" y="812542"/>
                  </a:lnTo>
                  <a:lnTo>
                    <a:pt x="142068" y="812796"/>
                  </a:lnTo>
                  <a:lnTo>
                    <a:pt x="142309" y="812796"/>
                  </a:lnTo>
                  <a:lnTo>
                    <a:pt x="142958" y="812288"/>
                  </a:lnTo>
                  <a:lnTo>
                    <a:pt x="151210" y="812288"/>
                  </a:lnTo>
                  <a:lnTo>
                    <a:pt x="150668" y="811907"/>
                  </a:lnTo>
                  <a:lnTo>
                    <a:pt x="150943" y="811907"/>
                  </a:lnTo>
                  <a:lnTo>
                    <a:pt x="150032" y="811653"/>
                  </a:lnTo>
                  <a:lnTo>
                    <a:pt x="147712" y="811653"/>
                  </a:lnTo>
                  <a:lnTo>
                    <a:pt x="147791" y="811272"/>
                  </a:lnTo>
                  <a:lnTo>
                    <a:pt x="147869" y="810891"/>
                  </a:lnTo>
                  <a:lnTo>
                    <a:pt x="147730" y="810637"/>
                  </a:lnTo>
                  <a:lnTo>
                    <a:pt x="147660" y="810510"/>
                  </a:lnTo>
                  <a:lnTo>
                    <a:pt x="146759" y="810256"/>
                  </a:lnTo>
                  <a:lnTo>
                    <a:pt x="146718" y="809621"/>
                  </a:lnTo>
                  <a:lnTo>
                    <a:pt x="146250" y="809621"/>
                  </a:lnTo>
                  <a:lnTo>
                    <a:pt x="143702" y="808351"/>
                  </a:lnTo>
                  <a:lnTo>
                    <a:pt x="143513" y="808097"/>
                  </a:lnTo>
                  <a:lnTo>
                    <a:pt x="135168" y="808097"/>
                  </a:lnTo>
                  <a:lnTo>
                    <a:pt x="138529" y="807335"/>
                  </a:lnTo>
                  <a:close/>
                </a:path>
                <a:path w="1501140" h="894079">
                  <a:moveTo>
                    <a:pt x="146581" y="809367"/>
                  </a:moveTo>
                  <a:lnTo>
                    <a:pt x="145409" y="809621"/>
                  </a:lnTo>
                  <a:lnTo>
                    <a:pt x="146718" y="809621"/>
                  </a:lnTo>
                  <a:lnTo>
                    <a:pt x="146581" y="809367"/>
                  </a:lnTo>
                  <a:close/>
                </a:path>
                <a:path w="1501140" h="894079">
                  <a:moveTo>
                    <a:pt x="134254" y="807335"/>
                  </a:moveTo>
                  <a:lnTo>
                    <a:pt x="131681" y="807335"/>
                  </a:lnTo>
                  <a:lnTo>
                    <a:pt x="138592" y="808097"/>
                  </a:lnTo>
                  <a:lnTo>
                    <a:pt x="136020" y="808097"/>
                  </a:lnTo>
                  <a:lnTo>
                    <a:pt x="134254" y="807335"/>
                  </a:lnTo>
                  <a:close/>
                </a:path>
                <a:path w="1501140" h="894079">
                  <a:moveTo>
                    <a:pt x="132624" y="800985"/>
                  </a:moveTo>
                  <a:lnTo>
                    <a:pt x="128195" y="800985"/>
                  </a:lnTo>
                  <a:lnTo>
                    <a:pt x="129828" y="801366"/>
                  </a:lnTo>
                  <a:lnTo>
                    <a:pt x="129482" y="801366"/>
                  </a:lnTo>
                  <a:lnTo>
                    <a:pt x="129671" y="801620"/>
                  </a:lnTo>
                  <a:lnTo>
                    <a:pt x="129854" y="802128"/>
                  </a:lnTo>
                  <a:lnTo>
                    <a:pt x="130289" y="802636"/>
                  </a:lnTo>
                  <a:lnTo>
                    <a:pt x="130791" y="803017"/>
                  </a:lnTo>
                  <a:lnTo>
                    <a:pt x="130990" y="803398"/>
                  </a:lnTo>
                  <a:lnTo>
                    <a:pt x="130310" y="804033"/>
                  </a:lnTo>
                  <a:lnTo>
                    <a:pt x="130362" y="804541"/>
                  </a:lnTo>
                  <a:lnTo>
                    <a:pt x="131304" y="805176"/>
                  </a:lnTo>
                  <a:lnTo>
                    <a:pt x="132488" y="806573"/>
                  </a:lnTo>
                  <a:lnTo>
                    <a:pt x="136020" y="808097"/>
                  </a:lnTo>
                  <a:lnTo>
                    <a:pt x="137660" y="808097"/>
                  </a:lnTo>
                  <a:lnTo>
                    <a:pt x="137283" y="807335"/>
                  </a:lnTo>
                  <a:lnTo>
                    <a:pt x="142922" y="807335"/>
                  </a:lnTo>
                  <a:lnTo>
                    <a:pt x="143707" y="806573"/>
                  </a:lnTo>
                  <a:lnTo>
                    <a:pt x="143985" y="806573"/>
                  </a:lnTo>
                  <a:lnTo>
                    <a:pt x="143398" y="806065"/>
                  </a:lnTo>
                  <a:lnTo>
                    <a:pt x="142519" y="805811"/>
                  </a:lnTo>
                  <a:lnTo>
                    <a:pt x="142236" y="805176"/>
                  </a:lnTo>
                  <a:lnTo>
                    <a:pt x="141671" y="805176"/>
                  </a:lnTo>
                  <a:lnTo>
                    <a:pt x="141356" y="804922"/>
                  </a:lnTo>
                  <a:lnTo>
                    <a:pt x="134525" y="804922"/>
                  </a:lnTo>
                  <a:lnTo>
                    <a:pt x="134408" y="804033"/>
                  </a:lnTo>
                  <a:lnTo>
                    <a:pt x="134324" y="803398"/>
                  </a:lnTo>
                  <a:lnTo>
                    <a:pt x="134274" y="803017"/>
                  </a:lnTo>
                  <a:lnTo>
                    <a:pt x="134163" y="802636"/>
                  </a:lnTo>
                  <a:lnTo>
                    <a:pt x="131943" y="802636"/>
                  </a:lnTo>
                  <a:lnTo>
                    <a:pt x="132571" y="802128"/>
                  </a:lnTo>
                  <a:lnTo>
                    <a:pt x="133315" y="801366"/>
                  </a:lnTo>
                  <a:lnTo>
                    <a:pt x="132624" y="800985"/>
                  </a:lnTo>
                  <a:close/>
                </a:path>
                <a:path w="1501140" h="894079">
                  <a:moveTo>
                    <a:pt x="143346" y="807335"/>
                  </a:moveTo>
                  <a:lnTo>
                    <a:pt x="138529" y="807335"/>
                  </a:lnTo>
                  <a:lnTo>
                    <a:pt x="135168" y="808097"/>
                  </a:lnTo>
                  <a:lnTo>
                    <a:pt x="143434" y="808097"/>
                  </a:lnTo>
                  <a:lnTo>
                    <a:pt x="143346" y="807335"/>
                  </a:lnTo>
                  <a:close/>
                </a:path>
                <a:path w="1501140" h="894079">
                  <a:moveTo>
                    <a:pt x="136603" y="803652"/>
                  </a:moveTo>
                  <a:lnTo>
                    <a:pt x="135063" y="804033"/>
                  </a:lnTo>
                  <a:lnTo>
                    <a:pt x="135424" y="804033"/>
                  </a:lnTo>
                  <a:lnTo>
                    <a:pt x="134356" y="804922"/>
                  </a:lnTo>
                  <a:lnTo>
                    <a:pt x="141356" y="804922"/>
                  </a:lnTo>
                  <a:lnTo>
                    <a:pt x="141084" y="804541"/>
                  </a:lnTo>
                  <a:lnTo>
                    <a:pt x="138613" y="804541"/>
                  </a:lnTo>
                  <a:lnTo>
                    <a:pt x="137608" y="804033"/>
                  </a:lnTo>
                  <a:lnTo>
                    <a:pt x="136603" y="803652"/>
                  </a:lnTo>
                  <a:close/>
                </a:path>
                <a:path w="1501140" h="894079">
                  <a:moveTo>
                    <a:pt x="140623" y="804287"/>
                  </a:moveTo>
                  <a:lnTo>
                    <a:pt x="140152" y="804287"/>
                  </a:lnTo>
                  <a:lnTo>
                    <a:pt x="139074" y="804541"/>
                  </a:lnTo>
                  <a:lnTo>
                    <a:pt x="141084" y="804541"/>
                  </a:lnTo>
                  <a:lnTo>
                    <a:pt x="140623" y="804287"/>
                  </a:lnTo>
                  <a:close/>
                </a:path>
                <a:path w="1501140" h="894079">
                  <a:moveTo>
                    <a:pt x="128554" y="798953"/>
                  </a:moveTo>
                  <a:lnTo>
                    <a:pt x="128352" y="798953"/>
                  </a:lnTo>
                  <a:lnTo>
                    <a:pt x="127975" y="799334"/>
                  </a:lnTo>
                  <a:lnTo>
                    <a:pt x="128132" y="799715"/>
                  </a:lnTo>
                  <a:lnTo>
                    <a:pt x="128236" y="800096"/>
                  </a:lnTo>
                  <a:lnTo>
                    <a:pt x="128341" y="800477"/>
                  </a:lnTo>
                  <a:lnTo>
                    <a:pt x="128523" y="800985"/>
                  </a:lnTo>
                  <a:lnTo>
                    <a:pt x="130854" y="800985"/>
                  </a:lnTo>
                  <a:lnTo>
                    <a:pt x="129378" y="800096"/>
                  </a:lnTo>
                  <a:lnTo>
                    <a:pt x="129116" y="799715"/>
                  </a:lnTo>
                  <a:lnTo>
                    <a:pt x="128731" y="799334"/>
                  </a:lnTo>
                  <a:lnTo>
                    <a:pt x="128554" y="798953"/>
                  </a:lnTo>
                  <a:close/>
                </a:path>
                <a:path w="1501140" h="894079">
                  <a:moveTo>
                    <a:pt x="126861" y="798953"/>
                  </a:moveTo>
                  <a:lnTo>
                    <a:pt x="125880" y="798953"/>
                  </a:lnTo>
                  <a:lnTo>
                    <a:pt x="126540" y="799334"/>
                  </a:lnTo>
                  <a:lnTo>
                    <a:pt x="126861" y="798953"/>
                  </a:lnTo>
                  <a:close/>
                </a:path>
                <a:path w="1501140" h="894079">
                  <a:moveTo>
                    <a:pt x="126079" y="794508"/>
                  </a:moveTo>
                  <a:lnTo>
                    <a:pt x="117441" y="794508"/>
                  </a:lnTo>
                  <a:lnTo>
                    <a:pt x="119640" y="795778"/>
                  </a:lnTo>
                  <a:lnTo>
                    <a:pt x="120582" y="795778"/>
                  </a:lnTo>
                  <a:lnTo>
                    <a:pt x="120656" y="795905"/>
                  </a:lnTo>
                  <a:lnTo>
                    <a:pt x="120865" y="796921"/>
                  </a:lnTo>
                  <a:lnTo>
                    <a:pt x="121378" y="797810"/>
                  </a:lnTo>
                  <a:lnTo>
                    <a:pt x="121849" y="797810"/>
                  </a:lnTo>
                  <a:lnTo>
                    <a:pt x="122540" y="798191"/>
                  </a:lnTo>
                  <a:lnTo>
                    <a:pt x="122373" y="798191"/>
                  </a:lnTo>
                  <a:lnTo>
                    <a:pt x="122750" y="798953"/>
                  </a:lnTo>
                  <a:lnTo>
                    <a:pt x="122247" y="798953"/>
                  </a:lnTo>
                  <a:lnTo>
                    <a:pt x="122875" y="798191"/>
                  </a:lnTo>
                  <a:lnTo>
                    <a:pt x="123116" y="797810"/>
                  </a:lnTo>
                  <a:lnTo>
                    <a:pt x="123217" y="796921"/>
                  </a:lnTo>
                  <a:lnTo>
                    <a:pt x="126889" y="796921"/>
                  </a:lnTo>
                  <a:lnTo>
                    <a:pt x="126484" y="795905"/>
                  </a:lnTo>
                  <a:lnTo>
                    <a:pt x="126434" y="795778"/>
                  </a:lnTo>
                  <a:lnTo>
                    <a:pt x="126079" y="794508"/>
                  </a:lnTo>
                  <a:close/>
                </a:path>
                <a:path w="1501140" h="894079">
                  <a:moveTo>
                    <a:pt x="126924" y="796921"/>
                  </a:moveTo>
                  <a:lnTo>
                    <a:pt x="123478" y="796921"/>
                  </a:lnTo>
                  <a:lnTo>
                    <a:pt x="124167" y="797810"/>
                  </a:lnTo>
                  <a:lnTo>
                    <a:pt x="125483" y="797810"/>
                  </a:lnTo>
                  <a:lnTo>
                    <a:pt x="126039" y="798953"/>
                  </a:lnTo>
                  <a:lnTo>
                    <a:pt x="127036" y="798953"/>
                  </a:lnTo>
                  <a:lnTo>
                    <a:pt x="127151" y="798191"/>
                  </a:lnTo>
                  <a:lnTo>
                    <a:pt x="127209" y="797810"/>
                  </a:lnTo>
                  <a:lnTo>
                    <a:pt x="126924" y="796921"/>
                  </a:lnTo>
                  <a:close/>
                </a:path>
                <a:path w="1501140" h="894079">
                  <a:moveTo>
                    <a:pt x="117525" y="795778"/>
                  </a:moveTo>
                  <a:lnTo>
                    <a:pt x="115208" y="795778"/>
                  </a:lnTo>
                  <a:lnTo>
                    <a:pt x="115102" y="796921"/>
                  </a:lnTo>
                  <a:lnTo>
                    <a:pt x="114572" y="796921"/>
                  </a:lnTo>
                  <a:lnTo>
                    <a:pt x="115745" y="797810"/>
                  </a:lnTo>
                  <a:lnTo>
                    <a:pt x="116208" y="797810"/>
                  </a:lnTo>
                  <a:lnTo>
                    <a:pt x="117442" y="795905"/>
                  </a:lnTo>
                  <a:lnTo>
                    <a:pt x="117525" y="795778"/>
                  </a:lnTo>
                  <a:close/>
                </a:path>
                <a:path w="1501140" h="894079">
                  <a:moveTo>
                    <a:pt x="108808" y="789301"/>
                  </a:moveTo>
                  <a:lnTo>
                    <a:pt x="107904" y="789301"/>
                  </a:lnTo>
                  <a:lnTo>
                    <a:pt x="107406" y="790190"/>
                  </a:lnTo>
                  <a:lnTo>
                    <a:pt x="106632" y="790190"/>
                  </a:lnTo>
                  <a:lnTo>
                    <a:pt x="105745" y="790444"/>
                  </a:lnTo>
                  <a:lnTo>
                    <a:pt x="101934" y="790444"/>
                  </a:lnTo>
                  <a:lnTo>
                    <a:pt x="104827" y="793111"/>
                  </a:lnTo>
                  <a:lnTo>
                    <a:pt x="107822" y="793111"/>
                  </a:lnTo>
                  <a:lnTo>
                    <a:pt x="108551" y="794508"/>
                  </a:lnTo>
                  <a:lnTo>
                    <a:pt x="109682" y="795778"/>
                  </a:lnTo>
                  <a:lnTo>
                    <a:pt x="111428" y="795778"/>
                  </a:lnTo>
                  <a:lnTo>
                    <a:pt x="111546" y="795905"/>
                  </a:lnTo>
                  <a:lnTo>
                    <a:pt x="112017" y="796286"/>
                  </a:lnTo>
                  <a:lnTo>
                    <a:pt x="111867" y="796286"/>
                  </a:lnTo>
                  <a:lnTo>
                    <a:pt x="111765" y="794508"/>
                  </a:lnTo>
                  <a:lnTo>
                    <a:pt x="113249" y="794508"/>
                  </a:lnTo>
                  <a:lnTo>
                    <a:pt x="113808" y="793492"/>
                  </a:lnTo>
                  <a:lnTo>
                    <a:pt x="126011" y="793492"/>
                  </a:lnTo>
                  <a:lnTo>
                    <a:pt x="125985" y="793111"/>
                  </a:lnTo>
                  <a:lnTo>
                    <a:pt x="127064" y="792603"/>
                  </a:lnTo>
                  <a:lnTo>
                    <a:pt x="133472" y="792603"/>
                  </a:lnTo>
                  <a:lnTo>
                    <a:pt x="133807" y="792349"/>
                  </a:lnTo>
                  <a:lnTo>
                    <a:pt x="114844" y="792349"/>
                  </a:lnTo>
                  <a:lnTo>
                    <a:pt x="108687" y="791587"/>
                  </a:lnTo>
                  <a:lnTo>
                    <a:pt x="111059" y="791587"/>
                  </a:lnTo>
                  <a:lnTo>
                    <a:pt x="110588" y="791333"/>
                  </a:lnTo>
                  <a:lnTo>
                    <a:pt x="109138" y="790190"/>
                  </a:lnTo>
                  <a:lnTo>
                    <a:pt x="108808" y="789301"/>
                  </a:lnTo>
                  <a:close/>
                </a:path>
                <a:path w="1501140" h="894079">
                  <a:moveTo>
                    <a:pt x="113317" y="795778"/>
                  </a:moveTo>
                  <a:lnTo>
                    <a:pt x="113007" y="795778"/>
                  </a:lnTo>
                  <a:lnTo>
                    <a:pt x="113195" y="796286"/>
                  </a:lnTo>
                  <a:lnTo>
                    <a:pt x="113317" y="795778"/>
                  </a:lnTo>
                  <a:close/>
                </a:path>
                <a:path w="1501140" h="894079">
                  <a:moveTo>
                    <a:pt x="113377" y="794508"/>
                  </a:moveTo>
                  <a:lnTo>
                    <a:pt x="112059" y="794508"/>
                  </a:lnTo>
                  <a:lnTo>
                    <a:pt x="113211" y="795778"/>
                  </a:lnTo>
                  <a:lnTo>
                    <a:pt x="113377" y="794508"/>
                  </a:lnTo>
                  <a:close/>
                </a:path>
                <a:path w="1501140" h="894079">
                  <a:moveTo>
                    <a:pt x="126011" y="793492"/>
                  </a:moveTo>
                  <a:lnTo>
                    <a:pt x="113808" y="793492"/>
                  </a:lnTo>
                  <a:lnTo>
                    <a:pt x="113832" y="793746"/>
                  </a:lnTo>
                  <a:lnTo>
                    <a:pt x="113941" y="794508"/>
                  </a:lnTo>
                  <a:lnTo>
                    <a:pt x="114240" y="795778"/>
                  </a:lnTo>
                  <a:lnTo>
                    <a:pt x="118823" y="795778"/>
                  </a:lnTo>
                  <a:lnTo>
                    <a:pt x="116467" y="794508"/>
                  </a:lnTo>
                  <a:lnTo>
                    <a:pt x="126079" y="794508"/>
                  </a:lnTo>
                  <a:lnTo>
                    <a:pt x="126011" y="793492"/>
                  </a:lnTo>
                  <a:close/>
                </a:path>
                <a:path w="1501140" h="894079">
                  <a:moveTo>
                    <a:pt x="107267" y="793111"/>
                  </a:moveTo>
                  <a:lnTo>
                    <a:pt x="104694" y="793111"/>
                  </a:lnTo>
                  <a:lnTo>
                    <a:pt x="104907" y="793492"/>
                  </a:lnTo>
                  <a:lnTo>
                    <a:pt x="105106" y="793746"/>
                  </a:lnTo>
                  <a:lnTo>
                    <a:pt x="106865" y="794508"/>
                  </a:lnTo>
                  <a:lnTo>
                    <a:pt x="106530" y="793746"/>
                  </a:lnTo>
                  <a:lnTo>
                    <a:pt x="107275" y="793746"/>
                  </a:lnTo>
                  <a:lnTo>
                    <a:pt x="107267" y="793111"/>
                  </a:lnTo>
                  <a:close/>
                </a:path>
                <a:path w="1501140" h="894079">
                  <a:moveTo>
                    <a:pt x="132055" y="792603"/>
                  </a:moveTo>
                  <a:lnTo>
                    <a:pt x="127064" y="792603"/>
                  </a:lnTo>
                  <a:lnTo>
                    <a:pt x="130270" y="794508"/>
                  </a:lnTo>
                  <a:lnTo>
                    <a:pt x="125420" y="794508"/>
                  </a:lnTo>
                  <a:lnTo>
                    <a:pt x="133838" y="793746"/>
                  </a:lnTo>
                  <a:lnTo>
                    <a:pt x="131268" y="793746"/>
                  </a:lnTo>
                  <a:lnTo>
                    <a:pt x="131608" y="793111"/>
                  </a:lnTo>
                  <a:lnTo>
                    <a:pt x="132055" y="792603"/>
                  </a:lnTo>
                  <a:close/>
                </a:path>
                <a:path w="1501140" h="894079">
                  <a:moveTo>
                    <a:pt x="112300" y="791587"/>
                  </a:moveTo>
                  <a:lnTo>
                    <a:pt x="111059" y="791587"/>
                  </a:lnTo>
                  <a:lnTo>
                    <a:pt x="112473" y="792349"/>
                  </a:lnTo>
                  <a:lnTo>
                    <a:pt x="113038" y="792349"/>
                  </a:lnTo>
                  <a:lnTo>
                    <a:pt x="112300" y="791587"/>
                  </a:lnTo>
                  <a:close/>
                </a:path>
                <a:path w="1501140" h="894079">
                  <a:moveTo>
                    <a:pt x="122027" y="791587"/>
                  </a:moveTo>
                  <a:lnTo>
                    <a:pt x="121299" y="791587"/>
                  </a:lnTo>
                  <a:lnTo>
                    <a:pt x="121394" y="792349"/>
                  </a:lnTo>
                  <a:lnTo>
                    <a:pt x="121248" y="792349"/>
                  </a:lnTo>
                  <a:lnTo>
                    <a:pt x="122027" y="791587"/>
                  </a:lnTo>
                  <a:close/>
                </a:path>
                <a:path w="1501140" h="894079">
                  <a:moveTo>
                    <a:pt x="114368" y="791333"/>
                  </a:moveTo>
                  <a:lnTo>
                    <a:pt x="112314" y="791333"/>
                  </a:lnTo>
                  <a:lnTo>
                    <a:pt x="112300" y="791587"/>
                  </a:lnTo>
                  <a:lnTo>
                    <a:pt x="114666" y="791587"/>
                  </a:lnTo>
                  <a:lnTo>
                    <a:pt x="114368" y="791333"/>
                  </a:lnTo>
                  <a:close/>
                </a:path>
                <a:path w="1501140" h="894079">
                  <a:moveTo>
                    <a:pt x="117792" y="790444"/>
                  </a:moveTo>
                  <a:lnTo>
                    <a:pt x="114373" y="790444"/>
                  </a:lnTo>
                  <a:lnTo>
                    <a:pt x="115619" y="791333"/>
                  </a:lnTo>
                  <a:lnTo>
                    <a:pt x="115944" y="791333"/>
                  </a:lnTo>
                  <a:lnTo>
                    <a:pt x="115619" y="791587"/>
                  </a:lnTo>
                  <a:lnTo>
                    <a:pt x="118530" y="791587"/>
                  </a:lnTo>
                  <a:lnTo>
                    <a:pt x="117792" y="790444"/>
                  </a:lnTo>
                  <a:close/>
                </a:path>
                <a:path w="1501140" h="894079">
                  <a:moveTo>
                    <a:pt x="121268" y="791333"/>
                  </a:moveTo>
                  <a:lnTo>
                    <a:pt x="119315" y="791333"/>
                  </a:lnTo>
                  <a:lnTo>
                    <a:pt x="119101" y="791587"/>
                  </a:lnTo>
                  <a:lnTo>
                    <a:pt x="121299" y="791587"/>
                  </a:lnTo>
                  <a:lnTo>
                    <a:pt x="121268" y="791333"/>
                  </a:lnTo>
                  <a:close/>
                </a:path>
                <a:path w="1501140" h="894079">
                  <a:moveTo>
                    <a:pt x="123388" y="791333"/>
                  </a:moveTo>
                  <a:lnTo>
                    <a:pt x="122523" y="791333"/>
                  </a:lnTo>
                  <a:lnTo>
                    <a:pt x="122027" y="791587"/>
                  </a:lnTo>
                  <a:lnTo>
                    <a:pt x="123504" y="791587"/>
                  </a:lnTo>
                  <a:lnTo>
                    <a:pt x="123388" y="791333"/>
                  </a:lnTo>
                  <a:close/>
                </a:path>
                <a:path w="1501140" h="894079">
                  <a:moveTo>
                    <a:pt x="135043" y="789301"/>
                  </a:moveTo>
                  <a:lnTo>
                    <a:pt x="126137" y="789301"/>
                  </a:lnTo>
                  <a:lnTo>
                    <a:pt x="126668" y="790190"/>
                  </a:lnTo>
                  <a:lnTo>
                    <a:pt x="126521" y="790190"/>
                  </a:lnTo>
                  <a:lnTo>
                    <a:pt x="125875" y="791333"/>
                  </a:lnTo>
                  <a:lnTo>
                    <a:pt x="124205" y="791333"/>
                  </a:lnTo>
                  <a:lnTo>
                    <a:pt x="123985" y="791587"/>
                  </a:lnTo>
                  <a:lnTo>
                    <a:pt x="134540" y="791587"/>
                  </a:lnTo>
                  <a:lnTo>
                    <a:pt x="134760" y="790444"/>
                  </a:lnTo>
                  <a:lnTo>
                    <a:pt x="134716" y="790190"/>
                  </a:lnTo>
                  <a:lnTo>
                    <a:pt x="135043" y="789301"/>
                  </a:lnTo>
                  <a:close/>
                </a:path>
                <a:path w="1501140" h="894079">
                  <a:moveTo>
                    <a:pt x="118865" y="789301"/>
                  </a:moveTo>
                  <a:lnTo>
                    <a:pt x="118572" y="789301"/>
                  </a:lnTo>
                  <a:lnTo>
                    <a:pt x="119012" y="790190"/>
                  </a:lnTo>
                  <a:lnTo>
                    <a:pt x="119137" y="790444"/>
                  </a:lnTo>
                  <a:lnTo>
                    <a:pt x="119485" y="791333"/>
                  </a:lnTo>
                  <a:lnTo>
                    <a:pt x="121504" y="791333"/>
                  </a:lnTo>
                  <a:lnTo>
                    <a:pt x="120656" y="790190"/>
                  </a:lnTo>
                  <a:lnTo>
                    <a:pt x="118865" y="789301"/>
                  </a:lnTo>
                  <a:close/>
                </a:path>
                <a:path w="1501140" h="894079">
                  <a:moveTo>
                    <a:pt x="105880" y="789301"/>
                  </a:moveTo>
                  <a:lnTo>
                    <a:pt x="98798" y="789301"/>
                  </a:lnTo>
                  <a:lnTo>
                    <a:pt x="100384" y="790444"/>
                  </a:lnTo>
                  <a:lnTo>
                    <a:pt x="105745" y="790444"/>
                  </a:lnTo>
                  <a:lnTo>
                    <a:pt x="105775" y="790190"/>
                  </a:lnTo>
                  <a:lnTo>
                    <a:pt x="105880" y="789301"/>
                  </a:lnTo>
                  <a:close/>
                </a:path>
                <a:path w="1501140" h="894079">
                  <a:moveTo>
                    <a:pt x="115090" y="789301"/>
                  </a:moveTo>
                  <a:lnTo>
                    <a:pt x="114855" y="789301"/>
                  </a:lnTo>
                  <a:lnTo>
                    <a:pt x="114928" y="790190"/>
                  </a:lnTo>
                  <a:lnTo>
                    <a:pt x="114520" y="790190"/>
                  </a:lnTo>
                  <a:lnTo>
                    <a:pt x="114624" y="790444"/>
                  </a:lnTo>
                  <a:lnTo>
                    <a:pt x="117301" y="790444"/>
                  </a:lnTo>
                  <a:lnTo>
                    <a:pt x="115090" y="789301"/>
                  </a:lnTo>
                  <a:close/>
                </a:path>
                <a:path w="1501140" h="894079">
                  <a:moveTo>
                    <a:pt x="90020" y="784729"/>
                  </a:moveTo>
                  <a:lnTo>
                    <a:pt x="88243" y="784729"/>
                  </a:lnTo>
                  <a:lnTo>
                    <a:pt x="88478" y="785110"/>
                  </a:lnTo>
                  <a:lnTo>
                    <a:pt x="97387" y="790190"/>
                  </a:lnTo>
                  <a:lnTo>
                    <a:pt x="100031" y="790190"/>
                  </a:lnTo>
                  <a:lnTo>
                    <a:pt x="98798" y="789301"/>
                  </a:lnTo>
                  <a:lnTo>
                    <a:pt x="104521" y="789301"/>
                  </a:lnTo>
                  <a:lnTo>
                    <a:pt x="104469" y="788412"/>
                  </a:lnTo>
                  <a:lnTo>
                    <a:pt x="97473" y="788412"/>
                  </a:lnTo>
                  <a:lnTo>
                    <a:pt x="97426" y="788285"/>
                  </a:lnTo>
                  <a:lnTo>
                    <a:pt x="96991" y="787650"/>
                  </a:lnTo>
                  <a:lnTo>
                    <a:pt x="95368" y="787650"/>
                  </a:lnTo>
                  <a:lnTo>
                    <a:pt x="94855" y="787396"/>
                  </a:lnTo>
                  <a:lnTo>
                    <a:pt x="95525" y="787142"/>
                  </a:lnTo>
                  <a:lnTo>
                    <a:pt x="95798" y="787142"/>
                  </a:lnTo>
                  <a:lnTo>
                    <a:pt x="94876" y="786126"/>
                  </a:lnTo>
                  <a:lnTo>
                    <a:pt x="95944" y="786126"/>
                  </a:lnTo>
                  <a:lnTo>
                    <a:pt x="92447" y="785618"/>
                  </a:lnTo>
                  <a:lnTo>
                    <a:pt x="90020" y="784729"/>
                  </a:lnTo>
                  <a:close/>
                </a:path>
                <a:path w="1501140" h="894079">
                  <a:moveTo>
                    <a:pt x="107148" y="789301"/>
                  </a:moveTo>
                  <a:lnTo>
                    <a:pt x="105880" y="789301"/>
                  </a:lnTo>
                  <a:lnTo>
                    <a:pt x="105775" y="790190"/>
                  </a:lnTo>
                  <a:lnTo>
                    <a:pt x="88897" y="790190"/>
                  </a:lnTo>
                  <a:lnTo>
                    <a:pt x="107148" y="789301"/>
                  </a:lnTo>
                  <a:close/>
                </a:path>
                <a:path w="1501140" h="894079">
                  <a:moveTo>
                    <a:pt x="133943" y="786126"/>
                  </a:moveTo>
                  <a:lnTo>
                    <a:pt x="124794" y="786126"/>
                  </a:lnTo>
                  <a:lnTo>
                    <a:pt x="124852" y="787142"/>
                  </a:lnTo>
                  <a:lnTo>
                    <a:pt x="124967" y="788412"/>
                  </a:lnTo>
                  <a:lnTo>
                    <a:pt x="125319" y="789301"/>
                  </a:lnTo>
                  <a:lnTo>
                    <a:pt x="135315" y="789301"/>
                  </a:lnTo>
                  <a:lnTo>
                    <a:pt x="133849" y="788412"/>
                  </a:lnTo>
                  <a:lnTo>
                    <a:pt x="134294" y="788412"/>
                  </a:lnTo>
                  <a:lnTo>
                    <a:pt x="134233" y="788285"/>
                  </a:lnTo>
                  <a:lnTo>
                    <a:pt x="134034" y="787650"/>
                  </a:lnTo>
                  <a:lnTo>
                    <a:pt x="133943" y="786126"/>
                  </a:lnTo>
                  <a:close/>
                </a:path>
                <a:path w="1501140" h="894079">
                  <a:moveTo>
                    <a:pt x="104462" y="788285"/>
                  </a:moveTo>
                  <a:lnTo>
                    <a:pt x="98311" y="788285"/>
                  </a:lnTo>
                  <a:lnTo>
                    <a:pt x="98384" y="788412"/>
                  </a:lnTo>
                  <a:lnTo>
                    <a:pt x="104469" y="788412"/>
                  </a:lnTo>
                  <a:lnTo>
                    <a:pt x="104462" y="788285"/>
                  </a:lnTo>
                  <a:close/>
                </a:path>
                <a:path w="1501140" h="894079">
                  <a:moveTo>
                    <a:pt x="99316" y="787142"/>
                  </a:moveTo>
                  <a:lnTo>
                    <a:pt x="98572" y="787142"/>
                  </a:lnTo>
                  <a:lnTo>
                    <a:pt x="98206" y="787650"/>
                  </a:lnTo>
                  <a:lnTo>
                    <a:pt x="98136" y="788285"/>
                  </a:lnTo>
                  <a:lnTo>
                    <a:pt x="99665" y="788285"/>
                  </a:lnTo>
                  <a:lnTo>
                    <a:pt x="99473" y="787650"/>
                  </a:lnTo>
                  <a:lnTo>
                    <a:pt x="99431" y="787396"/>
                  </a:lnTo>
                  <a:lnTo>
                    <a:pt x="99316" y="787142"/>
                  </a:lnTo>
                  <a:close/>
                </a:path>
                <a:path w="1501140" h="894079">
                  <a:moveTo>
                    <a:pt x="100604" y="787396"/>
                  </a:moveTo>
                  <a:lnTo>
                    <a:pt x="99973" y="788285"/>
                  </a:lnTo>
                  <a:lnTo>
                    <a:pt x="101520" y="788285"/>
                  </a:lnTo>
                  <a:lnTo>
                    <a:pt x="101036" y="787650"/>
                  </a:lnTo>
                  <a:lnTo>
                    <a:pt x="101274" y="787650"/>
                  </a:lnTo>
                  <a:lnTo>
                    <a:pt x="100604" y="787396"/>
                  </a:lnTo>
                  <a:close/>
                </a:path>
                <a:path w="1501140" h="894079">
                  <a:moveTo>
                    <a:pt x="102995" y="787650"/>
                  </a:moveTo>
                  <a:lnTo>
                    <a:pt x="101813" y="787650"/>
                  </a:lnTo>
                  <a:lnTo>
                    <a:pt x="101002" y="788285"/>
                  </a:lnTo>
                  <a:lnTo>
                    <a:pt x="102912" y="788285"/>
                  </a:lnTo>
                  <a:lnTo>
                    <a:pt x="102995" y="787650"/>
                  </a:lnTo>
                  <a:close/>
                </a:path>
                <a:path w="1501140" h="894079">
                  <a:moveTo>
                    <a:pt x="102138" y="787396"/>
                  </a:moveTo>
                  <a:lnTo>
                    <a:pt x="100842" y="787396"/>
                  </a:lnTo>
                  <a:lnTo>
                    <a:pt x="101036" y="787650"/>
                  </a:lnTo>
                  <a:lnTo>
                    <a:pt x="101813" y="787650"/>
                  </a:lnTo>
                  <a:lnTo>
                    <a:pt x="102138" y="787396"/>
                  </a:lnTo>
                  <a:close/>
                </a:path>
                <a:path w="1501140" h="894079">
                  <a:moveTo>
                    <a:pt x="123192" y="787396"/>
                  </a:moveTo>
                  <a:lnTo>
                    <a:pt x="103029" y="787396"/>
                  </a:lnTo>
                  <a:lnTo>
                    <a:pt x="102995" y="787650"/>
                  </a:lnTo>
                  <a:lnTo>
                    <a:pt x="123514" y="787650"/>
                  </a:lnTo>
                  <a:lnTo>
                    <a:pt x="123192" y="787396"/>
                  </a:lnTo>
                  <a:close/>
                </a:path>
                <a:path w="1501140" h="894079">
                  <a:moveTo>
                    <a:pt x="123765" y="786126"/>
                  </a:moveTo>
                  <a:lnTo>
                    <a:pt x="121920" y="786126"/>
                  </a:lnTo>
                  <a:lnTo>
                    <a:pt x="122869" y="787142"/>
                  </a:lnTo>
                  <a:lnTo>
                    <a:pt x="123514" y="787650"/>
                  </a:lnTo>
                  <a:lnTo>
                    <a:pt x="123765" y="786126"/>
                  </a:lnTo>
                  <a:close/>
                </a:path>
                <a:path w="1501140" h="894079">
                  <a:moveTo>
                    <a:pt x="124866" y="787396"/>
                  </a:moveTo>
                  <a:lnTo>
                    <a:pt x="123556" y="787396"/>
                  </a:lnTo>
                  <a:lnTo>
                    <a:pt x="123514" y="787650"/>
                  </a:lnTo>
                  <a:lnTo>
                    <a:pt x="124881" y="787650"/>
                  </a:lnTo>
                  <a:lnTo>
                    <a:pt x="124866" y="787396"/>
                  </a:lnTo>
                  <a:close/>
                </a:path>
                <a:path w="1501140" h="894079">
                  <a:moveTo>
                    <a:pt x="103106" y="787142"/>
                  </a:moveTo>
                  <a:lnTo>
                    <a:pt x="102462" y="787142"/>
                  </a:lnTo>
                  <a:lnTo>
                    <a:pt x="102138" y="787396"/>
                  </a:lnTo>
                  <a:lnTo>
                    <a:pt x="103043" y="787396"/>
                  </a:lnTo>
                  <a:lnTo>
                    <a:pt x="103106" y="787142"/>
                  </a:lnTo>
                  <a:close/>
                </a:path>
                <a:path w="1501140" h="894079">
                  <a:moveTo>
                    <a:pt x="124404" y="786126"/>
                  </a:moveTo>
                  <a:lnTo>
                    <a:pt x="124006" y="786126"/>
                  </a:lnTo>
                  <a:lnTo>
                    <a:pt x="123357" y="787142"/>
                  </a:lnTo>
                  <a:lnTo>
                    <a:pt x="125242" y="787142"/>
                  </a:lnTo>
                  <a:lnTo>
                    <a:pt x="124404" y="786126"/>
                  </a:lnTo>
                  <a:close/>
                </a:path>
                <a:path w="1501140" h="894079">
                  <a:moveTo>
                    <a:pt x="121650" y="785618"/>
                  </a:moveTo>
                  <a:lnTo>
                    <a:pt x="93620" y="785618"/>
                  </a:lnTo>
                  <a:lnTo>
                    <a:pt x="94771" y="786126"/>
                  </a:lnTo>
                  <a:lnTo>
                    <a:pt x="121860" y="786126"/>
                  </a:lnTo>
                  <a:lnTo>
                    <a:pt x="121650" y="785618"/>
                  </a:lnTo>
                  <a:close/>
                </a:path>
                <a:path w="1501140" h="894079">
                  <a:moveTo>
                    <a:pt x="122818" y="784729"/>
                  </a:moveTo>
                  <a:lnTo>
                    <a:pt x="121623" y="784729"/>
                  </a:lnTo>
                  <a:lnTo>
                    <a:pt x="121271" y="785110"/>
                  </a:lnTo>
                  <a:lnTo>
                    <a:pt x="121441" y="785110"/>
                  </a:lnTo>
                  <a:lnTo>
                    <a:pt x="121650" y="785618"/>
                  </a:lnTo>
                  <a:lnTo>
                    <a:pt x="132915" y="785618"/>
                  </a:lnTo>
                  <a:lnTo>
                    <a:pt x="132732" y="785237"/>
                  </a:lnTo>
                  <a:lnTo>
                    <a:pt x="123943" y="785237"/>
                  </a:lnTo>
                  <a:lnTo>
                    <a:pt x="122818" y="784729"/>
                  </a:lnTo>
                  <a:close/>
                </a:path>
                <a:path w="1501140" h="894079">
                  <a:moveTo>
                    <a:pt x="126331" y="783967"/>
                  </a:moveTo>
                  <a:lnTo>
                    <a:pt x="125513" y="783967"/>
                  </a:lnTo>
                  <a:lnTo>
                    <a:pt x="125128" y="785110"/>
                  </a:lnTo>
                  <a:lnTo>
                    <a:pt x="125085" y="785237"/>
                  </a:lnTo>
                  <a:lnTo>
                    <a:pt x="132732" y="785237"/>
                  </a:lnTo>
                  <a:lnTo>
                    <a:pt x="132488" y="784729"/>
                  </a:lnTo>
                  <a:lnTo>
                    <a:pt x="126812" y="784729"/>
                  </a:lnTo>
                  <a:lnTo>
                    <a:pt x="126331" y="783967"/>
                  </a:lnTo>
                  <a:close/>
                </a:path>
                <a:path w="1501140" h="894079">
                  <a:moveTo>
                    <a:pt x="122327" y="783967"/>
                  </a:moveTo>
                  <a:lnTo>
                    <a:pt x="121131" y="783967"/>
                  </a:lnTo>
                  <a:lnTo>
                    <a:pt x="122818" y="784729"/>
                  </a:lnTo>
                  <a:lnTo>
                    <a:pt x="121623" y="784729"/>
                  </a:lnTo>
                  <a:lnTo>
                    <a:pt x="122327" y="783967"/>
                  </a:lnTo>
                  <a:close/>
                </a:path>
                <a:path w="1501140" h="894079">
                  <a:moveTo>
                    <a:pt x="128027" y="783586"/>
                  </a:moveTo>
                  <a:lnTo>
                    <a:pt x="127147" y="784729"/>
                  </a:lnTo>
                  <a:lnTo>
                    <a:pt x="132488" y="784729"/>
                  </a:lnTo>
                  <a:lnTo>
                    <a:pt x="132257" y="783967"/>
                  </a:lnTo>
                  <a:lnTo>
                    <a:pt x="130069" y="783967"/>
                  </a:lnTo>
                  <a:lnTo>
                    <a:pt x="128027" y="783586"/>
                  </a:lnTo>
                  <a:close/>
                </a:path>
                <a:path w="1501140" h="894079">
                  <a:moveTo>
                    <a:pt x="224137" y="820218"/>
                  </a:moveTo>
                  <a:lnTo>
                    <a:pt x="223835" y="819998"/>
                  </a:lnTo>
                  <a:lnTo>
                    <a:pt x="224626" y="820574"/>
                  </a:lnTo>
                  <a:lnTo>
                    <a:pt x="224137" y="820218"/>
                  </a:lnTo>
                  <a:close/>
                </a:path>
                <a:path w="1501140" h="894079">
                  <a:moveTo>
                    <a:pt x="219466" y="821160"/>
                  </a:moveTo>
                  <a:lnTo>
                    <a:pt x="217941" y="821160"/>
                  </a:lnTo>
                  <a:lnTo>
                    <a:pt x="216747" y="822092"/>
                  </a:lnTo>
                  <a:lnTo>
                    <a:pt x="216363" y="823087"/>
                  </a:lnTo>
                  <a:lnTo>
                    <a:pt x="216286" y="823286"/>
                  </a:lnTo>
                  <a:lnTo>
                    <a:pt x="216629" y="823715"/>
                  </a:lnTo>
                  <a:lnTo>
                    <a:pt x="219679" y="823715"/>
                  </a:lnTo>
                  <a:lnTo>
                    <a:pt x="220108" y="823087"/>
                  </a:lnTo>
                  <a:lnTo>
                    <a:pt x="219972" y="822323"/>
                  </a:lnTo>
                  <a:lnTo>
                    <a:pt x="219466" y="821160"/>
                  </a:lnTo>
                  <a:close/>
                </a:path>
                <a:path w="1501140" h="894079">
                  <a:moveTo>
                    <a:pt x="219466" y="821160"/>
                  </a:moveTo>
                  <a:lnTo>
                    <a:pt x="219375" y="820951"/>
                  </a:lnTo>
                  <a:lnTo>
                    <a:pt x="219872" y="822092"/>
                  </a:lnTo>
                  <a:lnTo>
                    <a:pt x="219466" y="821160"/>
                  </a:lnTo>
                  <a:close/>
                </a:path>
                <a:path w="1501140" h="894079">
                  <a:moveTo>
                    <a:pt x="177063" y="815590"/>
                  </a:moveTo>
                  <a:lnTo>
                    <a:pt x="174262" y="815590"/>
                  </a:lnTo>
                  <a:lnTo>
                    <a:pt x="176462" y="816501"/>
                  </a:lnTo>
                  <a:lnTo>
                    <a:pt x="184730" y="816501"/>
                  </a:lnTo>
                  <a:lnTo>
                    <a:pt x="177063" y="815590"/>
                  </a:lnTo>
                  <a:close/>
                </a:path>
                <a:path w="1501140" h="894079">
                  <a:moveTo>
                    <a:pt x="179104" y="815590"/>
                  </a:moveTo>
                  <a:lnTo>
                    <a:pt x="177063" y="815590"/>
                  </a:lnTo>
                  <a:lnTo>
                    <a:pt x="184730" y="816501"/>
                  </a:lnTo>
                  <a:lnTo>
                    <a:pt x="176531" y="816501"/>
                  </a:lnTo>
                  <a:lnTo>
                    <a:pt x="179104" y="815590"/>
                  </a:lnTo>
                  <a:close/>
                </a:path>
                <a:path w="1501140" h="894079">
                  <a:moveTo>
                    <a:pt x="179104" y="815590"/>
                  </a:moveTo>
                  <a:lnTo>
                    <a:pt x="176531" y="816501"/>
                  </a:lnTo>
                  <a:lnTo>
                    <a:pt x="179279" y="816501"/>
                  </a:lnTo>
                  <a:lnTo>
                    <a:pt x="179104" y="815590"/>
                  </a:lnTo>
                  <a:close/>
                </a:path>
                <a:path w="1501140" h="894079">
                  <a:moveTo>
                    <a:pt x="181988" y="815590"/>
                  </a:moveTo>
                  <a:lnTo>
                    <a:pt x="179104" y="815590"/>
                  </a:lnTo>
                  <a:lnTo>
                    <a:pt x="179279" y="816501"/>
                  </a:lnTo>
                  <a:lnTo>
                    <a:pt x="179690" y="816501"/>
                  </a:lnTo>
                  <a:lnTo>
                    <a:pt x="181988" y="815590"/>
                  </a:lnTo>
                  <a:close/>
                </a:path>
                <a:path w="1501140" h="894079">
                  <a:moveTo>
                    <a:pt x="181680" y="810386"/>
                  </a:moveTo>
                  <a:lnTo>
                    <a:pt x="179108" y="810993"/>
                  </a:lnTo>
                  <a:lnTo>
                    <a:pt x="177146" y="810993"/>
                  </a:lnTo>
                  <a:lnTo>
                    <a:pt x="176183" y="811380"/>
                  </a:lnTo>
                  <a:lnTo>
                    <a:pt x="175062" y="812166"/>
                  </a:lnTo>
                  <a:lnTo>
                    <a:pt x="172842" y="814124"/>
                  </a:lnTo>
                  <a:lnTo>
                    <a:pt x="174081" y="815590"/>
                  </a:lnTo>
                  <a:lnTo>
                    <a:pt x="181988" y="815590"/>
                  </a:lnTo>
                  <a:lnTo>
                    <a:pt x="179690" y="816501"/>
                  </a:lnTo>
                  <a:lnTo>
                    <a:pt x="183311" y="816501"/>
                  </a:lnTo>
                  <a:lnTo>
                    <a:pt x="184497" y="814982"/>
                  </a:lnTo>
                  <a:lnTo>
                    <a:pt x="183774" y="813810"/>
                  </a:lnTo>
                  <a:lnTo>
                    <a:pt x="182664" y="812658"/>
                  </a:lnTo>
                  <a:lnTo>
                    <a:pt x="182350" y="811527"/>
                  </a:lnTo>
                  <a:lnTo>
                    <a:pt x="181898" y="810993"/>
                  </a:lnTo>
                  <a:lnTo>
                    <a:pt x="181722" y="810721"/>
                  </a:lnTo>
                  <a:lnTo>
                    <a:pt x="181680" y="810386"/>
                  </a:lnTo>
                  <a:close/>
                </a:path>
                <a:path w="1501140" h="894079">
                  <a:moveTo>
                    <a:pt x="70877" y="776429"/>
                  </a:moveTo>
                  <a:lnTo>
                    <a:pt x="69945" y="776429"/>
                  </a:lnTo>
                  <a:lnTo>
                    <a:pt x="69599" y="776659"/>
                  </a:lnTo>
                  <a:lnTo>
                    <a:pt x="70631" y="777633"/>
                  </a:lnTo>
                  <a:lnTo>
                    <a:pt x="71578" y="778073"/>
                  </a:lnTo>
                  <a:lnTo>
                    <a:pt x="73964" y="778073"/>
                  </a:lnTo>
                  <a:lnTo>
                    <a:pt x="73861" y="777832"/>
                  </a:lnTo>
                  <a:lnTo>
                    <a:pt x="71578" y="778073"/>
                  </a:lnTo>
                  <a:lnTo>
                    <a:pt x="71059" y="777832"/>
                  </a:lnTo>
                  <a:lnTo>
                    <a:pt x="71807" y="777633"/>
                  </a:lnTo>
                  <a:lnTo>
                    <a:pt x="71411" y="776921"/>
                  </a:lnTo>
                  <a:lnTo>
                    <a:pt x="70877" y="776429"/>
                  </a:lnTo>
                  <a:close/>
                </a:path>
                <a:path w="1501140" h="894079">
                  <a:moveTo>
                    <a:pt x="65043" y="775224"/>
                  </a:moveTo>
                  <a:lnTo>
                    <a:pt x="64217" y="775224"/>
                  </a:lnTo>
                  <a:lnTo>
                    <a:pt x="65188" y="775633"/>
                  </a:lnTo>
                  <a:lnTo>
                    <a:pt x="64671" y="775633"/>
                  </a:lnTo>
                  <a:lnTo>
                    <a:pt x="65043" y="775224"/>
                  </a:lnTo>
                  <a:close/>
                </a:path>
                <a:path w="1501140" h="894079">
                  <a:moveTo>
                    <a:pt x="67562" y="767434"/>
                  </a:moveTo>
                  <a:lnTo>
                    <a:pt x="66521" y="767434"/>
                  </a:lnTo>
                  <a:lnTo>
                    <a:pt x="66134" y="767685"/>
                  </a:lnTo>
                  <a:lnTo>
                    <a:pt x="65107" y="768586"/>
                  </a:lnTo>
                  <a:lnTo>
                    <a:pt x="64835" y="768774"/>
                  </a:lnTo>
                  <a:lnTo>
                    <a:pt x="64584" y="769162"/>
                  </a:lnTo>
                  <a:lnTo>
                    <a:pt x="64508" y="769424"/>
                  </a:lnTo>
                  <a:lnTo>
                    <a:pt x="64395" y="769811"/>
                  </a:lnTo>
                  <a:lnTo>
                    <a:pt x="64120" y="771434"/>
                  </a:lnTo>
                  <a:lnTo>
                    <a:pt x="64071" y="772052"/>
                  </a:lnTo>
                  <a:lnTo>
                    <a:pt x="64259" y="772355"/>
                  </a:lnTo>
                  <a:lnTo>
                    <a:pt x="64710" y="772670"/>
                  </a:lnTo>
                  <a:lnTo>
                    <a:pt x="65128" y="773005"/>
                  </a:lnTo>
                  <a:lnTo>
                    <a:pt x="65599" y="773675"/>
                  </a:lnTo>
                  <a:lnTo>
                    <a:pt x="66072" y="774439"/>
                  </a:lnTo>
                  <a:lnTo>
                    <a:pt x="66322" y="775224"/>
                  </a:lnTo>
                  <a:lnTo>
                    <a:pt x="66657" y="775633"/>
                  </a:lnTo>
                  <a:lnTo>
                    <a:pt x="67129" y="775633"/>
                  </a:lnTo>
                  <a:lnTo>
                    <a:pt x="67624" y="775224"/>
                  </a:lnTo>
                  <a:lnTo>
                    <a:pt x="67987" y="774732"/>
                  </a:lnTo>
                  <a:lnTo>
                    <a:pt x="67920" y="774439"/>
                  </a:lnTo>
                  <a:lnTo>
                    <a:pt x="66912" y="774439"/>
                  </a:lnTo>
                  <a:lnTo>
                    <a:pt x="68119" y="773675"/>
                  </a:lnTo>
                  <a:lnTo>
                    <a:pt x="69935" y="773675"/>
                  </a:lnTo>
                  <a:lnTo>
                    <a:pt x="69893" y="773005"/>
                  </a:lnTo>
                  <a:lnTo>
                    <a:pt x="70024" y="772670"/>
                  </a:lnTo>
                  <a:lnTo>
                    <a:pt x="70081" y="772523"/>
                  </a:lnTo>
                  <a:lnTo>
                    <a:pt x="70350" y="772052"/>
                  </a:lnTo>
                  <a:lnTo>
                    <a:pt x="70437" y="771434"/>
                  </a:lnTo>
                  <a:lnTo>
                    <a:pt x="70107" y="769811"/>
                  </a:lnTo>
                  <a:lnTo>
                    <a:pt x="70029" y="769424"/>
                  </a:lnTo>
                  <a:lnTo>
                    <a:pt x="69745" y="768774"/>
                  </a:lnTo>
                  <a:lnTo>
                    <a:pt x="69662" y="768586"/>
                  </a:lnTo>
                  <a:lnTo>
                    <a:pt x="68689" y="767853"/>
                  </a:lnTo>
                  <a:lnTo>
                    <a:pt x="67562" y="767434"/>
                  </a:lnTo>
                  <a:close/>
                </a:path>
                <a:path w="1501140" h="894079">
                  <a:moveTo>
                    <a:pt x="64186" y="774439"/>
                  </a:moveTo>
                  <a:lnTo>
                    <a:pt x="63788" y="774439"/>
                  </a:lnTo>
                  <a:lnTo>
                    <a:pt x="63744" y="774732"/>
                  </a:lnTo>
                  <a:lnTo>
                    <a:pt x="64842" y="774732"/>
                  </a:lnTo>
                  <a:lnTo>
                    <a:pt x="64186" y="774439"/>
                  </a:lnTo>
                  <a:close/>
                </a:path>
                <a:path w="1501140" h="894079">
                  <a:moveTo>
                    <a:pt x="76563" y="780544"/>
                  </a:moveTo>
                  <a:lnTo>
                    <a:pt x="76081" y="780282"/>
                  </a:lnTo>
                  <a:lnTo>
                    <a:pt x="74804" y="781099"/>
                  </a:lnTo>
                  <a:lnTo>
                    <a:pt x="75861" y="781601"/>
                  </a:lnTo>
                  <a:lnTo>
                    <a:pt x="75554" y="781936"/>
                  </a:lnTo>
                  <a:lnTo>
                    <a:pt x="77289" y="781434"/>
                  </a:lnTo>
                  <a:lnTo>
                    <a:pt x="76563" y="780544"/>
                  </a:lnTo>
                  <a:close/>
                </a:path>
                <a:path w="1501140" h="894079">
                  <a:moveTo>
                    <a:pt x="73280" y="780146"/>
                  </a:moveTo>
                  <a:lnTo>
                    <a:pt x="71788" y="780146"/>
                  </a:lnTo>
                  <a:lnTo>
                    <a:pt x="71882" y="780774"/>
                  </a:lnTo>
                  <a:lnTo>
                    <a:pt x="73269" y="780774"/>
                  </a:lnTo>
                  <a:lnTo>
                    <a:pt x="73280" y="780146"/>
                  </a:lnTo>
                  <a:close/>
                </a:path>
                <a:path w="1501140" h="894079">
                  <a:moveTo>
                    <a:pt x="363570" y="413770"/>
                  </a:moveTo>
                  <a:lnTo>
                    <a:pt x="362655" y="413770"/>
                  </a:lnTo>
                  <a:lnTo>
                    <a:pt x="360945" y="414408"/>
                  </a:lnTo>
                  <a:lnTo>
                    <a:pt x="359947" y="414408"/>
                  </a:lnTo>
                  <a:lnTo>
                    <a:pt x="359779" y="414785"/>
                  </a:lnTo>
                  <a:lnTo>
                    <a:pt x="359695" y="414974"/>
                  </a:lnTo>
                  <a:lnTo>
                    <a:pt x="359459" y="415361"/>
                  </a:lnTo>
                  <a:lnTo>
                    <a:pt x="359193" y="415707"/>
                  </a:lnTo>
                  <a:lnTo>
                    <a:pt x="358941" y="416157"/>
                  </a:lnTo>
                  <a:lnTo>
                    <a:pt x="358781" y="416523"/>
                  </a:lnTo>
                  <a:lnTo>
                    <a:pt x="358496" y="417361"/>
                  </a:lnTo>
                  <a:lnTo>
                    <a:pt x="357873" y="417361"/>
                  </a:lnTo>
                  <a:lnTo>
                    <a:pt x="358921" y="418387"/>
                  </a:lnTo>
                  <a:lnTo>
                    <a:pt x="362219" y="424691"/>
                  </a:lnTo>
                  <a:lnTo>
                    <a:pt x="362439" y="425392"/>
                  </a:lnTo>
                  <a:lnTo>
                    <a:pt x="362470" y="427005"/>
                  </a:lnTo>
                  <a:lnTo>
                    <a:pt x="362596" y="427507"/>
                  </a:lnTo>
                  <a:lnTo>
                    <a:pt x="362784" y="427780"/>
                  </a:lnTo>
                  <a:lnTo>
                    <a:pt x="363287" y="428240"/>
                  </a:lnTo>
                  <a:lnTo>
                    <a:pt x="363503" y="428586"/>
                  </a:lnTo>
                  <a:lnTo>
                    <a:pt x="364170" y="430167"/>
                  </a:lnTo>
                  <a:lnTo>
                    <a:pt x="364564" y="430753"/>
                  </a:lnTo>
                  <a:lnTo>
                    <a:pt x="365203" y="431266"/>
                  </a:lnTo>
                  <a:lnTo>
                    <a:pt x="367988" y="431266"/>
                  </a:lnTo>
                  <a:lnTo>
                    <a:pt x="368983" y="432198"/>
                  </a:lnTo>
                  <a:lnTo>
                    <a:pt x="370030" y="432408"/>
                  </a:lnTo>
                  <a:lnTo>
                    <a:pt x="370407" y="432774"/>
                  </a:lnTo>
                  <a:lnTo>
                    <a:pt x="371402" y="434502"/>
                  </a:lnTo>
                  <a:lnTo>
                    <a:pt x="371632" y="435444"/>
                  </a:lnTo>
                  <a:lnTo>
                    <a:pt x="372035" y="435905"/>
                  </a:lnTo>
                  <a:lnTo>
                    <a:pt x="373056" y="435905"/>
                  </a:lnTo>
                  <a:lnTo>
                    <a:pt x="373391" y="436073"/>
                  </a:lnTo>
                  <a:lnTo>
                    <a:pt x="373349" y="435905"/>
                  </a:lnTo>
                  <a:lnTo>
                    <a:pt x="373234" y="435444"/>
                  </a:lnTo>
                  <a:lnTo>
                    <a:pt x="372271" y="433821"/>
                  </a:lnTo>
                  <a:lnTo>
                    <a:pt x="372177" y="433256"/>
                  </a:lnTo>
                  <a:lnTo>
                    <a:pt x="371297" y="430167"/>
                  </a:lnTo>
                  <a:lnTo>
                    <a:pt x="370700" y="429528"/>
                  </a:lnTo>
                  <a:lnTo>
                    <a:pt x="368208" y="429078"/>
                  </a:lnTo>
                  <a:lnTo>
                    <a:pt x="367590" y="428586"/>
                  </a:lnTo>
                  <a:lnTo>
                    <a:pt x="363119" y="421225"/>
                  </a:lnTo>
                  <a:lnTo>
                    <a:pt x="362470" y="418775"/>
                  </a:lnTo>
                  <a:lnTo>
                    <a:pt x="362286" y="418387"/>
                  </a:lnTo>
                  <a:lnTo>
                    <a:pt x="362282" y="416523"/>
                  </a:lnTo>
                  <a:lnTo>
                    <a:pt x="362711" y="415361"/>
                  </a:lnTo>
                  <a:lnTo>
                    <a:pt x="363371" y="414785"/>
                  </a:lnTo>
                  <a:lnTo>
                    <a:pt x="363444" y="414408"/>
                  </a:lnTo>
                  <a:lnTo>
                    <a:pt x="363570" y="413770"/>
                  </a:lnTo>
                  <a:close/>
                </a:path>
                <a:path w="1501140" h="894079">
                  <a:moveTo>
                    <a:pt x="311236" y="835561"/>
                  </a:moveTo>
                  <a:lnTo>
                    <a:pt x="310870" y="835688"/>
                  </a:lnTo>
                  <a:lnTo>
                    <a:pt x="310754" y="835942"/>
                  </a:lnTo>
                  <a:lnTo>
                    <a:pt x="310953" y="835942"/>
                  </a:lnTo>
                  <a:lnTo>
                    <a:pt x="311079" y="836196"/>
                  </a:lnTo>
                  <a:lnTo>
                    <a:pt x="311843" y="836196"/>
                  </a:lnTo>
                  <a:lnTo>
                    <a:pt x="311739" y="835942"/>
                  </a:lnTo>
                  <a:lnTo>
                    <a:pt x="311634" y="835688"/>
                  </a:lnTo>
                  <a:lnTo>
                    <a:pt x="311236" y="835561"/>
                  </a:lnTo>
                  <a:close/>
                </a:path>
                <a:path w="1501140" h="894079">
                  <a:moveTo>
                    <a:pt x="289251" y="835307"/>
                  </a:moveTo>
                  <a:lnTo>
                    <a:pt x="287755" y="835307"/>
                  </a:lnTo>
                  <a:lnTo>
                    <a:pt x="291540" y="835688"/>
                  </a:lnTo>
                  <a:lnTo>
                    <a:pt x="291614" y="835561"/>
                  </a:lnTo>
                  <a:lnTo>
                    <a:pt x="288783" y="835561"/>
                  </a:lnTo>
                  <a:lnTo>
                    <a:pt x="289251" y="835307"/>
                  </a:lnTo>
                  <a:close/>
                </a:path>
                <a:path w="1501140" h="894079">
                  <a:moveTo>
                    <a:pt x="289718" y="835053"/>
                  </a:moveTo>
                  <a:lnTo>
                    <a:pt x="288783" y="835561"/>
                  </a:lnTo>
                  <a:lnTo>
                    <a:pt x="291614" y="835561"/>
                  </a:lnTo>
                  <a:lnTo>
                    <a:pt x="291760" y="835307"/>
                  </a:lnTo>
                  <a:lnTo>
                    <a:pt x="292085" y="835307"/>
                  </a:lnTo>
                  <a:lnTo>
                    <a:pt x="289718" y="835053"/>
                  </a:lnTo>
                  <a:close/>
                </a:path>
                <a:path w="1501140" h="894079">
                  <a:moveTo>
                    <a:pt x="301460" y="834037"/>
                  </a:moveTo>
                  <a:lnTo>
                    <a:pt x="300252" y="834037"/>
                  </a:lnTo>
                  <a:lnTo>
                    <a:pt x="300353" y="834418"/>
                  </a:lnTo>
                  <a:lnTo>
                    <a:pt x="300420" y="834672"/>
                  </a:lnTo>
                  <a:lnTo>
                    <a:pt x="300524" y="834926"/>
                  </a:lnTo>
                  <a:lnTo>
                    <a:pt x="300577" y="835053"/>
                  </a:lnTo>
                  <a:lnTo>
                    <a:pt x="300681" y="835307"/>
                  </a:lnTo>
                  <a:lnTo>
                    <a:pt x="301561" y="835561"/>
                  </a:lnTo>
                  <a:lnTo>
                    <a:pt x="300919" y="835561"/>
                  </a:lnTo>
                  <a:lnTo>
                    <a:pt x="301729" y="835053"/>
                  </a:lnTo>
                  <a:lnTo>
                    <a:pt x="301603" y="834672"/>
                  </a:lnTo>
                  <a:lnTo>
                    <a:pt x="301519" y="834418"/>
                  </a:lnTo>
                  <a:lnTo>
                    <a:pt x="301460" y="834037"/>
                  </a:lnTo>
                  <a:close/>
                </a:path>
                <a:path w="1501140" h="894079">
                  <a:moveTo>
                    <a:pt x="292790" y="834418"/>
                  </a:moveTo>
                  <a:lnTo>
                    <a:pt x="291681" y="834418"/>
                  </a:lnTo>
                  <a:lnTo>
                    <a:pt x="290772" y="835307"/>
                  </a:lnTo>
                  <a:lnTo>
                    <a:pt x="291703" y="835307"/>
                  </a:lnTo>
                  <a:lnTo>
                    <a:pt x="291750" y="834926"/>
                  </a:lnTo>
                  <a:lnTo>
                    <a:pt x="296971" y="834926"/>
                  </a:lnTo>
                  <a:lnTo>
                    <a:pt x="297440" y="834672"/>
                  </a:lnTo>
                  <a:lnTo>
                    <a:pt x="294060" y="834672"/>
                  </a:lnTo>
                  <a:lnTo>
                    <a:pt x="292790" y="834418"/>
                  </a:lnTo>
                  <a:close/>
                </a:path>
                <a:path w="1501140" h="894079">
                  <a:moveTo>
                    <a:pt x="294498" y="834926"/>
                  </a:moveTo>
                  <a:lnTo>
                    <a:pt x="292938" y="834926"/>
                  </a:lnTo>
                  <a:lnTo>
                    <a:pt x="293519" y="835053"/>
                  </a:lnTo>
                  <a:lnTo>
                    <a:pt x="294498" y="834926"/>
                  </a:lnTo>
                  <a:close/>
                </a:path>
                <a:path w="1501140" h="894079">
                  <a:moveTo>
                    <a:pt x="296896" y="834926"/>
                  </a:moveTo>
                  <a:lnTo>
                    <a:pt x="296032" y="834926"/>
                  </a:lnTo>
                  <a:lnTo>
                    <a:pt x="296587" y="835053"/>
                  </a:lnTo>
                  <a:lnTo>
                    <a:pt x="296896" y="834926"/>
                  </a:lnTo>
                  <a:close/>
                </a:path>
                <a:path w="1501140" h="894079">
                  <a:moveTo>
                    <a:pt x="291519" y="834164"/>
                  </a:moveTo>
                  <a:lnTo>
                    <a:pt x="291561" y="834672"/>
                  </a:lnTo>
                  <a:lnTo>
                    <a:pt x="291421" y="834672"/>
                  </a:lnTo>
                  <a:lnTo>
                    <a:pt x="291681" y="834418"/>
                  </a:lnTo>
                  <a:lnTo>
                    <a:pt x="292790" y="834418"/>
                  </a:lnTo>
                  <a:lnTo>
                    <a:pt x="291519" y="834164"/>
                  </a:lnTo>
                  <a:close/>
                </a:path>
                <a:path w="1501140" h="894079">
                  <a:moveTo>
                    <a:pt x="294011" y="834418"/>
                  </a:moveTo>
                  <a:lnTo>
                    <a:pt x="292790" y="834418"/>
                  </a:lnTo>
                  <a:lnTo>
                    <a:pt x="294060" y="834672"/>
                  </a:lnTo>
                  <a:lnTo>
                    <a:pt x="292839" y="834672"/>
                  </a:lnTo>
                  <a:lnTo>
                    <a:pt x="294011" y="834418"/>
                  </a:lnTo>
                  <a:close/>
                </a:path>
                <a:path w="1501140" h="894079">
                  <a:moveTo>
                    <a:pt x="296148" y="831751"/>
                  </a:moveTo>
                  <a:lnTo>
                    <a:pt x="295967" y="831878"/>
                  </a:lnTo>
                  <a:lnTo>
                    <a:pt x="295488" y="832132"/>
                  </a:lnTo>
                  <a:lnTo>
                    <a:pt x="295362" y="832386"/>
                  </a:lnTo>
                  <a:lnTo>
                    <a:pt x="295237" y="832640"/>
                  </a:lnTo>
                  <a:lnTo>
                    <a:pt x="295111" y="832894"/>
                  </a:lnTo>
                  <a:lnTo>
                    <a:pt x="295048" y="833021"/>
                  </a:lnTo>
                  <a:lnTo>
                    <a:pt x="294922" y="833275"/>
                  </a:lnTo>
                  <a:lnTo>
                    <a:pt x="294797" y="833529"/>
                  </a:lnTo>
                  <a:lnTo>
                    <a:pt x="294671" y="833783"/>
                  </a:lnTo>
                  <a:lnTo>
                    <a:pt x="294011" y="834418"/>
                  </a:lnTo>
                  <a:lnTo>
                    <a:pt x="292839" y="834672"/>
                  </a:lnTo>
                  <a:lnTo>
                    <a:pt x="297440" y="834672"/>
                  </a:lnTo>
                  <a:lnTo>
                    <a:pt x="298378" y="834164"/>
                  </a:lnTo>
                  <a:lnTo>
                    <a:pt x="300111" y="834164"/>
                  </a:lnTo>
                  <a:lnTo>
                    <a:pt x="300252" y="834037"/>
                  </a:lnTo>
                  <a:lnTo>
                    <a:pt x="301460" y="834037"/>
                  </a:lnTo>
                  <a:lnTo>
                    <a:pt x="301540" y="833529"/>
                  </a:lnTo>
                  <a:lnTo>
                    <a:pt x="301749" y="833275"/>
                  </a:lnTo>
                  <a:lnTo>
                    <a:pt x="305331" y="833275"/>
                  </a:lnTo>
                  <a:lnTo>
                    <a:pt x="306689" y="832894"/>
                  </a:lnTo>
                  <a:lnTo>
                    <a:pt x="306863" y="832894"/>
                  </a:lnTo>
                  <a:lnTo>
                    <a:pt x="307421" y="832640"/>
                  </a:lnTo>
                  <a:lnTo>
                    <a:pt x="297980" y="832640"/>
                  </a:lnTo>
                  <a:lnTo>
                    <a:pt x="297415" y="832386"/>
                  </a:lnTo>
                  <a:lnTo>
                    <a:pt x="296901" y="831878"/>
                  </a:lnTo>
                  <a:lnTo>
                    <a:pt x="296148" y="831751"/>
                  </a:lnTo>
                  <a:close/>
                </a:path>
                <a:path w="1501140" h="894079">
                  <a:moveTo>
                    <a:pt x="299268" y="834418"/>
                  </a:moveTo>
                  <a:lnTo>
                    <a:pt x="297909" y="834418"/>
                  </a:lnTo>
                  <a:lnTo>
                    <a:pt x="297440" y="834672"/>
                  </a:lnTo>
                  <a:lnTo>
                    <a:pt x="300106" y="834672"/>
                  </a:lnTo>
                  <a:lnTo>
                    <a:pt x="299268" y="834418"/>
                  </a:lnTo>
                  <a:close/>
                </a:path>
                <a:path w="1501140" h="894079">
                  <a:moveTo>
                    <a:pt x="300111" y="834164"/>
                  </a:moveTo>
                  <a:lnTo>
                    <a:pt x="298880" y="834164"/>
                  </a:lnTo>
                  <a:lnTo>
                    <a:pt x="299268" y="834418"/>
                  </a:lnTo>
                  <a:lnTo>
                    <a:pt x="300106" y="834672"/>
                  </a:lnTo>
                  <a:lnTo>
                    <a:pt x="299545" y="834672"/>
                  </a:lnTo>
                  <a:lnTo>
                    <a:pt x="300111" y="834164"/>
                  </a:lnTo>
                  <a:close/>
                </a:path>
                <a:path w="1501140" h="894079">
                  <a:moveTo>
                    <a:pt x="300353" y="834418"/>
                  </a:moveTo>
                  <a:lnTo>
                    <a:pt x="299828" y="834418"/>
                  </a:lnTo>
                  <a:lnTo>
                    <a:pt x="299545" y="834672"/>
                  </a:lnTo>
                  <a:lnTo>
                    <a:pt x="300420" y="834672"/>
                  </a:lnTo>
                  <a:lnTo>
                    <a:pt x="300353" y="834418"/>
                  </a:lnTo>
                  <a:close/>
                </a:path>
                <a:path w="1501140" h="894079">
                  <a:moveTo>
                    <a:pt x="304736" y="833783"/>
                  </a:moveTo>
                  <a:lnTo>
                    <a:pt x="303425" y="833783"/>
                  </a:lnTo>
                  <a:lnTo>
                    <a:pt x="304943" y="834418"/>
                  </a:lnTo>
                  <a:lnTo>
                    <a:pt x="304657" y="834418"/>
                  </a:lnTo>
                  <a:lnTo>
                    <a:pt x="304605" y="834037"/>
                  </a:lnTo>
                  <a:lnTo>
                    <a:pt x="304438" y="834037"/>
                  </a:lnTo>
                  <a:lnTo>
                    <a:pt x="304736" y="833783"/>
                  </a:lnTo>
                  <a:close/>
                </a:path>
                <a:path w="1501140" h="894079">
                  <a:moveTo>
                    <a:pt x="345598" y="833783"/>
                  </a:moveTo>
                  <a:lnTo>
                    <a:pt x="345253" y="833783"/>
                  </a:lnTo>
                  <a:lnTo>
                    <a:pt x="345340" y="834037"/>
                  </a:lnTo>
                  <a:lnTo>
                    <a:pt x="345479" y="834037"/>
                  </a:lnTo>
                  <a:lnTo>
                    <a:pt x="345598" y="833783"/>
                  </a:lnTo>
                  <a:close/>
                </a:path>
                <a:path w="1501140" h="894079">
                  <a:moveTo>
                    <a:pt x="302818" y="833529"/>
                  </a:moveTo>
                  <a:lnTo>
                    <a:pt x="301427" y="833529"/>
                  </a:lnTo>
                  <a:lnTo>
                    <a:pt x="301444" y="833783"/>
                  </a:lnTo>
                  <a:lnTo>
                    <a:pt x="303425" y="833783"/>
                  </a:lnTo>
                  <a:lnTo>
                    <a:pt x="302818" y="833529"/>
                  </a:lnTo>
                  <a:close/>
                </a:path>
                <a:path w="1501140" h="894079">
                  <a:moveTo>
                    <a:pt x="345166" y="833529"/>
                  </a:moveTo>
                  <a:lnTo>
                    <a:pt x="305033" y="833529"/>
                  </a:lnTo>
                  <a:lnTo>
                    <a:pt x="304736" y="833783"/>
                  </a:lnTo>
                  <a:lnTo>
                    <a:pt x="345253" y="833783"/>
                  </a:lnTo>
                  <a:lnTo>
                    <a:pt x="345166" y="833529"/>
                  </a:lnTo>
                  <a:close/>
                </a:path>
                <a:path w="1501140" h="894079">
                  <a:moveTo>
                    <a:pt x="305331" y="833275"/>
                  </a:moveTo>
                  <a:lnTo>
                    <a:pt x="301749" y="833275"/>
                  </a:lnTo>
                  <a:lnTo>
                    <a:pt x="303278" y="833529"/>
                  </a:lnTo>
                  <a:lnTo>
                    <a:pt x="305033" y="833529"/>
                  </a:lnTo>
                  <a:lnTo>
                    <a:pt x="305331" y="833275"/>
                  </a:lnTo>
                  <a:close/>
                </a:path>
                <a:path w="1501140" h="894079">
                  <a:moveTo>
                    <a:pt x="346549" y="832894"/>
                  </a:moveTo>
                  <a:lnTo>
                    <a:pt x="344806" y="832894"/>
                  </a:lnTo>
                  <a:lnTo>
                    <a:pt x="344921" y="833021"/>
                  </a:lnTo>
                  <a:lnTo>
                    <a:pt x="345079" y="833275"/>
                  </a:lnTo>
                  <a:lnTo>
                    <a:pt x="345166" y="833529"/>
                  </a:lnTo>
                  <a:lnTo>
                    <a:pt x="345717" y="833529"/>
                  </a:lnTo>
                  <a:lnTo>
                    <a:pt x="346549" y="832894"/>
                  </a:lnTo>
                  <a:close/>
                </a:path>
                <a:path w="1501140" h="894079">
                  <a:moveTo>
                    <a:pt x="371843" y="832894"/>
                  </a:moveTo>
                  <a:lnTo>
                    <a:pt x="370606" y="832894"/>
                  </a:lnTo>
                  <a:lnTo>
                    <a:pt x="371025" y="833529"/>
                  </a:lnTo>
                  <a:lnTo>
                    <a:pt x="371433" y="833529"/>
                  </a:lnTo>
                  <a:lnTo>
                    <a:pt x="371761" y="833021"/>
                  </a:lnTo>
                  <a:lnTo>
                    <a:pt x="371843" y="832894"/>
                  </a:lnTo>
                  <a:close/>
                </a:path>
                <a:path w="1501140" h="894079">
                  <a:moveTo>
                    <a:pt x="368925" y="833021"/>
                  </a:moveTo>
                  <a:lnTo>
                    <a:pt x="346383" y="833021"/>
                  </a:lnTo>
                  <a:lnTo>
                    <a:pt x="346050" y="833275"/>
                  </a:lnTo>
                  <a:lnTo>
                    <a:pt x="368978" y="833275"/>
                  </a:lnTo>
                  <a:lnTo>
                    <a:pt x="368925" y="833021"/>
                  </a:lnTo>
                  <a:close/>
                </a:path>
                <a:path w="1501140" h="894079">
                  <a:moveTo>
                    <a:pt x="369159" y="832894"/>
                  </a:moveTo>
                  <a:lnTo>
                    <a:pt x="368898" y="832894"/>
                  </a:lnTo>
                  <a:lnTo>
                    <a:pt x="368978" y="833275"/>
                  </a:lnTo>
                  <a:lnTo>
                    <a:pt x="368848" y="833275"/>
                  </a:lnTo>
                  <a:lnTo>
                    <a:pt x="369055" y="833021"/>
                  </a:lnTo>
                  <a:lnTo>
                    <a:pt x="369159" y="832894"/>
                  </a:lnTo>
                  <a:close/>
                </a:path>
                <a:path w="1501140" h="894079">
                  <a:moveTo>
                    <a:pt x="370690" y="833021"/>
                  </a:moveTo>
                  <a:lnTo>
                    <a:pt x="369055" y="833021"/>
                  </a:lnTo>
                  <a:lnTo>
                    <a:pt x="368848" y="833275"/>
                  </a:lnTo>
                  <a:lnTo>
                    <a:pt x="370857" y="833275"/>
                  </a:lnTo>
                  <a:lnTo>
                    <a:pt x="370690" y="833021"/>
                  </a:lnTo>
                  <a:close/>
                </a:path>
                <a:path w="1501140" h="894079">
                  <a:moveTo>
                    <a:pt x="340701" y="832894"/>
                  </a:moveTo>
                  <a:lnTo>
                    <a:pt x="340377" y="832894"/>
                  </a:lnTo>
                  <a:lnTo>
                    <a:pt x="340356" y="833021"/>
                  </a:lnTo>
                  <a:lnTo>
                    <a:pt x="340701" y="832894"/>
                  </a:lnTo>
                  <a:close/>
                </a:path>
                <a:path w="1501140" h="894079">
                  <a:moveTo>
                    <a:pt x="340418" y="832640"/>
                  </a:moveTo>
                  <a:lnTo>
                    <a:pt x="307595" y="832640"/>
                  </a:lnTo>
                  <a:lnTo>
                    <a:pt x="306689" y="832894"/>
                  </a:lnTo>
                  <a:lnTo>
                    <a:pt x="340377" y="832894"/>
                  </a:lnTo>
                  <a:lnTo>
                    <a:pt x="340418" y="832640"/>
                  </a:lnTo>
                  <a:close/>
                </a:path>
                <a:path w="1501140" h="894079">
                  <a:moveTo>
                    <a:pt x="344146" y="832640"/>
                  </a:moveTo>
                  <a:lnTo>
                    <a:pt x="341392" y="832640"/>
                  </a:lnTo>
                  <a:lnTo>
                    <a:pt x="340701" y="832894"/>
                  </a:lnTo>
                  <a:lnTo>
                    <a:pt x="344806" y="832894"/>
                  </a:lnTo>
                  <a:lnTo>
                    <a:pt x="344146" y="832640"/>
                  </a:lnTo>
                  <a:close/>
                </a:path>
                <a:path w="1501140" h="894079">
                  <a:moveTo>
                    <a:pt x="352093" y="832640"/>
                  </a:moveTo>
                  <a:lnTo>
                    <a:pt x="346882" y="832640"/>
                  </a:lnTo>
                  <a:lnTo>
                    <a:pt x="346549" y="832894"/>
                  </a:lnTo>
                  <a:lnTo>
                    <a:pt x="352388" y="832894"/>
                  </a:lnTo>
                  <a:lnTo>
                    <a:pt x="352093" y="832640"/>
                  </a:lnTo>
                  <a:close/>
                </a:path>
                <a:path w="1501140" h="894079">
                  <a:moveTo>
                    <a:pt x="368845" y="832640"/>
                  </a:moveTo>
                  <a:lnTo>
                    <a:pt x="352460" y="832640"/>
                  </a:lnTo>
                  <a:lnTo>
                    <a:pt x="352020" y="832894"/>
                  </a:lnTo>
                  <a:lnTo>
                    <a:pt x="368898" y="832894"/>
                  </a:lnTo>
                  <a:lnTo>
                    <a:pt x="368845" y="832640"/>
                  </a:lnTo>
                  <a:close/>
                </a:path>
                <a:path w="1501140" h="894079">
                  <a:moveTo>
                    <a:pt x="370438" y="832640"/>
                  </a:moveTo>
                  <a:lnTo>
                    <a:pt x="369366" y="832640"/>
                  </a:lnTo>
                  <a:lnTo>
                    <a:pt x="369159" y="832894"/>
                  </a:lnTo>
                  <a:lnTo>
                    <a:pt x="370606" y="832894"/>
                  </a:lnTo>
                  <a:lnTo>
                    <a:pt x="370438" y="832640"/>
                  </a:lnTo>
                  <a:close/>
                </a:path>
                <a:path w="1501140" h="894079">
                  <a:moveTo>
                    <a:pt x="300880" y="829084"/>
                  </a:moveTo>
                  <a:lnTo>
                    <a:pt x="300221" y="829719"/>
                  </a:lnTo>
                  <a:lnTo>
                    <a:pt x="300162" y="829846"/>
                  </a:lnTo>
                  <a:lnTo>
                    <a:pt x="300044" y="830100"/>
                  </a:lnTo>
                  <a:lnTo>
                    <a:pt x="299927" y="830354"/>
                  </a:lnTo>
                  <a:lnTo>
                    <a:pt x="299809" y="830608"/>
                  </a:lnTo>
                  <a:lnTo>
                    <a:pt x="299692" y="830862"/>
                  </a:lnTo>
                  <a:lnTo>
                    <a:pt x="299633" y="830989"/>
                  </a:lnTo>
                  <a:lnTo>
                    <a:pt x="299515" y="831243"/>
                  </a:lnTo>
                  <a:lnTo>
                    <a:pt x="299355" y="831497"/>
                  </a:lnTo>
                  <a:lnTo>
                    <a:pt x="298849" y="832132"/>
                  </a:lnTo>
                  <a:lnTo>
                    <a:pt x="297980" y="832640"/>
                  </a:lnTo>
                  <a:lnTo>
                    <a:pt x="307421" y="832640"/>
                  </a:lnTo>
                  <a:lnTo>
                    <a:pt x="307980" y="832386"/>
                  </a:lnTo>
                  <a:lnTo>
                    <a:pt x="308901" y="832132"/>
                  </a:lnTo>
                  <a:lnTo>
                    <a:pt x="313094" y="832132"/>
                  </a:lnTo>
                  <a:lnTo>
                    <a:pt x="314603" y="830862"/>
                  </a:lnTo>
                  <a:lnTo>
                    <a:pt x="314982" y="830608"/>
                  </a:lnTo>
                  <a:lnTo>
                    <a:pt x="315438" y="830354"/>
                  </a:lnTo>
                  <a:lnTo>
                    <a:pt x="315958" y="830100"/>
                  </a:lnTo>
                  <a:lnTo>
                    <a:pt x="316545" y="829846"/>
                  </a:lnTo>
                  <a:lnTo>
                    <a:pt x="316731" y="829719"/>
                  </a:lnTo>
                  <a:lnTo>
                    <a:pt x="301383" y="829719"/>
                  </a:lnTo>
                  <a:lnTo>
                    <a:pt x="300880" y="829084"/>
                  </a:lnTo>
                  <a:close/>
                </a:path>
                <a:path w="1501140" h="894079">
                  <a:moveTo>
                    <a:pt x="311144" y="832132"/>
                  </a:moveTo>
                  <a:lnTo>
                    <a:pt x="308901" y="832132"/>
                  </a:lnTo>
                  <a:lnTo>
                    <a:pt x="311107" y="832640"/>
                  </a:lnTo>
                  <a:lnTo>
                    <a:pt x="310359" y="832640"/>
                  </a:lnTo>
                  <a:lnTo>
                    <a:pt x="311144" y="832132"/>
                  </a:lnTo>
                  <a:close/>
                </a:path>
                <a:path w="1501140" h="894079">
                  <a:moveTo>
                    <a:pt x="313094" y="832132"/>
                  </a:moveTo>
                  <a:lnTo>
                    <a:pt x="311460" y="832132"/>
                  </a:lnTo>
                  <a:lnTo>
                    <a:pt x="311938" y="832640"/>
                  </a:lnTo>
                  <a:lnTo>
                    <a:pt x="312608" y="832386"/>
                  </a:lnTo>
                  <a:lnTo>
                    <a:pt x="312792" y="832386"/>
                  </a:lnTo>
                  <a:lnTo>
                    <a:pt x="313094" y="832132"/>
                  </a:lnTo>
                  <a:close/>
                </a:path>
                <a:path w="1501140" h="894079">
                  <a:moveTo>
                    <a:pt x="342104" y="825528"/>
                  </a:moveTo>
                  <a:lnTo>
                    <a:pt x="341560" y="825528"/>
                  </a:lnTo>
                  <a:lnTo>
                    <a:pt x="336251" y="827433"/>
                  </a:lnTo>
                  <a:lnTo>
                    <a:pt x="336324" y="827687"/>
                  </a:lnTo>
                  <a:lnTo>
                    <a:pt x="336419" y="827814"/>
                  </a:lnTo>
                  <a:lnTo>
                    <a:pt x="337110" y="828322"/>
                  </a:lnTo>
                  <a:lnTo>
                    <a:pt x="337131" y="828576"/>
                  </a:lnTo>
                  <a:lnTo>
                    <a:pt x="337246" y="829084"/>
                  </a:lnTo>
                  <a:lnTo>
                    <a:pt x="337717" y="829719"/>
                  </a:lnTo>
                  <a:lnTo>
                    <a:pt x="338398" y="830354"/>
                  </a:lnTo>
                  <a:lnTo>
                    <a:pt x="339989" y="831243"/>
                  </a:lnTo>
                  <a:lnTo>
                    <a:pt x="340345" y="831751"/>
                  </a:lnTo>
                  <a:lnTo>
                    <a:pt x="340418" y="832640"/>
                  </a:lnTo>
                  <a:lnTo>
                    <a:pt x="341556" y="832640"/>
                  </a:lnTo>
                  <a:lnTo>
                    <a:pt x="342282" y="832132"/>
                  </a:lnTo>
                  <a:lnTo>
                    <a:pt x="342869" y="831878"/>
                  </a:lnTo>
                  <a:lnTo>
                    <a:pt x="348026" y="831878"/>
                  </a:lnTo>
                  <a:lnTo>
                    <a:pt x="348073" y="831497"/>
                  </a:lnTo>
                  <a:lnTo>
                    <a:pt x="349092" y="831497"/>
                  </a:lnTo>
                  <a:lnTo>
                    <a:pt x="349916" y="831243"/>
                  </a:lnTo>
                  <a:lnTo>
                    <a:pt x="356596" y="831243"/>
                  </a:lnTo>
                  <a:lnTo>
                    <a:pt x="358701" y="830862"/>
                  </a:lnTo>
                  <a:lnTo>
                    <a:pt x="362198" y="830862"/>
                  </a:lnTo>
                  <a:lnTo>
                    <a:pt x="363350" y="830608"/>
                  </a:lnTo>
                  <a:lnTo>
                    <a:pt x="364072" y="830608"/>
                  </a:lnTo>
                  <a:lnTo>
                    <a:pt x="363779" y="830354"/>
                  </a:lnTo>
                  <a:lnTo>
                    <a:pt x="371685" y="830354"/>
                  </a:lnTo>
                  <a:lnTo>
                    <a:pt x="371747" y="828576"/>
                  </a:lnTo>
                  <a:lnTo>
                    <a:pt x="348515" y="828576"/>
                  </a:lnTo>
                  <a:lnTo>
                    <a:pt x="347709" y="828068"/>
                  </a:lnTo>
                  <a:lnTo>
                    <a:pt x="347389" y="827814"/>
                  </a:lnTo>
                  <a:lnTo>
                    <a:pt x="346799" y="827179"/>
                  </a:lnTo>
                  <a:lnTo>
                    <a:pt x="345162" y="827179"/>
                  </a:lnTo>
                  <a:lnTo>
                    <a:pt x="344513" y="826925"/>
                  </a:lnTo>
                  <a:lnTo>
                    <a:pt x="343767" y="826925"/>
                  </a:lnTo>
                  <a:lnTo>
                    <a:pt x="343646" y="826671"/>
                  </a:lnTo>
                  <a:lnTo>
                    <a:pt x="343586" y="826544"/>
                  </a:lnTo>
                  <a:lnTo>
                    <a:pt x="343465" y="826290"/>
                  </a:lnTo>
                  <a:lnTo>
                    <a:pt x="343193" y="826036"/>
                  </a:lnTo>
                  <a:lnTo>
                    <a:pt x="343375" y="826036"/>
                  </a:lnTo>
                  <a:lnTo>
                    <a:pt x="342104" y="825528"/>
                  </a:lnTo>
                  <a:close/>
                </a:path>
                <a:path w="1501140" h="894079">
                  <a:moveTo>
                    <a:pt x="347548" y="832132"/>
                  </a:moveTo>
                  <a:lnTo>
                    <a:pt x="343451" y="832132"/>
                  </a:lnTo>
                  <a:lnTo>
                    <a:pt x="344146" y="832640"/>
                  </a:lnTo>
                  <a:lnTo>
                    <a:pt x="346882" y="832640"/>
                  </a:lnTo>
                  <a:lnTo>
                    <a:pt x="347548" y="832132"/>
                  </a:lnTo>
                  <a:close/>
                </a:path>
                <a:path w="1501140" h="894079">
                  <a:moveTo>
                    <a:pt x="353779" y="831243"/>
                  </a:moveTo>
                  <a:lnTo>
                    <a:pt x="350471" y="831243"/>
                  </a:lnTo>
                  <a:lnTo>
                    <a:pt x="352093" y="832640"/>
                  </a:lnTo>
                  <a:lnTo>
                    <a:pt x="352576" y="832640"/>
                  </a:lnTo>
                  <a:lnTo>
                    <a:pt x="353508" y="831497"/>
                  </a:lnTo>
                  <a:lnTo>
                    <a:pt x="353779" y="831243"/>
                  </a:lnTo>
                  <a:close/>
                </a:path>
                <a:path w="1501140" h="894079">
                  <a:moveTo>
                    <a:pt x="371685" y="830354"/>
                  </a:moveTo>
                  <a:lnTo>
                    <a:pt x="364501" y="830354"/>
                  </a:lnTo>
                  <a:lnTo>
                    <a:pt x="363350" y="830608"/>
                  </a:lnTo>
                  <a:lnTo>
                    <a:pt x="368344" y="830608"/>
                  </a:lnTo>
                  <a:lnTo>
                    <a:pt x="368470" y="830862"/>
                  </a:lnTo>
                  <a:lnTo>
                    <a:pt x="368550" y="831243"/>
                  </a:lnTo>
                  <a:lnTo>
                    <a:pt x="368657" y="831751"/>
                  </a:lnTo>
                  <a:lnTo>
                    <a:pt x="368738" y="832132"/>
                  </a:lnTo>
                  <a:lnTo>
                    <a:pt x="368845" y="832640"/>
                  </a:lnTo>
                  <a:lnTo>
                    <a:pt x="369366" y="832640"/>
                  </a:lnTo>
                  <a:lnTo>
                    <a:pt x="369780" y="832132"/>
                  </a:lnTo>
                  <a:lnTo>
                    <a:pt x="369517" y="832132"/>
                  </a:lnTo>
                  <a:lnTo>
                    <a:pt x="370250" y="831878"/>
                  </a:lnTo>
                  <a:lnTo>
                    <a:pt x="371963" y="831878"/>
                  </a:lnTo>
                  <a:lnTo>
                    <a:pt x="371847" y="831243"/>
                  </a:lnTo>
                  <a:lnTo>
                    <a:pt x="371731" y="830608"/>
                  </a:lnTo>
                  <a:lnTo>
                    <a:pt x="371685" y="830354"/>
                  </a:lnTo>
                  <a:close/>
                </a:path>
                <a:path w="1501140" h="894079">
                  <a:moveTo>
                    <a:pt x="371963" y="831878"/>
                  </a:moveTo>
                  <a:lnTo>
                    <a:pt x="370250" y="831878"/>
                  </a:lnTo>
                  <a:lnTo>
                    <a:pt x="370376" y="832640"/>
                  </a:lnTo>
                  <a:lnTo>
                    <a:pt x="371942" y="832640"/>
                  </a:lnTo>
                  <a:lnTo>
                    <a:pt x="371963" y="831878"/>
                  </a:lnTo>
                  <a:close/>
                </a:path>
                <a:path w="1501140" h="894079">
                  <a:moveTo>
                    <a:pt x="376475" y="828322"/>
                  </a:moveTo>
                  <a:lnTo>
                    <a:pt x="372716" y="828322"/>
                  </a:lnTo>
                  <a:lnTo>
                    <a:pt x="372815" y="828703"/>
                  </a:lnTo>
                  <a:lnTo>
                    <a:pt x="372925" y="829084"/>
                  </a:lnTo>
                  <a:lnTo>
                    <a:pt x="373035" y="829465"/>
                  </a:lnTo>
                  <a:lnTo>
                    <a:pt x="373109" y="829719"/>
                  </a:lnTo>
                  <a:lnTo>
                    <a:pt x="373213" y="830862"/>
                  </a:lnTo>
                  <a:lnTo>
                    <a:pt x="373842" y="831243"/>
                  </a:lnTo>
                  <a:lnTo>
                    <a:pt x="374093" y="831497"/>
                  </a:lnTo>
                  <a:lnTo>
                    <a:pt x="374191" y="831751"/>
                  </a:lnTo>
                  <a:lnTo>
                    <a:pt x="374239" y="831878"/>
                  </a:lnTo>
                  <a:lnTo>
                    <a:pt x="374337" y="832132"/>
                  </a:lnTo>
                  <a:lnTo>
                    <a:pt x="374435" y="832386"/>
                  </a:lnTo>
                  <a:lnTo>
                    <a:pt x="374533" y="832640"/>
                  </a:lnTo>
                  <a:lnTo>
                    <a:pt x="374951" y="832640"/>
                  </a:lnTo>
                  <a:lnTo>
                    <a:pt x="375245" y="832132"/>
                  </a:lnTo>
                  <a:lnTo>
                    <a:pt x="375177" y="830989"/>
                  </a:lnTo>
                  <a:lnTo>
                    <a:pt x="374972" y="830608"/>
                  </a:lnTo>
                  <a:lnTo>
                    <a:pt x="374728" y="830354"/>
                  </a:lnTo>
                  <a:lnTo>
                    <a:pt x="374593" y="830100"/>
                  </a:lnTo>
                  <a:lnTo>
                    <a:pt x="374491" y="829084"/>
                  </a:lnTo>
                  <a:lnTo>
                    <a:pt x="376461" y="829084"/>
                  </a:lnTo>
                  <a:lnTo>
                    <a:pt x="376475" y="828322"/>
                  </a:lnTo>
                  <a:close/>
                </a:path>
                <a:path w="1501140" h="894079">
                  <a:moveTo>
                    <a:pt x="298849" y="832132"/>
                  </a:moveTo>
                  <a:lnTo>
                    <a:pt x="297158" y="832132"/>
                  </a:lnTo>
                  <a:lnTo>
                    <a:pt x="297415" y="832386"/>
                  </a:lnTo>
                  <a:lnTo>
                    <a:pt x="298414" y="832386"/>
                  </a:lnTo>
                  <a:lnTo>
                    <a:pt x="298849" y="832132"/>
                  </a:lnTo>
                  <a:close/>
                </a:path>
                <a:path w="1501140" h="894079">
                  <a:moveTo>
                    <a:pt x="308901" y="832132"/>
                  </a:moveTo>
                  <a:lnTo>
                    <a:pt x="307980" y="832386"/>
                  </a:lnTo>
                  <a:lnTo>
                    <a:pt x="310004" y="832386"/>
                  </a:lnTo>
                  <a:lnTo>
                    <a:pt x="308901" y="832132"/>
                  </a:lnTo>
                  <a:close/>
                </a:path>
                <a:path w="1501140" h="894079">
                  <a:moveTo>
                    <a:pt x="311460" y="832132"/>
                  </a:moveTo>
                  <a:lnTo>
                    <a:pt x="311144" y="832132"/>
                  </a:lnTo>
                  <a:lnTo>
                    <a:pt x="310752" y="832386"/>
                  </a:lnTo>
                  <a:lnTo>
                    <a:pt x="311699" y="832386"/>
                  </a:lnTo>
                  <a:lnTo>
                    <a:pt x="311460" y="832132"/>
                  </a:lnTo>
                  <a:close/>
                </a:path>
                <a:path w="1501140" h="894079">
                  <a:moveTo>
                    <a:pt x="313278" y="832132"/>
                  </a:moveTo>
                  <a:lnTo>
                    <a:pt x="313094" y="832132"/>
                  </a:lnTo>
                  <a:lnTo>
                    <a:pt x="312792" y="832386"/>
                  </a:lnTo>
                  <a:lnTo>
                    <a:pt x="312608" y="832386"/>
                  </a:lnTo>
                  <a:lnTo>
                    <a:pt x="313278" y="832132"/>
                  </a:lnTo>
                  <a:close/>
                </a:path>
                <a:path w="1501140" h="894079">
                  <a:moveTo>
                    <a:pt x="348026" y="831878"/>
                  </a:moveTo>
                  <a:lnTo>
                    <a:pt x="342869" y="831878"/>
                  </a:lnTo>
                  <a:lnTo>
                    <a:pt x="343685" y="832132"/>
                  </a:lnTo>
                  <a:lnTo>
                    <a:pt x="347548" y="832132"/>
                  </a:lnTo>
                  <a:lnTo>
                    <a:pt x="347215" y="832386"/>
                  </a:lnTo>
                  <a:lnTo>
                    <a:pt x="347963" y="832386"/>
                  </a:lnTo>
                  <a:lnTo>
                    <a:pt x="348026" y="831878"/>
                  </a:lnTo>
                  <a:close/>
                </a:path>
                <a:path w="1501140" h="894079">
                  <a:moveTo>
                    <a:pt x="367747" y="830608"/>
                  </a:moveTo>
                  <a:lnTo>
                    <a:pt x="364072" y="830608"/>
                  </a:lnTo>
                  <a:lnTo>
                    <a:pt x="364805" y="831243"/>
                  </a:lnTo>
                  <a:lnTo>
                    <a:pt x="364564" y="831243"/>
                  </a:lnTo>
                  <a:lnTo>
                    <a:pt x="364187" y="831751"/>
                  </a:lnTo>
                  <a:lnTo>
                    <a:pt x="363967" y="832132"/>
                  </a:lnTo>
                  <a:lnTo>
                    <a:pt x="364484" y="832132"/>
                  </a:lnTo>
                  <a:lnTo>
                    <a:pt x="365054" y="831497"/>
                  </a:lnTo>
                  <a:lnTo>
                    <a:pt x="365216" y="831243"/>
                  </a:lnTo>
                  <a:lnTo>
                    <a:pt x="365437" y="830989"/>
                  </a:lnTo>
                  <a:lnTo>
                    <a:pt x="365577" y="830862"/>
                  </a:lnTo>
                  <a:lnTo>
                    <a:pt x="367586" y="830862"/>
                  </a:lnTo>
                  <a:lnTo>
                    <a:pt x="367747" y="830608"/>
                  </a:lnTo>
                  <a:close/>
                </a:path>
                <a:path w="1501140" h="894079">
                  <a:moveTo>
                    <a:pt x="367586" y="830862"/>
                  </a:moveTo>
                  <a:lnTo>
                    <a:pt x="366152" y="830862"/>
                  </a:lnTo>
                  <a:lnTo>
                    <a:pt x="366138" y="831878"/>
                  </a:lnTo>
                  <a:lnTo>
                    <a:pt x="366313" y="832132"/>
                  </a:lnTo>
                  <a:lnTo>
                    <a:pt x="366777" y="832132"/>
                  </a:lnTo>
                  <a:lnTo>
                    <a:pt x="367505" y="830989"/>
                  </a:lnTo>
                  <a:lnTo>
                    <a:pt x="367586" y="830862"/>
                  </a:lnTo>
                  <a:close/>
                </a:path>
                <a:path w="1501140" h="894079">
                  <a:moveTo>
                    <a:pt x="349092" y="831497"/>
                  </a:moveTo>
                  <a:lnTo>
                    <a:pt x="348073" y="831497"/>
                  </a:lnTo>
                  <a:lnTo>
                    <a:pt x="349287" y="831751"/>
                  </a:lnTo>
                  <a:lnTo>
                    <a:pt x="348268" y="831751"/>
                  </a:lnTo>
                  <a:lnTo>
                    <a:pt x="349092" y="831497"/>
                  </a:lnTo>
                  <a:close/>
                </a:path>
                <a:path w="1501140" h="894079">
                  <a:moveTo>
                    <a:pt x="339989" y="831243"/>
                  </a:moveTo>
                  <a:lnTo>
                    <a:pt x="314150" y="831243"/>
                  </a:lnTo>
                  <a:lnTo>
                    <a:pt x="313849" y="831497"/>
                  </a:lnTo>
                  <a:lnTo>
                    <a:pt x="340167" y="831497"/>
                  </a:lnTo>
                  <a:lnTo>
                    <a:pt x="339989" y="831243"/>
                  </a:lnTo>
                  <a:close/>
                </a:path>
                <a:path w="1501140" h="894079">
                  <a:moveTo>
                    <a:pt x="350471" y="831243"/>
                  </a:moveTo>
                  <a:lnTo>
                    <a:pt x="349916" y="831243"/>
                  </a:lnTo>
                  <a:lnTo>
                    <a:pt x="349092" y="831497"/>
                  </a:lnTo>
                  <a:lnTo>
                    <a:pt x="350765" y="831497"/>
                  </a:lnTo>
                  <a:lnTo>
                    <a:pt x="350471" y="831243"/>
                  </a:lnTo>
                  <a:close/>
                </a:path>
                <a:path w="1501140" h="894079">
                  <a:moveTo>
                    <a:pt x="362198" y="830862"/>
                  </a:moveTo>
                  <a:lnTo>
                    <a:pt x="359973" y="830862"/>
                  </a:lnTo>
                  <a:lnTo>
                    <a:pt x="360543" y="830989"/>
                  </a:lnTo>
                  <a:lnTo>
                    <a:pt x="361622" y="830989"/>
                  </a:lnTo>
                  <a:lnTo>
                    <a:pt x="362198" y="830862"/>
                  </a:lnTo>
                  <a:close/>
                </a:path>
                <a:path w="1501140" h="894079">
                  <a:moveTo>
                    <a:pt x="376461" y="829084"/>
                  </a:moveTo>
                  <a:lnTo>
                    <a:pt x="374491" y="829084"/>
                  </a:lnTo>
                  <a:lnTo>
                    <a:pt x="376030" y="830862"/>
                  </a:lnTo>
                  <a:lnTo>
                    <a:pt x="376428" y="830862"/>
                  </a:lnTo>
                  <a:lnTo>
                    <a:pt x="376461" y="829084"/>
                  </a:lnTo>
                  <a:close/>
                </a:path>
                <a:path w="1501140" h="894079">
                  <a:moveTo>
                    <a:pt x="380890" y="828322"/>
                  </a:moveTo>
                  <a:lnTo>
                    <a:pt x="377154" y="828322"/>
                  </a:lnTo>
                  <a:lnTo>
                    <a:pt x="377265" y="828703"/>
                  </a:lnTo>
                  <a:lnTo>
                    <a:pt x="377377" y="829084"/>
                  </a:lnTo>
                  <a:lnTo>
                    <a:pt x="377488" y="829465"/>
                  </a:lnTo>
                  <a:lnTo>
                    <a:pt x="377600" y="829846"/>
                  </a:lnTo>
                  <a:lnTo>
                    <a:pt x="377690" y="830862"/>
                  </a:lnTo>
                  <a:lnTo>
                    <a:pt x="377911" y="830608"/>
                  </a:lnTo>
                  <a:lnTo>
                    <a:pt x="378019" y="830354"/>
                  </a:lnTo>
                  <a:lnTo>
                    <a:pt x="378127" y="830100"/>
                  </a:lnTo>
                  <a:lnTo>
                    <a:pt x="378234" y="829846"/>
                  </a:lnTo>
                  <a:lnTo>
                    <a:pt x="378288" y="829719"/>
                  </a:lnTo>
                  <a:lnTo>
                    <a:pt x="378396" y="829465"/>
                  </a:lnTo>
                  <a:lnTo>
                    <a:pt x="379381" y="828576"/>
                  </a:lnTo>
                  <a:lnTo>
                    <a:pt x="380873" y="828576"/>
                  </a:lnTo>
                  <a:lnTo>
                    <a:pt x="380890" y="828322"/>
                  </a:lnTo>
                  <a:close/>
                </a:path>
                <a:path w="1501140" h="894079">
                  <a:moveTo>
                    <a:pt x="364501" y="830354"/>
                  </a:moveTo>
                  <a:lnTo>
                    <a:pt x="363779" y="830354"/>
                  </a:lnTo>
                  <a:lnTo>
                    <a:pt x="364072" y="830608"/>
                  </a:lnTo>
                  <a:lnTo>
                    <a:pt x="363350" y="830608"/>
                  </a:lnTo>
                  <a:lnTo>
                    <a:pt x="364501" y="830354"/>
                  </a:lnTo>
                  <a:close/>
                </a:path>
                <a:path w="1501140" h="894079">
                  <a:moveTo>
                    <a:pt x="317801" y="821718"/>
                  </a:moveTo>
                  <a:lnTo>
                    <a:pt x="315966" y="821718"/>
                  </a:lnTo>
                  <a:lnTo>
                    <a:pt x="315118" y="822226"/>
                  </a:lnTo>
                  <a:lnTo>
                    <a:pt x="306974" y="822226"/>
                  </a:lnTo>
                  <a:lnTo>
                    <a:pt x="306168" y="822861"/>
                  </a:lnTo>
                  <a:lnTo>
                    <a:pt x="305274" y="823750"/>
                  </a:lnTo>
                  <a:lnTo>
                    <a:pt x="304937" y="824004"/>
                  </a:lnTo>
                  <a:lnTo>
                    <a:pt x="304844" y="824258"/>
                  </a:lnTo>
                  <a:lnTo>
                    <a:pt x="304751" y="824512"/>
                  </a:lnTo>
                  <a:lnTo>
                    <a:pt x="304705" y="824639"/>
                  </a:lnTo>
                  <a:lnTo>
                    <a:pt x="304612" y="824893"/>
                  </a:lnTo>
                  <a:lnTo>
                    <a:pt x="304518" y="825147"/>
                  </a:lnTo>
                  <a:lnTo>
                    <a:pt x="304436" y="827433"/>
                  </a:lnTo>
                  <a:lnTo>
                    <a:pt x="304281" y="827687"/>
                  </a:lnTo>
                  <a:lnTo>
                    <a:pt x="301383" y="829719"/>
                  </a:lnTo>
                  <a:lnTo>
                    <a:pt x="316731" y="829719"/>
                  </a:lnTo>
                  <a:lnTo>
                    <a:pt x="317102" y="829465"/>
                  </a:lnTo>
                  <a:lnTo>
                    <a:pt x="317238" y="829465"/>
                  </a:lnTo>
                  <a:lnTo>
                    <a:pt x="317540" y="828703"/>
                  </a:lnTo>
                  <a:lnTo>
                    <a:pt x="317590" y="828576"/>
                  </a:lnTo>
                  <a:lnTo>
                    <a:pt x="317690" y="828322"/>
                  </a:lnTo>
                  <a:lnTo>
                    <a:pt x="317791" y="828068"/>
                  </a:lnTo>
                  <a:lnTo>
                    <a:pt x="318754" y="828068"/>
                  </a:lnTo>
                  <a:lnTo>
                    <a:pt x="319475" y="827179"/>
                  </a:lnTo>
                  <a:lnTo>
                    <a:pt x="320087" y="827179"/>
                  </a:lnTo>
                  <a:lnTo>
                    <a:pt x="320210" y="826290"/>
                  </a:lnTo>
                  <a:lnTo>
                    <a:pt x="320642" y="826290"/>
                  </a:lnTo>
                  <a:lnTo>
                    <a:pt x="322011" y="825401"/>
                  </a:lnTo>
                  <a:lnTo>
                    <a:pt x="328591" y="825401"/>
                  </a:lnTo>
                  <a:lnTo>
                    <a:pt x="332243" y="824512"/>
                  </a:lnTo>
                  <a:lnTo>
                    <a:pt x="334440" y="824512"/>
                  </a:lnTo>
                  <a:lnTo>
                    <a:pt x="335982" y="824258"/>
                  </a:lnTo>
                  <a:lnTo>
                    <a:pt x="336419" y="824258"/>
                  </a:lnTo>
                  <a:lnTo>
                    <a:pt x="337759" y="823750"/>
                  </a:lnTo>
                  <a:lnTo>
                    <a:pt x="337696" y="823369"/>
                  </a:lnTo>
                  <a:lnTo>
                    <a:pt x="317843" y="823369"/>
                  </a:lnTo>
                  <a:lnTo>
                    <a:pt x="317801" y="821718"/>
                  </a:lnTo>
                  <a:close/>
                </a:path>
                <a:path w="1501140" h="894079">
                  <a:moveTo>
                    <a:pt x="380873" y="828576"/>
                  </a:moveTo>
                  <a:lnTo>
                    <a:pt x="380349" y="828576"/>
                  </a:lnTo>
                  <a:lnTo>
                    <a:pt x="380748" y="829465"/>
                  </a:lnTo>
                  <a:lnTo>
                    <a:pt x="380873" y="828576"/>
                  </a:lnTo>
                  <a:close/>
                </a:path>
                <a:path w="1501140" h="894079">
                  <a:moveTo>
                    <a:pt x="318754" y="828068"/>
                  </a:moveTo>
                  <a:lnTo>
                    <a:pt x="317791" y="828068"/>
                  </a:lnTo>
                  <a:lnTo>
                    <a:pt x="318391" y="828576"/>
                  </a:lnTo>
                  <a:lnTo>
                    <a:pt x="318070" y="828576"/>
                  </a:lnTo>
                  <a:lnTo>
                    <a:pt x="318754" y="828068"/>
                  </a:lnTo>
                  <a:close/>
                </a:path>
                <a:path w="1501140" h="894079">
                  <a:moveTo>
                    <a:pt x="348963" y="826290"/>
                  </a:moveTo>
                  <a:lnTo>
                    <a:pt x="348213" y="826290"/>
                  </a:lnTo>
                  <a:lnTo>
                    <a:pt x="348319" y="828576"/>
                  </a:lnTo>
                  <a:lnTo>
                    <a:pt x="353947" y="828576"/>
                  </a:lnTo>
                  <a:lnTo>
                    <a:pt x="353556" y="828322"/>
                  </a:lnTo>
                  <a:lnTo>
                    <a:pt x="353262" y="828068"/>
                  </a:lnTo>
                  <a:lnTo>
                    <a:pt x="353066" y="827814"/>
                  </a:lnTo>
                  <a:lnTo>
                    <a:pt x="352968" y="827687"/>
                  </a:lnTo>
                  <a:lnTo>
                    <a:pt x="352502" y="827687"/>
                  </a:lnTo>
                  <a:lnTo>
                    <a:pt x="351455" y="827433"/>
                  </a:lnTo>
                  <a:lnTo>
                    <a:pt x="350897" y="826671"/>
                  </a:lnTo>
                  <a:lnTo>
                    <a:pt x="350804" y="826544"/>
                  </a:lnTo>
                  <a:lnTo>
                    <a:pt x="348523" y="826544"/>
                  </a:lnTo>
                  <a:lnTo>
                    <a:pt x="348963" y="826290"/>
                  </a:lnTo>
                  <a:close/>
                </a:path>
                <a:path w="1501140" h="894079">
                  <a:moveTo>
                    <a:pt x="371756" y="828322"/>
                  </a:moveTo>
                  <a:lnTo>
                    <a:pt x="353974" y="828322"/>
                  </a:lnTo>
                  <a:lnTo>
                    <a:pt x="353947" y="828576"/>
                  </a:lnTo>
                  <a:lnTo>
                    <a:pt x="371747" y="828576"/>
                  </a:lnTo>
                  <a:lnTo>
                    <a:pt x="371756" y="828322"/>
                  </a:lnTo>
                  <a:close/>
                </a:path>
                <a:path w="1501140" h="894079">
                  <a:moveTo>
                    <a:pt x="354001" y="828068"/>
                  </a:moveTo>
                  <a:lnTo>
                    <a:pt x="353165" y="828068"/>
                  </a:lnTo>
                  <a:lnTo>
                    <a:pt x="353556" y="828322"/>
                  </a:lnTo>
                  <a:lnTo>
                    <a:pt x="353974" y="828322"/>
                  </a:lnTo>
                  <a:lnTo>
                    <a:pt x="354001" y="828068"/>
                  </a:lnTo>
                  <a:close/>
                </a:path>
                <a:path w="1501140" h="894079">
                  <a:moveTo>
                    <a:pt x="372664" y="828068"/>
                  </a:moveTo>
                  <a:lnTo>
                    <a:pt x="371765" y="828068"/>
                  </a:lnTo>
                  <a:lnTo>
                    <a:pt x="371756" y="828322"/>
                  </a:lnTo>
                  <a:lnTo>
                    <a:pt x="372716" y="828322"/>
                  </a:lnTo>
                  <a:lnTo>
                    <a:pt x="372664" y="828068"/>
                  </a:lnTo>
                  <a:close/>
                </a:path>
                <a:path w="1501140" h="894079">
                  <a:moveTo>
                    <a:pt x="377080" y="828068"/>
                  </a:moveTo>
                  <a:lnTo>
                    <a:pt x="376480" y="828068"/>
                  </a:lnTo>
                  <a:lnTo>
                    <a:pt x="376475" y="828322"/>
                  </a:lnTo>
                  <a:lnTo>
                    <a:pt x="377154" y="828322"/>
                  </a:lnTo>
                  <a:lnTo>
                    <a:pt x="377080" y="828068"/>
                  </a:lnTo>
                  <a:close/>
                </a:path>
                <a:path w="1501140" h="894079">
                  <a:moveTo>
                    <a:pt x="354250" y="826925"/>
                  </a:moveTo>
                  <a:lnTo>
                    <a:pt x="354122" y="826925"/>
                  </a:lnTo>
                  <a:lnTo>
                    <a:pt x="354001" y="828068"/>
                  </a:lnTo>
                  <a:lnTo>
                    <a:pt x="371765" y="828068"/>
                  </a:lnTo>
                  <a:lnTo>
                    <a:pt x="371779" y="827687"/>
                  </a:lnTo>
                  <a:lnTo>
                    <a:pt x="372130" y="827433"/>
                  </a:lnTo>
                  <a:lnTo>
                    <a:pt x="354711" y="827433"/>
                  </a:lnTo>
                  <a:lnTo>
                    <a:pt x="354250" y="826925"/>
                  </a:lnTo>
                  <a:close/>
                </a:path>
                <a:path w="1501140" h="894079">
                  <a:moveTo>
                    <a:pt x="376920" y="827179"/>
                  </a:moveTo>
                  <a:lnTo>
                    <a:pt x="372480" y="827179"/>
                  </a:lnTo>
                  <a:lnTo>
                    <a:pt x="372585" y="827687"/>
                  </a:lnTo>
                  <a:lnTo>
                    <a:pt x="372664" y="828068"/>
                  </a:lnTo>
                  <a:lnTo>
                    <a:pt x="376480" y="828068"/>
                  </a:lnTo>
                  <a:lnTo>
                    <a:pt x="376606" y="827814"/>
                  </a:lnTo>
                  <a:lnTo>
                    <a:pt x="376669" y="827687"/>
                  </a:lnTo>
                  <a:lnTo>
                    <a:pt x="376794" y="827433"/>
                  </a:lnTo>
                  <a:lnTo>
                    <a:pt x="376920" y="827179"/>
                  </a:lnTo>
                  <a:close/>
                </a:path>
                <a:path w="1501140" h="894079">
                  <a:moveTo>
                    <a:pt x="382826" y="826925"/>
                  </a:moveTo>
                  <a:lnTo>
                    <a:pt x="366952" y="826925"/>
                  </a:lnTo>
                  <a:lnTo>
                    <a:pt x="365465" y="827179"/>
                  </a:lnTo>
                  <a:lnTo>
                    <a:pt x="376820" y="827179"/>
                  </a:lnTo>
                  <a:lnTo>
                    <a:pt x="376894" y="827433"/>
                  </a:lnTo>
                  <a:lnTo>
                    <a:pt x="376969" y="827687"/>
                  </a:lnTo>
                  <a:lnTo>
                    <a:pt x="377080" y="828068"/>
                  </a:lnTo>
                  <a:lnTo>
                    <a:pt x="380822" y="828068"/>
                  </a:lnTo>
                  <a:lnTo>
                    <a:pt x="380669" y="827814"/>
                  </a:lnTo>
                  <a:lnTo>
                    <a:pt x="380250" y="827433"/>
                  </a:lnTo>
                  <a:lnTo>
                    <a:pt x="382826" y="826925"/>
                  </a:lnTo>
                  <a:close/>
                </a:path>
                <a:path w="1501140" h="894079">
                  <a:moveTo>
                    <a:pt x="351853" y="826671"/>
                  </a:moveTo>
                  <a:lnTo>
                    <a:pt x="351889" y="826925"/>
                  </a:lnTo>
                  <a:lnTo>
                    <a:pt x="351996" y="827687"/>
                  </a:lnTo>
                  <a:lnTo>
                    <a:pt x="352968" y="827687"/>
                  </a:lnTo>
                  <a:lnTo>
                    <a:pt x="352575" y="827179"/>
                  </a:lnTo>
                  <a:lnTo>
                    <a:pt x="351853" y="826671"/>
                  </a:lnTo>
                  <a:close/>
                </a:path>
                <a:path w="1501140" h="894079">
                  <a:moveTo>
                    <a:pt x="385318" y="826925"/>
                  </a:moveTo>
                  <a:lnTo>
                    <a:pt x="382826" y="826925"/>
                  </a:lnTo>
                  <a:lnTo>
                    <a:pt x="383349" y="827433"/>
                  </a:lnTo>
                  <a:lnTo>
                    <a:pt x="384794" y="827687"/>
                  </a:lnTo>
                  <a:lnTo>
                    <a:pt x="383684" y="827687"/>
                  </a:lnTo>
                  <a:lnTo>
                    <a:pt x="384459" y="827433"/>
                  </a:lnTo>
                  <a:lnTo>
                    <a:pt x="385213" y="827433"/>
                  </a:lnTo>
                  <a:lnTo>
                    <a:pt x="384480" y="827179"/>
                  </a:lnTo>
                  <a:lnTo>
                    <a:pt x="385422" y="827179"/>
                  </a:lnTo>
                  <a:lnTo>
                    <a:pt x="385318" y="826925"/>
                  </a:lnTo>
                  <a:close/>
                </a:path>
                <a:path w="1501140" h="894079">
                  <a:moveTo>
                    <a:pt x="385422" y="827179"/>
                  </a:moveTo>
                  <a:lnTo>
                    <a:pt x="385234" y="827179"/>
                  </a:lnTo>
                  <a:lnTo>
                    <a:pt x="384459" y="827433"/>
                  </a:lnTo>
                  <a:lnTo>
                    <a:pt x="385213" y="827433"/>
                  </a:lnTo>
                  <a:lnTo>
                    <a:pt x="385946" y="827687"/>
                  </a:lnTo>
                  <a:lnTo>
                    <a:pt x="385632" y="827687"/>
                  </a:lnTo>
                  <a:lnTo>
                    <a:pt x="385527" y="827433"/>
                  </a:lnTo>
                  <a:lnTo>
                    <a:pt x="385422" y="827179"/>
                  </a:lnTo>
                  <a:close/>
                </a:path>
                <a:path w="1501140" h="894079">
                  <a:moveTo>
                    <a:pt x="387742" y="827179"/>
                  </a:moveTo>
                  <a:lnTo>
                    <a:pt x="387454" y="827179"/>
                  </a:lnTo>
                  <a:lnTo>
                    <a:pt x="390134" y="827687"/>
                  </a:lnTo>
                  <a:lnTo>
                    <a:pt x="389160" y="827687"/>
                  </a:lnTo>
                  <a:lnTo>
                    <a:pt x="389768" y="827433"/>
                  </a:lnTo>
                  <a:lnTo>
                    <a:pt x="388506" y="827433"/>
                  </a:lnTo>
                  <a:lnTo>
                    <a:pt x="387742" y="827179"/>
                  </a:lnTo>
                  <a:close/>
                </a:path>
                <a:path w="1501140" h="894079">
                  <a:moveTo>
                    <a:pt x="319738" y="827179"/>
                  </a:moveTo>
                  <a:lnTo>
                    <a:pt x="319475" y="827179"/>
                  </a:lnTo>
                  <a:lnTo>
                    <a:pt x="319269" y="827433"/>
                  </a:lnTo>
                  <a:lnTo>
                    <a:pt x="319005" y="827433"/>
                  </a:lnTo>
                  <a:lnTo>
                    <a:pt x="319738" y="827179"/>
                  </a:lnTo>
                  <a:close/>
                </a:path>
                <a:path w="1501140" h="894079">
                  <a:moveTo>
                    <a:pt x="356010" y="826036"/>
                  </a:moveTo>
                  <a:lnTo>
                    <a:pt x="355580" y="826036"/>
                  </a:lnTo>
                  <a:lnTo>
                    <a:pt x="355503" y="826290"/>
                  </a:lnTo>
                  <a:lnTo>
                    <a:pt x="355425" y="826544"/>
                  </a:lnTo>
                  <a:lnTo>
                    <a:pt x="355308" y="826925"/>
                  </a:lnTo>
                  <a:lnTo>
                    <a:pt x="354959" y="827433"/>
                  </a:lnTo>
                  <a:lnTo>
                    <a:pt x="354711" y="827433"/>
                  </a:lnTo>
                  <a:lnTo>
                    <a:pt x="355381" y="827179"/>
                  </a:lnTo>
                  <a:lnTo>
                    <a:pt x="357338" y="827179"/>
                  </a:lnTo>
                  <a:lnTo>
                    <a:pt x="356010" y="826036"/>
                  </a:lnTo>
                  <a:close/>
                </a:path>
                <a:path w="1501140" h="894079">
                  <a:moveTo>
                    <a:pt x="357338" y="827179"/>
                  </a:moveTo>
                  <a:lnTo>
                    <a:pt x="355381" y="827179"/>
                  </a:lnTo>
                  <a:lnTo>
                    <a:pt x="354711" y="827433"/>
                  </a:lnTo>
                  <a:lnTo>
                    <a:pt x="357633" y="827433"/>
                  </a:lnTo>
                  <a:lnTo>
                    <a:pt x="357338" y="827179"/>
                  </a:lnTo>
                  <a:close/>
                </a:path>
                <a:path w="1501140" h="894079">
                  <a:moveTo>
                    <a:pt x="359957" y="827179"/>
                  </a:moveTo>
                  <a:lnTo>
                    <a:pt x="357338" y="827179"/>
                  </a:lnTo>
                  <a:lnTo>
                    <a:pt x="357633" y="827433"/>
                  </a:lnTo>
                  <a:lnTo>
                    <a:pt x="359947" y="827433"/>
                  </a:lnTo>
                  <a:lnTo>
                    <a:pt x="359957" y="827179"/>
                  </a:lnTo>
                  <a:close/>
                </a:path>
                <a:path w="1501140" h="894079">
                  <a:moveTo>
                    <a:pt x="361813" y="826036"/>
                  </a:moveTo>
                  <a:lnTo>
                    <a:pt x="360095" y="826036"/>
                  </a:lnTo>
                  <a:lnTo>
                    <a:pt x="360020" y="826925"/>
                  </a:lnTo>
                  <a:lnTo>
                    <a:pt x="359947" y="827433"/>
                  </a:lnTo>
                  <a:lnTo>
                    <a:pt x="372130" y="827433"/>
                  </a:lnTo>
                  <a:lnTo>
                    <a:pt x="372480" y="827179"/>
                  </a:lnTo>
                  <a:lnTo>
                    <a:pt x="367240" y="827179"/>
                  </a:lnTo>
                  <a:lnTo>
                    <a:pt x="363114" y="826671"/>
                  </a:lnTo>
                  <a:lnTo>
                    <a:pt x="363656" y="826671"/>
                  </a:lnTo>
                  <a:lnTo>
                    <a:pt x="362187" y="826290"/>
                  </a:lnTo>
                  <a:lnTo>
                    <a:pt x="361813" y="826036"/>
                  </a:lnTo>
                  <a:close/>
                </a:path>
                <a:path w="1501140" h="894079">
                  <a:moveTo>
                    <a:pt x="372480" y="827179"/>
                  </a:moveTo>
                  <a:lnTo>
                    <a:pt x="372130" y="827433"/>
                  </a:lnTo>
                  <a:lnTo>
                    <a:pt x="372533" y="827433"/>
                  </a:lnTo>
                  <a:lnTo>
                    <a:pt x="372480" y="827179"/>
                  </a:lnTo>
                  <a:close/>
                </a:path>
                <a:path w="1501140" h="894079">
                  <a:moveTo>
                    <a:pt x="383087" y="827179"/>
                  </a:moveTo>
                  <a:lnTo>
                    <a:pt x="381538" y="827179"/>
                  </a:lnTo>
                  <a:lnTo>
                    <a:pt x="380250" y="827433"/>
                  </a:lnTo>
                  <a:lnTo>
                    <a:pt x="383349" y="827433"/>
                  </a:lnTo>
                  <a:lnTo>
                    <a:pt x="383087" y="827179"/>
                  </a:lnTo>
                  <a:close/>
                </a:path>
                <a:path w="1501140" h="894079">
                  <a:moveTo>
                    <a:pt x="385234" y="827179"/>
                  </a:moveTo>
                  <a:lnTo>
                    <a:pt x="384480" y="827179"/>
                  </a:lnTo>
                  <a:lnTo>
                    <a:pt x="385213" y="827433"/>
                  </a:lnTo>
                  <a:lnTo>
                    <a:pt x="384459" y="827433"/>
                  </a:lnTo>
                  <a:lnTo>
                    <a:pt x="385234" y="827179"/>
                  </a:lnTo>
                  <a:close/>
                </a:path>
                <a:path w="1501140" h="894079">
                  <a:moveTo>
                    <a:pt x="387454" y="827179"/>
                  </a:moveTo>
                  <a:lnTo>
                    <a:pt x="385422" y="827179"/>
                  </a:lnTo>
                  <a:lnTo>
                    <a:pt x="385527" y="827433"/>
                  </a:lnTo>
                  <a:lnTo>
                    <a:pt x="388794" y="827433"/>
                  </a:lnTo>
                  <a:lnTo>
                    <a:pt x="387454" y="827179"/>
                  </a:lnTo>
                  <a:close/>
                </a:path>
                <a:path w="1501140" h="894079">
                  <a:moveTo>
                    <a:pt x="390172" y="826925"/>
                  </a:moveTo>
                  <a:lnTo>
                    <a:pt x="386977" y="826925"/>
                  </a:lnTo>
                  <a:lnTo>
                    <a:pt x="388506" y="827433"/>
                  </a:lnTo>
                  <a:lnTo>
                    <a:pt x="390038" y="827433"/>
                  </a:lnTo>
                  <a:lnTo>
                    <a:pt x="390105" y="827179"/>
                  </a:lnTo>
                  <a:lnTo>
                    <a:pt x="390172" y="826925"/>
                  </a:lnTo>
                  <a:close/>
                </a:path>
                <a:path w="1501140" h="894079">
                  <a:moveTo>
                    <a:pt x="390375" y="827179"/>
                  </a:moveTo>
                  <a:lnTo>
                    <a:pt x="390105" y="827179"/>
                  </a:lnTo>
                  <a:lnTo>
                    <a:pt x="390038" y="827433"/>
                  </a:lnTo>
                  <a:lnTo>
                    <a:pt x="389768" y="827433"/>
                  </a:lnTo>
                  <a:lnTo>
                    <a:pt x="390375" y="827179"/>
                  </a:lnTo>
                  <a:close/>
                </a:path>
                <a:path w="1501140" h="894079">
                  <a:moveTo>
                    <a:pt x="346209" y="826544"/>
                  </a:moveTo>
                  <a:lnTo>
                    <a:pt x="345357" y="826544"/>
                  </a:lnTo>
                  <a:lnTo>
                    <a:pt x="345283" y="827179"/>
                  </a:lnTo>
                  <a:lnTo>
                    <a:pt x="346799" y="827179"/>
                  </a:lnTo>
                  <a:lnTo>
                    <a:pt x="346327" y="826671"/>
                  </a:lnTo>
                  <a:lnTo>
                    <a:pt x="346209" y="826544"/>
                  </a:lnTo>
                  <a:close/>
                </a:path>
                <a:path w="1501140" h="894079">
                  <a:moveTo>
                    <a:pt x="343863" y="826671"/>
                  </a:moveTo>
                  <a:lnTo>
                    <a:pt x="343549" y="826925"/>
                  </a:lnTo>
                  <a:lnTo>
                    <a:pt x="344513" y="826925"/>
                  </a:lnTo>
                  <a:lnTo>
                    <a:pt x="343863" y="826671"/>
                  </a:lnTo>
                  <a:close/>
                </a:path>
                <a:path w="1501140" h="894079">
                  <a:moveTo>
                    <a:pt x="354149" y="826671"/>
                  </a:moveTo>
                  <a:lnTo>
                    <a:pt x="354020" y="826671"/>
                  </a:lnTo>
                  <a:lnTo>
                    <a:pt x="354250" y="826925"/>
                  </a:lnTo>
                  <a:lnTo>
                    <a:pt x="354149" y="826671"/>
                  </a:lnTo>
                  <a:close/>
                </a:path>
                <a:path w="1501140" h="894079">
                  <a:moveTo>
                    <a:pt x="366763" y="826671"/>
                  </a:moveTo>
                  <a:lnTo>
                    <a:pt x="363656" y="826671"/>
                  </a:lnTo>
                  <a:lnTo>
                    <a:pt x="364635" y="826925"/>
                  </a:lnTo>
                  <a:lnTo>
                    <a:pt x="366952" y="826925"/>
                  </a:lnTo>
                  <a:lnTo>
                    <a:pt x="366763" y="826671"/>
                  </a:lnTo>
                  <a:close/>
                </a:path>
                <a:path w="1501140" h="894079">
                  <a:moveTo>
                    <a:pt x="386213" y="826671"/>
                  </a:moveTo>
                  <a:lnTo>
                    <a:pt x="385213" y="826671"/>
                  </a:lnTo>
                  <a:lnTo>
                    <a:pt x="385318" y="826925"/>
                  </a:lnTo>
                  <a:lnTo>
                    <a:pt x="386977" y="826925"/>
                  </a:lnTo>
                  <a:lnTo>
                    <a:pt x="386213" y="826671"/>
                  </a:lnTo>
                  <a:close/>
                </a:path>
                <a:path w="1501140" h="894079">
                  <a:moveTo>
                    <a:pt x="392088" y="826671"/>
                  </a:moveTo>
                  <a:lnTo>
                    <a:pt x="390239" y="826671"/>
                  </a:lnTo>
                  <a:lnTo>
                    <a:pt x="390172" y="826925"/>
                  </a:lnTo>
                  <a:lnTo>
                    <a:pt x="392260" y="826925"/>
                  </a:lnTo>
                  <a:lnTo>
                    <a:pt x="392088" y="826671"/>
                  </a:lnTo>
                  <a:close/>
                </a:path>
                <a:path w="1501140" h="894079">
                  <a:moveTo>
                    <a:pt x="390522" y="826036"/>
                  </a:moveTo>
                  <a:lnTo>
                    <a:pt x="365810" y="826036"/>
                  </a:lnTo>
                  <a:lnTo>
                    <a:pt x="366480" y="826290"/>
                  </a:lnTo>
                  <a:lnTo>
                    <a:pt x="366669" y="826544"/>
                  </a:lnTo>
                  <a:lnTo>
                    <a:pt x="366763" y="826671"/>
                  </a:lnTo>
                  <a:lnTo>
                    <a:pt x="385213" y="826671"/>
                  </a:lnTo>
                  <a:lnTo>
                    <a:pt x="385831" y="826544"/>
                  </a:lnTo>
                  <a:lnTo>
                    <a:pt x="390295" y="826544"/>
                  </a:lnTo>
                  <a:lnTo>
                    <a:pt x="390409" y="826290"/>
                  </a:lnTo>
                  <a:lnTo>
                    <a:pt x="390522" y="826036"/>
                  </a:lnTo>
                  <a:close/>
                </a:path>
                <a:path w="1501140" h="894079">
                  <a:moveTo>
                    <a:pt x="390295" y="826544"/>
                  </a:moveTo>
                  <a:lnTo>
                    <a:pt x="385831" y="826544"/>
                  </a:lnTo>
                  <a:lnTo>
                    <a:pt x="386213" y="826671"/>
                  </a:lnTo>
                  <a:lnTo>
                    <a:pt x="390239" y="826671"/>
                  </a:lnTo>
                  <a:lnTo>
                    <a:pt x="390295" y="826544"/>
                  </a:lnTo>
                  <a:close/>
                </a:path>
                <a:path w="1501140" h="894079">
                  <a:moveTo>
                    <a:pt x="392232" y="826036"/>
                  </a:moveTo>
                  <a:lnTo>
                    <a:pt x="391738" y="826036"/>
                  </a:lnTo>
                  <a:lnTo>
                    <a:pt x="391831" y="826290"/>
                  </a:lnTo>
                  <a:lnTo>
                    <a:pt x="392002" y="826544"/>
                  </a:lnTo>
                  <a:lnTo>
                    <a:pt x="392088" y="826671"/>
                  </a:lnTo>
                  <a:lnTo>
                    <a:pt x="392252" y="826671"/>
                  </a:lnTo>
                  <a:lnTo>
                    <a:pt x="392232" y="826036"/>
                  </a:lnTo>
                  <a:close/>
                </a:path>
                <a:path w="1501140" h="894079">
                  <a:moveTo>
                    <a:pt x="345386" y="826290"/>
                  </a:moveTo>
                  <a:lnTo>
                    <a:pt x="344534" y="826290"/>
                  </a:lnTo>
                  <a:lnTo>
                    <a:pt x="346209" y="826544"/>
                  </a:lnTo>
                  <a:lnTo>
                    <a:pt x="345357" y="826544"/>
                  </a:lnTo>
                  <a:lnTo>
                    <a:pt x="345386" y="826290"/>
                  </a:lnTo>
                  <a:close/>
                </a:path>
                <a:path w="1501140" h="894079">
                  <a:moveTo>
                    <a:pt x="349340" y="825782"/>
                  </a:moveTo>
                  <a:lnTo>
                    <a:pt x="342921" y="825782"/>
                  </a:lnTo>
                  <a:lnTo>
                    <a:pt x="343193" y="826036"/>
                  </a:lnTo>
                  <a:lnTo>
                    <a:pt x="349514" y="826036"/>
                  </a:lnTo>
                  <a:lnTo>
                    <a:pt x="348963" y="826290"/>
                  </a:lnTo>
                  <a:lnTo>
                    <a:pt x="348523" y="826544"/>
                  </a:lnTo>
                  <a:lnTo>
                    <a:pt x="350804" y="826544"/>
                  </a:lnTo>
                  <a:lnTo>
                    <a:pt x="350618" y="826290"/>
                  </a:lnTo>
                  <a:lnTo>
                    <a:pt x="350240" y="826036"/>
                  </a:lnTo>
                  <a:lnTo>
                    <a:pt x="349340" y="825782"/>
                  </a:lnTo>
                  <a:close/>
                </a:path>
                <a:path w="1501140" h="894079">
                  <a:moveTo>
                    <a:pt x="355503" y="826290"/>
                  </a:moveTo>
                  <a:lnTo>
                    <a:pt x="350554" y="826290"/>
                  </a:lnTo>
                  <a:lnTo>
                    <a:pt x="350868" y="826544"/>
                  </a:lnTo>
                  <a:lnTo>
                    <a:pt x="355425" y="826544"/>
                  </a:lnTo>
                  <a:lnTo>
                    <a:pt x="355503" y="826290"/>
                  </a:lnTo>
                  <a:close/>
                </a:path>
                <a:path w="1501140" h="894079">
                  <a:moveTo>
                    <a:pt x="360105" y="826290"/>
                  </a:moveTo>
                  <a:lnTo>
                    <a:pt x="356305" y="826290"/>
                  </a:lnTo>
                  <a:lnTo>
                    <a:pt x="356600" y="826544"/>
                  </a:lnTo>
                  <a:lnTo>
                    <a:pt x="360114" y="826544"/>
                  </a:lnTo>
                  <a:lnTo>
                    <a:pt x="360105" y="826290"/>
                  </a:lnTo>
                  <a:close/>
                </a:path>
                <a:path w="1501140" h="894079">
                  <a:moveTo>
                    <a:pt x="366480" y="826290"/>
                  </a:moveTo>
                  <a:lnTo>
                    <a:pt x="362187" y="826290"/>
                  </a:lnTo>
                  <a:lnTo>
                    <a:pt x="363166" y="826544"/>
                  </a:lnTo>
                  <a:lnTo>
                    <a:pt x="366669" y="826544"/>
                  </a:lnTo>
                  <a:lnTo>
                    <a:pt x="366480" y="826290"/>
                  </a:lnTo>
                  <a:close/>
                </a:path>
                <a:path w="1501140" h="894079">
                  <a:moveTo>
                    <a:pt x="391831" y="826290"/>
                  </a:moveTo>
                  <a:lnTo>
                    <a:pt x="390409" y="826290"/>
                  </a:lnTo>
                  <a:lnTo>
                    <a:pt x="390295" y="826544"/>
                  </a:lnTo>
                  <a:lnTo>
                    <a:pt x="392002" y="826544"/>
                  </a:lnTo>
                  <a:lnTo>
                    <a:pt x="391831" y="826290"/>
                  </a:lnTo>
                  <a:close/>
                </a:path>
                <a:path w="1501140" h="894079">
                  <a:moveTo>
                    <a:pt x="350066" y="825782"/>
                  </a:moveTo>
                  <a:lnTo>
                    <a:pt x="349340" y="825782"/>
                  </a:lnTo>
                  <a:lnTo>
                    <a:pt x="350240" y="826036"/>
                  </a:lnTo>
                  <a:lnTo>
                    <a:pt x="349514" y="826036"/>
                  </a:lnTo>
                  <a:lnTo>
                    <a:pt x="350066" y="825782"/>
                  </a:lnTo>
                  <a:close/>
                </a:path>
                <a:path w="1501140" h="894079">
                  <a:moveTo>
                    <a:pt x="360085" y="825782"/>
                  </a:moveTo>
                  <a:lnTo>
                    <a:pt x="350066" y="825782"/>
                  </a:lnTo>
                  <a:lnTo>
                    <a:pt x="349514" y="826036"/>
                  </a:lnTo>
                  <a:lnTo>
                    <a:pt x="360095" y="826036"/>
                  </a:lnTo>
                  <a:lnTo>
                    <a:pt x="360085" y="825782"/>
                  </a:lnTo>
                  <a:close/>
                </a:path>
                <a:path w="1501140" h="894079">
                  <a:moveTo>
                    <a:pt x="364250" y="825782"/>
                  </a:moveTo>
                  <a:lnTo>
                    <a:pt x="361438" y="825782"/>
                  </a:lnTo>
                  <a:lnTo>
                    <a:pt x="361813" y="826036"/>
                  </a:lnTo>
                  <a:lnTo>
                    <a:pt x="365810" y="826036"/>
                  </a:lnTo>
                  <a:lnTo>
                    <a:pt x="364250" y="825782"/>
                  </a:lnTo>
                  <a:close/>
                </a:path>
                <a:path w="1501140" h="894079">
                  <a:moveTo>
                    <a:pt x="391645" y="825782"/>
                  </a:moveTo>
                  <a:lnTo>
                    <a:pt x="390564" y="825782"/>
                  </a:lnTo>
                  <a:lnTo>
                    <a:pt x="390522" y="826036"/>
                  </a:lnTo>
                  <a:lnTo>
                    <a:pt x="391738" y="826036"/>
                  </a:lnTo>
                  <a:lnTo>
                    <a:pt x="391645" y="825782"/>
                  </a:lnTo>
                  <a:close/>
                </a:path>
                <a:path w="1501140" h="894079">
                  <a:moveTo>
                    <a:pt x="328591" y="825401"/>
                  </a:moveTo>
                  <a:lnTo>
                    <a:pt x="324597" y="825401"/>
                  </a:lnTo>
                  <a:lnTo>
                    <a:pt x="325853" y="825782"/>
                  </a:lnTo>
                  <a:lnTo>
                    <a:pt x="327026" y="825782"/>
                  </a:lnTo>
                  <a:lnTo>
                    <a:pt x="328591" y="825401"/>
                  </a:lnTo>
                  <a:close/>
                </a:path>
                <a:path w="1501140" h="894079">
                  <a:moveTo>
                    <a:pt x="360051" y="824893"/>
                  </a:moveTo>
                  <a:lnTo>
                    <a:pt x="360085" y="825782"/>
                  </a:lnTo>
                  <a:lnTo>
                    <a:pt x="361438" y="825782"/>
                  </a:lnTo>
                  <a:lnTo>
                    <a:pt x="360502" y="825147"/>
                  </a:lnTo>
                  <a:lnTo>
                    <a:pt x="360051" y="824893"/>
                  </a:lnTo>
                  <a:close/>
                </a:path>
                <a:path w="1501140" h="894079">
                  <a:moveTo>
                    <a:pt x="373305" y="823496"/>
                  </a:moveTo>
                  <a:lnTo>
                    <a:pt x="362564" y="823496"/>
                  </a:lnTo>
                  <a:lnTo>
                    <a:pt x="361915" y="823750"/>
                  </a:lnTo>
                  <a:lnTo>
                    <a:pt x="362337" y="824512"/>
                  </a:lnTo>
                  <a:lnTo>
                    <a:pt x="362407" y="824639"/>
                  </a:lnTo>
                  <a:lnTo>
                    <a:pt x="362941" y="825147"/>
                  </a:lnTo>
                  <a:lnTo>
                    <a:pt x="364250" y="825782"/>
                  </a:lnTo>
                  <a:lnTo>
                    <a:pt x="390564" y="825782"/>
                  </a:lnTo>
                  <a:lnTo>
                    <a:pt x="390626" y="825401"/>
                  </a:lnTo>
                  <a:lnTo>
                    <a:pt x="390096" y="824893"/>
                  </a:lnTo>
                  <a:lnTo>
                    <a:pt x="389590" y="824639"/>
                  </a:lnTo>
                  <a:lnTo>
                    <a:pt x="389626" y="824512"/>
                  </a:lnTo>
                  <a:lnTo>
                    <a:pt x="383894" y="824512"/>
                  </a:lnTo>
                  <a:lnTo>
                    <a:pt x="383934" y="824258"/>
                  </a:lnTo>
                  <a:lnTo>
                    <a:pt x="381716" y="824258"/>
                  </a:lnTo>
                  <a:lnTo>
                    <a:pt x="381883" y="824004"/>
                  </a:lnTo>
                  <a:lnTo>
                    <a:pt x="373465" y="824004"/>
                  </a:lnTo>
                  <a:lnTo>
                    <a:pt x="373496" y="823750"/>
                  </a:lnTo>
                  <a:lnTo>
                    <a:pt x="373305" y="823496"/>
                  </a:lnTo>
                  <a:close/>
                </a:path>
                <a:path w="1501140" h="894079">
                  <a:moveTo>
                    <a:pt x="394206" y="825147"/>
                  </a:moveTo>
                  <a:lnTo>
                    <a:pt x="391413" y="825147"/>
                  </a:lnTo>
                  <a:lnTo>
                    <a:pt x="391506" y="825401"/>
                  </a:lnTo>
                  <a:lnTo>
                    <a:pt x="391552" y="825528"/>
                  </a:lnTo>
                  <a:lnTo>
                    <a:pt x="391645" y="825782"/>
                  </a:lnTo>
                  <a:lnTo>
                    <a:pt x="394043" y="825782"/>
                  </a:lnTo>
                  <a:lnTo>
                    <a:pt x="394218" y="825528"/>
                  </a:lnTo>
                  <a:lnTo>
                    <a:pt x="394206" y="825147"/>
                  </a:lnTo>
                  <a:close/>
                </a:path>
                <a:path w="1501140" h="894079">
                  <a:moveTo>
                    <a:pt x="391320" y="824893"/>
                  </a:moveTo>
                  <a:lnTo>
                    <a:pt x="390016" y="824893"/>
                  </a:lnTo>
                  <a:lnTo>
                    <a:pt x="390441" y="825147"/>
                  </a:lnTo>
                  <a:lnTo>
                    <a:pt x="391413" y="825147"/>
                  </a:lnTo>
                  <a:lnTo>
                    <a:pt x="391320" y="824893"/>
                  </a:lnTo>
                  <a:close/>
                </a:path>
                <a:path w="1501140" h="894079">
                  <a:moveTo>
                    <a:pt x="390742" y="824004"/>
                  </a:moveTo>
                  <a:lnTo>
                    <a:pt x="390595" y="824004"/>
                  </a:lnTo>
                  <a:lnTo>
                    <a:pt x="391181" y="824512"/>
                  </a:lnTo>
                  <a:lnTo>
                    <a:pt x="391228" y="824639"/>
                  </a:lnTo>
                  <a:lnTo>
                    <a:pt x="391320" y="824893"/>
                  </a:lnTo>
                  <a:lnTo>
                    <a:pt x="394198" y="824893"/>
                  </a:lnTo>
                  <a:lnTo>
                    <a:pt x="394178" y="824258"/>
                  </a:lnTo>
                  <a:lnTo>
                    <a:pt x="390742" y="824258"/>
                  </a:lnTo>
                  <a:lnTo>
                    <a:pt x="390742" y="824004"/>
                  </a:lnTo>
                  <a:close/>
                </a:path>
                <a:path w="1501140" h="894079">
                  <a:moveTo>
                    <a:pt x="386129" y="822226"/>
                  </a:moveTo>
                  <a:lnTo>
                    <a:pt x="385946" y="822226"/>
                  </a:lnTo>
                  <a:lnTo>
                    <a:pt x="385537" y="822607"/>
                  </a:lnTo>
                  <a:lnTo>
                    <a:pt x="385208" y="822607"/>
                  </a:lnTo>
                  <a:lnTo>
                    <a:pt x="384963" y="823115"/>
                  </a:lnTo>
                  <a:lnTo>
                    <a:pt x="384876" y="823369"/>
                  </a:lnTo>
                  <a:lnTo>
                    <a:pt x="384832" y="823496"/>
                  </a:lnTo>
                  <a:lnTo>
                    <a:pt x="384745" y="823750"/>
                  </a:lnTo>
                  <a:lnTo>
                    <a:pt x="384658" y="824004"/>
                  </a:lnTo>
                  <a:lnTo>
                    <a:pt x="384291" y="824512"/>
                  </a:lnTo>
                  <a:lnTo>
                    <a:pt x="387684" y="824512"/>
                  </a:lnTo>
                  <a:lnTo>
                    <a:pt x="387696" y="823496"/>
                  </a:lnTo>
                  <a:lnTo>
                    <a:pt x="387265" y="823115"/>
                  </a:lnTo>
                  <a:lnTo>
                    <a:pt x="387357" y="822861"/>
                  </a:lnTo>
                  <a:lnTo>
                    <a:pt x="387449" y="822607"/>
                  </a:lnTo>
                  <a:lnTo>
                    <a:pt x="387496" y="822480"/>
                  </a:lnTo>
                  <a:lnTo>
                    <a:pt x="385490" y="822480"/>
                  </a:lnTo>
                  <a:lnTo>
                    <a:pt x="386129" y="822226"/>
                  </a:lnTo>
                  <a:close/>
                </a:path>
                <a:path w="1501140" h="894079">
                  <a:moveTo>
                    <a:pt x="389412" y="821718"/>
                  </a:moveTo>
                  <a:lnTo>
                    <a:pt x="382717" y="821718"/>
                  </a:lnTo>
                  <a:lnTo>
                    <a:pt x="382431" y="821972"/>
                  </a:lnTo>
                  <a:lnTo>
                    <a:pt x="389459" y="821972"/>
                  </a:lnTo>
                  <a:lnTo>
                    <a:pt x="388862" y="822226"/>
                  </a:lnTo>
                  <a:lnTo>
                    <a:pt x="389058" y="822226"/>
                  </a:lnTo>
                  <a:lnTo>
                    <a:pt x="388853" y="822480"/>
                  </a:lnTo>
                  <a:lnTo>
                    <a:pt x="388703" y="822607"/>
                  </a:lnTo>
                  <a:lnTo>
                    <a:pt x="388592" y="822861"/>
                  </a:lnTo>
                  <a:lnTo>
                    <a:pt x="388480" y="823115"/>
                  </a:lnTo>
                  <a:lnTo>
                    <a:pt x="388368" y="823369"/>
                  </a:lnTo>
                  <a:lnTo>
                    <a:pt x="388312" y="823496"/>
                  </a:lnTo>
                  <a:lnTo>
                    <a:pt x="388201" y="823750"/>
                  </a:lnTo>
                  <a:lnTo>
                    <a:pt x="388053" y="824004"/>
                  </a:lnTo>
                  <a:lnTo>
                    <a:pt x="387684" y="824512"/>
                  </a:lnTo>
                  <a:lnTo>
                    <a:pt x="389574" y="824512"/>
                  </a:lnTo>
                  <a:lnTo>
                    <a:pt x="389930" y="824004"/>
                  </a:lnTo>
                  <a:lnTo>
                    <a:pt x="390061" y="823750"/>
                  </a:lnTo>
                  <a:lnTo>
                    <a:pt x="390103" y="821972"/>
                  </a:lnTo>
                  <a:lnTo>
                    <a:pt x="389412" y="821718"/>
                  </a:lnTo>
                  <a:close/>
                </a:path>
                <a:path w="1501140" h="894079">
                  <a:moveTo>
                    <a:pt x="396570" y="824004"/>
                  </a:moveTo>
                  <a:lnTo>
                    <a:pt x="394679" y="824004"/>
                  </a:lnTo>
                  <a:lnTo>
                    <a:pt x="395485" y="824512"/>
                  </a:lnTo>
                  <a:lnTo>
                    <a:pt x="395977" y="824512"/>
                  </a:lnTo>
                  <a:lnTo>
                    <a:pt x="396375" y="824258"/>
                  </a:lnTo>
                  <a:lnTo>
                    <a:pt x="396570" y="824004"/>
                  </a:lnTo>
                  <a:close/>
                </a:path>
                <a:path w="1501140" h="894079">
                  <a:moveTo>
                    <a:pt x="337525" y="824004"/>
                  </a:moveTo>
                  <a:lnTo>
                    <a:pt x="337089" y="824004"/>
                  </a:lnTo>
                  <a:lnTo>
                    <a:pt x="336419" y="824258"/>
                  </a:lnTo>
                  <a:lnTo>
                    <a:pt x="335982" y="824258"/>
                  </a:lnTo>
                  <a:lnTo>
                    <a:pt x="337525" y="824004"/>
                  </a:lnTo>
                  <a:close/>
                </a:path>
                <a:path w="1501140" h="894079">
                  <a:moveTo>
                    <a:pt x="384016" y="822861"/>
                  </a:moveTo>
                  <a:lnTo>
                    <a:pt x="383433" y="822861"/>
                  </a:lnTo>
                  <a:lnTo>
                    <a:pt x="382231" y="824004"/>
                  </a:lnTo>
                  <a:lnTo>
                    <a:pt x="382082" y="824004"/>
                  </a:lnTo>
                  <a:lnTo>
                    <a:pt x="381517" y="824258"/>
                  </a:lnTo>
                  <a:lnTo>
                    <a:pt x="383934" y="824258"/>
                  </a:lnTo>
                  <a:lnTo>
                    <a:pt x="384054" y="823496"/>
                  </a:lnTo>
                  <a:lnTo>
                    <a:pt x="384114" y="823115"/>
                  </a:lnTo>
                  <a:lnTo>
                    <a:pt x="384253" y="823115"/>
                  </a:lnTo>
                  <a:lnTo>
                    <a:pt x="384016" y="822861"/>
                  </a:lnTo>
                  <a:close/>
                </a:path>
                <a:path w="1501140" h="894079">
                  <a:moveTo>
                    <a:pt x="392605" y="821718"/>
                  </a:moveTo>
                  <a:lnTo>
                    <a:pt x="391749" y="821718"/>
                  </a:lnTo>
                  <a:lnTo>
                    <a:pt x="391493" y="821972"/>
                  </a:lnTo>
                  <a:lnTo>
                    <a:pt x="391149" y="822226"/>
                  </a:lnTo>
                  <a:lnTo>
                    <a:pt x="391067" y="822480"/>
                  </a:lnTo>
                  <a:lnTo>
                    <a:pt x="390945" y="822861"/>
                  </a:lnTo>
                  <a:lnTo>
                    <a:pt x="390864" y="823115"/>
                  </a:lnTo>
                  <a:lnTo>
                    <a:pt x="390742" y="824258"/>
                  </a:lnTo>
                  <a:lnTo>
                    <a:pt x="394178" y="824258"/>
                  </a:lnTo>
                  <a:lnTo>
                    <a:pt x="394170" y="824004"/>
                  </a:lnTo>
                  <a:lnTo>
                    <a:pt x="396642" y="824004"/>
                  </a:lnTo>
                  <a:lnTo>
                    <a:pt x="396694" y="823115"/>
                  </a:lnTo>
                  <a:lnTo>
                    <a:pt x="392822" y="823115"/>
                  </a:lnTo>
                  <a:lnTo>
                    <a:pt x="392933" y="822861"/>
                  </a:lnTo>
                  <a:lnTo>
                    <a:pt x="393045" y="822607"/>
                  </a:lnTo>
                  <a:lnTo>
                    <a:pt x="392071" y="822607"/>
                  </a:lnTo>
                  <a:lnTo>
                    <a:pt x="392122" y="822480"/>
                  </a:lnTo>
                  <a:lnTo>
                    <a:pt x="391846" y="822226"/>
                  </a:lnTo>
                  <a:lnTo>
                    <a:pt x="391696" y="821972"/>
                  </a:lnTo>
                  <a:lnTo>
                    <a:pt x="392323" y="821972"/>
                  </a:lnTo>
                  <a:lnTo>
                    <a:pt x="392605" y="821718"/>
                  </a:lnTo>
                  <a:close/>
                </a:path>
                <a:path w="1501140" h="894079">
                  <a:moveTo>
                    <a:pt x="394679" y="824004"/>
                  </a:moveTo>
                  <a:lnTo>
                    <a:pt x="394170" y="824004"/>
                  </a:lnTo>
                  <a:lnTo>
                    <a:pt x="394178" y="824258"/>
                  </a:lnTo>
                  <a:lnTo>
                    <a:pt x="395082" y="824258"/>
                  </a:lnTo>
                  <a:lnTo>
                    <a:pt x="394679" y="824004"/>
                  </a:lnTo>
                  <a:close/>
                </a:path>
                <a:path w="1501140" h="894079">
                  <a:moveTo>
                    <a:pt x="382431" y="821972"/>
                  </a:moveTo>
                  <a:lnTo>
                    <a:pt x="373713" y="821972"/>
                  </a:lnTo>
                  <a:lnTo>
                    <a:pt x="373682" y="822226"/>
                  </a:lnTo>
                  <a:lnTo>
                    <a:pt x="373573" y="823115"/>
                  </a:lnTo>
                  <a:lnTo>
                    <a:pt x="373465" y="824004"/>
                  </a:lnTo>
                  <a:lnTo>
                    <a:pt x="381883" y="824004"/>
                  </a:lnTo>
                  <a:lnTo>
                    <a:pt x="382218" y="823496"/>
                  </a:lnTo>
                  <a:lnTo>
                    <a:pt x="382276" y="822861"/>
                  </a:lnTo>
                  <a:lnTo>
                    <a:pt x="382679" y="822861"/>
                  </a:lnTo>
                  <a:lnTo>
                    <a:pt x="381716" y="822607"/>
                  </a:lnTo>
                  <a:lnTo>
                    <a:pt x="382431" y="821972"/>
                  </a:lnTo>
                  <a:close/>
                </a:path>
                <a:path w="1501140" h="894079">
                  <a:moveTo>
                    <a:pt x="371741" y="823115"/>
                  </a:moveTo>
                  <a:lnTo>
                    <a:pt x="362742" y="823115"/>
                  </a:lnTo>
                  <a:lnTo>
                    <a:pt x="362114" y="823750"/>
                  </a:lnTo>
                  <a:lnTo>
                    <a:pt x="361915" y="823750"/>
                  </a:lnTo>
                  <a:lnTo>
                    <a:pt x="362564" y="823496"/>
                  </a:lnTo>
                  <a:lnTo>
                    <a:pt x="373305" y="823496"/>
                  </a:lnTo>
                  <a:lnTo>
                    <a:pt x="373265" y="823369"/>
                  </a:lnTo>
                  <a:lnTo>
                    <a:pt x="371653" y="823369"/>
                  </a:lnTo>
                  <a:lnTo>
                    <a:pt x="371741" y="823115"/>
                  </a:lnTo>
                  <a:close/>
                </a:path>
                <a:path w="1501140" h="894079">
                  <a:moveTo>
                    <a:pt x="373527" y="823496"/>
                  </a:moveTo>
                  <a:lnTo>
                    <a:pt x="373305" y="823496"/>
                  </a:lnTo>
                  <a:lnTo>
                    <a:pt x="373385" y="823750"/>
                  </a:lnTo>
                  <a:lnTo>
                    <a:pt x="373527" y="823496"/>
                  </a:lnTo>
                  <a:close/>
                </a:path>
                <a:path w="1501140" h="894079">
                  <a:moveTo>
                    <a:pt x="382765" y="823496"/>
                  </a:moveTo>
                  <a:lnTo>
                    <a:pt x="382218" y="823496"/>
                  </a:lnTo>
                  <a:lnTo>
                    <a:pt x="382051" y="823750"/>
                  </a:lnTo>
                  <a:lnTo>
                    <a:pt x="382498" y="823750"/>
                  </a:lnTo>
                  <a:lnTo>
                    <a:pt x="382765" y="823496"/>
                  </a:lnTo>
                  <a:close/>
                </a:path>
                <a:path w="1501140" h="894079">
                  <a:moveTo>
                    <a:pt x="384832" y="823496"/>
                  </a:moveTo>
                  <a:lnTo>
                    <a:pt x="384054" y="823496"/>
                  </a:lnTo>
                  <a:lnTo>
                    <a:pt x="384014" y="823750"/>
                  </a:lnTo>
                  <a:lnTo>
                    <a:pt x="384745" y="823750"/>
                  </a:lnTo>
                  <a:lnTo>
                    <a:pt x="384832" y="823496"/>
                  </a:lnTo>
                  <a:close/>
                </a:path>
                <a:path w="1501140" h="894079">
                  <a:moveTo>
                    <a:pt x="338460" y="821083"/>
                  </a:moveTo>
                  <a:lnTo>
                    <a:pt x="320796" y="821083"/>
                  </a:lnTo>
                  <a:lnTo>
                    <a:pt x="320702" y="821210"/>
                  </a:lnTo>
                  <a:lnTo>
                    <a:pt x="320660" y="821718"/>
                  </a:lnTo>
                  <a:lnTo>
                    <a:pt x="321382" y="821718"/>
                  </a:lnTo>
                  <a:lnTo>
                    <a:pt x="320450" y="823115"/>
                  </a:lnTo>
                  <a:lnTo>
                    <a:pt x="319676" y="823369"/>
                  </a:lnTo>
                  <a:lnTo>
                    <a:pt x="337696" y="823369"/>
                  </a:lnTo>
                  <a:lnTo>
                    <a:pt x="338104" y="822861"/>
                  </a:lnTo>
                  <a:lnTo>
                    <a:pt x="338163" y="821718"/>
                  </a:lnTo>
                  <a:lnTo>
                    <a:pt x="337989" y="821464"/>
                  </a:lnTo>
                  <a:lnTo>
                    <a:pt x="338460" y="821083"/>
                  </a:lnTo>
                  <a:close/>
                </a:path>
                <a:path w="1501140" h="894079">
                  <a:moveTo>
                    <a:pt x="365276" y="821972"/>
                  </a:moveTo>
                  <a:lnTo>
                    <a:pt x="362210" y="821972"/>
                  </a:lnTo>
                  <a:lnTo>
                    <a:pt x="362215" y="822607"/>
                  </a:lnTo>
                  <a:lnTo>
                    <a:pt x="362697" y="823369"/>
                  </a:lnTo>
                  <a:lnTo>
                    <a:pt x="362491" y="823369"/>
                  </a:lnTo>
                  <a:lnTo>
                    <a:pt x="362742" y="823115"/>
                  </a:lnTo>
                  <a:lnTo>
                    <a:pt x="371741" y="823115"/>
                  </a:lnTo>
                  <a:lnTo>
                    <a:pt x="371829" y="822861"/>
                  </a:lnTo>
                  <a:lnTo>
                    <a:pt x="365570" y="822861"/>
                  </a:lnTo>
                  <a:lnTo>
                    <a:pt x="365500" y="822607"/>
                  </a:lnTo>
                  <a:lnTo>
                    <a:pt x="365329" y="822480"/>
                  </a:lnTo>
                  <a:lnTo>
                    <a:pt x="365276" y="821972"/>
                  </a:lnTo>
                  <a:close/>
                </a:path>
                <a:path w="1501140" h="894079">
                  <a:moveTo>
                    <a:pt x="372027" y="823115"/>
                  </a:moveTo>
                  <a:lnTo>
                    <a:pt x="371741" y="823115"/>
                  </a:lnTo>
                  <a:lnTo>
                    <a:pt x="371653" y="823369"/>
                  </a:lnTo>
                  <a:lnTo>
                    <a:pt x="371852" y="823369"/>
                  </a:lnTo>
                  <a:lnTo>
                    <a:pt x="372027" y="823115"/>
                  </a:lnTo>
                  <a:close/>
                </a:path>
                <a:path w="1501140" h="894079">
                  <a:moveTo>
                    <a:pt x="372805" y="822226"/>
                  </a:moveTo>
                  <a:lnTo>
                    <a:pt x="372229" y="822861"/>
                  </a:lnTo>
                  <a:lnTo>
                    <a:pt x="371852" y="823369"/>
                  </a:lnTo>
                  <a:lnTo>
                    <a:pt x="373265" y="823369"/>
                  </a:lnTo>
                  <a:lnTo>
                    <a:pt x="373185" y="823115"/>
                  </a:lnTo>
                  <a:lnTo>
                    <a:pt x="373105" y="822861"/>
                  </a:lnTo>
                  <a:lnTo>
                    <a:pt x="373025" y="822607"/>
                  </a:lnTo>
                  <a:lnTo>
                    <a:pt x="372805" y="822226"/>
                  </a:lnTo>
                  <a:close/>
                </a:path>
                <a:path w="1501140" h="894079">
                  <a:moveTo>
                    <a:pt x="373573" y="823115"/>
                  </a:moveTo>
                  <a:lnTo>
                    <a:pt x="373185" y="823115"/>
                  </a:lnTo>
                  <a:lnTo>
                    <a:pt x="373265" y="823369"/>
                  </a:lnTo>
                  <a:lnTo>
                    <a:pt x="373542" y="823369"/>
                  </a:lnTo>
                  <a:lnTo>
                    <a:pt x="373573" y="823115"/>
                  </a:lnTo>
                  <a:close/>
                </a:path>
                <a:path w="1501140" h="894079">
                  <a:moveTo>
                    <a:pt x="383166" y="823115"/>
                  </a:moveTo>
                  <a:lnTo>
                    <a:pt x="382320" y="823115"/>
                  </a:lnTo>
                  <a:lnTo>
                    <a:pt x="382252" y="823369"/>
                  </a:lnTo>
                  <a:lnTo>
                    <a:pt x="382899" y="823369"/>
                  </a:lnTo>
                  <a:lnTo>
                    <a:pt x="383166" y="823115"/>
                  </a:lnTo>
                  <a:close/>
                </a:path>
                <a:path w="1501140" h="894079">
                  <a:moveTo>
                    <a:pt x="384977" y="823115"/>
                  </a:moveTo>
                  <a:lnTo>
                    <a:pt x="384114" y="823115"/>
                  </a:lnTo>
                  <a:lnTo>
                    <a:pt x="384074" y="823369"/>
                  </a:lnTo>
                  <a:lnTo>
                    <a:pt x="384862" y="823369"/>
                  </a:lnTo>
                  <a:lnTo>
                    <a:pt x="384977" y="823115"/>
                  </a:lnTo>
                  <a:close/>
                </a:path>
                <a:path w="1501140" h="894079">
                  <a:moveTo>
                    <a:pt x="388480" y="823115"/>
                  </a:moveTo>
                  <a:lnTo>
                    <a:pt x="387265" y="823115"/>
                  </a:lnTo>
                  <a:lnTo>
                    <a:pt x="387537" y="823369"/>
                  </a:lnTo>
                  <a:lnTo>
                    <a:pt x="388368" y="823369"/>
                  </a:lnTo>
                  <a:lnTo>
                    <a:pt x="388480" y="823115"/>
                  </a:lnTo>
                  <a:close/>
                </a:path>
                <a:path w="1501140" h="894079">
                  <a:moveTo>
                    <a:pt x="390864" y="823115"/>
                  </a:moveTo>
                  <a:lnTo>
                    <a:pt x="390270" y="823115"/>
                  </a:lnTo>
                  <a:lnTo>
                    <a:pt x="390187" y="823369"/>
                  </a:lnTo>
                  <a:lnTo>
                    <a:pt x="390782" y="823369"/>
                  </a:lnTo>
                  <a:lnTo>
                    <a:pt x="390864" y="823115"/>
                  </a:lnTo>
                  <a:close/>
                </a:path>
                <a:path w="1501140" h="894079">
                  <a:moveTo>
                    <a:pt x="397977" y="821972"/>
                  </a:moveTo>
                  <a:lnTo>
                    <a:pt x="393966" y="821972"/>
                  </a:lnTo>
                  <a:lnTo>
                    <a:pt x="393097" y="823115"/>
                  </a:lnTo>
                  <a:lnTo>
                    <a:pt x="396694" y="823115"/>
                  </a:lnTo>
                  <a:lnTo>
                    <a:pt x="396616" y="822861"/>
                  </a:lnTo>
                  <a:lnTo>
                    <a:pt x="397087" y="822226"/>
                  </a:lnTo>
                  <a:lnTo>
                    <a:pt x="396385" y="822226"/>
                  </a:lnTo>
                  <a:lnTo>
                    <a:pt x="397977" y="821972"/>
                  </a:lnTo>
                  <a:close/>
                </a:path>
                <a:path w="1501140" h="894079">
                  <a:moveTo>
                    <a:pt x="367015" y="821972"/>
                  </a:moveTo>
                  <a:lnTo>
                    <a:pt x="365873" y="821972"/>
                  </a:lnTo>
                  <a:lnTo>
                    <a:pt x="365831" y="822226"/>
                  </a:lnTo>
                  <a:lnTo>
                    <a:pt x="365465" y="822480"/>
                  </a:lnTo>
                  <a:lnTo>
                    <a:pt x="365409" y="822607"/>
                  </a:lnTo>
                  <a:lnTo>
                    <a:pt x="365570" y="822861"/>
                  </a:lnTo>
                  <a:lnTo>
                    <a:pt x="371829" y="822861"/>
                  </a:lnTo>
                  <a:lnTo>
                    <a:pt x="371917" y="822607"/>
                  </a:lnTo>
                  <a:lnTo>
                    <a:pt x="371961" y="822480"/>
                  </a:lnTo>
                  <a:lnTo>
                    <a:pt x="367559" y="822480"/>
                  </a:lnTo>
                  <a:lnTo>
                    <a:pt x="367015" y="821972"/>
                  </a:lnTo>
                  <a:close/>
                </a:path>
                <a:path w="1501140" h="894079">
                  <a:moveTo>
                    <a:pt x="383778" y="822607"/>
                  </a:moveTo>
                  <a:lnTo>
                    <a:pt x="382119" y="822607"/>
                  </a:lnTo>
                  <a:lnTo>
                    <a:pt x="382276" y="822861"/>
                  </a:lnTo>
                  <a:lnTo>
                    <a:pt x="383433" y="822861"/>
                  </a:lnTo>
                  <a:lnTo>
                    <a:pt x="383778" y="822607"/>
                  </a:lnTo>
                  <a:close/>
                </a:path>
                <a:path w="1501140" h="894079">
                  <a:moveTo>
                    <a:pt x="385328" y="822607"/>
                  </a:moveTo>
                  <a:lnTo>
                    <a:pt x="383778" y="822607"/>
                  </a:lnTo>
                  <a:lnTo>
                    <a:pt x="384016" y="822861"/>
                  </a:lnTo>
                  <a:lnTo>
                    <a:pt x="384972" y="822861"/>
                  </a:lnTo>
                  <a:lnTo>
                    <a:pt x="385328" y="822607"/>
                  </a:lnTo>
                  <a:close/>
                </a:path>
                <a:path w="1501140" h="894079">
                  <a:moveTo>
                    <a:pt x="391027" y="822607"/>
                  </a:moveTo>
                  <a:lnTo>
                    <a:pt x="390262" y="822607"/>
                  </a:lnTo>
                  <a:lnTo>
                    <a:pt x="390266" y="822861"/>
                  </a:lnTo>
                  <a:lnTo>
                    <a:pt x="390945" y="822861"/>
                  </a:lnTo>
                  <a:lnTo>
                    <a:pt x="391027" y="822607"/>
                  </a:lnTo>
                  <a:close/>
                </a:path>
                <a:path w="1501140" h="894079">
                  <a:moveTo>
                    <a:pt x="393483" y="822607"/>
                  </a:moveTo>
                  <a:lnTo>
                    <a:pt x="393045" y="822607"/>
                  </a:lnTo>
                  <a:lnTo>
                    <a:pt x="392933" y="822861"/>
                  </a:lnTo>
                  <a:lnTo>
                    <a:pt x="393290" y="822861"/>
                  </a:lnTo>
                  <a:lnTo>
                    <a:pt x="393483" y="822607"/>
                  </a:lnTo>
                  <a:close/>
                </a:path>
                <a:path w="1501140" h="894079">
                  <a:moveTo>
                    <a:pt x="393324" y="821972"/>
                  </a:moveTo>
                  <a:lnTo>
                    <a:pt x="392323" y="821972"/>
                  </a:lnTo>
                  <a:lnTo>
                    <a:pt x="392222" y="822226"/>
                  </a:lnTo>
                  <a:lnTo>
                    <a:pt x="391996" y="822480"/>
                  </a:lnTo>
                  <a:lnTo>
                    <a:pt x="392071" y="822607"/>
                  </a:lnTo>
                  <a:lnTo>
                    <a:pt x="393045" y="822607"/>
                  </a:lnTo>
                  <a:lnTo>
                    <a:pt x="393101" y="822480"/>
                  </a:lnTo>
                  <a:lnTo>
                    <a:pt x="393213" y="822226"/>
                  </a:lnTo>
                  <a:lnTo>
                    <a:pt x="393324" y="821972"/>
                  </a:lnTo>
                  <a:close/>
                </a:path>
                <a:path w="1501140" h="894079">
                  <a:moveTo>
                    <a:pt x="372095" y="821972"/>
                  </a:moveTo>
                  <a:lnTo>
                    <a:pt x="367550" y="821972"/>
                  </a:lnTo>
                  <a:lnTo>
                    <a:pt x="367559" y="822480"/>
                  </a:lnTo>
                  <a:lnTo>
                    <a:pt x="371961" y="822480"/>
                  </a:lnTo>
                  <a:lnTo>
                    <a:pt x="372049" y="822226"/>
                  </a:lnTo>
                  <a:lnTo>
                    <a:pt x="372095" y="821972"/>
                  </a:lnTo>
                  <a:close/>
                </a:path>
                <a:path w="1501140" h="894079">
                  <a:moveTo>
                    <a:pt x="387237" y="822226"/>
                  </a:moveTo>
                  <a:lnTo>
                    <a:pt x="386129" y="822226"/>
                  </a:lnTo>
                  <a:lnTo>
                    <a:pt x="385490" y="822480"/>
                  </a:lnTo>
                  <a:lnTo>
                    <a:pt x="387496" y="822480"/>
                  </a:lnTo>
                  <a:lnTo>
                    <a:pt x="387237" y="822226"/>
                  </a:lnTo>
                  <a:close/>
                </a:path>
                <a:path w="1501140" h="894079">
                  <a:moveTo>
                    <a:pt x="389058" y="822226"/>
                  </a:moveTo>
                  <a:lnTo>
                    <a:pt x="387237" y="822226"/>
                  </a:lnTo>
                  <a:lnTo>
                    <a:pt x="387496" y="822480"/>
                  </a:lnTo>
                  <a:lnTo>
                    <a:pt x="388853" y="822480"/>
                  </a:lnTo>
                  <a:lnTo>
                    <a:pt x="389058" y="822226"/>
                  </a:lnTo>
                  <a:close/>
                </a:path>
                <a:path w="1501140" h="894079">
                  <a:moveTo>
                    <a:pt x="391236" y="822226"/>
                  </a:moveTo>
                  <a:lnTo>
                    <a:pt x="390181" y="822226"/>
                  </a:lnTo>
                  <a:lnTo>
                    <a:pt x="390260" y="822480"/>
                  </a:lnTo>
                  <a:lnTo>
                    <a:pt x="390980" y="822480"/>
                  </a:lnTo>
                  <a:lnTo>
                    <a:pt x="391236" y="822226"/>
                  </a:lnTo>
                  <a:close/>
                </a:path>
                <a:path w="1501140" h="894079">
                  <a:moveTo>
                    <a:pt x="392222" y="822226"/>
                  </a:moveTo>
                  <a:lnTo>
                    <a:pt x="391846" y="822226"/>
                  </a:lnTo>
                  <a:lnTo>
                    <a:pt x="391996" y="822480"/>
                  </a:lnTo>
                  <a:lnTo>
                    <a:pt x="392222" y="822226"/>
                  </a:lnTo>
                  <a:close/>
                </a:path>
                <a:path w="1501140" h="894079">
                  <a:moveTo>
                    <a:pt x="393773" y="822226"/>
                  </a:moveTo>
                  <a:lnTo>
                    <a:pt x="393213" y="822226"/>
                  </a:lnTo>
                  <a:lnTo>
                    <a:pt x="393101" y="822480"/>
                  </a:lnTo>
                  <a:lnTo>
                    <a:pt x="393580" y="822480"/>
                  </a:lnTo>
                  <a:lnTo>
                    <a:pt x="393773" y="822226"/>
                  </a:lnTo>
                  <a:close/>
                </a:path>
                <a:path w="1501140" h="894079">
                  <a:moveTo>
                    <a:pt x="312786" y="819686"/>
                  </a:moveTo>
                  <a:lnTo>
                    <a:pt x="312359" y="820194"/>
                  </a:lnTo>
                  <a:lnTo>
                    <a:pt x="311749" y="820829"/>
                  </a:lnTo>
                  <a:lnTo>
                    <a:pt x="311406" y="820829"/>
                  </a:lnTo>
                  <a:lnTo>
                    <a:pt x="310001" y="821210"/>
                  </a:lnTo>
                  <a:lnTo>
                    <a:pt x="309550" y="821210"/>
                  </a:lnTo>
                  <a:lnTo>
                    <a:pt x="307971" y="822226"/>
                  </a:lnTo>
                  <a:lnTo>
                    <a:pt x="315414" y="822226"/>
                  </a:lnTo>
                  <a:lnTo>
                    <a:pt x="314681" y="821972"/>
                  </a:lnTo>
                  <a:lnTo>
                    <a:pt x="314472" y="821718"/>
                  </a:lnTo>
                  <a:lnTo>
                    <a:pt x="314349" y="821464"/>
                  </a:lnTo>
                  <a:lnTo>
                    <a:pt x="314227" y="821210"/>
                  </a:lnTo>
                  <a:lnTo>
                    <a:pt x="314166" y="821083"/>
                  </a:lnTo>
                  <a:lnTo>
                    <a:pt x="314044" y="820829"/>
                  </a:lnTo>
                  <a:lnTo>
                    <a:pt x="313718" y="820448"/>
                  </a:lnTo>
                  <a:lnTo>
                    <a:pt x="313330" y="819940"/>
                  </a:lnTo>
                  <a:lnTo>
                    <a:pt x="312786" y="819686"/>
                  </a:lnTo>
                  <a:close/>
                </a:path>
                <a:path w="1501140" h="894079">
                  <a:moveTo>
                    <a:pt x="321382" y="821718"/>
                  </a:moveTo>
                  <a:lnTo>
                    <a:pt x="320801" y="821718"/>
                  </a:lnTo>
                  <a:lnTo>
                    <a:pt x="321063" y="821972"/>
                  </a:lnTo>
                  <a:lnTo>
                    <a:pt x="320482" y="821972"/>
                  </a:lnTo>
                  <a:lnTo>
                    <a:pt x="321382" y="821718"/>
                  </a:lnTo>
                  <a:close/>
                </a:path>
                <a:path w="1501140" h="894079">
                  <a:moveTo>
                    <a:pt x="362247" y="821718"/>
                  </a:moveTo>
                  <a:lnTo>
                    <a:pt x="338101" y="821718"/>
                  </a:lnTo>
                  <a:lnTo>
                    <a:pt x="338213" y="821972"/>
                  </a:lnTo>
                  <a:lnTo>
                    <a:pt x="362210" y="821972"/>
                  </a:lnTo>
                  <a:lnTo>
                    <a:pt x="362247" y="821718"/>
                  </a:lnTo>
                  <a:close/>
                </a:path>
                <a:path w="1501140" h="894079">
                  <a:moveTo>
                    <a:pt x="365915" y="821718"/>
                  </a:moveTo>
                  <a:lnTo>
                    <a:pt x="365250" y="821718"/>
                  </a:lnTo>
                  <a:lnTo>
                    <a:pt x="365276" y="821972"/>
                  </a:lnTo>
                  <a:lnTo>
                    <a:pt x="365873" y="821972"/>
                  </a:lnTo>
                  <a:lnTo>
                    <a:pt x="365915" y="821718"/>
                  </a:lnTo>
                  <a:close/>
                </a:path>
                <a:path w="1501140" h="894079">
                  <a:moveTo>
                    <a:pt x="367545" y="821718"/>
                  </a:moveTo>
                  <a:lnTo>
                    <a:pt x="366742" y="821718"/>
                  </a:lnTo>
                  <a:lnTo>
                    <a:pt x="367015" y="821972"/>
                  </a:lnTo>
                  <a:lnTo>
                    <a:pt x="367550" y="821972"/>
                  </a:lnTo>
                  <a:lnTo>
                    <a:pt x="367545" y="821718"/>
                  </a:lnTo>
                  <a:close/>
                </a:path>
                <a:path w="1501140" h="894079">
                  <a:moveTo>
                    <a:pt x="373744" y="821718"/>
                  </a:moveTo>
                  <a:lnTo>
                    <a:pt x="372100" y="821718"/>
                  </a:lnTo>
                  <a:lnTo>
                    <a:pt x="372095" y="821972"/>
                  </a:lnTo>
                  <a:lnTo>
                    <a:pt x="373713" y="821972"/>
                  </a:lnTo>
                  <a:lnTo>
                    <a:pt x="373744" y="821718"/>
                  </a:lnTo>
                  <a:close/>
                </a:path>
                <a:path w="1501140" h="894079">
                  <a:moveTo>
                    <a:pt x="390056" y="821718"/>
                  </a:moveTo>
                  <a:lnTo>
                    <a:pt x="389412" y="821718"/>
                  </a:lnTo>
                  <a:lnTo>
                    <a:pt x="390103" y="821972"/>
                  </a:lnTo>
                  <a:lnTo>
                    <a:pt x="389459" y="821972"/>
                  </a:lnTo>
                  <a:lnTo>
                    <a:pt x="390056" y="821718"/>
                  </a:lnTo>
                  <a:close/>
                </a:path>
                <a:path w="1501140" h="894079">
                  <a:moveTo>
                    <a:pt x="391546" y="821718"/>
                  </a:moveTo>
                  <a:lnTo>
                    <a:pt x="390056" y="821718"/>
                  </a:lnTo>
                  <a:lnTo>
                    <a:pt x="389459" y="821972"/>
                  </a:lnTo>
                  <a:lnTo>
                    <a:pt x="391696" y="821972"/>
                  </a:lnTo>
                  <a:lnTo>
                    <a:pt x="391546" y="821718"/>
                  </a:lnTo>
                  <a:close/>
                </a:path>
                <a:path w="1501140" h="894079">
                  <a:moveTo>
                    <a:pt x="391749" y="821718"/>
                  </a:moveTo>
                  <a:lnTo>
                    <a:pt x="391546" y="821718"/>
                  </a:lnTo>
                  <a:lnTo>
                    <a:pt x="391696" y="821972"/>
                  </a:lnTo>
                  <a:lnTo>
                    <a:pt x="391493" y="821972"/>
                  </a:lnTo>
                  <a:lnTo>
                    <a:pt x="391749" y="821718"/>
                  </a:lnTo>
                  <a:close/>
                </a:path>
                <a:path w="1501140" h="894079">
                  <a:moveTo>
                    <a:pt x="394159" y="821718"/>
                  </a:moveTo>
                  <a:lnTo>
                    <a:pt x="393436" y="821718"/>
                  </a:lnTo>
                  <a:lnTo>
                    <a:pt x="393324" y="821972"/>
                  </a:lnTo>
                  <a:lnTo>
                    <a:pt x="393966" y="821972"/>
                  </a:lnTo>
                  <a:lnTo>
                    <a:pt x="394159" y="821718"/>
                  </a:lnTo>
                  <a:close/>
                </a:path>
                <a:path w="1501140" h="894079">
                  <a:moveTo>
                    <a:pt x="365077" y="821083"/>
                  </a:moveTo>
                  <a:lnTo>
                    <a:pt x="362449" y="821083"/>
                  </a:lnTo>
                  <a:lnTo>
                    <a:pt x="362321" y="821210"/>
                  </a:lnTo>
                  <a:lnTo>
                    <a:pt x="362247" y="821718"/>
                  </a:lnTo>
                  <a:lnTo>
                    <a:pt x="365250" y="821718"/>
                  </a:lnTo>
                  <a:lnTo>
                    <a:pt x="365126" y="821210"/>
                  </a:lnTo>
                  <a:lnTo>
                    <a:pt x="365077" y="821083"/>
                  </a:lnTo>
                  <a:close/>
                </a:path>
                <a:path w="1501140" h="894079">
                  <a:moveTo>
                    <a:pt x="365486" y="821210"/>
                  </a:moveTo>
                  <a:lnTo>
                    <a:pt x="365126" y="821210"/>
                  </a:lnTo>
                  <a:lnTo>
                    <a:pt x="365224" y="821464"/>
                  </a:lnTo>
                  <a:lnTo>
                    <a:pt x="365957" y="821464"/>
                  </a:lnTo>
                  <a:lnTo>
                    <a:pt x="365915" y="821718"/>
                  </a:lnTo>
                  <a:lnTo>
                    <a:pt x="366742" y="821718"/>
                  </a:lnTo>
                  <a:lnTo>
                    <a:pt x="366470" y="821464"/>
                  </a:lnTo>
                  <a:lnTo>
                    <a:pt x="365486" y="821210"/>
                  </a:lnTo>
                  <a:close/>
                </a:path>
                <a:path w="1501140" h="894079">
                  <a:moveTo>
                    <a:pt x="372113" y="821083"/>
                  </a:moveTo>
                  <a:lnTo>
                    <a:pt x="367354" y="821083"/>
                  </a:lnTo>
                  <a:lnTo>
                    <a:pt x="367446" y="821210"/>
                  </a:lnTo>
                  <a:lnTo>
                    <a:pt x="367545" y="821718"/>
                  </a:lnTo>
                  <a:lnTo>
                    <a:pt x="372100" y="821718"/>
                  </a:lnTo>
                  <a:lnTo>
                    <a:pt x="372113" y="821083"/>
                  </a:lnTo>
                  <a:close/>
                </a:path>
                <a:path w="1501140" h="894079">
                  <a:moveTo>
                    <a:pt x="374974" y="821083"/>
                  </a:moveTo>
                  <a:lnTo>
                    <a:pt x="373821" y="821083"/>
                  </a:lnTo>
                  <a:lnTo>
                    <a:pt x="373744" y="821718"/>
                  </a:lnTo>
                  <a:lnTo>
                    <a:pt x="382717" y="821718"/>
                  </a:lnTo>
                  <a:lnTo>
                    <a:pt x="383004" y="821464"/>
                  </a:lnTo>
                  <a:lnTo>
                    <a:pt x="375632" y="821464"/>
                  </a:lnTo>
                  <a:lnTo>
                    <a:pt x="375067" y="821210"/>
                  </a:lnTo>
                  <a:lnTo>
                    <a:pt x="374974" y="821083"/>
                  </a:lnTo>
                  <a:close/>
                </a:path>
                <a:path w="1501140" h="894079">
                  <a:moveTo>
                    <a:pt x="393548" y="821464"/>
                  </a:moveTo>
                  <a:lnTo>
                    <a:pt x="393359" y="821464"/>
                  </a:lnTo>
                  <a:lnTo>
                    <a:pt x="392522" y="821718"/>
                  </a:lnTo>
                  <a:lnTo>
                    <a:pt x="393436" y="821718"/>
                  </a:lnTo>
                  <a:lnTo>
                    <a:pt x="393548" y="821464"/>
                  </a:lnTo>
                  <a:close/>
                </a:path>
                <a:path w="1501140" h="894079">
                  <a:moveTo>
                    <a:pt x="395370" y="821083"/>
                  </a:moveTo>
                  <a:lnTo>
                    <a:pt x="394794" y="821083"/>
                  </a:lnTo>
                  <a:lnTo>
                    <a:pt x="394545" y="821210"/>
                  </a:lnTo>
                  <a:lnTo>
                    <a:pt x="394159" y="821718"/>
                  </a:lnTo>
                  <a:lnTo>
                    <a:pt x="398612" y="821718"/>
                  </a:lnTo>
                  <a:lnTo>
                    <a:pt x="398326" y="821464"/>
                  </a:lnTo>
                  <a:lnTo>
                    <a:pt x="395715" y="821464"/>
                  </a:lnTo>
                  <a:lnTo>
                    <a:pt x="395485" y="821210"/>
                  </a:lnTo>
                  <a:lnTo>
                    <a:pt x="395370" y="821083"/>
                  </a:lnTo>
                  <a:close/>
                </a:path>
                <a:path w="1501140" h="894079">
                  <a:moveTo>
                    <a:pt x="367536" y="821210"/>
                  </a:moveTo>
                  <a:lnTo>
                    <a:pt x="365999" y="821210"/>
                  </a:lnTo>
                  <a:lnTo>
                    <a:pt x="365957" y="821464"/>
                  </a:lnTo>
                  <a:lnTo>
                    <a:pt x="367540" y="821464"/>
                  </a:lnTo>
                  <a:lnTo>
                    <a:pt x="367536" y="821210"/>
                  </a:lnTo>
                  <a:close/>
                </a:path>
                <a:path w="1501140" h="894079">
                  <a:moveTo>
                    <a:pt x="373806" y="821210"/>
                  </a:moveTo>
                  <a:lnTo>
                    <a:pt x="372110" y="821210"/>
                  </a:lnTo>
                  <a:lnTo>
                    <a:pt x="372105" y="821464"/>
                  </a:lnTo>
                  <a:lnTo>
                    <a:pt x="373775" y="821464"/>
                  </a:lnTo>
                  <a:lnTo>
                    <a:pt x="373806" y="821210"/>
                  </a:lnTo>
                  <a:close/>
                </a:path>
                <a:path w="1501140" h="894079">
                  <a:moveTo>
                    <a:pt x="376417" y="821210"/>
                  </a:moveTo>
                  <a:lnTo>
                    <a:pt x="375067" y="821210"/>
                  </a:lnTo>
                  <a:lnTo>
                    <a:pt x="375632" y="821464"/>
                  </a:lnTo>
                  <a:lnTo>
                    <a:pt x="376417" y="821210"/>
                  </a:lnTo>
                  <a:close/>
                </a:path>
                <a:path w="1501140" h="894079">
                  <a:moveTo>
                    <a:pt x="383433" y="821083"/>
                  </a:moveTo>
                  <a:lnTo>
                    <a:pt x="375779" y="821083"/>
                  </a:lnTo>
                  <a:lnTo>
                    <a:pt x="376082" y="821210"/>
                  </a:lnTo>
                  <a:lnTo>
                    <a:pt x="376417" y="821210"/>
                  </a:lnTo>
                  <a:lnTo>
                    <a:pt x="375632" y="821464"/>
                  </a:lnTo>
                  <a:lnTo>
                    <a:pt x="383004" y="821464"/>
                  </a:lnTo>
                  <a:lnTo>
                    <a:pt x="383433" y="821083"/>
                  </a:lnTo>
                  <a:close/>
                </a:path>
                <a:path w="1501140" h="894079">
                  <a:moveTo>
                    <a:pt x="394621" y="821210"/>
                  </a:moveTo>
                  <a:lnTo>
                    <a:pt x="383290" y="821210"/>
                  </a:lnTo>
                  <a:lnTo>
                    <a:pt x="383004" y="821464"/>
                  </a:lnTo>
                  <a:lnTo>
                    <a:pt x="394275" y="821464"/>
                  </a:lnTo>
                  <a:lnTo>
                    <a:pt x="394621" y="821210"/>
                  </a:lnTo>
                  <a:close/>
                </a:path>
                <a:path w="1501140" h="894079">
                  <a:moveTo>
                    <a:pt x="395715" y="821210"/>
                  </a:moveTo>
                  <a:lnTo>
                    <a:pt x="395485" y="821210"/>
                  </a:lnTo>
                  <a:lnTo>
                    <a:pt x="395715" y="821464"/>
                  </a:lnTo>
                  <a:lnTo>
                    <a:pt x="395485" y="821464"/>
                  </a:lnTo>
                  <a:lnTo>
                    <a:pt x="395715" y="821210"/>
                  </a:lnTo>
                  <a:close/>
                </a:path>
                <a:path w="1501140" h="894079">
                  <a:moveTo>
                    <a:pt x="396497" y="821083"/>
                  </a:moveTo>
                  <a:lnTo>
                    <a:pt x="395830" y="821083"/>
                  </a:lnTo>
                  <a:lnTo>
                    <a:pt x="395485" y="821464"/>
                  </a:lnTo>
                  <a:lnTo>
                    <a:pt x="396940" y="821464"/>
                  </a:lnTo>
                  <a:lnTo>
                    <a:pt x="396574" y="821210"/>
                  </a:lnTo>
                  <a:lnTo>
                    <a:pt x="396497" y="821083"/>
                  </a:lnTo>
                  <a:close/>
                </a:path>
                <a:path w="1501140" h="894079">
                  <a:moveTo>
                    <a:pt x="397694" y="821210"/>
                  </a:moveTo>
                  <a:lnTo>
                    <a:pt x="396574" y="821210"/>
                  </a:lnTo>
                  <a:lnTo>
                    <a:pt x="396940" y="821464"/>
                  </a:lnTo>
                  <a:lnTo>
                    <a:pt x="397359" y="821464"/>
                  </a:lnTo>
                  <a:lnTo>
                    <a:pt x="397694" y="821210"/>
                  </a:lnTo>
                  <a:close/>
                </a:path>
                <a:path w="1501140" h="894079">
                  <a:moveTo>
                    <a:pt x="398040" y="821210"/>
                  </a:moveTo>
                  <a:lnTo>
                    <a:pt x="397694" y="821210"/>
                  </a:lnTo>
                  <a:lnTo>
                    <a:pt x="397359" y="821464"/>
                  </a:lnTo>
                  <a:lnTo>
                    <a:pt x="398326" y="821464"/>
                  </a:lnTo>
                  <a:lnTo>
                    <a:pt x="398040" y="821210"/>
                  </a:lnTo>
                  <a:close/>
                </a:path>
                <a:path w="1501140" h="894079">
                  <a:moveTo>
                    <a:pt x="320984" y="820829"/>
                  </a:moveTo>
                  <a:lnTo>
                    <a:pt x="314008" y="820829"/>
                  </a:lnTo>
                  <a:lnTo>
                    <a:pt x="314202" y="821083"/>
                  </a:lnTo>
                  <a:lnTo>
                    <a:pt x="320796" y="821083"/>
                  </a:lnTo>
                  <a:lnTo>
                    <a:pt x="320984" y="820829"/>
                  </a:lnTo>
                  <a:close/>
                </a:path>
                <a:path w="1501140" h="894079">
                  <a:moveTo>
                    <a:pt x="362596" y="820829"/>
                  </a:moveTo>
                  <a:lnTo>
                    <a:pt x="338775" y="820829"/>
                  </a:lnTo>
                  <a:lnTo>
                    <a:pt x="338460" y="821083"/>
                  </a:lnTo>
                  <a:lnTo>
                    <a:pt x="362449" y="821083"/>
                  </a:lnTo>
                  <a:lnTo>
                    <a:pt x="362596" y="820829"/>
                  </a:lnTo>
                  <a:close/>
                </a:path>
                <a:path w="1501140" h="894079">
                  <a:moveTo>
                    <a:pt x="367170" y="820829"/>
                  </a:moveTo>
                  <a:lnTo>
                    <a:pt x="364847" y="820829"/>
                  </a:lnTo>
                  <a:lnTo>
                    <a:pt x="365077" y="821083"/>
                  </a:lnTo>
                  <a:lnTo>
                    <a:pt x="367354" y="821083"/>
                  </a:lnTo>
                  <a:lnTo>
                    <a:pt x="367170" y="820829"/>
                  </a:lnTo>
                  <a:close/>
                </a:path>
                <a:path w="1501140" h="894079">
                  <a:moveTo>
                    <a:pt x="373852" y="820829"/>
                  </a:moveTo>
                  <a:lnTo>
                    <a:pt x="372118" y="820829"/>
                  </a:lnTo>
                  <a:lnTo>
                    <a:pt x="372113" y="821083"/>
                  </a:lnTo>
                  <a:lnTo>
                    <a:pt x="373821" y="821083"/>
                  </a:lnTo>
                  <a:lnTo>
                    <a:pt x="373852" y="820829"/>
                  </a:lnTo>
                  <a:close/>
                </a:path>
                <a:path w="1501140" h="894079">
                  <a:moveTo>
                    <a:pt x="375611" y="820829"/>
                  </a:moveTo>
                  <a:lnTo>
                    <a:pt x="374790" y="820829"/>
                  </a:lnTo>
                  <a:lnTo>
                    <a:pt x="374974" y="821083"/>
                  </a:lnTo>
                  <a:lnTo>
                    <a:pt x="375779" y="821083"/>
                  </a:lnTo>
                  <a:lnTo>
                    <a:pt x="375611" y="820829"/>
                  </a:lnTo>
                  <a:close/>
                </a:path>
                <a:path w="1501140" h="894079">
                  <a:moveTo>
                    <a:pt x="395139" y="820829"/>
                  </a:moveTo>
                  <a:lnTo>
                    <a:pt x="383991" y="820829"/>
                  </a:lnTo>
                  <a:lnTo>
                    <a:pt x="383433" y="821083"/>
                  </a:lnTo>
                  <a:lnTo>
                    <a:pt x="394794" y="821083"/>
                  </a:lnTo>
                  <a:lnTo>
                    <a:pt x="395139" y="820829"/>
                  </a:lnTo>
                  <a:close/>
                </a:path>
                <a:path w="1501140" h="894079">
                  <a:moveTo>
                    <a:pt x="396061" y="820829"/>
                  </a:moveTo>
                  <a:lnTo>
                    <a:pt x="395139" y="820829"/>
                  </a:lnTo>
                  <a:lnTo>
                    <a:pt x="395370" y="821083"/>
                  </a:lnTo>
                  <a:lnTo>
                    <a:pt x="395830" y="821083"/>
                  </a:lnTo>
                  <a:lnTo>
                    <a:pt x="396061" y="820829"/>
                  </a:lnTo>
                  <a:close/>
                </a:path>
                <a:path w="1501140" h="894079">
                  <a:moveTo>
                    <a:pt x="330649" y="811939"/>
                  </a:moveTo>
                  <a:lnTo>
                    <a:pt x="329351" y="811939"/>
                  </a:lnTo>
                  <a:lnTo>
                    <a:pt x="327592" y="812447"/>
                  </a:lnTo>
                  <a:lnTo>
                    <a:pt x="327791" y="812447"/>
                  </a:lnTo>
                  <a:lnTo>
                    <a:pt x="326105" y="813336"/>
                  </a:lnTo>
                  <a:lnTo>
                    <a:pt x="322587" y="813590"/>
                  </a:lnTo>
                  <a:lnTo>
                    <a:pt x="324065" y="813590"/>
                  </a:lnTo>
                  <a:lnTo>
                    <a:pt x="322534" y="815114"/>
                  </a:lnTo>
                  <a:lnTo>
                    <a:pt x="322057" y="815622"/>
                  </a:lnTo>
                  <a:lnTo>
                    <a:pt x="321939" y="815876"/>
                  </a:lnTo>
                  <a:lnTo>
                    <a:pt x="321893" y="816765"/>
                  </a:lnTo>
                  <a:lnTo>
                    <a:pt x="321810" y="817146"/>
                  </a:lnTo>
                  <a:lnTo>
                    <a:pt x="320157" y="818924"/>
                  </a:lnTo>
                  <a:lnTo>
                    <a:pt x="319676" y="818924"/>
                  </a:lnTo>
                  <a:lnTo>
                    <a:pt x="319644" y="819432"/>
                  </a:lnTo>
                  <a:lnTo>
                    <a:pt x="319896" y="819686"/>
                  </a:lnTo>
                  <a:lnTo>
                    <a:pt x="320754" y="820321"/>
                  </a:lnTo>
                  <a:lnTo>
                    <a:pt x="321187" y="820829"/>
                  </a:lnTo>
                  <a:lnTo>
                    <a:pt x="338691" y="820829"/>
                  </a:lnTo>
                  <a:lnTo>
                    <a:pt x="340858" y="819686"/>
                  </a:lnTo>
                  <a:lnTo>
                    <a:pt x="341738" y="818670"/>
                  </a:lnTo>
                  <a:lnTo>
                    <a:pt x="341738" y="817654"/>
                  </a:lnTo>
                  <a:lnTo>
                    <a:pt x="340963" y="817019"/>
                  </a:lnTo>
                  <a:lnTo>
                    <a:pt x="338638" y="816257"/>
                  </a:lnTo>
                  <a:lnTo>
                    <a:pt x="338803" y="816257"/>
                  </a:lnTo>
                  <a:lnTo>
                    <a:pt x="337435" y="814479"/>
                  </a:lnTo>
                  <a:lnTo>
                    <a:pt x="337346" y="814225"/>
                  </a:lnTo>
                  <a:lnTo>
                    <a:pt x="337257" y="813971"/>
                  </a:lnTo>
                  <a:lnTo>
                    <a:pt x="337213" y="813844"/>
                  </a:lnTo>
                  <a:lnTo>
                    <a:pt x="337124" y="813590"/>
                  </a:lnTo>
                  <a:lnTo>
                    <a:pt x="337036" y="813336"/>
                  </a:lnTo>
                  <a:lnTo>
                    <a:pt x="336947" y="813082"/>
                  </a:lnTo>
                  <a:lnTo>
                    <a:pt x="336063" y="813082"/>
                  </a:lnTo>
                  <a:lnTo>
                    <a:pt x="335148" y="812574"/>
                  </a:lnTo>
                  <a:lnTo>
                    <a:pt x="332953" y="812574"/>
                  </a:lnTo>
                  <a:lnTo>
                    <a:pt x="330649" y="811939"/>
                  </a:lnTo>
                  <a:close/>
                </a:path>
                <a:path w="1501140" h="894079">
                  <a:moveTo>
                    <a:pt x="363706" y="820194"/>
                  </a:moveTo>
                  <a:lnTo>
                    <a:pt x="362889" y="820321"/>
                  </a:lnTo>
                  <a:lnTo>
                    <a:pt x="362596" y="820829"/>
                  </a:lnTo>
                  <a:lnTo>
                    <a:pt x="364847" y="820829"/>
                  </a:lnTo>
                  <a:lnTo>
                    <a:pt x="363706" y="820194"/>
                  </a:lnTo>
                  <a:close/>
                </a:path>
                <a:path w="1501140" h="894079">
                  <a:moveTo>
                    <a:pt x="369098" y="817908"/>
                  </a:moveTo>
                  <a:lnTo>
                    <a:pt x="367810" y="817908"/>
                  </a:lnTo>
                  <a:lnTo>
                    <a:pt x="367391" y="818035"/>
                  </a:lnTo>
                  <a:lnTo>
                    <a:pt x="366732" y="818543"/>
                  </a:lnTo>
                  <a:lnTo>
                    <a:pt x="366803" y="820321"/>
                  </a:lnTo>
                  <a:lnTo>
                    <a:pt x="367170" y="820829"/>
                  </a:lnTo>
                  <a:lnTo>
                    <a:pt x="372118" y="820829"/>
                  </a:lnTo>
                  <a:lnTo>
                    <a:pt x="371133" y="818289"/>
                  </a:lnTo>
                  <a:lnTo>
                    <a:pt x="371705" y="818289"/>
                  </a:lnTo>
                  <a:lnTo>
                    <a:pt x="369098" y="817908"/>
                  </a:lnTo>
                  <a:close/>
                </a:path>
                <a:path w="1501140" h="894079">
                  <a:moveTo>
                    <a:pt x="374145" y="819940"/>
                  </a:moveTo>
                  <a:lnTo>
                    <a:pt x="374061" y="820194"/>
                  </a:lnTo>
                  <a:lnTo>
                    <a:pt x="373978" y="820448"/>
                  </a:lnTo>
                  <a:lnTo>
                    <a:pt x="373852" y="820829"/>
                  </a:lnTo>
                  <a:lnTo>
                    <a:pt x="374790" y="820829"/>
                  </a:lnTo>
                  <a:lnTo>
                    <a:pt x="374145" y="819940"/>
                  </a:lnTo>
                  <a:close/>
                </a:path>
                <a:path w="1501140" h="894079">
                  <a:moveTo>
                    <a:pt x="376051" y="820321"/>
                  </a:moveTo>
                  <a:lnTo>
                    <a:pt x="375360" y="820448"/>
                  </a:lnTo>
                  <a:lnTo>
                    <a:pt x="375611" y="820829"/>
                  </a:lnTo>
                  <a:lnTo>
                    <a:pt x="377318" y="820829"/>
                  </a:lnTo>
                  <a:lnTo>
                    <a:pt x="376051" y="820321"/>
                  </a:lnTo>
                  <a:close/>
                </a:path>
                <a:path w="1501140" h="894079">
                  <a:moveTo>
                    <a:pt x="384232" y="819305"/>
                  </a:moveTo>
                  <a:lnTo>
                    <a:pt x="375444" y="819305"/>
                  </a:lnTo>
                  <a:lnTo>
                    <a:pt x="377276" y="820194"/>
                  </a:lnTo>
                  <a:lnTo>
                    <a:pt x="378192" y="820829"/>
                  </a:lnTo>
                  <a:lnTo>
                    <a:pt x="385181" y="820829"/>
                  </a:lnTo>
                  <a:lnTo>
                    <a:pt x="385307" y="820448"/>
                  </a:lnTo>
                  <a:lnTo>
                    <a:pt x="384941" y="820194"/>
                  </a:lnTo>
                  <a:lnTo>
                    <a:pt x="384668" y="819940"/>
                  </a:lnTo>
                  <a:lnTo>
                    <a:pt x="384319" y="819432"/>
                  </a:lnTo>
                  <a:lnTo>
                    <a:pt x="384232" y="819305"/>
                  </a:lnTo>
                  <a:close/>
                </a:path>
                <a:path w="1501140" h="894079">
                  <a:moveTo>
                    <a:pt x="388794" y="818289"/>
                  </a:moveTo>
                  <a:lnTo>
                    <a:pt x="374462" y="818289"/>
                  </a:lnTo>
                  <a:lnTo>
                    <a:pt x="375285" y="819305"/>
                  </a:lnTo>
                  <a:lnTo>
                    <a:pt x="384428" y="819305"/>
                  </a:lnTo>
                  <a:lnTo>
                    <a:pt x="384710" y="819432"/>
                  </a:lnTo>
                  <a:lnTo>
                    <a:pt x="388927" y="819940"/>
                  </a:lnTo>
                  <a:lnTo>
                    <a:pt x="387380" y="819940"/>
                  </a:lnTo>
                  <a:lnTo>
                    <a:pt x="388365" y="819686"/>
                  </a:lnTo>
                  <a:lnTo>
                    <a:pt x="388239" y="819305"/>
                  </a:lnTo>
                  <a:lnTo>
                    <a:pt x="388167" y="818543"/>
                  </a:lnTo>
                  <a:lnTo>
                    <a:pt x="387516" y="818543"/>
                  </a:lnTo>
                  <a:lnTo>
                    <a:pt x="388794" y="818289"/>
                  </a:lnTo>
                  <a:close/>
                </a:path>
                <a:path w="1501140" h="894079">
                  <a:moveTo>
                    <a:pt x="390752" y="818289"/>
                  </a:moveTo>
                  <a:lnTo>
                    <a:pt x="388794" y="818289"/>
                  </a:lnTo>
                  <a:lnTo>
                    <a:pt x="390050" y="818543"/>
                  </a:lnTo>
                  <a:lnTo>
                    <a:pt x="390752" y="818289"/>
                  </a:lnTo>
                  <a:close/>
                </a:path>
                <a:path w="1501140" h="894079">
                  <a:moveTo>
                    <a:pt x="374256" y="818035"/>
                  </a:moveTo>
                  <a:lnTo>
                    <a:pt x="370540" y="818035"/>
                  </a:lnTo>
                  <a:lnTo>
                    <a:pt x="371133" y="818289"/>
                  </a:lnTo>
                  <a:lnTo>
                    <a:pt x="374462" y="818289"/>
                  </a:lnTo>
                  <a:lnTo>
                    <a:pt x="374256" y="818035"/>
                  </a:lnTo>
                  <a:close/>
                </a:path>
                <a:path w="1501140" h="894079">
                  <a:moveTo>
                    <a:pt x="392689" y="818035"/>
                  </a:moveTo>
                  <a:lnTo>
                    <a:pt x="390913" y="818035"/>
                  </a:lnTo>
                  <a:lnTo>
                    <a:pt x="390752" y="818289"/>
                  </a:lnTo>
                  <a:lnTo>
                    <a:pt x="394951" y="818289"/>
                  </a:lnTo>
                  <a:lnTo>
                    <a:pt x="392689" y="818035"/>
                  </a:lnTo>
                  <a:close/>
                </a:path>
                <a:path w="1501140" h="894079">
                  <a:moveTo>
                    <a:pt x="396061" y="816511"/>
                  </a:moveTo>
                  <a:lnTo>
                    <a:pt x="372839" y="816511"/>
                  </a:lnTo>
                  <a:lnTo>
                    <a:pt x="373046" y="816765"/>
                  </a:lnTo>
                  <a:lnTo>
                    <a:pt x="373433" y="817019"/>
                  </a:lnTo>
                  <a:lnTo>
                    <a:pt x="374153" y="817908"/>
                  </a:lnTo>
                  <a:lnTo>
                    <a:pt x="374256" y="818035"/>
                  </a:lnTo>
                  <a:lnTo>
                    <a:pt x="390913" y="818035"/>
                  </a:lnTo>
                  <a:lnTo>
                    <a:pt x="391422" y="817146"/>
                  </a:lnTo>
                  <a:lnTo>
                    <a:pt x="391768" y="816765"/>
                  </a:lnTo>
                  <a:lnTo>
                    <a:pt x="395851" y="816765"/>
                  </a:lnTo>
                  <a:lnTo>
                    <a:pt x="396061" y="816511"/>
                  </a:lnTo>
                  <a:close/>
                </a:path>
                <a:path w="1501140" h="894079">
                  <a:moveTo>
                    <a:pt x="395642" y="817019"/>
                  </a:moveTo>
                  <a:lnTo>
                    <a:pt x="392052" y="817019"/>
                  </a:lnTo>
                  <a:lnTo>
                    <a:pt x="392134" y="817654"/>
                  </a:lnTo>
                  <a:lnTo>
                    <a:pt x="392689" y="818035"/>
                  </a:lnTo>
                  <a:lnTo>
                    <a:pt x="394080" y="818035"/>
                  </a:lnTo>
                  <a:lnTo>
                    <a:pt x="394859" y="817654"/>
                  </a:lnTo>
                  <a:lnTo>
                    <a:pt x="394987" y="817654"/>
                  </a:lnTo>
                  <a:lnTo>
                    <a:pt x="395642" y="817019"/>
                  </a:lnTo>
                  <a:close/>
                </a:path>
                <a:path w="1501140" h="894079">
                  <a:moveTo>
                    <a:pt x="368648" y="817654"/>
                  </a:moveTo>
                  <a:lnTo>
                    <a:pt x="367360" y="817654"/>
                  </a:lnTo>
                  <a:lnTo>
                    <a:pt x="369098" y="817908"/>
                  </a:lnTo>
                  <a:lnTo>
                    <a:pt x="367810" y="817908"/>
                  </a:lnTo>
                  <a:lnTo>
                    <a:pt x="368648" y="817654"/>
                  </a:lnTo>
                  <a:close/>
                </a:path>
                <a:path w="1501140" h="894079">
                  <a:moveTo>
                    <a:pt x="392019" y="816765"/>
                  </a:moveTo>
                  <a:lnTo>
                    <a:pt x="391286" y="817019"/>
                  </a:lnTo>
                  <a:lnTo>
                    <a:pt x="392052" y="817019"/>
                  </a:lnTo>
                  <a:lnTo>
                    <a:pt x="392019" y="816765"/>
                  </a:lnTo>
                  <a:close/>
                </a:path>
                <a:path w="1501140" h="894079">
                  <a:moveTo>
                    <a:pt x="372632" y="816257"/>
                  </a:moveTo>
                  <a:lnTo>
                    <a:pt x="338803" y="816257"/>
                  </a:lnTo>
                  <a:lnTo>
                    <a:pt x="339248" y="816511"/>
                  </a:lnTo>
                  <a:lnTo>
                    <a:pt x="372839" y="816511"/>
                  </a:lnTo>
                  <a:lnTo>
                    <a:pt x="372632" y="816257"/>
                  </a:lnTo>
                  <a:close/>
                </a:path>
                <a:path w="1501140" h="894079">
                  <a:moveTo>
                    <a:pt x="383768" y="816257"/>
                  </a:moveTo>
                  <a:lnTo>
                    <a:pt x="383001" y="816257"/>
                  </a:lnTo>
                  <a:lnTo>
                    <a:pt x="382859" y="816511"/>
                  </a:lnTo>
                  <a:lnTo>
                    <a:pt x="382093" y="816511"/>
                  </a:lnTo>
                  <a:lnTo>
                    <a:pt x="383768" y="816257"/>
                  </a:lnTo>
                  <a:close/>
                </a:path>
                <a:path w="1501140" h="894079">
                  <a:moveTo>
                    <a:pt x="383924" y="815114"/>
                  </a:moveTo>
                  <a:lnTo>
                    <a:pt x="371297" y="815114"/>
                  </a:lnTo>
                  <a:lnTo>
                    <a:pt x="372114" y="815622"/>
                  </a:lnTo>
                  <a:lnTo>
                    <a:pt x="372632" y="816257"/>
                  </a:lnTo>
                  <a:lnTo>
                    <a:pt x="383001" y="816257"/>
                  </a:lnTo>
                  <a:lnTo>
                    <a:pt x="383215" y="815876"/>
                  </a:lnTo>
                  <a:lnTo>
                    <a:pt x="383414" y="815622"/>
                  </a:lnTo>
                  <a:lnTo>
                    <a:pt x="383924" y="815114"/>
                  </a:lnTo>
                  <a:close/>
                </a:path>
                <a:path w="1501140" h="894079">
                  <a:moveTo>
                    <a:pt x="388323" y="815114"/>
                  </a:moveTo>
                  <a:lnTo>
                    <a:pt x="386174" y="815114"/>
                  </a:lnTo>
                  <a:lnTo>
                    <a:pt x="383768" y="816257"/>
                  </a:lnTo>
                  <a:lnTo>
                    <a:pt x="394522" y="816257"/>
                  </a:lnTo>
                  <a:lnTo>
                    <a:pt x="395108" y="815876"/>
                  </a:lnTo>
                  <a:lnTo>
                    <a:pt x="395393" y="815368"/>
                  </a:lnTo>
                  <a:lnTo>
                    <a:pt x="388396" y="815368"/>
                  </a:lnTo>
                  <a:lnTo>
                    <a:pt x="388323" y="815114"/>
                  </a:lnTo>
                  <a:close/>
                </a:path>
                <a:path w="1501140" h="894079">
                  <a:moveTo>
                    <a:pt x="396305" y="815876"/>
                  </a:moveTo>
                  <a:lnTo>
                    <a:pt x="396116" y="815876"/>
                  </a:lnTo>
                  <a:lnTo>
                    <a:pt x="395401" y="816257"/>
                  </a:lnTo>
                  <a:lnTo>
                    <a:pt x="396158" y="816257"/>
                  </a:lnTo>
                  <a:lnTo>
                    <a:pt x="396305" y="815876"/>
                  </a:lnTo>
                  <a:close/>
                </a:path>
                <a:path w="1501140" h="894079">
                  <a:moveTo>
                    <a:pt x="401042" y="815114"/>
                  </a:moveTo>
                  <a:lnTo>
                    <a:pt x="398228" y="815114"/>
                  </a:lnTo>
                  <a:lnTo>
                    <a:pt x="398647" y="815368"/>
                  </a:lnTo>
                  <a:lnTo>
                    <a:pt x="399904" y="815876"/>
                  </a:lnTo>
                  <a:lnTo>
                    <a:pt x="400678" y="815876"/>
                  </a:lnTo>
                  <a:lnTo>
                    <a:pt x="400979" y="815622"/>
                  </a:lnTo>
                  <a:lnTo>
                    <a:pt x="401042" y="815114"/>
                  </a:lnTo>
                  <a:close/>
                </a:path>
                <a:path w="1501140" h="894079">
                  <a:moveTo>
                    <a:pt x="371297" y="815114"/>
                  </a:moveTo>
                  <a:lnTo>
                    <a:pt x="368896" y="815114"/>
                  </a:lnTo>
                  <a:lnTo>
                    <a:pt x="368965" y="815368"/>
                  </a:lnTo>
                  <a:lnTo>
                    <a:pt x="369789" y="815368"/>
                  </a:lnTo>
                  <a:lnTo>
                    <a:pt x="371297" y="815114"/>
                  </a:lnTo>
                  <a:close/>
                </a:path>
                <a:path w="1501140" h="894079">
                  <a:moveTo>
                    <a:pt x="395494" y="815114"/>
                  </a:moveTo>
                  <a:lnTo>
                    <a:pt x="388594" y="815114"/>
                  </a:lnTo>
                  <a:lnTo>
                    <a:pt x="388396" y="815368"/>
                  </a:lnTo>
                  <a:lnTo>
                    <a:pt x="395434" y="815368"/>
                  </a:lnTo>
                  <a:lnTo>
                    <a:pt x="395494" y="815114"/>
                  </a:lnTo>
                  <a:close/>
                </a:path>
                <a:path w="1501140" h="894079">
                  <a:moveTo>
                    <a:pt x="368828" y="814860"/>
                  </a:moveTo>
                  <a:lnTo>
                    <a:pt x="337537" y="814860"/>
                  </a:lnTo>
                  <a:lnTo>
                    <a:pt x="337687" y="815114"/>
                  </a:lnTo>
                  <a:lnTo>
                    <a:pt x="368896" y="815114"/>
                  </a:lnTo>
                  <a:lnTo>
                    <a:pt x="368828" y="814860"/>
                  </a:lnTo>
                  <a:close/>
                </a:path>
                <a:path w="1501140" h="894079">
                  <a:moveTo>
                    <a:pt x="386709" y="814860"/>
                  </a:moveTo>
                  <a:lnTo>
                    <a:pt x="384179" y="814860"/>
                  </a:lnTo>
                  <a:lnTo>
                    <a:pt x="383924" y="815114"/>
                  </a:lnTo>
                  <a:lnTo>
                    <a:pt x="386174" y="815114"/>
                  </a:lnTo>
                  <a:lnTo>
                    <a:pt x="386709" y="814860"/>
                  </a:lnTo>
                  <a:close/>
                </a:path>
                <a:path w="1501140" h="894079">
                  <a:moveTo>
                    <a:pt x="388791" y="814860"/>
                  </a:moveTo>
                  <a:lnTo>
                    <a:pt x="388249" y="814860"/>
                  </a:lnTo>
                  <a:lnTo>
                    <a:pt x="388323" y="815114"/>
                  </a:lnTo>
                  <a:lnTo>
                    <a:pt x="388594" y="815114"/>
                  </a:lnTo>
                  <a:lnTo>
                    <a:pt x="388791" y="814860"/>
                  </a:lnTo>
                  <a:close/>
                </a:path>
                <a:path w="1501140" h="894079">
                  <a:moveTo>
                    <a:pt x="398027" y="814860"/>
                  </a:moveTo>
                  <a:lnTo>
                    <a:pt x="395553" y="814860"/>
                  </a:lnTo>
                  <a:lnTo>
                    <a:pt x="395494" y="815114"/>
                  </a:lnTo>
                  <a:lnTo>
                    <a:pt x="398228" y="815114"/>
                  </a:lnTo>
                  <a:lnTo>
                    <a:pt x="398027" y="814860"/>
                  </a:lnTo>
                  <a:close/>
                </a:path>
                <a:path w="1501140" h="894079">
                  <a:moveTo>
                    <a:pt x="366959" y="810415"/>
                  </a:moveTo>
                  <a:lnTo>
                    <a:pt x="366826" y="810415"/>
                  </a:lnTo>
                  <a:lnTo>
                    <a:pt x="367119" y="810669"/>
                  </a:lnTo>
                  <a:lnTo>
                    <a:pt x="367465" y="810796"/>
                  </a:lnTo>
                  <a:lnTo>
                    <a:pt x="368428" y="811050"/>
                  </a:lnTo>
                  <a:lnTo>
                    <a:pt x="368553" y="813844"/>
                  </a:lnTo>
                  <a:lnTo>
                    <a:pt x="368656" y="814225"/>
                  </a:lnTo>
                  <a:lnTo>
                    <a:pt x="368725" y="814479"/>
                  </a:lnTo>
                  <a:lnTo>
                    <a:pt x="368828" y="814860"/>
                  </a:lnTo>
                  <a:lnTo>
                    <a:pt x="384179" y="814860"/>
                  </a:lnTo>
                  <a:lnTo>
                    <a:pt x="384562" y="814479"/>
                  </a:lnTo>
                  <a:lnTo>
                    <a:pt x="384805" y="814479"/>
                  </a:lnTo>
                  <a:lnTo>
                    <a:pt x="384574" y="814225"/>
                  </a:lnTo>
                  <a:lnTo>
                    <a:pt x="383014" y="814225"/>
                  </a:lnTo>
                  <a:lnTo>
                    <a:pt x="383045" y="813844"/>
                  </a:lnTo>
                  <a:lnTo>
                    <a:pt x="383977" y="812574"/>
                  </a:lnTo>
                  <a:lnTo>
                    <a:pt x="383935" y="811558"/>
                  </a:lnTo>
                  <a:lnTo>
                    <a:pt x="384082" y="811304"/>
                  </a:lnTo>
                  <a:lnTo>
                    <a:pt x="384425" y="810796"/>
                  </a:lnTo>
                  <a:lnTo>
                    <a:pt x="384511" y="810669"/>
                  </a:lnTo>
                  <a:lnTo>
                    <a:pt x="366987" y="810669"/>
                  </a:lnTo>
                  <a:lnTo>
                    <a:pt x="366959" y="810415"/>
                  </a:lnTo>
                  <a:close/>
                </a:path>
                <a:path w="1501140" h="894079">
                  <a:moveTo>
                    <a:pt x="387977" y="814479"/>
                  </a:moveTo>
                  <a:lnTo>
                    <a:pt x="387511" y="814479"/>
                  </a:lnTo>
                  <a:lnTo>
                    <a:pt x="386709" y="814860"/>
                  </a:lnTo>
                  <a:lnTo>
                    <a:pt x="388249" y="814860"/>
                  </a:lnTo>
                  <a:lnTo>
                    <a:pt x="388176" y="814606"/>
                  </a:lnTo>
                  <a:lnTo>
                    <a:pt x="387977" y="814479"/>
                  </a:lnTo>
                  <a:close/>
                </a:path>
                <a:path w="1501140" h="894079">
                  <a:moveTo>
                    <a:pt x="392323" y="810796"/>
                  </a:moveTo>
                  <a:lnTo>
                    <a:pt x="392103" y="810796"/>
                  </a:lnTo>
                  <a:lnTo>
                    <a:pt x="391642" y="811304"/>
                  </a:lnTo>
                  <a:lnTo>
                    <a:pt x="390899" y="812447"/>
                  </a:lnTo>
                  <a:lnTo>
                    <a:pt x="390166" y="812574"/>
                  </a:lnTo>
                  <a:lnTo>
                    <a:pt x="390040" y="812828"/>
                  </a:lnTo>
                  <a:lnTo>
                    <a:pt x="389953" y="813082"/>
                  </a:lnTo>
                  <a:lnTo>
                    <a:pt x="389865" y="813336"/>
                  </a:lnTo>
                  <a:lnTo>
                    <a:pt x="389778" y="813590"/>
                  </a:lnTo>
                  <a:lnTo>
                    <a:pt x="388791" y="814860"/>
                  </a:lnTo>
                  <a:lnTo>
                    <a:pt x="395553" y="814860"/>
                  </a:lnTo>
                  <a:lnTo>
                    <a:pt x="395678" y="814225"/>
                  </a:lnTo>
                  <a:lnTo>
                    <a:pt x="395768" y="813590"/>
                  </a:lnTo>
                  <a:lnTo>
                    <a:pt x="392783" y="813590"/>
                  </a:lnTo>
                  <a:lnTo>
                    <a:pt x="392249" y="812828"/>
                  </a:lnTo>
                  <a:lnTo>
                    <a:pt x="392710" y="812066"/>
                  </a:lnTo>
                  <a:lnTo>
                    <a:pt x="393328" y="811304"/>
                  </a:lnTo>
                  <a:lnTo>
                    <a:pt x="393328" y="811050"/>
                  </a:lnTo>
                  <a:lnTo>
                    <a:pt x="391652" y="811050"/>
                  </a:lnTo>
                  <a:lnTo>
                    <a:pt x="392323" y="810796"/>
                  </a:lnTo>
                  <a:close/>
                </a:path>
                <a:path w="1501140" h="894079">
                  <a:moveTo>
                    <a:pt x="398270" y="813336"/>
                  </a:moveTo>
                  <a:lnTo>
                    <a:pt x="397933" y="813590"/>
                  </a:lnTo>
                  <a:lnTo>
                    <a:pt x="397826" y="814606"/>
                  </a:lnTo>
                  <a:lnTo>
                    <a:pt x="398027" y="814860"/>
                  </a:lnTo>
                  <a:lnTo>
                    <a:pt x="400877" y="814860"/>
                  </a:lnTo>
                  <a:lnTo>
                    <a:pt x="400396" y="814225"/>
                  </a:lnTo>
                  <a:lnTo>
                    <a:pt x="399471" y="813590"/>
                  </a:lnTo>
                  <a:lnTo>
                    <a:pt x="398815" y="813590"/>
                  </a:lnTo>
                  <a:lnTo>
                    <a:pt x="398270" y="813336"/>
                  </a:lnTo>
                  <a:close/>
                </a:path>
                <a:path w="1501140" h="894079">
                  <a:moveTo>
                    <a:pt x="384344" y="813971"/>
                  </a:moveTo>
                  <a:lnTo>
                    <a:pt x="383946" y="813971"/>
                  </a:lnTo>
                  <a:lnTo>
                    <a:pt x="383045" y="814225"/>
                  </a:lnTo>
                  <a:lnTo>
                    <a:pt x="384574" y="814225"/>
                  </a:lnTo>
                  <a:lnTo>
                    <a:pt x="384344" y="813971"/>
                  </a:lnTo>
                  <a:close/>
                </a:path>
                <a:path w="1501140" h="894079">
                  <a:moveTo>
                    <a:pt x="389482" y="813971"/>
                  </a:moveTo>
                  <a:lnTo>
                    <a:pt x="384344" y="813971"/>
                  </a:lnTo>
                  <a:lnTo>
                    <a:pt x="384574" y="814225"/>
                  </a:lnTo>
                  <a:lnTo>
                    <a:pt x="389285" y="814225"/>
                  </a:lnTo>
                  <a:lnTo>
                    <a:pt x="389482" y="813971"/>
                  </a:lnTo>
                  <a:close/>
                </a:path>
                <a:path w="1501140" h="894079">
                  <a:moveTo>
                    <a:pt x="397844" y="813971"/>
                  </a:moveTo>
                  <a:lnTo>
                    <a:pt x="395714" y="813971"/>
                  </a:lnTo>
                  <a:lnTo>
                    <a:pt x="395678" y="814225"/>
                  </a:lnTo>
                  <a:lnTo>
                    <a:pt x="397785" y="814225"/>
                  </a:lnTo>
                  <a:lnTo>
                    <a:pt x="397844" y="813971"/>
                  </a:lnTo>
                  <a:close/>
                </a:path>
                <a:path w="1501140" h="894079">
                  <a:moveTo>
                    <a:pt x="368484" y="813590"/>
                  </a:moveTo>
                  <a:lnTo>
                    <a:pt x="337124" y="813590"/>
                  </a:lnTo>
                  <a:lnTo>
                    <a:pt x="337213" y="813844"/>
                  </a:lnTo>
                  <a:lnTo>
                    <a:pt x="368553" y="813844"/>
                  </a:lnTo>
                  <a:lnTo>
                    <a:pt x="368484" y="813590"/>
                  </a:lnTo>
                  <a:close/>
                </a:path>
                <a:path w="1501140" h="894079">
                  <a:moveTo>
                    <a:pt x="389778" y="813590"/>
                  </a:moveTo>
                  <a:lnTo>
                    <a:pt x="383232" y="813590"/>
                  </a:lnTo>
                  <a:lnTo>
                    <a:pt x="383045" y="813844"/>
                  </a:lnTo>
                  <a:lnTo>
                    <a:pt x="389581" y="813844"/>
                  </a:lnTo>
                  <a:lnTo>
                    <a:pt x="389778" y="813590"/>
                  </a:lnTo>
                  <a:close/>
                </a:path>
                <a:path w="1501140" h="894079">
                  <a:moveTo>
                    <a:pt x="398026" y="813590"/>
                  </a:moveTo>
                  <a:lnTo>
                    <a:pt x="395768" y="813590"/>
                  </a:lnTo>
                  <a:lnTo>
                    <a:pt x="395732" y="813844"/>
                  </a:lnTo>
                  <a:lnTo>
                    <a:pt x="397781" y="813844"/>
                  </a:lnTo>
                  <a:lnTo>
                    <a:pt x="398026" y="813590"/>
                  </a:lnTo>
                  <a:close/>
                </a:path>
                <a:path w="1501140" h="894079">
                  <a:moveTo>
                    <a:pt x="395432" y="813082"/>
                  </a:moveTo>
                  <a:lnTo>
                    <a:pt x="394909" y="813082"/>
                  </a:lnTo>
                  <a:lnTo>
                    <a:pt x="393569" y="813590"/>
                  </a:lnTo>
                  <a:lnTo>
                    <a:pt x="395768" y="813590"/>
                  </a:lnTo>
                  <a:lnTo>
                    <a:pt x="395600" y="813336"/>
                  </a:lnTo>
                  <a:lnTo>
                    <a:pt x="393715" y="813336"/>
                  </a:lnTo>
                  <a:lnTo>
                    <a:pt x="395432" y="813082"/>
                  </a:lnTo>
                  <a:close/>
                </a:path>
                <a:path w="1501140" h="894079">
                  <a:moveTo>
                    <a:pt x="395432" y="813082"/>
                  </a:moveTo>
                  <a:lnTo>
                    <a:pt x="393715" y="813336"/>
                  </a:lnTo>
                  <a:lnTo>
                    <a:pt x="395600" y="813336"/>
                  </a:lnTo>
                  <a:lnTo>
                    <a:pt x="395432" y="813082"/>
                  </a:lnTo>
                  <a:close/>
                </a:path>
                <a:path w="1501140" h="894079">
                  <a:moveTo>
                    <a:pt x="336858" y="812828"/>
                  </a:moveTo>
                  <a:lnTo>
                    <a:pt x="336063" y="813082"/>
                  </a:lnTo>
                  <a:lnTo>
                    <a:pt x="336947" y="813082"/>
                  </a:lnTo>
                  <a:lnTo>
                    <a:pt x="336858" y="812828"/>
                  </a:lnTo>
                  <a:close/>
                </a:path>
                <a:path w="1501140" h="894079">
                  <a:moveTo>
                    <a:pt x="334919" y="812447"/>
                  </a:moveTo>
                  <a:lnTo>
                    <a:pt x="333879" y="812447"/>
                  </a:lnTo>
                  <a:lnTo>
                    <a:pt x="333602" y="812574"/>
                  </a:lnTo>
                  <a:lnTo>
                    <a:pt x="335148" y="812574"/>
                  </a:lnTo>
                  <a:lnTo>
                    <a:pt x="334919" y="812447"/>
                  </a:lnTo>
                  <a:close/>
                </a:path>
                <a:path w="1501140" h="894079">
                  <a:moveTo>
                    <a:pt x="391642" y="811304"/>
                  </a:moveTo>
                  <a:lnTo>
                    <a:pt x="384082" y="811304"/>
                  </a:lnTo>
                  <a:lnTo>
                    <a:pt x="383935" y="811558"/>
                  </a:lnTo>
                  <a:lnTo>
                    <a:pt x="391477" y="811558"/>
                  </a:lnTo>
                  <a:lnTo>
                    <a:pt x="391642" y="811304"/>
                  </a:lnTo>
                  <a:close/>
                </a:path>
                <a:path w="1501140" h="894079">
                  <a:moveTo>
                    <a:pt x="392103" y="810796"/>
                  </a:moveTo>
                  <a:lnTo>
                    <a:pt x="384425" y="810796"/>
                  </a:lnTo>
                  <a:lnTo>
                    <a:pt x="384254" y="811050"/>
                  </a:lnTo>
                  <a:lnTo>
                    <a:pt x="391872" y="811050"/>
                  </a:lnTo>
                  <a:lnTo>
                    <a:pt x="392103" y="810796"/>
                  </a:lnTo>
                  <a:close/>
                </a:path>
                <a:path w="1501140" h="894079">
                  <a:moveTo>
                    <a:pt x="393328" y="810415"/>
                  </a:moveTo>
                  <a:lnTo>
                    <a:pt x="391652" y="811050"/>
                  </a:lnTo>
                  <a:lnTo>
                    <a:pt x="393328" y="811050"/>
                  </a:lnTo>
                  <a:lnTo>
                    <a:pt x="393328" y="810415"/>
                  </a:lnTo>
                  <a:close/>
                </a:path>
                <a:path w="1501140" h="894079">
                  <a:moveTo>
                    <a:pt x="373423" y="805335"/>
                  </a:moveTo>
                  <a:lnTo>
                    <a:pt x="373077" y="805335"/>
                  </a:lnTo>
                  <a:lnTo>
                    <a:pt x="372219" y="805843"/>
                  </a:lnTo>
                  <a:lnTo>
                    <a:pt x="369957" y="806986"/>
                  </a:lnTo>
                  <a:lnTo>
                    <a:pt x="368679" y="808256"/>
                  </a:lnTo>
                  <a:lnTo>
                    <a:pt x="368372" y="808764"/>
                  </a:lnTo>
                  <a:lnTo>
                    <a:pt x="367255" y="808764"/>
                  </a:lnTo>
                  <a:lnTo>
                    <a:pt x="367140" y="809272"/>
                  </a:lnTo>
                  <a:lnTo>
                    <a:pt x="367119" y="809526"/>
                  </a:lnTo>
                  <a:lnTo>
                    <a:pt x="366931" y="810161"/>
                  </a:lnTo>
                  <a:lnTo>
                    <a:pt x="366987" y="810669"/>
                  </a:lnTo>
                  <a:lnTo>
                    <a:pt x="384511" y="810669"/>
                  </a:lnTo>
                  <a:lnTo>
                    <a:pt x="384700" y="810415"/>
                  </a:lnTo>
                  <a:lnTo>
                    <a:pt x="383559" y="810415"/>
                  </a:lnTo>
                  <a:lnTo>
                    <a:pt x="386030" y="810161"/>
                  </a:lnTo>
                  <a:lnTo>
                    <a:pt x="386030" y="808764"/>
                  </a:lnTo>
                  <a:lnTo>
                    <a:pt x="385816" y="808256"/>
                  </a:lnTo>
                  <a:lnTo>
                    <a:pt x="385709" y="808002"/>
                  </a:lnTo>
                  <a:lnTo>
                    <a:pt x="382145" y="808002"/>
                  </a:lnTo>
                  <a:lnTo>
                    <a:pt x="381716" y="807748"/>
                  </a:lnTo>
                  <a:lnTo>
                    <a:pt x="381705" y="807240"/>
                  </a:lnTo>
                  <a:lnTo>
                    <a:pt x="381899" y="806986"/>
                  </a:lnTo>
                  <a:lnTo>
                    <a:pt x="378438" y="806986"/>
                  </a:lnTo>
                  <a:lnTo>
                    <a:pt x="377925" y="806097"/>
                  </a:lnTo>
                  <a:lnTo>
                    <a:pt x="374407" y="806097"/>
                  </a:lnTo>
                  <a:lnTo>
                    <a:pt x="373423" y="805335"/>
                  </a:lnTo>
                  <a:close/>
                </a:path>
                <a:path w="1501140" h="894079">
                  <a:moveTo>
                    <a:pt x="393328" y="810415"/>
                  </a:moveTo>
                  <a:lnTo>
                    <a:pt x="384700" y="810415"/>
                  </a:lnTo>
                  <a:lnTo>
                    <a:pt x="384511" y="810669"/>
                  </a:lnTo>
                  <a:lnTo>
                    <a:pt x="392658" y="810669"/>
                  </a:lnTo>
                  <a:lnTo>
                    <a:pt x="393328" y="810415"/>
                  </a:lnTo>
                  <a:close/>
                </a:path>
                <a:path w="1501140" h="894079">
                  <a:moveTo>
                    <a:pt x="384965" y="806986"/>
                  </a:moveTo>
                  <a:lnTo>
                    <a:pt x="383244" y="806986"/>
                  </a:lnTo>
                  <a:lnTo>
                    <a:pt x="383022" y="807240"/>
                  </a:lnTo>
                  <a:lnTo>
                    <a:pt x="382508" y="807748"/>
                  </a:lnTo>
                  <a:lnTo>
                    <a:pt x="382145" y="808002"/>
                  </a:lnTo>
                  <a:lnTo>
                    <a:pt x="385709" y="808002"/>
                  </a:lnTo>
                  <a:lnTo>
                    <a:pt x="385601" y="807748"/>
                  </a:lnTo>
                  <a:lnTo>
                    <a:pt x="385198" y="807240"/>
                  </a:lnTo>
                  <a:lnTo>
                    <a:pt x="384965" y="806986"/>
                  </a:lnTo>
                  <a:close/>
                </a:path>
                <a:path w="1501140" h="894079">
                  <a:moveTo>
                    <a:pt x="382668" y="806097"/>
                  </a:moveTo>
                  <a:lnTo>
                    <a:pt x="380375" y="806097"/>
                  </a:lnTo>
                  <a:lnTo>
                    <a:pt x="378030" y="806986"/>
                  </a:lnTo>
                  <a:lnTo>
                    <a:pt x="381862" y="806986"/>
                  </a:lnTo>
                  <a:lnTo>
                    <a:pt x="382668" y="806097"/>
                  </a:lnTo>
                  <a:close/>
                </a:path>
                <a:path w="1501140" h="894079">
                  <a:moveTo>
                    <a:pt x="377614" y="805843"/>
                  </a:moveTo>
                  <a:lnTo>
                    <a:pt x="375438" y="805843"/>
                  </a:lnTo>
                  <a:lnTo>
                    <a:pt x="374763" y="806097"/>
                  </a:lnTo>
                  <a:lnTo>
                    <a:pt x="377870" y="806097"/>
                  </a:lnTo>
                  <a:lnTo>
                    <a:pt x="377614" y="805843"/>
                  </a:lnTo>
                  <a:close/>
                </a:path>
                <a:path w="1501140" h="894079">
                  <a:moveTo>
                    <a:pt x="382333" y="805843"/>
                  </a:moveTo>
                  <a:lnTo>
                    <a:pt x="381625" y="805843"/>
                  </a:lnTo>
                  <a:lnTo>
                    <a:pt x="380969" y="806097"/>
                  </a:lnTo>
                  <a:lnTo>
                    <a:pt x="382386" y="806097"/>
                  </a:lnTo>
                  <a:lnTo>
                    <a:pt x="382333" y="805843"/>
                  </a:lnTo>
                  <a:close/>
                </a:path>
                <a:path w="1501140" h="894079">
                  <a:moveTo>
                    <a:pt x="376789" y="805335"/>
                  </a:moveTo>
                  <a:lnTo>
                    <a:pt x="373370" y="805335"/>
                  </a:lnTo>
                  <a:lnTo>
                    <a:pt x="378857" y="805843"/>
                  </a:lnTo>
                  <a:lnTo>
                    <a:pt x="375438" y="805843"/>
                  </a:lnTo>
                  <a:lnTo>
                    <a:pt x="376789" y="805335"/>
                  </a:lnTo>
                  <a:close/>
                </a:path>
                <a:path w="1501140" h="894079">
                  <a:moveTo>
                    <a:pt x="382937" y="805335"/>
                  </a:moveTo>
                  <a:lnTo>
                    <a:pt x="382229" y="805335"/>
                  </a:lnTo>
                  <a:lnTo>
                    <a:pt x="382333" y="805843"/>
                  </a:lnTo>
                  <a:lnTo>
                    <a:pt x="381625" y="805843"/>
                  </a:lnTo>
                  <a:lnTo>
                    <a:pt x="382937" y="805335"/>
                  </a:lnTo>
                  <a:close/>
                </a:path>
                <a:path w="1501140" h="894079">
                  <a:moveTo>
                    <a:pt x="236366" y="825485"/>
                  </a:moveTo>
                  <a:lnTo>
                    <a:pt x="232495" y="825485"/>
                  </a:lnTo>
                  <a:lnTo>
                    <a:pt x="232576" y="825757"/>
                  </a:lnTo>
                  <a:lnTo>
                    <a:pt x="232681" y="826113"/>
                  </a:lnTo>
                  <a:lnTo>
                    <a:pt x="232909" y="826553"/>
                  </a:lnTo>
                  <a:lnTo>
                    <a:pt x="233113" y="826731"/>
                  </a:lnTo>
                  <a:lnTo>
                    <a:pt x="233578" y="826553"/>
                  </a:lnTo>
                  <a:lnTo>
                    <a:pt x="234315" y="826113"/>
                  </a:lnTo>
                  <a:lnTo>
                    <a:pt x="235110" y="825757"/>
                  </a:lnTo>
                  <a:lnTo>
                    <a:pt x="236366" y="825485"/>
                  </a:lnTo>
                  <a:close/>
                </a:path>
                <a:path w="1501140" h="894079">
                  <a:moveTo>
                    <a:pt x="241440" y="825307"/>
                  </a:moveTo>
                  <a:lnTo>
                    <a:pt x="237238" y="825307"/>
                  </a:lnTo>
                  <a:lnTo>
                    <a:pt x="237929" y="826113"/>
                  </a:lnTo>
                  <a:lnTo>
                    <a:pt x="238641" y="826553"/>
                  </a:lnTo>
                  <a:lnTo>
                    <a:pt x="239456" y="826553"/>
                  </a:lnTo>
                  <a:lnTo>
                    <a:pt x="240409" y="826113"/>
                  </a:lnTo>
                  <a:lnTo>
                    <a:pt x="240905" y="825757"/>
                  </a:lnTo>
                  <a:lnTo>
                    <a:pt x="241440" y="825307"/>
                  </a:lnTo>
                  <a:close/>
                </a:path>
                <a:path w="1501140" h="894079">
                  <a:moveTo>
                    <a:pt x="241185" y="821296"/>
                  </a:moveTo>
                  <a:lnTo>
                    <a:pt x="237374" y="821296"/>
                  </a:lnTo>
                  <a:lnTo>
                    <a:pt x="236998" y="821611"/>
                  </a:lnTo>
                  <a:lnTo>
                    <a:pt x="234607" y="822563"/>
                  </a:lnTo>
                  <a:lnTo>
                    <a:pt x="234030" y="822825"/>
                  </a:lnTo>
                  <a:lnTo>
                    <a:pt x="233135" y="823548"/>
                  </a:lnTo>
                  <a:lnTo>
                    <a:pt x="232621" y="824019"/>
                  </a:lnTo>
                  <a:lnTo>
                    <a:pt x="232264" y="825307"/>
                  </a:lnTo>
                  <a:lnTo>
                    <a:pt x="232139" y="825757"/>
                  </a:lnTo>
                  <a:lnTo>
                    <a:pt x="232495" y="825485"/>
                  </a:lnTo>
                  <a:lnTo>
                    <a:pt x="236366" y="825485"/>
                  </a:lnTo>
                  <a:lnTo>
                    <a:pt x="237238" y="825307"/>
                  </a:lnTo>
                  <a:lnTo>
                    <a:pt x="241440" y="825307"/>
                  </a:lnTo>
                  <a:lnTo>
                    <a:pt x="242338" y="824553"/>
                  </a:lnTo>
                  <a:lnTo>
                    <a:pt x="242495" y="824322"/>
                  </a:lnTo>
                  <a:lnTo>
                    <a:pt x="242631" y="824019"/>
                  </a:lnTo>
                  <a:lnTo>
                    <a:pt x="242935" y="823548"/>
                  </a:lnTo>
                  <a:lnTo>
                    <a:pt x="242767" y="823160"/>
                  </a:lnTo>
                  <a:lnTo>
                    <a:pt x="242568" y="822825"/>
                  </a:lnTo>
                  <a:lnTo>
                    <a:pt x="242327" y="822563"/>
                  </a:lnTo>
                  <a:lnTo>
                    <a:pt x="242044" y="822312"/>
                  </a:lnTo>
                  <a:lnTo>
                    <a:pt x="241668" y="821747"/>
                  </a:lnTo>
                  <a:lnTo>
                    <a:pt x="241185" y="821296"/>
                  </a:lnTo>
                  <a:close/>
                </a:path>
                <a:path w="1501140" h="894079">
                  <a:moveTo>
                    <a:pt x="354125" y="609962"/>
                  </a:moveTo>
                  <a:lnTo>
                    <a:pt x="347036" y="609962"/>
                  </a:lnTo>
                  <a:lnTo>
                    <a:pt x="347272" y="610203"/>
                  </a:lnTo>
                  <a:lnTo>
                    <a:pt x="347767" y="610507"/>
                  </a:lnTo>
                  <a:lnTo>
                    <a:pt x="348631" y="610507"/>
                  </a:lnTo>
                  <a:lnTo>
                    <a:pt x="349535" y="611324"/>
                  </a:lnTo>
                  <a:lnTo>
                    <a:pt x="349482" y="611523"/>
                  </a:lnTo>
                  <a:lnTo>
                    <a:pt x="349392" y="611858"/>
                  </a:lnTo>
                  <a:lnTo>
                    <a:pt x="349099" y="612287"/>
                  </a:lnTo>
                  <a:lnTo>
                    <a:pt x="348261" y="613114"/>
                  </a:lnTo>
                  <a:lnTo>
                    <a:pt x="348565" y="613114"/>
                  </a:lnTo>
                  <a:lnTo>
                    <a:pt x="349245" y="612842"/>
                  </a:lnTo>
                  <a:lnTo>
                    <a:pt x="349706" y="612444"/>
                  </a:lnTo>
                  <a:lnTo>
                    <a:pt x="349932" y="611858"/>
                  </a:lnTo>
                  <a:lnTo>
                    <a:pt x="351414" y="611858"/>
                  </a:lnTo>
                  <a:lnTo>
                    <a:pt x="352826" y="611523"/>
                  </a:lnTo>
                  <a:lnTo>
                    <a:pt x="353120" y="611324"/>
                  </a:lnTo>
                  <a:lnTo>
                    <a:pt x="353612" y="610507"/>
                  </a:lnTo>
                  <a:lnTo>
                    <a:pt x="353874" y="610203"/>
                  </a:lnTo>
                  <a:lnTo>
                    <a:pt x="354125" y="609962"/>
                  </a:lnTo>
                  <a:close/>
                </a:path>
                <a:path w="1501140" h="894079">
                  <a:moveTo>
                    <a:pt x="347961" y="607387"/>
                  </a:moveTo>
                  <a:lnTo>
                    <a:pt x="347069" y="607387"/>
                  </a:lnTo>
                  <a:lnTo>
                    <a:pt x="346886" y="607690"/>
                  </a:lnTo>
                  <a:lnTo>
                    <a:pt x="346785" y="607858"/>
                  </a:lnTo>
                  <a:lnTo>
                    <a:pt x="346674" y="608360"/>
                  </a:lnTo>
                  <a:lnTo>
                    <a:pt x="346623" y="609209"/>
                  </a:lnTo>
                  <a:lnTo>
                    <a:pt x="346806" y="609690"/>
                  </a:lnTo>
                  <a:lnTo>
                    <a:pt x="346921" y="609826"/>
                  </a:lnTo>
                  <a:lnTo>
                    <a:pt x="354313" y="609826"/>
                  </a:lnTo>
                  <a:lnTo>
                    <a:pt x="354868" y="609209"/>
                  </a:lnTo>
                  <a:lnTo>
                    <a:pt x="355821" y="608737"/>
                  </a:lnTo>
                  <a:lnTo>
                    <a:pt x="356235" y="608737"/>
                  </a:lnTo>
                  <a:lnTo>
                    <a:pt x="351947" y="608360"/>
                  </a:lnTo>
                  <a:lnTo>
                    <a:pt x="351590" y="608360"/>
                  </a:lnTo>
                  <a:lnTo>
                    <a:pt x="350358" y="607690"/>
                  </a:lnTo>
                  <a:lnTo>
                    <a:pt x="348632" y="607690"/>
                  </a:lnTo>
                  <a:lnTo>
                    <a:pt x="347961" y="607387"/>
                  </a:lnTo>
                  <a:close/>
                </a:path>
                <a:path w="1501140" h="894079">
                  <a:moveTo>
                    <a:pt x="356237" y="608360"/>
                  </a:moveTo>
                  <a:lnTo>
                    <a:pt x="355260" y="608360"/>
                  </a:lnTo>
                  <a:lnTo>
                    <a:pt x="354578" y="608737"/>
                  </a:lnTo>
                  <a:lnTo>
                    <a:pt x="355821" y="608737"/>
                  </a:lnTo>
                  <a:lnTo>
                    <a:pt x="356237" y="608360"/>
                  </a:lnTo>
                  <a:close/>
                </a:path>
                <a:path w="1501140" h="894079">
                  <a:moveTo>
                    <a:pt x="349800" y="607387"/>
                  </a:moveTo>
                  <a:lnTo>
                    <a:pt x="349507" y="607387"/>
                  </a:lnTo>
                  <a:lnTo>
                    <a:pt x="348900" y="607690"/>
                  </a:lnTo>
                  <a:lnTo>
                    <a:pt x="350358" y="607690"/>
                  </a:lnTo>
                  <a:lnTo>
                    <a:pt x="349800" y="607387"/>
                  </a:lnTo>
                  <a:close/>
                </a:path>
                <a:path w="1501140" h="894079">
                  <a:moveTo>
                    <a:pt x="258615" y="824165"/>
                  </a:moveTo>
                  <a:lnTo>
                    <a:pt x="256264" y="824165"/>
                  </a:lnTo>
                  <a:lnTo>
                    <a:pt x="255007" y="825883"/>
                  </a:lnTo>
                  <a:lnTo>
                    <a:pt x="256955" y="826762"/>
                  </a:lnTo>
                  <a:lnTo>
                    <a:pt x="259007" y="827286"/>
                  </a:lnTo>
                  <a:lnTo>
                    <a:pt x="259102" y="826511"/>
                  </a:lnTo>
                  <a:lnTo>
                    <a:pt x="259782" y="826134"/>
                  </a:lnTo>
                  <a:lnTo>
                    <a:pt x="259719" y="825485"/>
                  </a:lnTo>
                  <a:lnTo>
                    <a:pt x="259311" y="824836"/>
                  </a:lnTo>
                  <a:lnTo>
                    <a:pt x="258840" y="824427"/>
                  </a:lnTo>
                  <a:lnTo>
                    <a:pt x="258615" y="824165"/>
                  </a:lnTo>
                  <a:close/>
                </a:path>
                <a:path w="1501140" h="894079">
                  <a:moveTo>
                    <a:pt x="262808" y="818291"/>
                  </a:moveTo>
                  <a:lnTo>
                    <a:pt x="261036" y="818291"/>
                  </a:lnTo>
                  <a:lnTo>
                    <a:pt x="260756" y="818522"/>
                  </a:lnTo>
                  <a:lnTo>
                    <a:pt x="260557" y="819035"/>
                  </a:lnTo>
                  <a:lnTo>
                    <a:pt x="260595" y="819663"/>
                  </a:lnTo>
                  <a:lnTo>
                    <a:pt x="260686" y="819935"/>
                  </a:lnTo>
                  <a:lnTo>
                    <a:pt x="260756" y="820145"/>
                  </a:lnTo>
                  <a:lnTo>
                    <a:pt x="261018" y="820647"/>
                  </a:lnTo>
                  <a:lnTo>
                    <a:pt x="261876" y="821474"/>
                  </a:lnTo>
                  <a:lnTo>
                    <a:pt x="262748" y="821474"/>
                  </a:lnTo>
                  <a:lnTo>
                    <a:pt x="263751" y="820846"/>
                  </a:lnTo>
                  <a:lnTo>
                    <a:pt x="264745" y="819935"/>
                  </a:lnTo>
                  <a:lnTo>
                    <a:pt x="264159" y="819663"/>
                  </a:lnTo>
                  <a:lnTo>
                    <a:pt x="262808" y="818291"/>
                  </a:lnTo>
                  <a:close/>
                </a:path>
                <a:path w="1501140" h="894079">
                  <a:moveTo>
                    <a:pt x="350910" y="642642"/>
                  </a:moveTo>
                  <a:lnTo>
                    <a:pt x="351235" y="643574"/>
                  </a:lnTo>
                  <a:lnTo>
                    <a:pt x="352754" y="645626"/>
                  </a:lnTo>
                  <a:lnTo>
                    <a:pt x="352860" y="645993"/>
                  </a:lnTo>
                  <a:lnTo>
                    <a:pt x="352900" y="646129"/>
                  </a:lnTo>
                  <a:lnTo>
                    <a:pt x="353011" y="646810"/>
                  </a:lnTo>
                  <a:lnTo>
                    <a:pt x="353120" y="647480"/>
                  </a:lnTo>
                  <a:lnTo>
                    <a:pt x="353228" y="647700"/>
                  </a:lnTo>
                  <a:lnTo>
                    <a:pt x="353341" y="647930"/>
                  </a:lnTo>
                  <a:lnTo>
                    <a:pt x="353465" y="648181"/>
                  </a:lnTo>
                  <a:lnTo>
                    <a:pt x="354607" y="648872"/>
                  </a:lnTo>
                  <a:lnTo>
                    <a:pt x="355926" y="648558"/>
                  </a:lnTo>
                  <a:lnTo>
                    <a:pt x="357329" y="647930"/>
                  </a:lnTo>
                  <a:lnTo>
                    <a:pt x="358732" y="647700"/>
                  </a:lnTo>
                  <a:lnTo>
                    <a:pt x="358691" y="647480"/>
                  </a:lnTo>
                  <a:lnTo>
                    <a:pt x="358564" y="646810"/>
                  </a:lnTo>
                  <a:lnTo>
                    <a:pt x="358032" y="646129"/>
                  </a:lnTo>
                  <a:lnTo>
                    <a:pt x="357926" y="645993"/>
                  </a:lnTo>
                  <a:lnTo>
                    <a:pt x="357279" y="645626"/>
                  </a:lnTo>
                  <a:lnTo>
                    <a:pt x="355381" y="645626"/>
                  </a:lnTo>
                  <a:lnTo>
                    <a:pt x="352135" y="643197"/>
                  </a:lnTo>
                  <a:lnTo>
                    <a:pt x="350910" y="642642"/>
                  </a:lnTo>
                  <a:close/>
                </a:path>
                <a:path w="1501140" h="894079">
                  <a:moveTo>
                    <a:pt x="275560" y="819967"/>
                  </a:moveTo>
                  <a:lnTo>
                    <a:pt x="272975" y="819967"/>
                  </a:lnTo>
                  <a:lnTo>
                    <a:pt x="273399" y="820752"/>
                  </a:lnTo>
                  <a:lnTo>
                    <a:pt x="273229" y="820752"/>
                  </a:lnTo>
                  <a:lnTo>
                    <a:pt x="272860" y="821202"/>
                  </a:lnTo>
                  <a:lnTo>
                    <a:pt x="274061" y="821202"/>
                  </a:lnTo>
                  <a:lnTo>
                    <a:pt x="274693" y="820752"/>
                  </a:lnTo>
                  <a:lnTo>
                    <a:pt x="275560" y="819967"/>
                  </a:lnTo>
                  <a:close/>
                </a:path>
                <a:path w="1501140" h="894079">
                  <a:moveTo>
                    <a:pt x="276693" y="817872"/>
                  </a:moveTo>
                  <a:lnTo>
                    <a:pt x="274208" y="817872"/>
                  </a:lnTo>
                  <a:lnTo>
                    <a:pt x="273928" y="818668"/>
                  </a:lnTo>
                  <a:lnTo>
                    <a:pt x="273342" y="819317"/>
                  </a:lnTo>
                  <a:lnTo>
                    <a:pt x="273171" y="819621"/>
                  </a:lnTo>
                  <a:lnTo>
                    <a:pt x="276431" y="819621"/>
                  </a:lnTo>
                  <a:lnTo>
                    <a:pt x="276525" y="819317"/>
                  </a:lnTo>
                  <a:lnTo>
                    <a:pt x="276648" y="818668"/>
                  </a:lnTo>
                  <a:lnTo>
                    <a:pt x="276693" y="817872"/>
                  </a:lnTo>
                  <a:close/>
                </a:path>
                <a:path w="1501140" h="894079">
                  <a:moveTo>
                    <a:pt x="274389" y="817359"/>
                  </a:moveTo>
                  <a:lnTo>
                    <a:pt x="274308" y="817590"/>
                  </a:lnTo>
                  <a:lnTo>
                    <a:pt x="274208" y="817872"/>
                  </a:lnTo>
                  <a:lnTo>
                    <a:pt x="274308" y="817590"/>
                  </a:lnTo>
                  <a:lnTo>
                    <a:pt x="274389" y="817359"/>
                  </a:lnTo>
                  <a:close/>
                </a:path>
                <a:path w="1501140" h="894079">
                  <a:moveTo>
                    <a:pt x="272952" y="826113"/>
                  </a:moveTo>
                  <a:lnTo>
                    <a:pt x="267136" y="826113"/>
                  </a:lnTo>
                  <a:lnTo>
                    <a:pt x="268819" y="827652"/>
                  </a:lnTo>
                  <a:lnTo>
                    <a:pt x="269223" y="828333"/>
                  </a:lnTo>
                  <a:lnTo>
                    <a:pt x="269552" y="829464"/>
                  </a:lnTo>
                  <a:lnTo>
                    <a:pt x="269897" y="829830"/>
                  </a:lnTo>
                  <a:lnTo>
                    <a:pt x="270557" y="829652"/>
                  </a:lnTo>
                  <a:lnTo>
                    <a:pt x="270630" y="828909"/>
                  </a:lnTo>
                  <a:lnTo>
                    <a:pt x="271059" y="828563"/>
                  </a:lnTo>
                  <a:lnTo>
                    <a:pt x="271646" y="828333"/>
                  </a:lnTo>
                  <a:lnTo>
                    <a:pt x="272253" y="828040"/>
                  </a:lnTo>
                  <a:lnTo>
                    <a:pt x="272040" y="827652"/>
                  </a:lnTo>
                  <a:lnTo>
                    <a:pt x="271863" y="827652"/>
                  </a:lnTo>
                  <a:lnTo>
                    <a:pt x="272745" y="826616"/>
                  </a:lnTo>
                  <a:lnTo>
                    <a:pt x="272975" y="826385"/>
                  </a:lnTo>
                  <a:lnTo>
                    <a:pt x="272952" y="826113"/>
                  </a:lnTo>
                  <a:close/>
                </a:path>
                <a:path w="1501140" h="894079">
                  <a:moveTo>
                    <a:pt x="266759" y="825767"/>
                  </a:moveTo>
                  <a:lnTo>
                    <a:pt x="265916" y="825767"/>
                  </a:lnTo>
                  <a:lnTo>
                    <a:pt x="264787" y="826113"/>
                  </a:lnTo>
                  <a:lnTo>
                    <a:pt x="267136" y="826113"/>
                  </a:lnTo>
                  <a:lnTo>
                    <a:pt x="266759" y="825767"/>
                  </a:lnTo>
                  <a:close/>
                </a:path>
                <a:path w="1501140" h="894079">
                  <a:moveTo>
                    <a:pt x="271719" y="824124"/>
                  </a:moveTo>
                  <a:lnTo>
                    <a:pt x="262473" y="824124"/>
                  </a:lnTo>
                  <a:lnTo>
                    <a:pt x="262473" y="824490"/>
                  </a:lnTo>
                  <a:lnTo>
                    <a:pt x="262728" y="824877"/>
                  </a:lnTo>
                  <a:lnTo>
                    <a:pt x="262945" y="825296"/>
                  </a:lnTo>
                  <a:lnTo>
                    <a:pt x="262997" y="825767"/>
                  </a:lnTo>
                  <a:lnTo>
                    <a:pt x="272780" y="825767"/>
                  </a:lnTo>
                  <a:lnTo>
                    <a:pt x="272483" y="825296"/>
                  </a:lnTo>
                  <a:lnTo>
                    <a:pt x="272347" y="824877"/>
                  </a:lnTo>
                  <a:lnTo>
                    <a:pt x="272154" y="824490"/>
                  </a:lnTo>
                  <a:lnTo>
                    <a:pt x="271719" y="824124"/>
                  </a:lnTo>
                  <a:close/>
                </a:path>
                <a:path w="1501140" h="894079">
                  <a:moveTo>
                    <a:pt x="264599" y="822647"/>
                  </a:moveTo>
                  <a:lnTo>
                    <a:pt x="264208" y="822647"/>
                  </a:lnTo>
                  <a:lnTo>
                    <a:pt x="262473" y="823066"/>
                  </a:lnTo>
                  <a:lnTo>
                    <a:pt x="262745" y="823066"/>
                  </a:lnTo>
                  <a:lnTo>
                    <a:pt x="262620" y="823349"/>
                  </a:lnTo>
                  <a:lnTo>
                    <a:pt x="262473" y="823788"/>
                  </a:lnTo>
                  <a:lnTo>
                    <a:pt x="262473" y="823935"/>
                  </a:lnTo>
                  <a:lnTo>
                    <a:pt x="270965" y="823935"/>
                  </a:lnTo>
                  <a:lnTo>
                    <a:pt x="270894" y="823788"/>
                  </a:lnTo>
                  <a:lnTo>
                    <a:pt x="266368" y="823788"/>
                  </a:lnTo>
                  <a:lnTo>
                    <a:pt x="265190" y="823349"/>
                  </a:lnTo>
                  <a:lnTo>
                    <a:pt x="265451" y="823349"/>
                  </a:lnTo>
                  <a:lnTo>
                    <a:pt x="264599" y="822647"/>
                  </a:lnTo>
                  <a:close/>
                </a:path>
                <a:path w="1501140" h="894079">
                  <a:moveTo>
                    <a:pt x="268716" y="823066"/>
                  </a:moveTo>
                  <a:lnTo>
                    <a:pt x="267782" y="823066"/>
                  </a:lnTo>
                  <a:lnTo>
                    <a:pt x="266768" y="823788"/>
                  </a:lnTo>
                  <a:lnTo>
                    <a:pt x="270320" y="823788"/>
                  </a:lnTo>
                  <a:lnTo>
                    <a:pt x="268716" y="823066"/>
                  </a:lnTo>
                  <a:close/>
                </a:path>
                <a:path w="1501140" h="894079">
                  <a:moveTo>
                    <a:pt x="270682" y="823349"/>
                  </a:moveTo>
                  <a:lnTo>
                    <a:pt x="269103" y="823788"/>
                  </a:lnTo>
                  <a:lnTo>
                    <a:pt x="270894" y="823788"/>
                  </a:lnTo>
                  <a:lnTo>
                    <a:pt x="270682" y="823349"/>
                  </a:lnTo>
                  <a:close/>
                </a:path>
                <a:path w="1501140" h="894079">
                  <a:moveTo>
                    <a:pt x="360455" y="410440"/>
                  </a:moveTo>
                  <a:lnTo>
                    <a:pt x="360401" y="410199"/>
                  </a:lnTo>
                  <a:lnTo>
                    <a:pt x="360638" y="411257"/>
                  </a:lnTo>
                  <a:lnTo>
                    <a:pt x="360455" y="410440"/>
                  </a:lnTo>
                  <a:close/>
                </a:path>
                <a:path w="1501140" h="894079">
                  <a:moveTo>
                    <a:pt x="360401" y="410199"/>
                  </a:moveTo>
                  <a:lnTo>
                    <a:pt x="360324" y="409853"/>
                  </a:lnTo>
                  <a:lnTo>
                    <a:pt x="360401" y="410199"/>
                  </a:lnTo>
                  <a:lnTo>
                    <a:pt x="360455" y="410440"/>
                  </a:lnTo>
                  <a:lnTo>
                    <a:pt x="360401" y="410199"/>
                  </a:lnTo>
                  <a:close/>
                </a:path>
                <a:path w="1501140" h="894079">
                  <a:moveTo>
                    <a:pt x="55945" y="780139"/>
                  </a:moveTo>
                  <a:lnTo>
                    <a:pt x="50364" y="780139"/>
                  </a:lnTo>
                  <a:lnTo>
                    <a:pt x="51977" y="781155"/>
                  </a:lnTo>
                  <a:lnTo>
                    <a:pt x="51925" y="781790"/>
                  </a:lnTo>
                  <a:lnTo>
                    <a:pt x="52149" y="781790"/>
                  </a:lnTo>
                  <a:lnTo>
                    <a:pt x="53070" y="781155"/>
                  </a:lnTo>
                  <a:lnTo>
                    <a:pt x="55443" y="781155"/>
                  </a:lnTo>
                  <a:lnTo>
                    <a:pt x="55945" y="780139"/>
                  </a:lnTo>
                  <a:close/>
                </a:path>
                <a:path w="1501140" h="894079">
                  <a:moveTo>
                    <a:pt x="54113" y="781155"/>
                  </a:moveTo>
                  <a:lnTo>
                    <a:pt x="53546" y="781155"/>
                  </a:lnTo>
                  <a:lnTo>
                    <a:pt x="53485" y="781790"/>
                  </a:lnTo>
                  <a:lnTo>
                    <a:pt x="53694" y="781790"/>
                  </a:lnTo>
                  <a:lnTo>
                    <a:pt x="54113" y="781155"/>
                  </a:lnTo>
                  <a:close/>
                </a:path>
                <a:path w="1501140" h="894079">
                  <a:moveTo>
                    <a:pt x="39098" y="779123"/>
                  </a:moveTo>
                  <a:lnTo>
                    <a:pt x="37838" y="779123"/>
                  </a:lnTo>
                  <a:lnTo>
                    <a:pt x="38624" y="781155"/>
                  </a:lnTo>
                  <a:lnTo>
                    <a:pt x="37953" y="781155"/>
                  </a:lnTo>
                  <a:lnTo>
                    <a:pt x="38902" y="780139"/>
                  </a:lnTo>
                  <a:lnTo>
                    <a:pt x="39019" y="779885"/>
                  </a:lnTo>
                  <a:lnTo>
                    <a:pt x="39098" y="779123"/>
                  </a:lnTo>
                  <a:close/>
                </a:path>
                <a:path w="1501140" h="894079">
                  <a:moveTo>
                    <a:pt x="55595" y="776964"/>
                  </a:moveTo>
                  <a:lnTo>
                    <a:pt x="52139" y="776964"/>
                  </a:lnTo>
                  <a:lnTo>
                    <a:pt x="51068" y="779123"/>
                  </a:lnTo>
                  <a:lnTo>
                    <a:pt x="50807" y="779885"/>
                  </a:lnTo>
                  <a:lnTo>
                    <a:pt x="50720" y="780139"/>
                  </a:lnTo>
                  <a:lnTo>
                    <a:pt x="55474" y="780139"/>
                  </a:lnTo>
                  <a:lnTo>
                    <a:pt x="55328" y="779885"/>
                  </a:lnTo>
                  <a:lnTo>
                    <a:pt x="56050" y="779123"/>
                  </a:lnTo>
                  <a:lnTo>
                    <a:pt x="56597" y="779123"/>
                  </a:lnTo>
                  <a:lnTo>
                    <a:pt x="55975" y="777980"/>
                  </a:lnTo>
                  <a:lnTo>
                    <a:pt x="54631" y="777980"/>
                  </a:lnTo>
                  <a:lnTo>
                    <a:pt x="55595" y="776964"/>
                  </a:lnTo>
                  <a:close/>
                </a:path>
                <a:path w="1501140" h="894079">
                  <a:moveTo>
                    <a:pt x="39648" y="777980"/>
                  </a:moveTo>
                  <a:lnTo>
                    <a:pt x="35318" y="777980"/>
                  </a:lnTo>
                  <a:lnTo>
                    <a:pt x="35477" y="779123"/>
                  </a:lnTo>
                  <a:lnTo>
                    <a:pt x="35933" y="779885"/>
                  </a:lnTo>
                  <a:lnTo>
                    <a:pt x="37527" y="779123"/>
                  </a:lnTo>
                  <a:lnTo>
                    <a:pt x="38658" y="779123"/>
                  </a:lnTo>
                  <a:lnTo>
                    <a:pt x="39648" y="777980"/>
                  </a:lnTo>
                  <a:close/>
                </a:path>
                <a:path w="1501140" h="894079">
                  <a:moveTo>
                    <a:pt x="47400" y="777980"/>
                  </a:moveTo>
                  <a:lnTo>
                    <a:pt x="43846" y="777980"/>
                  </a:lnTo>
                  <a:lnTo>
                    <a:pt x="43748" y="779885"/>
                  </a:lnTo>
                  <a:lnTo>
                    <a:pt x="42860" y="779885"/>
                  </a:lnTo>
                  <a:lnTo>
                    <a:pt x="47400" y="777980"/>
                  </a:lnTo>
                  <a:close/>
                </a:path>
                <a:path w="1501140" h="894079">
                  <a:moveTo>
                    <a:pt x="50917" y="776964"/>
                  </a:moveTo>
                  <a:lnTo>
                    <a:pt x="36434" y="776964"/>
                  </a:lnTo>
                  <a:lnTo>
                    <a:pt x="36398" y="777980"/>
                  </a:lnTo>
                  <a:lnTo>
                    <a:pt x="48354" y="777980"/>
                  </a:lnTo>
                  <a:lnTo>
                    <a:pt x="48019" y="779885"/>
                  </a:lnTo>
                  <a:lnTo>
                    <a:pt x="49380" y="779885"/>
                  </a:lnTo>
                  <a:lnTo>
                    <a:pt x="50762" y="779123"/>
                  </a:lnTo>
                  <a:lnTo>
                    <a:pt x="50525" y="779123"/>
                  </a:lnTo>
                  <a:lnTo>
                    <a:pt x="50457" y="777980"/>
                  </a:lnTo>
                  <a:lnTo>
                    <a:pt x="50917" y="776964"/>
                  </a:lnTo>
                  <a:close/>
                </a:path>
                <a:path w="1501140" h="894079">
                  <a:moveTo>
                    <a:pt x="43171" y="777980"/>
                  </a:moveTo>
                  <a:lnTo>
                    <a:pt x="40941" y="777980"/>
                  </a:lnTo>
                  <a:lnTo>
                    <a:pt x="41820" y="779123"/>
                  </a:lnTo>
                  <a:lnTo>
                    <a:pt x="43171" y="779123"/>
                  </a:lnTo>
                  <a:lnTo>
                    <a:pt x="43171" y="777980"/>
                  </a:lnTo>
                  <a:close/>
                </a:path>
                <a:path w="1501140" h="894079">
                  <a:moveTo>
                    <a:pt x="37758" y="773662"/>
                  </a:moveTo>
                  <a:lnTo>
                    <a:pt x="32823" y="773662"/>
                  </a:lnTo>
                  <a:lnTo>
                    <a:pt x="31611" y="774932"/>
                  </a:lnTo>
                  <a:lnTo>
                    <a:pt x="30313" y="776964"/>
                  </a:lnTo>
                  <a:lnTo>
                    <a:pt x="30334" y="777980"/>
                  </a:lnTo>
                  <a:lnTo>
                    <a:pt x="32082" y="777980"/>
                  </a:lnTo>
                  <a:lnTo>
                    <a:pt x="33171" y="776964"/>
                  </a:lnTo>
                  <a:lnTo>
                    <a:pt x="34114" y="776202"/>
                  </a:lnTo>
                  <a:lnTo>
                    <a:pt x="34266" y="776202"/>
                  </a:lnTo>
                  <a:lnTo>
                    <a:pt x="36344" y="774932"/>
                  </a:lnTo>
                  <a:lnTo>
                    <a:pt x="37897" y="774932"/>
                  </a:lnTo>
                  <a:lnTo>
                    <a:pt x="37758" y="773662"/>
                  </a:lnTo>
                  <a:close/>
                </a:path>
                <a:path w="1501140" h="894079">
                  <a:moveTo>
                    <a:pt x="36534" y="776202"/>
                  </a:moveTo>
                  <a:lnTo>
                    <a:pt x="34266" y="776202"/>
                  </a:lnTo>
                  <a:lnTo>
                    <a:pt x="33019" y="776964"/>
                  </a:lnTo>
                  <a:lnTo>
                    <a:pt x="36419" y="776964"/>
                  </a:lnTo>
                  <a:lnTo>
                    <a:pt x="36534" y="776202"/>
                  </a:lnTo>
                  <a:close/>
                </a:path>
                <a:path w="1501140" h="894079">
                  <a:moveTo>
                    <a:pt x="52511" y="776202"/>
                  </a:moveTo>
                  <a:lnTo>
                    <a:pt x="51642" y="776202"/>
                  </a:lnTo>
                  <a:lnTo>
                    <a:pt x="51359" y="776964"/>
                  </a:lnTo>
                  <a:lnTo>
                    <a:pt x="52139" y="776964"/>
                  </a:lnTo>
                  <a:lnTo>
                    <a:pt x="52511" y="776202"/>
                  </a:lnTo>
                  <a:close/>
                </a:path>
                <a:path w="1501140" h="894079">
                  <a:moveTo>
                    <a:pt x="52884" y="776202"/>
                  </a:moveTo>
                  <a:lnTo>
                    <a:pt x="52511" y="776202"/>
                  </a:lnTo>
                  <a:lnTo>
                    <a:pt x="52988" y="776964"/>
                  </a:lnTo>
                  <a:lnTo>
                    <a:pt x="52884" y="776202"/>
                  </a:lnTo>
                  <a:close/>
                </a:path>
                <a:path w="1501140" h="894079">
                  <a:moveTo>
                    <a:pt x="54616" y="776202"/>
                  </a:moveTo>
                  <a:lnTo>
                    <a:pt x="53778" y="776202"/>
                  </a:lnTo>
                  <a:lnTo>
                    <a:pt x="55757" y="776964"/>
                  </a:lnTo>
                  <a:lnTo>
                    <a:pt x="54082" y="776964"/>
                  </a:lnTo>
                  <a:lnTo>
                    <a:pt x="54616" y="776202"/>
                  </a:lnTo>
                  <a:close/>
                </a:path>
                <a:path w="1501140" h="894079">
                  <a:moveTo>
                    <a:pt x="51459" y="773662"/>
                  </a:moveTo>
                  <a:lnTo>
                    <a:pt x="48930" y="773662"/>
                  </a:lnTo>
                  <a:lnTo>
                    <a:pt x="50919" y="774932"/>
                  </a:lnTo>
                  <a:lnTo>
                    <a:pt x="37333" y="774932"/>
                  </a:lnTo>
                  <a:lnTo>
                    <a:pt x="36951" y="775313"/>
                  </a:lnTo>
                  <a:lnTo>
                    <a:pt x="36487" y="776202"/>
                  </a:lnTo>
                  <a:lnTo>
                    <a:pt x="51642" y="776202"/>
                  </a:lnTo>
                  <a:lnTo>
                    <a:pt x="51987" y="775821"/>
                  </a:lnTo>
                  <a:lnTo>
                    <a:pt x="52260" y="775313"/>
                  </a:lnTo>
                  <a:lnTo>
                    <a:pt x="52165" y="775059"/>
                  </a:lnTo>
                  <a:lnTo>
                    <a:pt x="52118" y="774932"/>
                  </a:lnTo>
                  <a:lnTo>
                    <a:pt x="51459" y="773662"/>
                  </a:lnTo>
                  <a:close/>
                </a:path>
                <a:path w="1501140" h="894079">
                  <a:moveTo>
                    <a:pt x="55000" y="774932"/>
                  </a:moveTo>
                  <a:lnTo>
                    <a:pt x="52835" y="774932"/>
                  </a:lnTo>
                  <a:lnTo>
                    <a:pt x="52884" y="776202"/>
                  </a:lnTo>
                  <a:lnTo>
                    <a:pt x="56897" y="776202"/>
                  </a:lnTo>
                  <a:lnTo>
                    <a:pt x="56731" y="775821"/>
                  </a:lnTo>
                  <a:lnTo>
                    <a:pt x="55495" y="775059"/>
                  </a:lnTo>
                  <a:lnTo>
                    <a:pt x="55000" y="774932"/>
                  </a:lnTo>
                  <a:close/>
                </a:path>
                <a:path w="1501140" h="894079">
                  <a:moveTo>
                    <a:pt x="38423" y="773662"/>
                  </a:moveTo>
                  <a:lnTo>
                    <a:pt x="37758" y="773662"/>
                  </a:lnTo>
                  <a:lnTo>
                    <a:pt x="37897" y="774932"/>
                  </a:lnTo>
                  <a:lnTo>
                    <a:pt x="36344" y="774932"/>
                  </a:lnTo>
                  <a:lnTo>
                    <a:pt x="38423" y="773662"/>
                  </a:lnTo>
                  <a:close/>
                </a:path>
                <a:path w="1501140" h="894079">
                  <a:moveTo>
                    <a:pt x="48686" y="773662"/>
                  </a:moveTo>
                  <a:lnTo>
                    <a:pt x="38423" y="773662"/>
                  </a:lnTo>
                  <a:lnTo>
                    <a:pt x="36344" y="774932"/>
                  </a:lnTo>
                  <a:lnTo>
                    <a:pt x="50231" y="774932"/>
                  </a:lnTo>
                  <a:lnTo>
                    <a:pt x="48686" y="773662"/>
                  </a:lnTo>
                  <a:close/>
                </a:path>
                <a:path w="1501140" h="894079">
                  <a:moveTo>
                    <a:pt x="37192" y="771884"/>
                  </a:moveTo>
                  <a:lnTo>
                    <a:pt x="36951" y="771884"/>
                  </a:lnTo>
                  <a:lnTo>
                    <a:pt x="36637" y="772519"/>
                  </a:lnTo>
                  <a:lnTo>
                    <a:pt x="36229" y="773027"/>
                  </a:lnTo>
                  <a:lnTo>
                    <a:pt x="35737" y="773408"/>
                  </a:lnTo>
                  <a:lnTo>
                    <a:pt x="35119" y="773662"/>
                  </a:lnTo>
                  <a:lnTo>
                    <a:pt x="48977" y="773662"/>
                  </a:lnTo>
                  <a:lnTo>
                    <a:pt x="48862" y="773408"/>
                  </a:lnTo>
                  <a:lnTo>
                    <a:pt x="48574" y="773027"/>
                  </a:lnTo>
                  <a:lnTo>
                    <a:pt x="42472" y="773027"/>
                  </a:lnTo>
                  <a:lnTo>
                    <a:pt x="41834" y="772519"/>
                  </a:lnTo>
                  <a:lnTo>
                    <a:pt x="38082" y="772519"/>
                  </a:lnTo>
                  <a:lnTo>
                    <a:pt x="37192" y="771884"/>
                  </a:lnTo>
                  <a:close/>
                </a:path>
                <a:path w="1501140" h="894079">
                  <a:moveTo>
                    <a:pt x="44003" y="769217"/>
                  </a:moveTo>
                  <a:lnTo>
                    <a:pt x="42448" y="769217"/>
                  </a:lnTo>
                  <a:lnTo>
                    <a:pt x="42040" y="769852"/>
                  </a:lnTo>
                  <a:lnTo>
                    <a:pt x="42092" y="771249"/>
                  </a:lnTo>
                  <a:lnTo>
                    <a:pt x="42454" y="771757"/>
                  </a:lnTo>
                  <a:lnTo>
                    <a:pt x="42941" y="772519"/>
                  </a:lnTo>
                  <a:lnTo>
                    <a:pt x="43192" y="773027"/>
                  </a:lnTo>
                  <a:lnTo>
                    <a:pt x="47333" y="773027"/>
                  </a:lnTo>
                  <a:lnTo>
                    <a:pt x="47480" y="772519"/>
                  </a:lnTo>
                  <a:lnTo>
                    <a:pt x="47747" y="771884"/>
                  </a:lnTo>
                  <a:lnTo>
                    <a:pt x="48260" y="771757"/>
                  </a:lnTo>
                  <a:lnTo>
                    <a:pt x="46731" y="770868"/>
                  </a:lnTo>
                  <a:lnTo>
                    <a:pt x="46920" y="770487"/>
                  </a:lnTo>
                  <a:lnTo>
                    <a:pt x="47464" y="770487"/>
                  </a:lnTo>
                  <a:lnTo>
                    <a:pt x="48029" y="770106"/>
                  </a:lnTo>
                  <a:lnTo>
                    <a:pt x="48736" y="769471"/>
                  </a:lnTo>
                  <a:lnTo>
                    <a:pt x="44642" y="769471"/>
                  </a:lnTo>
                  <a:lnTo>
                    <a:pt x="44003" y="769217"/>
                  </a:lnTo>
                  <a:close/>
                </a:path>
                <a:path w="1501140" h="894079">
                  <a:moveTo>
                    <a:pt x="50291" y="772519"/>
                  </a:moveTo>
                  <a:lnTo>
                    <a:pt x="48113" y="772519"/>
                  </a:lnTo>
                  <a:lnTo>
                    <a:pt x="48574" y="773027"/>
                  </a:lnTo>
                  <a:lnTo>
                    <a:pt x="46396" y="773027"/>
                  </a:lnTo>
                  <a:lnTo>
                    <a:pt x="50291" y="772519"/>
                  </a:lnTo>
                  <a:close/>
                </a:path>
                <a:path w="1501140" h="894079">
                  <a:moveTo>
                    <a:pt x="39108" y="768582"/>
                  </a:moveTo>
                  <a:lnTo>
                    <a:pt x="38323" y="768582"/>
                  </a:lnTo>
                  <a:lnTo>
                    <a:pt x="37894" y="768709"/>
                  </a:lnTo>
                  <a:lnTo>
                    <a:pt x="37182" y="769217"/>
                  </a:lnTo>
                  <a:lnTo>
                    <a:pt x="37107" y="769471"/>
                  </a:lnTo>
                  <a:lnTo>
                    <a:pt x="36995" y="769852"/>
                  </a:lnTo>
                  <a:lnTo>
                    <a:pt x="36920" y="770106"/>
                  </a:lnTo>
                  <a:lnTo>
                    <a:pt x="37255" y="770868"/>
                  </a:lnTo>
                  <a:lnTo>
                    <a:pt x="38307" y="771249"/>
                  </a:lnTo>
                  <a:lnTo>
                    <a:pt x="38784" y="771249"/>
                  </a:lnTo>
                  <a:lnTo>
                    <a:pt x="39691" y="771757"/>
                  </a:lnTo>
                  <a:lnTo>
                    <a:pt x="39370" y="771757"/>
                  </a:lnTo>
                  <a:lnTo>
                    <a:pt x="39276" y="771884"/>
                  </a:lnTo>
                  <a:lnTo>
                    <a:pt x="37747" y="771884"/>
                  </a:lnTo>
                  <a:lnTo>
                    <a:pt x="37712" y="772519"/>
                  </a:lnTo>
                  <a:lnTo>
                    <a:pt x="41834" y="772519"/>
                  </a:lnTo>
                  <a:lnTo>
                    <a:pt x="40241" y="771249"/>
                  </a:lnTo>
                  <a:lnTo>
                    <a:pt x="39877" y="770868"/>
                  </a:lnTo>
                  <a:lnTo>
                    <a:pt x="39569" y="770487"/>
                  </a:lnTo>
                  <a:lnTo>
                    <a:pt x="39607" y="769217"/>
                  </a:lnTo>
                  <a:lnTo>
                    <a:pt x="39464" y="768709"/>
                  </a:lnTo>
                  <a:lnTo>
                    <a:pt x="39108" y="768582"/>
                  </a:lnTo>
                  <a:close/>
                </a:path>
                <a:path w="1501140" h="894079">
                  <a:moveTo>
                    <a:pt x="51384" y="769217"/>
                  </a:moveTo>
                  <a:lnTo>
                    <a:pt x="49181" y="769217"/>
                  </a:lnTo>
                  <a:lnTo>
                    <a:pt x="49820" y="769471"/>
                  </a:lnTo>
                  <a:lnTo>
                    <a:pt x="50574" y="769852"/>
                  </a:lnTo>
                  <a:lnTo>
                    <a:pt x="50738" y="769852"/>
                  </a:lnTo>
                  <a:lnTo>
                    <a:pt x="51384" y="769217"/>
                  </a:lnTo>
                  <a:close/>
                </a:path>
                <a:path w="1501140" h="894079">
                  <a:moveTo>
                    <a:pt x="29643" y="768074"/>
                  </a:moveTo>
                  <a:lnTo>
                    <a:pt x="26857" y="768074"/>
                  </a:lnTo>
                  <a:lnTo>
                    <a:pt x="27153" y="768582"/>
                  </a:lnTo>
                  <a:lnTo>
                    <a:pt x="27831" y="769471"/>
                  </a:lnTo>
                  <a:lnTo>
                    <a:pt x="29160" y="768582"/>
                  </a:lnTo>
                  <a:lnTo>
                    <a:pt x="29643" y="768074"/>
                  </a:lnTo>
                  <a:close/>
                </a:path>
                <a:path w="1501140" h="894079">
                  <a:moveTo>
                    <a:pt x="47368" y="764899"/>
                  </a:moveTo>
                  <a:lnTo>
                    <a:pt x="44815" y="764899"/>
                  </a:lnTo>
                  <a:lnTo>
                    <a:pt x="44419" y="765661"/>
                  </a:lnTo>
                  <a:lnTo>
                    <a:pt x="44150" y="766296"/>
                  </a:lnTo>
                  <a:lnTo>
                    <a:pt x="44092" y="767693"/>
                  </a:lnTo>
                  <a:lnTo>
                    <a:pt x="44788" y="769217"/>
                  </a:lnTo>
                  <a:lnTo>
                    <a:pt x="44904" y="769471"/>
                  </a:lnTo>
                  <a:lnTo>
                    <a:pt x="48790" y="769471"/>
                  </a:lnTo>
                  <a:lnTo>
                    <a:pt x="49181" y="769217"/>
                  </a:lnTo>
                  <a:lnTo>
                    <a:pt x="51837" y="769217"/>
                  </a:lnTo>
                  <a:lnTo>
                    <a:pt x="51446" y="768709"/>
                  </a:lnTo>
                  <a:lnTo>
                    <a:pt x="51416" y="768074"/>
                  </a:lnTo>
                  <a:lnTo>
                    <a:pt x="51610" y="767693"/>
                  </a:lnTo>
                  <a:lnTo>
                    <a:pt x="51788" y="767439"/>
                  </a:lnTo>
                  <a:lnTo>
                    <a:pt x="52323" y="766931"/>
                  </a:lnTo>
                  <a:lnTo>
                    <a:pt x="52756" y="766931"/>
                  </a:lnTo>
                  <a:lnTo>
                    <a:pt x="52530" y="766423"/>
                  </a:lnTo>
                  <a:lnTo>
                    <a:pt x="49014" y="766423"/>
                  </a:lnTo>
                  <a:lnTo>
                    <a:pt x="48239" y="765407"/>
                  </a:lnTo>
                  <a:lnTo>
                    <a:pt x="47368" y="764899"/>
                  </a:lnTo>
                  <a:close/>
                </a:path>
                <a:path w="1501140" h="894079">
                  <a:moveTo>
                    <a:pt x="24376" y="766931"/>
                  </a:moveTo>
                  <a:lnTo>
                    <a:pt x="23240" y="766931"/>
                  </a:lnTo>
                  <a:lnTo>
                    <a:pt x="23951" y="768582"/>
                  </a:lnTo>
                  <a:lnTo>
                    <a:pt x="25957" y="768582"/>
                  </a:lnTo>
                  <a:lnTo>
                    <a:pt x="26533" y="769217"/>
                  </a:lnTo>
                  <a:lnTo>
                    <a:pt x="26177" y="769217"/>
                  </a:lnTo>
                  <a:lnTo>
                    <a:pt x="26428" y="768709"/>
                  </a:lnTo>
                  <a:lnTo>
                    <a:pt x="26585" y="768582"/>
                  </a:lnTo>
                  <a:lnTo>
                    <a:pt x="26878" y="768074"/>
                  </a:lnTo>
                  <a:lnTo>
                    <a:pt x="29643" y="768074"/>
                  </a:lnTo>
                  <a:lnTo>
                    <a:pt x="29936" y="767693"/>
                  </a:lnTo>
                  <a:lnTo>
                    <a:pt x="29922" y="767439"/>
                  </a:lnTo>
                  <a:lnTo>
                    <a:pt x="22323" y="767439"/>
                  </a:lnTo>
                  <a:lnTo>
                    <a:pt x="24376" y="766931"/>
                  </a:lnTo>
                  <a:close/>
                </a:path>
                <a:path w="1501140" h="894079">
                  <a:moveTo>
                    <a:pt x="43621" y="768709"/>
                  </a:moveTo>
                  <a:lnTo>
                    <a:pt x="41736" y="768709"/>
                  </a:lnTo>
                  <a:lnTo>
                    <a:pt x="44333" y="769217"/>
                  </a:lnTo>
                  <a:lnTo>
                    <a:pt x="42448" y="769217"/>
                  </a:lnTo>
                  <a:lnTo>
                    <a:pt x="43621" y="768709"/>
                  </a:lnTo>
                  <a:close/>
                </a:path>
                <a:path w="1501140" h="894079">
                  <a:moveTo>
                    <a:pt x="23732" y="768074"/>
                  </a:moveTo>
                  <a:lnTo>
                    <a:pt x="19842" y="768074"/>
                  </a:lnTo>
                  <a:lnTo>
                    <a:pt x="27842" y="768582"/>
                  </a:lnTo>
                  <a:lnTo>
                    <a:pt x="23951" y="768582"/>
                  </a:lnTo>
                  <a:lnTo>
                    <a:pt x="23732" y="768074"/>
                  </a:lnTo>
                  <a:close/>
                </a:path>
                <a:path w="1501140" h="894079">
                  <a:moveTo>
                    <a:pt x="32461" y="763629"/>
                  </a:moveTo>
                  <a:lnTo>
                    <a:pt x="20763" y="763629"/>
                  </a:lnTo>
                  <a:lnTo>
                    <a:pt x="22020" y="764391"/>
                  </a:lnTo>
                  <a:lnTo>
                    <a:pt x="22426" y="764899"/>
                  </a:lnTo>
                  <a:lnTo>
                    <a:pt x="22629" y="765407"/>
                  </a:lnTo>
                  <a:lnTo>
                    <a:pt x="22674" y="765661"/>
                  </a:lnTo>
                  <a:lnTo>
                    <a:pt x="22761" y="766296"/>
                  </a:lnTo>
                  <a:lnTo>
                    <a:pt x="22846" y="767439"/>
                  </a:lnTo>
                  <a:lnTo>
                    <a:pt x="23459" y="767439"/>
                  </a:lnTo>
                  <a:lnTo>
                    <a:pt x="23240" y="766931"/>
                  </a:lnTo>
                  <a:lnTo>
                    <a:pt x="29894" y="766931"/>
                  </a:lnTo>
                  <a:lnTo>
                    <a:pt x="30582" y="766296"/>
                  </a:lnTo>
                  <a:lnTo>
                    <a:pt x="30748" y="766296"/>
                  </a:lnTo>
                  <a:lnTo>
                    <a:pt x="31565" y="764391"/>
                  </a:lnTo>
                  <a:lnTo>
                    <a:pt x="31674" y="764137"/>
                  </a:lnTo>
                  <a:lnTo>
                    <a:pt x="32461" y="763629"/>
                  </a:lnTo>
                  <a:close/>
                </a:path>
                <a:path w="1501140" h="894079">
                  <a:moveTo>
                    <a:pt x="29894" y="766931"/>
                  </a:moveTo>
                  <a:lnTo>
                    <a:pt x="24376" y="766931"/>
                  </a:lnTo>
                  <a:lnTo>
                    <a:pt x="22323" y="767439"/>
                  </a:lnTo>
                  <a:lnTo>
                    <a:pt x="29922" y="767439"/>
                  </a:lnTo>
                  <a:lnTo>
                    <a:pt x="29894" y="766931"/>
                  </a:lnTo>
                  <a:close/>
                </a:path>
                <a:path w="1501140" h="894079">
                  <a:moveTo>
                    <a:pt x="51872" y="765661"/>
                  </a:moveTo>
                  <a:lnTo>
                    <a:pt x="50260" y="765661"/>
                  </a:lnTo>
                  <a:lnTo>
                    <a:pt x="49443" y="766296"/>
                  </a:lnTo>
                  <a:lnTo>
                    <a:pt x="49014" y="766423"/>
                  </a:lnTo>
                  <a:lnTo>
                    <a:pt x="52530" y="766423"/>
                  </a:lnTo>
                  <a:lnTo>
                    <a:pt x="52473" y="766296"/>
                  </a:lnTo>
                  <a:lnTo>
                    <a:pt x="51872" y="765661"/>
                  </a:lnTo>
                  <a:close/>
                </a:path>
                <a:path w="1501140" h="894079">
                  <a:moveTo>
                    <a:pt x="45548" y="764391"/>
                  </a:moveTo>
                  <a:lnTo>
                    <a:pt x="41244" y="764391"/>
                  </a:lnTo>
                  <a:lnTo>
                    <a:pt x="49118" y="764899"/>
                  </a:lnTo>
                  <a:lnTo>
                    <a:pt x="44815" y="764899"/>
                  </a:lnTo>
                  <a:lnTo>
                    <a:pt x="45548" y="764391"/>
                  </a:lnTo>
                  <a:close/>
                </a:path>
                <a:path w="1501140" h="894079">
                  <a:moveTo>
                    <a:pt x="24862" y="763121"/>
                  </a:moveTo>
                  <a:lnTo>
                    <a:pt x="17628" y="763121"/>
                  </a:lnTo>
                  <a:lnTo>
                    <a:pt x="18332" y="763629"/>
                  </a:lnTo>
                  <a:lnTo>
                    <a:pt x="27492" y="763629"/>
                  </a:lnTo>
                  <a:lnTo>
                    <a:pt x="24862" y="763121"/>
                  </a:lnTo>
                  <a:close/>
                </a:path>
                <a:path w="1501140" h="894079">
                  <a:moveTo>
                    <a:pt x="32533" y="759184"/>
                  </a:moveTo>
                  <a:lnTo>
                    <a:pt x="32345" y="759184"/>
                  </a:lnTo>
                  <a:lnTo>
                    <a:pt x="31205" y="760835"/>
                  </a:lnTo>
                  <a:lnTo>
                    <a:pt x="31046" y="760835"/>
                  </a:lnTo>
                  <a:lnTo>
                    <a:pt x="29227" y="763121"/>
                  </a:lnTo>
                  <a:lnTo>
                    <a:pt x="28278" y="763121"/>
                  </a:lnTo>
                  <a:lnTo>
                    <a:pt x="24076" y="763629"/>
                  </a:lnTo>
                  <a:lnTo>
                    <a:pt x="34428" y="763629"/>
                  </a:lnTo>
                  <a:lnTo>
                    <a:pt x="34972" y="763121"/>
                  </a:lnTo>
                  <a:lnTo>
                    <a:pt x="35433" y="762232"/>
                  </a:lnTo>
                  <a:lnTo>
                    <a:pt x="36157" y="762232"/>
                  </a:lnTo>
                  <a:lnTo>
                    <a:pt x="36129" y="760835"/>
                  </a:lnTo>
                  <a:lnTo>
                    <a:pt x="35601" y="759946"/>
                  </a:lnTo>
                  <a:lnTo>
                    <a:pt x="31632" y="759946"/>
                  </a:lnTo>
                  <a:lnTo>
                    <a:pt x="32533" y="759184"/>
                  </a:lnTo>
                  <a:close/>
                </a:path>
                <a:path w="1501140" h="894079">
                  <a:moveTo>
                    <a:pt x="13450" y="762232"/>
                  </a:moveTo>
                  <a:lnTo>
                    <a:pt x="11915" y="762232"/>
                  </a:lnTo>
                  <a:lnTo>
                    <a:pt x="12209" y="763121"/>
                  </a:lnTo>
                  <a:lnTo>
                    <a:pt x="12703" y="763121"/>
                  </a:lnTo>
                  <a:lnTo>
                    <a:pt x="13450" y="762232"/>
                  </a:lnTo>
                  <a:close/>
                </a:path>
                <a:path w="1501140" h="894079">
                  <a:moveTo>
                    <a:pt x="16564" y="761597"/>
                  </a:moveTo>
                  <a:lnTo>
                    <a:pt x="14816" y="761597"/>
                  </a:lnTo>
                  <a:lnTo>
                    <a:pt x="17769" y="763121"/>
                  </a:lnTo>
                  <a:lnTo>
                    <a:pt x="23925" y="763121"/>
                  </a:lnTo>
                  <a:lnTo>
                    <a:pt x="21507" y="762232"/>
                  </a:lnTo>
                  <a:lnTo>
                    <a:pt x="17699" y="762232"/>
                  </a:lnTo>
                  <a:lnTo>
                    <a:pt x="16564" y="761597"/>
                  </a:lnTo>
                  <a:close/>
                </a:path>
                <a:path w="1501140" h="894079">
                  <a:moveTo>
                    <a:pt x="15197" y="759946"/>
                  </a:moveTo>
                  <a:lnTo>
                    <a:pt x="12376" y="759946"/>
                  </a:lnTo>
                  <a:lnTo>
                    <a:pt x="12219" y="760200"/>
                  </a:lnTo>
                  <a:lnTo>
                    <a:pt x="12384" y="760835"/>
                  </a:lnTo>
                  <a:lnTo>
                    <a:pt x="12366" y="761597"/>
                  </a:lnTo>
                  <a:lnTo>
                    <a:pt x="12091" y="762232"/>
                  </a:lnTo>
                  <a:lnTo>
                    <a:pt x="13627" y="762232"/>
                  </a:lnTo>
                  <a:lnTo>
                    <a:pt x="14456" y="761597"/>
                  </a:lnTo>
                  <a:lnTo>
                    <a:pt x="16564" y="761597"/>
                  </a:lnTo>
                  <a:lnTo>
                    <a:pt x="16219" y="761216"/>
                  </a:lnTo>
                  <a:lnTo>
                    <a:pt x="15197" y="759946"/>
                  </a:lnTo>
                  <a:close/>
                </a:path>
                <a:path w="1501140" h="894079">
                  <a:moveTo>
                    <a:pt x="18889" y="761597"/>
                  </a:moveTo>
                  <a:lnTo>
                    <a:pt x="18543" y="761597"/>
                  </a:lnTo>
                  <a:lnTo>
                    <a:pt x="18160" y="762232"/>
                  </a:lnTo>
                  <a:lnTo>
                    <a:pt x="19863" y="762232"/>
                  </a:lnTo>
                  <a:lnTo>
                    <a:pt x="18889" y="761597"/>
                  </a:lnTo>
                  <a:close/>
                </a:path>
                <a:path w="1501140" h="894079">
                  <a:moveTo>
                    <a:pt x="5193" y="757787"/>
                  </a:moveTo>
                  <a:lnTo>
                    <a:pt x="2990" y="757787"/>
                  </a:lnTo>
                  <a:lnTo>
                    <a:pt x="3298" y="758676"/>
                  </a:lnTo>
                  <a:lnTo>
                    <a:pt x="3177" y="759184"/>
                  </a:lnTo>
                  <a:lnTo>
                    <a:pt x="2872" y="759946"/>
                  </a:lnTo>
                  <a:lnTo>
                    <a:pt x="2823" y="760200"/>
                  </a:lnTo>
                  <a:lnTo>
                    <a:pt x="2656" y="760200"/>
                  </a:lnTo>
                  <a:lnTo>
                    <a:pt x="2952" y="760835"/>
                  </a:lnTo>
                  <a:lnTo>
                    <a:pt x="3162" y="761089"/>
                  </a:lnTo>
                  <a:lnTo>
                    <a:pt x="3266" y="761216"/>
                  </a:lnTo>
                  <a:lnTo>
                    <a:pt x="4167" y="761216"/>
                  </a:lnTo>
                  <a:lnTo>
                    <a:pt x="4235" y="760835"/>
                  </a:lnTo>
                  <a:lnTo>
                    <a:pt x="4350" y="760200"/>
                  </a:lnTo>
                  <a:lnTo>
                    <a:pt x="4395" y="759946"/>
                  </a:lnTo>
                  <a:lnTo>
                    <a:pt x="4663" y="759184"/>
                  </a:lnTo>
                  <a:lnTo>
                    <a:pt x="4711" y="759057"/>
                  </a:lnTo>
                  <a:lnTo>
                    <a:pt x="5135" y="758676"/>
                  </a:lnTo>
                  <a:lnTo>
                    <a:pt x="5193" y="757787"/>
                  </a:lnTo>
                  <a:close/>
                </a:path>
                <a:path w="1501140" h="894079">
                  <a:moveTo>
                    <a:pt x="12376" y="759946"/>
                  </a:moveTo>
                  <a:lnTo>
                    <a:pt x="4395" y="759946"/>
                  </a:lnTo>
                  <a:lnTo>
                    <a:pt x="4350" y="760200"/>
                  </a:lnTo>
                  <a:lnTo>
                    <a:pt x="12219" y="760200"/>
                  </a:lnTo>
                  <a:lnTo>
                    <a:pt x="12376" y="759946"/>
                  </a:lnTo>
                  <a:close/>
                </a:path>
                <a:path w="1501140" h="894079">
                  <a:moveTo>
                    <a:pt x="15622" y="759184"/>
                  </a:moveTo>
                  <a:lnTo>
                    <a:pt x="12900" y="759184"/>
                  </a:lnTo>
                  <a:lnTo>
                    <a:pt x="15727" y="759946"/>
                  </a:lnTo>
                  <a:lnTo>
                    <a:pt x="13004" y="759946"/>
                  </a:lnTo>
                  <a:lnTo>
                    <a:pt x="15622" y="759184"/>
                  </a:lnTo>
                  <a:close/>
                </a:path>
                <a:path w="1501140" h="894079">
                  <a:moveTo>
                    <a:pt x="33988" y="758676"/>
                  </a:moveTo>
                  <a:lnTo>
                    <a:pt x="32742" y="758676"/>
                  </a:lnTo>
                  <a:lnTo>
                    <a:pt x="32585" y="759057"/>
                  </a:lnTo>
                  <a:lnTo>
                    <a:pt x="32533" y="759184"/>
                  </a:lnTo>
                  <a:lnTo>
                    <a:pt x="31632" y="759946"/>
                  </a:lnTo>
                  <a:lnTo>
                    <a:pt x="35601" y="759946"/>
                  </a:lnTo>
                  <a:lnTo>
                    <a:pt x="34737" y="759184"/>
                  </a:lnTo>
                  <a:lnTo>
                    <a:pt x="34506" y="759057"/>
                  </a:lnTo>
                  <a:lnTo>
                    <a:pt x="33988" y="758676"/>
                  </a:lnTo>
                  <a:close/>
                </a:path>
                <a:path w="1501140" h="894079">
                  <a:moveTo>
                    <a:pt x="12303" y="755628"/>
                  </a:moveTo>
                  <a:lnTo>
                    <a:pt x="915" y="755628"/>
                  </a:lnTo>
                  <a:lnTo>
                    <a:pt x="1612" y="756009"/>
                  </a:lnTo>
                  <a:lnTo>
                    <a:pt x="2083" y="757279"/>
                  </a:lnTo>
                  <a:lnTo>
                    <a:pt x="2746" y="757787"/>
                  </a:lnTo>
                  <a:lnTo>
                    <a:pt x="6764" y="757787"/>
                  </a:lnTo>
                  <a:lnTo>
                    <a:pt x="7109" y="758676"/>
                  </a:lnTo>
                  <a:lnTo>
                    <a:pt x="7381" y="759057"/>
                  </a:lnTo>
                  <a:lnTo>
                    <a:pt x="7758" y="759057"/>
                  </a:lnTo>
                  <a:lnTo>
                    <a:pt x="8748" y="758676"/>
                  </a:lnTo>
                  <a:lnTo>
                    <a:pt x="9179" y="758676"/>
                  </a:lnTo>
                  <a:lnTo>
                    <a:pt x="9998" y="757279"/>
                  </a:lnTo>
                  <a:lnTo>
                    <a:pt x="10554" y="756390"/>
                  </a:lnTo>
                  <a:lnTo>
                    <a:pt x="11193" y="755882"/>
                  </a:lnTo>
                  <a:lnTo>
                    <a:pt x="12303" y="755628"/>
                  </a:lnTo>
                  <a:close/>
                </a:path>
                <a:path w="1501140" h="894079">
                  <a:moveTo>
                    <a:pt x="2990" y="757787"/>
                  </a:moveTo>
                  <a:lnTo>
                    <a:pt x="1780" y="757787"/>
                  </a:lnTo>
                  <a:lnTo>
                    <a:pt x="9842" y="758676"/>
                  </a:lnTo>
                  <a:lnTo>
                    <a:pt x="3298" y="758676"/>
                  </a:lnTo>
                  <a:lnTo>
                    <a:pt x="2990" y="757787"/>
                  </a:lnTo>
                  <a:close/>
                </a:path>
                <a:path w="1501140" h="894079">
                  <a:moveTo>
                    <a:pt x="6764" y="757787"/>
                  </a:moveTo>
                  <a:lnTo>
                    <a:pt x="5193" y="757787"/>
                  </a:lnTo>
                  <a:lnTo>
                    <a:pt x="5291" y="758676"/>
                  </a:lnTo>
                  <a:lnTo>
                    <a:pt x="6104" y="758676"/>
                  </a:lnTo>
                  <a:lnTo>
                    <a:pt x="6764" y="757787"/>
                  </a:lnTo>
                  <a:close/>
                </a:path>
                <a:path w="1501140" h="894079">
                  <a:moveTo>
                    <a:pt x="17000" y="754231"/>
                  </a:moveTo>
                  <a:lnTo>
                    <a:pt x="12083" y="754231"/>
                  </a:lnTo>
                  <a:lnTo>
                    <a:pt x="13046" y="754739"/>
                  </a:lnTo>
                  <a:lnTo>
                    <a:pt x="14617" y="754739"/>
                  </a:lnTo>
                  <a:lnTo>
                    <a:pt x="15465" y="754993"/>
                  </a:lnTo>
                  <a:lnTo>
                    <a:pt x="16791" y="755628"/>
                  </a:lnTo>
                  <a:lnTo>
                    <a:pt x="17385" y="755882"/>
                  </a:lnTo>
                  <a:lnTo>
                    <a:pt x="16627" y="755882"/>
                  </a:lnTo>
                  <a:lnTo>
                    <a:pt x="17549" y="755628"/>
                  </a:lnTo>
                  <a:lnTo>
                    <a:pt x="17911" y="755628"/>
                  </a:lnTo>
                  <a:lnTo>
                    <a:pt x="18598" y="754739"/>
                  </a:lnTo>
                  <a:lnTo>
                    <a:pt x="17000" y="754231"/>
                  </a:lnTo>
                  <a:close/>
                </a:path>
                <a:path w="1501140" h="894079">
                  <a:moveTo>
                    <a:pt x="24721" y="754739"/>
                  </a:moveTo>
                  <a:lnTo>
                    <a:pt x="24530" y="754739"/>
                  </a:lnTo>
                  <a:lnTo>
                    <a:pt x="24494" y="754993"/>
                  </a:lnTo>
                  <a:lnTo>
                    <a:pt x="24368" y="755882"/>
                  </a:lnTo>
                  <a:lnTo>
                    <a:pt x="25664" y="755882"/>
                  </a:lnTo>
                  <a:lnTo>
                    <a:pt x="25726" y="755628"/>
                  </a:lnTo>
                  <a:lnTo>
                    <a:pt x="25988" y="754993"/>
                  </a:lnTo>
                  <a:lnTo>
                    <a:pt x="24302" y="754993"/>
                  </a:lnTo>
                  <a:lnTo>
                    <a:pt x="24721" y="754739"/>
                  </a:lnTo>
                  <a:close/>
                </a:path>
                <a:path w="1501140" h="894079">
                  <a:moveTo>
                    <a:pt x="1763" y="753850"/>
                  </a:moveTo>
                  <a:lnTo>
                    <a:pt x="1071" y="753850"/>
                  </a:lnTo>
                  <a:lnTo>
                    <a:pt x="0" y="754993"/>
                  </a:lnTo>
                  <a:lnTo>
                    <a:pt x="750" y="755628"/>
                  </a:lnTo>
                  <a:lnTo>
                    <a:pt x="12077" y="755628"/>
                  </a:lnTo>
                  <a:lnTo>
                    <a:pt x="11961" y="754993"/>
                  </a:lnTo>
                  <a:lnTo>
                    <a:pt x="5402" y="754993"/>
                  </a:lnTo>
                  <a:lnTo>
                    <a:pt x="4523" y="754739"/>
                  </a:lnTo>
                  <a:lnTo>
                    <a:pt x="3187" y="754739"/>
                  </a:lnTo>
                  <a:lnTo>
                    <a:pt x="1763" y="753850"/>
                  </a:lnTo>
                  <a:close/>
                </a:path>
                <a:path w="1501140" h="894079">
                  <a:moveTo>
                    <a:pt x="5497" y="742928"/>
                  </a:moveTo>
                  <a:lnTo>
                    <a:pt x="4120" y="742928"/>
                  </a:lnTo>
                  <a:lnTo>
                    <a:pt x="2575" y="743563"/>
                  </a:lnTo>
                  <a:lnTo>
                    <a:pt x="2691" y="744960"/>
                  </a:lnTo>
                  <a:lnTo>
                    <a:pt x="4502" y="747881"/>
                  </a:lnTo>
                  <a:lnTo>
                    <a:pt x="4583" y="748389"/>
                  </a:lnTo>
                  <a:lnTo>
                    <a:pt x="4643" y="748770"/>
                  </a:lnTo>
                  <a:lnTo>
                    <a:pt x="4764" y="749532"/>
                  </a:lnTo>
                  <a:lnTo>
                    <a:pt x="4994" y="750294"/>
                  </a:lnTo>
                  <a:lnTo>
                    <a:pt x="6198" y="751310"/>
                  </a:lnTo>
                  <a:lnTo>
                    <a:pt x="6690" y="752072"/>
                  </a:lnTo>
                  <a:lnTo>
                    <a:pt x="6816" y="753088"/>
                  </a:lnTo>
                  <a:lnTo>
                    <a:pt x="6463" y="753850"/>
                  </a:lnTo>
                  <a:lnTo>
                    <a:pt x="6232" y="754231"/>
                  </a:lnTo>
                  <a:lnTo>
                    <a:pt x="5659" y="754739"/>
                  </a:lnTo>
                  <a:lnTo>
                    <a:pt x="5188" y="754993"/>
                  </a:lnTo>
                  <a:lnTo>
                    <a:pt x="11961" y="754993"/>
                  </a:lnTo>
                  <a:lnTo>
                    <a:pt x="11915" y="754739"/>
                  </a:lnTo>
                  <a:lnTo>
                    <a:pt x="12083" y="754231"/>
                  </a:lnTo>
                  <a:lnTo>
                    <a:pt x="17000" y="754231"/>
                  </a:lnTo>
                  <a:lnTo>
                    <a:pt x="15800" y="753850"/>
                  </a:lnTo>
                  <a:lnTo>
                    <a:pt x="12051" y="751691"/>
                  </a:lnTo>
                  <a:lnTo>
                    <a:pt x="12324" y="750929"/>
                  </a:lnTo>
                  <a:lnTo>
                    <a:pt x="11479" y="749532"/>
                  </a:lnTo>
                  <a:lnTo>
                    <a:pt x="11120" y="749532"/>
                  </a:lnTo>
                  <a:lnTo>
                    <a:pt x="11968" y="749151"/>
                  </a:lnTo>
                  <a:lnTo>
                    <a:pt x="12146" y="748770"/>
                  </a:lnTo>
                  <a:lnTo>
                    <a:pt x="11936" y="748389"/>
                  </a:lnTo>
                  <a:lnTo>
                    <a:pt x="11517" y="746738"/>
                  </a:lnTo>
                  <a:lnTo>
                    <a:pt x="11716" y="746484"/>
                  </a:lnTo>
                  <a:lnTo>
                    <a:pt x="11287" y="745849"/>
                  </a:lnTo>
                  <a:lnTo>
                    <a:pt x="5497" y="742928"/>
                  </a:lnTo>
                  <a:close/>
                </a:path>
                <a:path w="1501140" h="894079">
                  <a:moveTo>
                    <a:pt x="14617" y="754739"/>
                  </a:moveTo>
                  <a:lnTo>
                    <a:pt x="11915" y="754739"/>
                  </a:lnTo>
                  <a:lnTo>
                    <a:pt x="11961" y="754993"/>
                  </a:lnTo>
                  <a:lnTo>
                    <a:pt x="15465" y="754993"/>
                  </a:lnTo>
                  <a:lnTo>
                    <a:pt x="14617" y="754739"/>
                  </a:lnTo>
                  <a:close/>
                </a:path>
                <a:path w="1501140" h="894079">
                  <a:moveTo>
                    <a:pt x="24530" y="754739"/>
                  </a:moveTo>
                  <a:lnTo>
                    <a:pt x="18598" y="754739"/>
                  </a:lnTo>
                  <a:lnTo>
                    <a:pt x="18402" y="754993"/>
                  </a:lnTo>
                  <a:lnTo>
                    <a:pt x="24494" y="754993"/>
                  </a:lnTo>
                  <a:lnTo>
                    <a:pt x="24530" y="754739"/>
                  </a:lnTo>
                  <a:close/>
                </a:path>
                <a:path w="1501140" h="894079">
                  <a:moveTo>
                    <a:pt x="25559" y="754231"/>
                  </a:moveTo>
                  <a:lnTo>
                    <a:pt x="24302" y="754993"/>
                  </a:lnTo>
                  <a:lnTo>
                    <a:pt x="25915" y="754993"/>
                  </a:lnTo>
                  <a:lnTo>
                    <a:pt x="25559" y="754231"/>
                  </a:lnTo>
                  <a:close/>
                </a:path>
                <a:path w="1501140" h="894079">
                  <a:moveTo>
                    <a:pt x="63794" y="782680"/>
                  </a:moveTo>
                  <a:lnTo>
                    <a:pt x="63505" y="781947"/>
                  </a:lnTo>
                  <a:lnTo>
                    <a:pt x="63546" y="782680"/>
                  </a:lnTo>
                  <a:lnTo>
                    <a:pt x="63680" y="783298"/>
                  </a:lnTo>
                  <a:lnTo>
                    <a:pt x="63778" y="783748"/>
                  </a:lnTo>
                  <a:lnTo>
                    <a:pt x="64186" y="783528"/>
                  </a:lnTo>
                  <a:lnTo>
                    <a:pt x="63987" y="783298"/>
                  </a:lnTo>
                  <a:lnTo>
                    <a:pt x="63794" y="782680"/>
                  </a:lnTo>
                  <a:close/>
                </a:path>
                <a:path w="1501140" h="894079">
                  <a:moveTo>
                    <a:pt x="60846" y="780104"/>
                  </a:moveTo>
                  <a:lnTo>
                    <a:pt x="60572" y="780104"/>
                  </a:lnTo>
                  <a:lnTo>
                    <a:pt x="60413" y="780627"/>
                  </a:lnTo>
                  <a:lnTo>
                    <a:pt x="59378" y="780627"/>
                  </a:lnTo>
                  <a:lnTo>
                    <a:pt x="58912" y="781360"/>
                  </a:lnTo>
                  <a:lnTo>
                    <a:pt x="58820" y="781947"/>
                  </a:lnTo>
                  <a:lnTo>
                    <a:pt x="58726" y="782680"/>
                  </a:lnTo>
                  <a:lnTo>
                    <a:pt x="58940" y="782680"/>
                  </a:lnTo>
                  <a:lnTo>
                    <a:pt x="59079" y="781947"/>
                  </a:lnTo>
                  <a:lnTo>
                    <a:pt x="59302" y="781360"/>
                  </a:lnTo>
                  <a:lnTo>
                    <a:pt x="59842" y="780627"/>
                  </a:lnTo>
                  <a:lnTo>
                    <a:pt x="60846" y="780104"/>
                  </a:lnTo>
                  <a:close/>
                </a:path>
                <a:path w="1501140" h="894079">
                  <a:moveTo>
                    <a:pt x="61403" y="780627"/>
                  </a:moveTo>
                  <a:lnTo>
                    <a:pt x="60308" y="780627"/>
                  </a:lnTo>
                  <a:lnTo>
                    <a:pt x="60193" y="781360"/>
                  </a:lnTo>
                  <a:lnTo>
                    <a:pt x="60335" y="781947"/>
                  </a:lnTo>
                  <a:lnTo>
                    <a:pt x="60972" y="782680"/>
                  </a:lnTo>
                  <a:lnTo>
                    <a:pt x="60801" y="782680"/>
                  </a:lnTo>
                  <a:lnTo>
                    <a:pt x="61090" y="781360"/>
                  </a:lnTo>
                  <a:lnTo>
                    <a:pt x="61403" y="780627"/>
                  </a:lnTo>
                  <a:close/>
                </a:path>
                <a:path w="1501140" h="894079">
                  <a:moveTo>
                    <a:pt x="62469" y="779633"/>
                  </a:moveTo>
                  <a:lnTo>
                    <a:pt x="61788" y="779915"/>
                  </a:lnTo>
                  <a:lnTo>
                    <a:pt x="61594" y="780104"/>
                  </a:lnTo>
                  <a:lnTo>
                    <a:pt x="60846" y="780104"/>
                  </a:lnTo>
                  <a:lnTo>
                    <a:pt x="59831" y="780627"/>
                  </a:lnTo>
                  <a:lnTo>
                    <a:pt x="61312" y="780627"/>
                  </a:lnTo>
                  <a:lnTo>
                    <a:pt x="62047" y="781360"/>
                  </a:lnTo>
                  <a:lnTo>
                    <a:pt x="62947" y="781947"/>
                  </a:lnTo>
                  <a:lnTo>
                    <a:pt x="64036" y="781947"/>
                  </a:lnTo>
                  <a:lnTo>
                    <a:pt x="63924" y="781360"/>
                  </a:lnTo>
                  <a:lnTo>
                    <a:pt x="63153" y="780104"/>
                  </a:lnTo>
                  <a:lnTo>
                    <a:pt x="62809" y="779915"/>
                  </a:lnTo>
                  <a:lnTo>
                    <a:pt x="62469" y="779633"/>
                  </a:lnTo>
                  <a:close/>
                </a:path>
                <a:path w="1501140" h="894079">
                  <a:moveTo>
                    <a:pt x="65227" y="778010"/>
                  </a:moveTo>
                  <a:lnTo>
                    <a:pt x="62579" y="778010"/>
                  </a:lnTo>
                  <a:lnTo>
                    <a:pt x="65793" y="781947"/>
                  </a:lnTo>
                  <a:lnTo>
                    <a:pt x="66388" y="781947"/>
                  </a:lnTo>
                  <a:lnTo>
                    <a:pt x="66657" y="781360"/>
                  </a:lnTo>
                  <a:lnTo>
                    <a:pt x="66945" y="780627"/>
                  </a:lnTo>
                  <a:lnTo>
                    <a:pt x="67039" y="780104"/>
                  </a:lnTo>
                  <a:lnTo>
                    <a:pt x="66113" y="780104"/>
                  </a:lnTo>
                  <a:lnTo>
                    <a:pt x="65495" y="779308"/>
                  </a:lnTo>
                  <a:lnTo>
                    <a:pt x="65582" y="779151"/>
                  </a:lnTo>
                  <a:lnTo>
                    <a:pt x="66651" y="779151"/>
                  </a:lnTo>
                  <a:lnTo>
                    <a:pt x="66517" y="778826"/>
                  </a:lnTo>
                  <a:lnTo>
                    <a:pt x="66270" y="778502"/>
                  </a:lnTo>
                  <a:lnTo>
                    <a:pt x="66401" y="778502"/>
                  </a:lnTo>
                  <a:lnTo>
                    <a:pt x="65227" y="778010"/>
                  </a:lnTo>
                  <a:close/>
                </a:path>
                <a:path w="1501140" h="894079">
                  <a:moveTo>
                    <a:pt x="61312" y="780627"/>
                  </a:moveTo>
                  <a:lnTo>
                    <a:pt x="61083" y="781360"/>
                  </a:lnTo>
                  <a:lnTo>
                    <a:pt x="62143" y="781360"/>
                  </a:lnTo>
                  <a:lnTo>
                    <a:pt x="61312" y="780627"/>
                  </a:lnTo>
                  <a:close/>
                </a:path>
                <a:path w="1501140" h="894079">
                  <a:moveTo>
                    <a:pt x="64716" y="780627"/>
                  </a:moveTo>
                  <a:lnTo>
                    <a:pt x="63474" y="780627"/>
                  </a:lnTo>
                  <a:lnTo>
                    <a:pt x="63924" y="781360"/>
                  </a:lnTo>
                  <a:lnTo>
                    <a:pt x="65314" y="781360"/>
                  </a:lnTo>
                  <a:lnTo>
                    <a:pt x="64716" y="780627"/>
                  </a:lnTo>
                  <a:close/>
                </a:path>
                <a:path w="1501140" h="894079">
                  <a:moveTo>
                    <a:pt x="58704" y="778502"/>
                  </a:moveTo>
                  <a:lnTo>
                    <a:pt x="58236" y="778502"/>
                  </a:lnTo>
                  <a:lnTo>
                    <a:pt x="58107" y="778826"/>
                  </a:lnTo>
                  <a:lnTo>
                    <a:pt x="58062" y="779308"/>
                  </a:lnTo>
                  <a:lnTo>
                    <a:pt x="58342" y="779633"/>
                  </a:lnTo>
                  <a:lnTo>
                    <a:pt x="58809" y="779915"/>
                  </a:lnTo>
                  <a:lnTo>
                    <a:pt x="58725" y="780104"/>
                  </a:lnTo>
                  <a:lnTo>
                    <a:pt x="58953" y="780627"/>
                  </a:lnTo>
                  <a:lnTo>
                    <a:pt x="60413" y="780627"/>
                  </a:lnTo>
                  <a:lnTo>
                    <a:pt x="60572" y="780104"/>
                  </a:lnTo>
                  <a:lnTo>
                    <a:pt x="61442" y="780104"/>
                  </a:lnTo>
                  <a:lnTo>
                    <a:pt x="61499" y="779151"/>
                  </a:lnTo>
                  <a:lnTo>
                    <a:pt x="61631" y="778826"/>
                  </a:lnTo>
                  <a:lnTo>
                    <a:pt x="59092" y="778826"/>
                  </a:lnTo>
                  <a:lnTo>
                    <a:pt x="58704" y="778502"/>
                  </a:lnTo>
                  <a:close/>
                </a:path>
                <a:path w="1501140" h="894079">
                  <a:moveTo>
                    <a:pt x="67043" y="779915"/>
                  </a:moveTo>
                  <a:lnTo>
                    <a:pt x="66607" y="779915"/>
                  </a:lnTo>
                  <a:lnTo>
                    <a:pt x="66187" y="780104"/>
                  </a:lnTo>
                  <a:lnTo>
                    <a:pt x="67039" y="780104"/>
                  </a:lnTo>
                  <a:lnTo>
                    <a:pt x="67043" y="779915"/>
                  </a:lnTo>
                  <a:close/>
                </a:path>
                <a:path w="1501140" h="894079">
                  <a:moveTo>
                    <a:pt x="60466" y="776806"/>
                  </a:moveTo>
                  <a:lnTo>
                    <a:pt x="59872" y="776806"/>
                  </a:lnTo>
                  <a:lnTo>
                    <a:pt x="59348" y="777340"/>
                  </a:lnTo>
                  <a:lnTo>
                    <a:pt x="59253" y="778010"/>
                  </a:lnTo>
                  <a:lnTo>
                    <a:pt x="59088" y="778502"/>
                  </a:lnTo>
                  <a:lnTo>
                    <a:pt x="58815" y="778826"/>
                  </a:lnTo>
                  <a:lnTo>
                    <a:pt x="61631" y="778826"/>
                  </a:lnTo>
                  <a:lnTo>
                    <a:pt x="61501" y="778502"/>
                  </a:lnTo>
                  <a:lnTo>
                    <a:pt x="61003" y="777643"/>
                  </a:lnTo>
                  <a:lnTo>
                    <a:pt x="60927" y="777340"/>
                  </a:lnTo>
                  <a:lnTo>
                    <a:pt x="60867" y="777099"/>
                  </a:lnTo>
                  <a:lnTo>
                    <a:pt x="60466" y="776806"/>
                  </a:lnTo>
                  <a:close/>
                </a:path>
                <a:path w="1501140" h="894079">
                  <a:moveTo>
                    <a:pt x="58433" y="778010"/>
                  </a:moveTo>
                  <a:lnTo>
                    <a:pt x="58116" y="778010"/>
                  </a:lnTo>
                  <a:lnTo>
                    <a:pt x="58704" y="778502"/>
                  </a:lnTo>
                  <a:lnTo>
                    <a:pt x="58236" y="778502"/>
                  </a:lnTo>
                  <a:lnTo>
                    <a:pt x="58433" y="778010"/>
                  </a:lnTo>
                  <a:close/>
                </a:path>
                <a:path w="1501140" h="894079">
                  <a:moveTo>
                    <a:pt x="443609" y="816668"/>
                  </a:moveTo>
                  <a:lnTo>
                    <a:pt x="443337" y="816480"/>
                  </a:lnTo>
                  <a:lnTo>
                    <a:pt x="438720" y="817380"/>
                  </a:lnTo>
                  <a:lnTo>
                    <a:pt x="444094" y="817380"/>
                  </a:lnTo>
                  <a:lnTo>
                    <a:pt x="443609" y="816668"/>
                  </a:lnTo>
                  <a:close/>
                </a:path>
                <a:path w="1501140" h="894079">
                  <a:moveTo>
                    <a:pt x="420489" y="816637"/>
                  </a:moveTo>
                  <a:lnTo>
                    <a:pt x="421159" y="817139"/>
                  </a:lnTo>
                  <a:lnTo>
                    <a:pt x="421474" y="817139"/>
                  </a:lnTo>
                  <a:lnTo>
                    <a:pt x="422353" y="817328"/>
                  </a:lnTo>
                  <a:lnTo>
                    <a:pt x="423233" y="818061"/>
                  </a:lnTo>
                  <a:lnTo>
                    <a:pt x="424699" y="818543"/>
                  </a:lnTo>
                  <a:lnTo>
                    <a:pt x="424992" y="818888"/>
                  </a:lnTo>
                  <a:lnTo>
                    <a:pt x="425127" y="819757"/>
                  </a:lnTo>
                  <a:lnTo>
                    <a:pt x="425170" y="820029"/>
                  </a:lnTo>
                  <a:lnTo>
                    <a:pt x="425505" y="820375"/>
                  </a:lnTo>
                  <a:lnTo>
                    <a:pt x="426014" y="819757"/>
                  </a:lnTo>
                  <a:lnTo>
                    <a:pt x="427192" y="819757"/>
                  </a:lnTo>
                  <a:lnTo>
                    <a:pt x="427170" y="818312"/>
                  </a:lnTo>
                  <a:lnTo>
                    <a:pt x="423955" y="817139"/>
                  </a:lnTo>
                  <a:lnTo>
                    <a:pt x="420489" y="816637"/>
                  </a:lnTo>
                  <a:close/>
                </a:path>
                <a:path w="1501140" h="894079">
                  <a:moveTo>
                    <a:pt x="427192" y="819757"/>
                  </a:moveTo>
                  <a:lnTo>
                    <a:pt x="426803" y="819757"/>
                  </a:lnTo>
                  <a:lnTo>
                    <a:pt x="427250" y="820375"/>
                  </a:lnTo>
                  <a:lnTo>
                    <a:pt x="427192" y="819757"/>
                  </a:lnTo>
                  <a:close/>
                </a:path>
                <a:path w="1501140" h="894079">
                  <a:moveTo>
                    <a:pt x="421031" y="805140"/>
                  </a:moveTo>
                  <a:lnTo>
                    <a:pt x="418738" y="805140"/>
                  </a:lnTo>
                  <a:lnTo>
                    <a:pt x="418427" y="805423"/>
                  </a:lnTo>
                  <a:lnTo>
                    <a:pt x="417870" y="806208"/>
                  </a:lnTo>
                  <a:lnTo>
                    <a:pt x="417562" y="806689"/>
                  </a:lnTo>
                  <a:lnTo>
                    <a:pt x="417780" y="806689"/>
                  </a:lnTo>
                  <a:lnTo>
                    <a:pt x="420463" y="807276"/>
                  </a:lnTo>
                  <a:lnTo>
                    <a:pt x="420238" y="807276"/>
                  </a:lnTo>
                  <a:lnTo>
                    <a:pt x="420877" y="807915"/>
                  </a:lnTo>
                  <a:lnTo>
                    <a:pt x="420715" y="807915"/>
                  </a:lnTo>
                  <a:lnTo>
                    <a:pt x="419648" y="808794"/>
                  </a:lnTo>
                  <a:lnTo>
                    <a:pt x="419431" y="808794"/>
                  </a:lnTo>
                  <a:lnTo>
                    <a:pt x="418751" y="809014"/>
                  </a:lnTo>
                  <a:lnTo>
                    <a:pt x="418311" y="809485"/>
                  </a:lnTo>
                  <a:lnTo>
                    <a:pt x="419044" y="810668"/>
                  </a:lnTo>
                  <a:lnTo>
                    <a:pt x="418280" y="811255"/>
                  </a:lnTo>
                  <a:lnTo>
                    <a:pt x="417992" y="811517"/>
                  </a:lnTo>
                  <a:lnTo>
                    <a:pt x="417673" y="811852"/>
                  </a:lnTo>
                  <a:lnTo>
                    <a:pt x="417620" y="813255"/>
                  </a:lnTo>
                  <a:lnTo>
                    <a:pt x="417975" y="813695"/>
                  </a:lnTo>
                  <a:lnTo>
                    <a:pt x="418102" y="813852"/>
                  </a:lnTo>
                  <a:lnTo>
                    <a:pt x="419069" y="813852"/>
                  </a:lnTo>
                  <a:lnTo>
                    <a:pt x="419421" y="813695"/>
                  </a:lnTo>
                  <a:lnTo>
                    <a:pt x="420029" y="812951"/>
                  </a:lnTo>
                  <a:lnTo>
                    <a:pt x="419851" y="812679"/>
                  </a:lnTo>
                  <a:lnTo>
                    <a:pt x="419735" y="812501"/>
                  </a:lnTo>
                  <a:lnTo>
                    <a:pt x="422481" y="812501"/>
                  </a:lnTo>
                  <a:lnTo>
                    <a:pt x="422385" y="811517"/>
                  </a:lnTo>
                  <a:lnTo>
                    <a:pt x="424943" y="811517"/>
                  </a:lnTo>
                  <a:lnTo>
                    <a:pt x="424879" y="810983"/>
                  </a:lnTo>
                  <a:lnTo>
                    <a:pt x="423976" y="810983"/>
                  </a:lnTo>
                  <a:lnTo>
                    <a:pt x="421358" y="808794"/>
                  </a:lnTo>
                  <a:lnTo>
                    <a:pt x="421795" y="808051"/>
                  </a:lnTo>
                  <a:lnTo>
                    <a:pt x="421390" y="808051"/>
                  </a:lnTo>
                  <a:lnTo>
                    <a:pt x="421317" y="807611"/>
                  </a:lnTo>
                  <a:lnTo>
                    <a:pt x="421955" y="807276"/>
                  </a:lnTo>
                  <a:lnTo>
                    <a:pt x="422594" y="807046"/>
                  </a:lnTo>
                  <a:lnTo>
                    <a:pt x="423076" y="806689"/>
                  </a:lnTo>
                  <a:lnTo>
                    <a:pt x="423247" y="806208"/>
                  </a:lnTo>
                  <a:lnTo>
                    <a:pt x="420772" y="806208"/>
                  </a:lnTo>
                  <a:lnTo>
                    <a:pt x="420884" y="805423"/>
                  </a:lnTo>
                  <a:lnTo>
                    <a:pt x="421031" y="805140"/>
                  </a:lnTo>
                  <a:close/>
                </a:path>
                <a:path w="1501140" h="894079">
                  <a:moveTo>
                    <a:pt x="420976" y="812501"/>
                  </a:moveTo>
                  <a:lnTo>
                    <a:pt x="419735" y="812501"/>
                  </a:lnTo>
                  <a:lnTo>
                    <a:pt x="419851" y="812679"/>
                  </a:lnTo>
                  <a:lnTo>
                    <a:pt x="420461" y="812679"/>
                  </a:lnTo>
                  <a:lnTo>
                    <a:pt x="420976" y="812501"/>
                  </a:lnTo>
                  <a:close/>
                </a:path>
                <a:path w="1501140" h="894079">
                  <a:moveTo>
                    <a:pt x="424943" y="811517"/>
                  </a:moveTo>
                  <a:lnTo>
                    <a:pt x="422385" y="811517"/>
                  </a:lnTo>
                  <a:lnTo>
                    <a:pt x="423201" y="811852"/>
                  </a:lnTo>
                  <a:lnTo>
                    <a:pt x="424248" y="812072"/>
                  </a:lnTo>
                  <a:lnTo>
                    <a:pt x="424918" y="811852"/>
                  </a:lnTo>
                  <a:lnTo>
                    <a:pt x="424943" y="811517"/>
                  </a:lnTo>
                  <a:close/>
                </a:path>
                <a:path w="1501140" h="894079">
                  <a:moveTo>
                    <a:pt x="420573" y="804271"/>
                  </a:moveTo>
                  <a:lnTo>
                    <a:pt x="420379" y="804271"/>
                  </a:lnTo>
                  <a:lnTo>
                    <a:pt x="419933" y="805140"/>
                  </a:lnTo>
                  <a:lnTo>
                    <a:pt x="421178" y="805140"/>
                  </a:lnTo>
                  <a:lnTo>
                    <a:pt x="420720" y="804543"/>
                  </a:lnTo>
                  <a:lnTo>
                    <a:pt x="420573" y="804271"/>
                  </a:lnTo>
                  <a:close/>
                </a:path>
                <a:path w="1501140" h="894079">
                  <a:moveTo>
                    <a:pt x="430123" y="817862"/>
                  </a:moveTo>
                  <a:lnTo>
                    <a:pt x="429354" y="817862"/>
                  </a:lnTo>
                  <a:lnTo>
                    <a:pt x="429096" y="817998"/>
                  </a:lnTo>
                  <a:lnTo>
                    <a:pt x="428692" y="818365"/>
                  </a:lnTo>
                  <a:lnTo>
                    <a:pt x="428374" y="818762"/>
                  </a:lnTo>
                  <a:lnTo>
                    <a:pt x="428824" y="819255"/>
                  </a:lnTo>
                  <a:lnTo>
                    <a:pt x="430552" y="820333"/>
                  </a:lnTo>
                  <a:lnTo>
                    <a:pt x="431442" y="820333"/>
                  </a:lnTo>
                  <a:lnTo>
                    <a:pt x="431526" y="820878"/>
                  </a:lnTo>
                  <a:lnTo>
                    <a:pt x="431630" y="821066"/>
                  </a:lnTo>
                  <a:lnTo>
                    <a:pt x="436908" y="821391"/>
                  </a:lnTo>
                  <a:lnTo>
                    <a:pt x="436279" y="821935"/>
                  </a:lnTo>
                  <a:lnTo>
                    <a:pt x="433428" y="821391"/>
                  </a:lnTo>
                  <a:lnTo>
                    <a:pt x="435498" y="822228"/>
                  </a:lnTo>
                  <a:lnTo>
                    <a:pt x="435777" y="822228"/>
                  </a:lnTo>
                  <a:lnTo>
                    <a:pt x="436279" y="821935"/>
                  </a:lnTo>
                  <a:lnTo>
                    <a:pt x="436908" y="821391"/>
                  </a:lnTo>
                  <a:lnTo>
                    <a:pt x="437274" y="820878"/>
                  </a:lnTo>
                  <a:lnTo>
                    <a:pt x="437379" y="820731"/>
                  </a:lnTo>
                  <a:lnTo>
                    <a:pt x="437435" y="820176"/>
                  </a:lnTo>
                  <a:lnTo>
                    <a:pt x="434114" y="820176"/>
                  </a:lnTo>
                  <a:lnTo>
                    <a:pt x="433815" y="819391"/>
                  </a:lnTo>
                  <a:lnTo>
                    <a:pt x="433720" y="819255"/>
                  </a:lnTo>
                  <a:lnTo>
                    <a:pt x="433630" y="819087"/>
                  </a:lnTo>
                  <a:lnTo>
                    <a:pt x="433343" y="818762"/>
                  </a:lnTo>
                  <a:lnTo>
                    <a:pt x="433066" y="818584"/>
                  </a:lnTo>
                  <a:lnTo>
                    <a:pt x="432070" y="818584"/>
                  </a:lnTo>
                  <a:lnTo>
                    <a:pt x="432051" y="818365"/>
                  </a:lnTo>
                  <a:lnTo>
                    <a:pt x="430467" y="818365"/>
                  </a:lnTo>
                  <a:lnTo>
                    <a:pt x="430216" y="817998"/>
                  </a:lnTo>
                  <a:lnTo>
                    <a:pt x="430123" y="817862"/>
                  </a:lnTo>
                  <a:close/>
                </a:path>
                <a:path w="1501140" h="894079">
                  <a:moveTo>
                    <a:pt x="437347" y="819851"/>
                  </a:moveTo>
                  <a:lnTo>
                    <a:pt x="434573" y="819851"/>
                  </a:lnTo>
                  <a:lnTo>
                    <a:pt x="433794" y="820176"/>
                  </a:lnTo>
                  <a:lnTo>
                    <a:pt x="437464" y="820176"/>
                  </a:lnTo>
                  <a:lnTo>
                    <a:pt x="437347" y="819851"/>
                  </a:lnTo>
                  <a:close/>
                </a:path>
                <a:path w="1501140" h="894079">
                  <a:moveTo>
                    <a:pt x="436269" y="819391"/>
                  </a:moveTo>
                  <a:lnTo>
                    <a:pt x="435706" y="819851"/>
                  </a:lnTo>
                  <a:lnTo>
                    <a:pt x="436448" y="819851"/>
                  </a:lnTo>
                  <a:lnTo>
                    <a:pt x="436269" y="819391"/>
                  </a:lnTo>
                  <a:close/>
                </a:path>
                <a:path w="1501140" h="894079">
                  <a:moveTo>
                    <a:pt x="437044" y="819391"/>
                  </a:moveTo>
                  <a:lnTo>
                    <a:pt x="436864" y="819391"/>
                  </a:lnTo>
                  <a:lnTo>
                    <a:pt x="437453" y="819851"/>
                  </a:lnTo>
                  <a:lnTo>
                    <a:pt x="436276" y="819851"/>
                  </a:lnTo>
                  <a:lnTo>
                    <a:pt x="437044" y="819391"/>
                  </a:lnTo>
                  <a:close/>
                </a:path>
                <a:path w="1501140" h="894079">
                  <a:moveTo>
                    <a:pt x="432007" y="817862"/>
                  </a:moveTo>
                  <a:lnTo>
                    <a:pt x="431439" y="817862"/>
                  </a:lnTo>
                  <a:lnTo>
                    <a:pt x="430808" y="818365"/>
                  </a:lnTo>
                  <a:lnTo>
                    <a:pt x="432051" y="818365"/>
                  </a:lnTo>
                  <a:lnTo>
                    <a:pt x="432007" y="817862"/>
                  </a:lnTo>
                  <a:close/>
                </a:path>
                <a:path w="1501140" h="894079">
                  <a:moveTo>
                    <a:pt x="410238" y="812448"/>
                  </a:moveTo>
                  <a:lnTo>
                    <a:pt x="407202" y="812448"/>
                  </a:lnTo>
                  <a:lnTo>
                    <a:pt x="407537" y="812752"/>
                  </a:lnTo>
                  <a:lnTo>
                    <a:pt x="407526" y="814302"/>
                  </a:lnTo>
                  <a:lnTo>
                    <a:pt x="407977" y="814302"/>
                  </a:lnTo>
                  <a:lnTo>
                    <a:pt x="409725" y="812752"/>
                  </a:lnTo>
                  <a:lnTo>
                    <a:pt x="410238" y="812448"/>
                  </a:lnTo>
                  <a:close/>
                </a:path>
                <a:path w="1501140" h="894079">
                  <a:moveTo>
                    <a:pt x="414402" y="811621"/>
                  </a:moveTo>
                  <a:lnTo>
                    <a:pt x="406144" y="811621"/>
                  </a:lnTo>
                  <a:lnTo>
                    <a:pt x="406155" y="812124"/>
                  </a:lnTo>
                  <a:lnTo>
                    <a:pt x="406587" y="812448"/>
                  </a:lnTo>
                  <a:lnTo>
                    <a:pt x="410334" y="812448"/>
                  </a:lnTo>
                  <a:lnTo>
                    <a:pt x="410675" y="812752"/>
                  </a:lnTo>
                  <a:lnTo>
                    <a:pt x="411359" y="813579"/>
                  </a:lnTo>
                  <a:lnTo>
                    <a:pt x="411715" y="813778"/>
                  </a:lnTo>
                  <a:lnTo>
                    <a:pt x="414394" y="813778"/>
                  </a:lnTo>
                  <a:lnTo>
                    <a:pt x="414902" y="813579"/>
                  </a:lnTo>
                  <a:lnTo>
                    <a:pt x="415097" y="813579"/>
                  </a:lnTo>
                  <a:lnTo>
                    <a:pt x="415924" y="812752"/>
                  </a:lnTo>
                  <a:lnTo>
                    <a:pt x="416286" y="812448"/>
                  </a:lnTo>
                  <a:lnTo>
                    <a:pt x="416065" y="812124"/>
                  </a:lnTo>
                  <a:lnTo>
                    <a:pt x="416257" y="812124"/>
                  </a:lnTo>
                  <a:lnTo>
                    <a:pt x="414402" y="811621"/>
                  </a:lnTo>
                  <a:close/>
                </a:path>
                <a:path w="1501140" h="894079">
                  <a:moveTo>
                    <a:pt x="408961" y="804281"/>
                  </a:moveTo>
                  <a:lnTo>
                    <a:pt x="406496" y="804878"/>
                  </a:lnTo>
                  <a:lnTo>
                    <a:pt x="405401" y="804878"/>
                  </a:lnTo>
                  <a:lnTo>
                    <a:pt x="404715" y="805119"/>
                  </a:lnTo>
                  <a:lnTo>
                    <a:pt x="404861" y="805119"/>
                  </a:lnTo>
                  <a:lnTo>
                    <a:pt x="404542" y="805339"/>
                  </a:lnTo>
                  <a:lnTo>
                    <a:pt x="403704" y="806260"/>
                  </a:lnTo>
                  <a:lnTo>
                    <a:pt x="403230" y="806689"/>
                  </a:lnTo>
                  <a:lnTo>
                    <a:pt x="403317" y="807066"/>
                  </a:lnTo>
                  <a:lnTo>
                    <a:pt x="402636" y="807621"/>
                  </a:lnTo>
                  <a:lnTo>
                    <a:pt x="403394" y="809401"/>
                  </a:lnTo>
                  <a:lnTo>
                    <a:pt x="403431" y="810365"/>
                  </a:lnTo>
                  <a:lnTo>
                    <a:pt x="402992" y="810846"/>
                  </a:lnTo>
                  <a:lnTo>
                    <a:pt x="403362" y="812124"/>
                  </a:lnTo>
                  <a:lnTo>
                    <a:pt x="403456" y="812448"/>
                  </a:lnTo>
                  <a:lnTo>
                    <a:pt x="405063" y="812124"/>
                  </a:lnTo>
                  <a:lnTo>
                    <a:pt x="405315" y="812124"/>
                  </a:lnTo>
                  <a:lnTo>
                    <a:pt x="406144" y="811621"/>
                  </a:lnTo>
                  <a:lnTo>
                    <a:pt x="414287" y="811621"/>
                  </a:lnTo>
                  <a:lnTo>
                    <a:pt x="412762" y="811056"/>
                  </a:lnTo>
                  <a:lnTo>
                    <a:pt x="412029" y="810365"/>
                  </a:lnTo>
                  <a:lnTo>
                    <a:pt x="411638" y="810365"/>
                  </a:lnTo>
                  <a:lnTo>
                    <a:pt x="411830" y="809894"/>
                  </a:lnTo>
                  <a:lnTo>
                    <a:pt x="414356" y="809894"/>
                  </a:lnTo>
                  <a:lnTo>
                    <a:pt x="414071" y="809401"/>
                  </a:lnTo>
                  <a:lnTo>
                    <a:pt x="413097" y="808438"/>
                  </a:lnTo>
                  <a:lnTo>
                    <a:pt x="413046" y="808197"/>
                  </a:lnTo>
                  <a:lnTo>
                    <a:pt x="411442" y="808197"/>
                  </a:lnTo>
                  <a:lnTo>
                    <a:pt x="410964" y="807621"/>
                  </a:lnTo>
                  <a:lnTo>
                    <a:pt x="410971" y="806689"/>
                  </a:lnTo>
                  <a:lnTo>
                    <a:pt x="411198" y="806260"/>
                  </a:lnTo>
                  <a:lnTo>
                    <a:pt x="411526" y="805810"/>
                  </a:lnTo>
                  <a:lnTo>
                    <a:pt x="411516" y="805601"/>
                  </a:lnTo>
                  <a:lnTo>
                    <a:pt x="410605" y="805119"/>
                  </a:lnTo>
                  <a:lnTo>
                    <a:pt x="410060" y="804627"/>
                  </a:lnTo>
                  <a:lnTo>
                    <a:pt x="409746" y="804438"/>
                  </a:lnTo>
                  <a:lnTo>
                    <a:pt x="408961" y="804281"/>
                  </a:lnTo>
                  <a:close/>
                </a:path>
                <a:path w="1501140" h="894079">
                  <a:moveTo>
                    <a:pt x="415330" y="809894"/>
                  </a:moveTo>
                  <a:lnTo>
                    <a:pt x="411830" y="809894"/>
                  </a:lnTo>
                  <a:lnTo>
                    <a:pt x="413860" y="810365"/>
                  </a:lnTo>
                  <a:lnTo>
                    <a:pt x="413610" y="810365"/>
                  </a:lnTo>
                  <a:lnTo>
                    <a:pt x="415330" y="809894"/>
                  </a:lnTo>
                  <a:close/>
                </a:path>
                <a:path w="1501140" h="894079">
                  <a:moveTo>
                    <a:pt x="412923" y="807621"/>
                  </a:moveTo>
                  <a:lnTo>
                    <a:pt x="412134" y="808197"/>
                  </a:lnTo>
                  <a:lnTo>
                    <a:pt x="413046" y="808197"/>
                  </a:lnTo>
                  <a:lnTo>
                    <a:pt x="412923" y="807621"/>
                  </a:lnTo>
                  <a:close/>
                </a:path>
              </a:pathLst>
            </a:custGeom>
            <a:solidFill>
              <a:srgbClr val="00A0DC"/>
            </a:solidFill>
          </p:spPr>
          <p:txBody>
            <a:bodyPr wrap="square" lIns="0" tIns="0" rIns="0" bIns="0" rtlCol="0"/>
            <a:lstStyle/>
            <a:p>
              <a:pPr defTabSz="554492"/>
              <a:endParaRPr sz="1092" kern="0">
                <a:solidFill>
                  <a:sysClr val="windowText" lastClr="000000"/>
                </a:solidFill>
              </a:endParaRPr>
            </a:p>
          </p:txBody>
        </p:sp>
        <p:pic>
          <p:nvPicPr>
            <p:cNvPr id="198" name="object 198"/>
            <p:cNvPicPr/>
            <p:nvPr/>
          </p:nvPicPr>
          <p:blipFill>
            <a:blip r:embed="rId53" cstate="print"/>
            <a:stretch>
              <a:fillRect/>
            </a:stretch>
          </p:blipFill>
          <p:spPr>
            <a:xfrm>
              <a:off x="18326824" y="7875653"/>
              <a:ext cx="234296" cy="448963"/>
            </a:xfrm>
            <a:prstGeom prst="rect">
              <a:avLst/>
            </a:prstGeom>
          </p:spPr>
        </p:pic>
      </p:grpSp>
      <p:grpSp>
        <p:nvGrpSpPr>
          <p:cNvPr id="199" name="object 199">
            <a:extLst>
              <a:ext uri="{C183D7F6-B498-43B3-948B-1728B52AA6E4}">
                <adec:decorative xmlns:adec="http://schemas.microsoft.com/office/drawing/2017/decorative" val="1"/>
              </a:ext>
            </a:extLst>
          </p:cNvPr>
          <p:cNvGrpSpPr/>
          <p:nvPr/>
        </p:nvGrpSpPr>
        <p:grpSpPr>
          <a:xfrm>
            <a:off x="6159686" y="5840798"/>
            <a:ext cx="911063" cy="448600"/>
            <a:chOff x="10157073" y="9631908"/>
            <a:chExt cx="1502410" cy="739775"/>
          </a:xfrm>
        </p:grpSpPr>
        <p:sp>
          <p:nvSpPr>
            <p:cNvPr id="200" name="object 200"/>
            <p:cNvSpPr/>
            <p:nvPr/>
          </p:nvSpPr>
          <p:spPr>
            <a:xfrm>
              <a:off x="10157073" y="9631908"/>
              <a:ext cx="1502410" cy="739775"/>
            </a:xfrm>
            <a:custGeom>
              <a:avLst/>
              <a:gdLst/>
              <a:ahLst/>
              <a:cxnLst/>
              <a:rect l="l" t="t" r="r" b="b"/>
              <a:pathLst>
                <a:path w="1502409" h="739775">
                  <a:moveTo>
                    <a:pt x="5214" y="0"/>
                  </a:moveTo>
                  <a:lnTo>
                    <a:pt x="0" y="107368"/>
                  </a:lnTo>
                  <a:lnTo>
                    <a:pt x="118561" y="112991"/>
                  </a:lnTo>
                  <a:lnTo>
                    <a:pt x="255604" y="118572"/>
                  </a:lnTo>
                  <a:lnTo>
                    <a:pt x="431463" y="124247"/>
                  </a:lnTo>
                  <a:lnTo>
                    <a:pt x="522685" y="126509"/>
                  </a:lnTo>
                  <a:lnTo>
                    <a:pt x="522025" y="161639"/>
                  </a:lnTo>
                  <a:lnTo>
                    <a:pt x="516675" y="406479"/>
                  </a:lnTo>
                  <a:lnTo>
                    <a:pt x="513722" y="541166"/>
                  </a:lnTo>
                  <a:lnTo>
                    <a:pt x="524507" y="539962"/>
                  </a:lnTo>
                  <a:lnTo>
                    <a:pt x="527366" y="540842"/>
                  </a:lnTo>
                  <a:lnTo>
                    <a:pt x="528947" y="541836"/>
                  </a:lnTo>
                  <a:lnTo>
                    <a:pt x="532769" y="542726"/>
                  </a:lnTo>
                  <a:lnTo>
                    <a:pt x="534507" y="543889"/>
                  </a:lnTo>
                  <a:lnTo>
                    <a:pt x="563993" y="573458"/>
                  </a:lnTo>
                  <a:lnTo>
                    <a:pt x="567385" y="578830"/>
                  </a:lnTo>
                  <a:lnTo>
                    <a:pt x="569574" y="581280"/>
                  </a:lnTo>
                  <a:lnTo>
                    <a:pt x="572924" y="582495"/>
                  </a:lnTo>
                  <a:lnTo>
                    <a:pt x="583804" y="583699"/>
                  </a:lnTo>
                  <a:lnTo>
                    <a:pt x="587018" y="582819"/>
                  </a:lnTo>
                  <a:lnTo>
                    <a:pt x="588327" y="581710"/>
                  </a:lnTo>
                  <a:lnTo>
                    <a:pt x="590327" y="579354"/>
                  </a:lnTo>
                  <a:lnTo>
                    <a:pt x="591940" y="578432"/>
                  </a:lnTo>
                  <a:lnTo>
                    <a:pt x="593573" y="577971"/>
                  </a:lnTo>
                  <a:lnTo>
                    <a:pt x="602191" y="579312"/>
                  </a:lnTo>
                  <a:lnTo>
                    <a:pt x="608840" y="583322"/>
                  </a:lnTo>
                  <a:lnTo>
                    <a:pt x="612661" y="584851"/>
                  </a:lnTo>
                  <a:lnTo>
                    <a:pt x="616808" y="585427"/>
                  </a:lnTo>
                  <a:lnTo>
                    <a:pt x="619562" y="584055"/>
                  </a:lnTo>
                  <a:lnTo>
                    <a:pt x="621080" y="580872"/>
                  </a:lnTo>
                  <a:lnTo>
                    <a:pt x="622295" y="570150"/>
                  </a:lnTo>
                  <a:lnTo>
                    <a:pt x="624106" y="567794"/>
                  </a:lnTo>
                  <a:lnTo>
                    <a:pt x="626682" y="567846"/>
                  </a:lnTo>
                  <a:lnTo>
                    <a:pt x="630001" y="570328"/>
                  </a:lnTo>
                  <a:lnTo>
                    <a:pt x="630933" y="571626"/>
                  </a:lnTo>
                  <a:lnTo>
                    <a:pt x="631383" y="573082"/>
                  </a:lnTo>
                  <a:lnTo>
                    <a:pt x="632148" y="574725"/>
                  </a:lnTo>
                  <a:lnTo>
                    <a:pt x="633551" y="576191"/>
                  </a:lnTo>
                  <a:lnTo>
                    <a:pt x="636891" y="577396"/>
                  </a:lnTo>
                  <a:lnTo>
                    <a:pt x="640399" y="577636"/>
                  </a:lnTo>
                  <a:lnTo>
                    <a:pt x="643907" y="579144"/>
                  </a:lnTo>
                  <a:lnTo>
                    <a:pt x="645592" y="582390"/>
                  </a:lnTo>
                  <a:lnTo>
                    <a:pt x="646629" y="586285"/>
                  </a:lnTo>
                  <a:lnTo>
                    <a:pt x="648158" y="589678"/>
                  </a:lnTo>
                  <a:lnTo>
                    <a:pt x="653655" y="594788"/>
                  </a:lnTo>
                  <a:lnTo>
                    <a:pt x="656608" y="598536"/>
                  </a:lnTo>
                  <a:lnTo>
                    <a:pt x="655927" y="600285"/>
                  </a:lnTo>
                  <a:lnTo>
                    <a:pt x="655226" y="602840"/>
                  </a:lnTo>
                  <a:lnTo>
                    <a:pt x="655592" y="614557"/>
                  </a:lnTo>
                  <a:lnTo>
                    <a:pt x="656158" y="617939"/>
                  </a:lnTo>
                  <a:lnTo>
                    <a:pt x="659142" y="620577"/>
                  </a:lnTo>
                  <a:lnTo>
                    <a:pt x="663142" y="621478"/>
                  </a:lnTo>
                  <a:lnTo>
                    <a:pt x="671487" y="621185"/>
                  </a:lnTo>
                  <a:lnTo>
                    <a:pt x="675152" y="621750"/>
                  </a:lnTo>
                  <a:lnTo>
                    <a:pt x="682010" y="623991"/>
                  </a:lnTo>
                  <a:lnTo>
                    <a:pt x="685528" y="624535"/>
                  </a:lnTo>
                  <a:lnTo>
                    <a:pt x="689392" y="623844"/>
                  </a:lnTo>
                  <a:lnTo>
                    <a:pt x="692135" y="622787"/>
                  </a:lnTo>
                  <a:lnTo>
                    <a:pt x="695036" y="622054"/>
                  </a:lnTo>
                  <a:lnTo>
                    <a:pt x="699036" y="623111"/>
                  </a:lnTo>
                  <a:lnTo>
                    <a:pt x="712449" y="632085"/>
                  </a:lnTo>
                  <a:lnTo>
                    <a:pt x="716124" y="633446"/>
                  </a:lnTo>
                  <a:lnTo>
                    <a:pt x="738469" y="638608"/>
                  </a:lnTo>
                  <a:lnTo>
                    <a:pt x="740521" y="639792"/>
                  </a:lnTo>
                  <a:lnTo>
                    <a:pt x="752657" y="634923"/>
                  </a:lnTo>
                  <a:lnTo>
                    <a:pt x="756699" y="634231"/>
                  </a:lnTo>
                  <a:lnTo>
                    <a:pt x="758783" y="634273"/>
                  </a:lnTo>
                  <a:lnTo>
                    <a:pt x="764678" y="635519"/>
                  </a:lnTo>
                  <a:lnTo>
                    <a:pt x="766563" y="636860"/>
                  </a:lnTo>
                  <a:lnTo>
                    <a:pt x="769494" y="642064"/>
                  </a:lnTo>
                  <a:lnTo>
                    <a:pt x="770594" y="643216"/>
                  </a:lnTo>
                  <a:lnTo>
                    <a:pt x="772971" y="644849"/>
                  </a:lnTo>
                  <a:lnTo>
                    <a:pt x="778897" y="651906"/>
                  </a:lnTo>
                  <a:lnTo>
                    <a:pt x="781421" y="653404"/>
                  </a:lnTo>
                  <a:lnTo>
                    <a:pt x="790426" y="653456"/>
                  </a:lnTo>
                  <a:lnTo>
                    <a:pt x="794761" y="652754"/>
                  </a:lnTo>
                  <a:lnTo>
                    <a:pt x="798415" y="647215"/>
                  </a:lnTo>
                  <a:lnTo>
                    <a:pt x="800582" y="643425"/>
                  </a:lnTo>
                  <a:lnTo>
                    <a:pt x="803556" y="640273"/>
                  </a:lnTo>
                  <a:lnTo>
                    <a:pt x="808090" y="638943"/>
                  </a:lnTo>
                  <a:lnTo>
                    <a:pt x="832058" y="642231"/>
                  </a:lnTo>
                  <a:lnTo>
                    <a:pt x="837513" y="641551"/>
                  </a:lnTo>
                  <a:lnTo>
                    <a:pt x="845942" y="638535"/>
                  </a:lnTo>
                  <a:lnTo>
                    <a:pt x="850445" y="638001"/>
                  </a:lnTo>
                  <a:lnTo>
                    <a:pt x="853261" y="640462"/>
                  </a:lnTo>
                  <a:lnTo>
                    <a:pt x="853136" y="646085"/>
                  </a:lnTo>
                  <a:lnTo>
                    <a:pt x="852340" y="652493"/>
                  </a:lnTo>
                  <a:lnTo>
                    <a:pt x="853199" y="657152"/>
                  </a:lnTo>
                  <a:lnTo>
                    <a:pt x="853513" y="664199"/>
                  </a:lnTo>
                  <a:lnTo>
                    <a:pt x="860350" y="667738"/>
                  </a:lnTo>
                  <a:lnTo>
                    <a:pt x="869114" y="669560"/>
                  </a:lnTo>
                  <a:lnTo>
                    <a:pt x="875470" y="671791"/>
                  </a:lnTo>
                  <a:lnTo>
                    <a:pt x="877271" y="671351"/>
                  </a:lnTo>
                  <a:lnTo>
                    <a:pt x="878507" y="673141"/>
                  </a:lnTo>
                  <a:lnTo>
                    <a:pt x="878936" y="675393"/>
                  </a:lnTo>
                  <a:lnTo>
                    <a:pt x="877763" y="677769"/>
                  </a:lnTo>
                  <a:lnTo>
                    <a:pt x="878988" y="680220"/>
                  </a:lnTo>
                  <a:lnTo>
                    <a:pt x="878936" y="682293"/>
                  </a:lnTo>
                  <a:lnTo>
                    <a:pt x="877721" y="686753"/>
                  </a:lnTo>
                  <a:lnTo>
                    <a:pt x="876601" y="693465"/>
                  </a:lnTo>
                  <a:lnTo>
                    <a:pt x="878308" y="695591"/>
                  </a:lnTo>
                  <a:lnTo>
                    <a:pt x="882423" y="697779"/>
                  </a:lnTo>
                  <a:lnTo>
                    <a:pt x="890056" y="700198"/>
                  </a:lnTo>
                  <a:lnTo>
                    <a:pt x="897962" y="698942"/>
                  </a:lnTo>
                  <a:lnTo>
                    <a:pt x="904946" y="694607"/>
                  </a:lnTo>
                  <a:lnTo>
                    <a:pt x="920390" y="679078"/>
                  </a:lnTo>
                  <a:lnTo>
                    <a:pt x="926757" y="674094"/>
                  </a:lnTo>
                  <a:lnTo>
                    <a:pt x="933887" y="671707"/>
                  </a:lnTo>
                  <a:lnTo>
                    <a:pt x="940536" y="675047"/>
                  </a:lnTo>
                  <a:lnTo>
                    <a:pt x="942212" y="678785"/>
                  </a:lnTo>
                  <a:lnTo>
                    <a:pt x="942023" y="686806"/>
                  </a:lnTo>
                  <a:lnTo>
                    <a:pt x="943688" y="690858"/>
                  </a:lnTo>
                  <a:lnTo>
                    <a:pt x="946379" y="692366"/>
                  </a:lnTo>
                  <a:lnTo>
                    <a:pt x="957792" y="691664"/>
                  </a:lnTo>
                  <a:lnTo>
                    <a:pt x="961939" y="692408"/>
                  </a:lnTo>
                  <a:lnTo>
                    <a:pt x="964630" y="693884"/>
                  </a:lnTo>
                  <a:lnTo>
                    <a:pt x="966043" y="696659"/>
                  </a:lnTo>
                  <a:lnTo>
                    <a:pt x="966420" y="701172"/>
                  </a:lnTo>
                  <a:lnTo>
                    <a:pt x="967583" y="706166"/>
                  </a:lnTo>
                  <a:lnTo>
                    <a:pt x="970420" y="707999"/>
                  </a:lnTo>
                  <a:lnTo>
                    <a:pt x="982137" y="707140"/>
                  </a:lnTo>
                  <a:lnTo>
                    <a:pt x="984106" y="706543"/>
                  </a:lnTo>
                  <a:lnTo>
                    <a:pt x="985572" y="705454"/>
                  </a:lnTo>
                  <a:lnTo>
                    <a:pt x="986221" y="704669"/>
                  </a:lnTo>
                  <a:lnTo>
                    <a:pt x="988168" y="703580"/>
                  </a:lnTo>
                  <a:lnTo>
                    <a:pt x="989153" y="702491"/>
                  </a:lnTo>
                  <a:lnTo>
                    <a:pt x="991006" y="698858"/>
                  </a:lnTo>
                  <a:lnTo>
                    <a:pt x="993938" y="696826"/>
                  </a:lnTo>
                  <a:lnTo>
                    <a:pt x="996001" y="697518"/>
                  </a:lnTo>
                  <a:lnTo>
                    <a:pt x="1000859" y="701811"/>
                  </a:lnTo>
                  <a:lnTo>
                    <a:pt x="1001885" y="700387"/>
                  </a:lnTo>
                  <a:lnTo>
                    <a:pt x="1005058" y="694827"/>
                  </a:lnTo>
                  <a:lnTo>
                    <a:pt x="1005739" y="693256"/>
                  </a:lnTo>
                  <a:lnTo>
                    <a:pt x="1006398" y="692313"/>
                  </a:lnTo>
                  <a:lnTo>
                    <a:pt x="1007382" y="691539"/>
                  </a:lnTo>
                  <a:lnTo>
                    <a:pt x="1009644" y="690628"/>
                  </a:lnTo>
                  <a:lnTo>
                    <a:pt x="1010775" y="689989"/>
                  </a:lnTo>
                  <a:lnTo>
                    <a:pt x="1012984" y="691664"/>
                  </a:lnTo>
                  <a:lnTo>
                    <a:pt x="1015016" y="693633"/>
                  </a:lnTo>
                  <a:lnTo>
                    <a:pt x="1016398" y="696062"/>
                  </a:lnTo>
                  <a:lnTo>
                    <a:pt x="1016817" y="698795"/>
                  </a:lnTo>
                  <a:lnTo>
                    <a:pt x="1016094" y="702324"/>
                  </a:lnTo>
                  <a:lnTo>
                    <a:pt x="1012764" y="707685"/>
                  </a:lnTo>
                  <a:lnTo>
                    <a:pt x="1012042" y="711371"/>
                  </a:lnTo>
                  <a:lnTo>
                    <a:pt x="1012880" y="716669"/>
                  </a:lnTo>
                  <a:lnTo>
                    <a:pt x="1015309" y="722354"/>
                  </a:lnTo>
                  <a:lnTo>
                    <a:pt x="1018722" y="727255"/>
                  </a:lnTo>
                  <a:lnTo>
                    <a:pt x="1023015" y="729914"/>
                  </a:lnTo>
                  <a:lnTo>
                    <a:pt x="1028785" y="729569"/>
                  </a:lnTo>
                  <a:lnTo>
                    <a:pt x="1032073" y="726103"/>
                  </a:lnTo>
                  <a:lnTo>
                    <a:pt x="1033643" y="720533"/>
                  </a:lnTo>
                  <a:lnTo>
                    <a:pt x="1034104" y="714281"/>
                  </a:lnTo>
                  <a:lnTo>
                    <a:pt x="1034806" y="711894"/>
                  </a:lnTo>
                  <a:lnTo>
                    <a:pt x="1038240" y="709894"/>
                  </a:lnTo>
                  <a:lnTo>
                    <a:pt x="1039078" y="708292"/>
                  </a:lnTo>
                  <a:lnTo>
                    <a:pt x="1038334" y="706198"/>
                  </a:lnTo>
                  <a:lnTo>
                    <a:pt x="1036879" y="705203"/>
                  </a:lnTo>
                  <a:lnTo>
                    <a:pt x="1035633" y="703737"/>
                  </a:lnTo>
                  <a:lnTo>
                    <a:pt x="1035392" y="700366"/>
                  </a:lnTo>
                  <a:lnTo>
                    <a:pt x="1041790" y="702114"/>
                  </a:lnTo>
                  <a:lnTo>
                    <a:pt x="1045654" y="700921"/>
                  </a:lnTo>
                  <a:lnTo>
                    <a:pt x="1048460" y="697287"/>
                  </a:lnTo>
                  <a:lnTo>
                    <a:pt x="1051161" y="691423"/>
                  </a:lnTo>
                  <a:lnTo>
                    <a:pt x="1051601" y="686293"/>
                  </a:lnTo>
                  <a:lnTo>
                    <a:pt x="1051507" y="683413"/>
                  </a:lnTo>
                  <a:lnTo>
                    <a:pt x="1052826" y="681665"/>
                  </a:lnTo>
                  <a:lnTo>
                    <a:pt x="1054774" y="680754"/>
                  </a:lnTo>
                  <a:lnTo>
                    <a:pt x="1060910" y="679612"/>
                  </a:lnTo>
                  <a:lnTo>
                    <a:pt x="1064114" y="679843"/>
                  </a:lnTo>
                  <a:lnTo>
                    <a:pt x="1067915" y="681853"/>
                  </a:lnTo>
                  <a:lnTo>
                    <a:pt x="1068679" y="683005"/>
                  </a:lnTo>
                  <a:lnTo>
                    <a:pt x="1069433" y="685110"/>
                  </a:lnTo>
                  <a:lnTo>
                    <a:pt x="1070574" y="691225"/>
                  </a:lnTo>
                  <a:lnTo>
                    <a:pt x="1071485" y="693340"/>
                  </a:lnTo>
                  <a:lnTo>
                    <a:pt x="1078762" y="698470"/>
                  </a:lnTo>
                  <a:lnTo>
                    <a:pt x="1085035" y="697654"/>
                  </a:lnTo>
                  <a:lnTo>
                    <a:pt x="1086469" y="697853"/>
                  </a:lnTo>
                  <a:lnTo>
                    <a:pt x="1088364" y="698690"/>
                  </a:lnTo>
                  <a:lnTo>
                    <a:pt x="1093118" y="702345"/>
                  </a:lnTo>
                  <a:lnTo>
                    <a:pt x="1094071" y="702847"/>
                  </a:lnTo>
                  <a:lnTo>
                    <a:pt x="1108908" y="691308"/>
                  </a:lnTo>
                  <a:lnTo>
                    <a:pt x="1110102" y="689413"/>
                  </a:lnTo>
                  <a:lnTo>
                    <a:pt x="1111735" y="688157"/>
                  </a:lnTo>
                  <a:lnTo>
                    <a:pt x="1113662" y="688198"/>
                  </a:lnTo>
                  <a:lnTo>
                    <a:pt x="1116039" y="688753"/>
                  </a:lnTo>
                  <a:lnTo>
                    <a:pt x="1120489" y="690617"/>
                  </a:lnTo>
                  <a:lnTo>
                    <a:pt x="1122049" y="692094"/>
                  </a:lnTo>
                  <a:lnTo>
                    <a:pt x="1122499" y="693402"/>
                  </a:lnTo>
                  <a:lnTo>
                    <a:pt x="1120489" y="697340"/>
                  </a:lnTo>
                  <a:lnTo>
                    <a:pt x="1120280" y="699591"/>
                  </a:lnTo>
                  <a:lnTo>
                    <a:pt x="1121033" y="701706"/>
                  </a:lnTo>
                  <a:lnTo>
                    <a:pt x="1123997" y="704816"/>
                  </a:lnTo>
                  <a:lnTo>
                    <a:pt x="1131347" y="707067"/>
                  </a:lnTo>
                  <a:lnTo>
                    <a:pt x="1135305" y="709088"/>
                  </a:lnTo>
                  <a:lnTo>
                    <a:pt x="1136405" y="709905"/>
                  </a:lnTo>
                  <a:lnTo>
                    <a:pt x="1137012" y="711538"/>
                  </a:lnTo>
                  <a:lnTo>
                    <a:pt x="1137441" y="713475"/>
                  </a:lnTo>
                  <a:lnTo>
                    <a:pt x="1138049" y="715245"/>
                  </a:lnTo>
                  <a:lnTo>
                    <a:pt x="1139473" y="715904"/>
                  </a:lnTo>
                  <a:lnTo>
                    <a:pt x="1151525" y="715088"/>
                  </a:lnTo>
                  <a:lnTo>
                    <a:pt x="1154875" y="715800"/>
                  </a:lnTo>
                  <a:lnTo>
                    <a:pt x="1159085" y="720878"/>
                  </a:lnTo>
                  <a:lnTo>
                    <a:pt x="1164372" y="728846"/>
                  </a:lnTo>
                  <a:lnTo>
                    <a:pt x="1169702" y="733946"/>
                  </a:lnTo>
                  <a:lnTo>
                    <a:pt x="1174749" y="730386"/>
                  </a:lnTo>
                  <a:lnTo>
                    <a:pt x="1175650" y="725894"/>
                  </a:lnTo>
                  <a:lnTo>
                    <a:pt x="1175566" y="722700"/>
                  </a:lnTo>
                  <a:lnTo>
                    <a:pt x="1176739" y="720627"/>
                  </a:lnTo>
                  <a:lnTo>
                    <a:pt x="1181429" y="719936"/>
                  </a:lnTo>
                  <a:lnTo>
                    <a:pt x="1189094" y="720752"/>
                  </a:lnTo>
                  <a:lnTo>
                    <a:pt x="1192309" y="720355"/>
                  </a:lnTo>
                  <a:lnTo>
                    <a:pt x="1195722" y="718187"/>
                  </a:lnTo>
                  <a:lnTo>
                    <a:pt x="1197387" y="715349"/>
                  </a:lnTo>
                  <a:lnTo>
                    <a:pt x="1200476" y="707873"/>
                  </a:lnTo>
                  <a:lnTo>
                    <a:pt x="1202267" y="706313"/>
                  </a:lnTo>
                  <a:lnTo>
                    <a:pt x="1204204" y="705873"/>
                  </a:lnTo>
                  <a:lnTo>
                    <a:pt x="1207774" y="703716"/>
                  </a:lnTo>
                  <a:lnTo>
                    <a:pt x="1209544" y="703266"/>
                  </a:lnTo>
                  <a:lnTo>
                    <a:pt x="1218873" y="703161"/>
                  </a:lnTo>
                  <a:lnTo>
                    <a:pt x="1221282" y="702889"/>
                  </a:lnTo>
                  <a:lnTo>
                    <a:pt x="1227428" y="700135"/>
                  </a:lnTo>
                  <a:lnTo>
                    <a:pt x="1230685" y="697832"/>
                  </a:lnTo>
                  <a:lnTo>
                    <a:pt x="1233438" y="696292"/>
                  </a:lnTo>
                  <a:lnTo>
                    <a:pt x="1234726" y="696324"/>
                  </a:lnTo>
                  <a:lnTo>
                    <a:pt x="1235438" y="694722"/>
                  </a:lnTo>
                  <a:lnTo>
                    <a:pt x="1237239" y="692680"/>
                  </a:lnTo>
                  <a:lnTo>
                    <a:pt x="1239511" y="691277"/>
                  </a:lnTo>
                  <a:lnTo>
                    <a:pt x="1241428" y="691811"/>
                  </a:lnTo>
                  <a:lnTo>
                    <a:pt x="1243302" y="693779"/>
                  </a:lnTo>
                  <a:lnTo>
                    <a:pt x="1253595" y="700114"/>
                  </a:lnTo>
                  <a:lnTo>
                    <a:pt x="1255658" y="700627"/>
                  </a:lnTo>
                  <a:lnTo>
                    <a:pt x="1260652" y="699643"/>
                  </a:lnTo>
                  <a:lnTo>
                    <a:pt x="1262788" y="697130"/>
                  </a:lnTo>
                  <a:lnTo>
                    <a:pt x="1264244" y="696680"/>
                  </a:lnTo>
                  <a:lnTo>
                    <a:pt x="1265165" y="698146"/>
                  </a:lnTo>
                  <a:lnTo>
                    <a:pt x="1266108" y="699130"/>
                  </a:lnTo>
                  <a:lnTo>
                    <a:pt x="1267375" y="699633"/>
                  </a:lnTo>
                  <a:lnTo>
                    <a:pt x="1269333" y="698083"/>
                  </a:lnTo>
                  <a:lnTo>
                    <a:pt x="1268516" y="692104"/>
                  </a:lnTo>
                  <a:lnTo>
                    <a:pt x="1269825" y="690711"/>
                  </a:lnTo>
                  <a:lnTo>
                    <a:pt x="1275626" y="690691"/>
                  </a:lnTo>
                  <a:lnTo>
                    <a:pt x="1278348" y="690429"/>
                  </a:lnTo>
                  <a:lnTo>
                    <a:pt x="1280107" y="690471"/>
                  </a:lnTo>
                  <a:lnTo>
                    <a:pt x="1281269" y="689057"/>
                  </a:lnTo>
                  <a:lnTo>
                    <a:pt x="1283060" y="687654"/>
                  </a:lnTo>
                  <a:lnTo>
                    <a:pt x="1285007" y="686408"/>
                  </a:lnTo>
                  <a:lnTo>
                    <a:pt x="1286945" y="685968"/>
                  </a:lnTo>
                  <a:lnTo>
                    <a:pt x="1291185" y="683644"/>
                  </a:lnTo>
                  <a:lnTo>
                    <a:pt x="1291677" y="683183"/>
                  </a:lnTo>
                  <a:lnTo>
                    <a:pt x="1294704" y="684220"/>
                  </a:lnTo>
                  <a:lnTo>
                    <a:pt x="1295981" y="684251"/>
                  </a:lnTo>
                  <a:lnTo>
                    <a:pt x="1298316" y="680146"/>
                  </a:lnTo>
                  <a:lnTo>
                    <a:pt x="1300285" y="678251"/>
                  </a:lnTo>
                  <a:lnTo>
                    <a:pt x="1302661" y="679131"/>
                  </a:lnTo>
                  <a:lnTo>
                    <a:pt x="1305028" y="680942"/>
                  </a:lnTo>
                  <a:lnTo>
                    <a:pt x="1307436" y="682115"/>
                  </a:lnTo>
                  <a:lnTo>
                    <a:pt x="1309478" y="683748"/>
                  </a:lnTo>
                  <a:lnTo>
                    <a:pt x="1310839" y="687005"/>
                  </a:lnTo>
                  <a:lnTo>
                    <a:pt x="1309164" y="690177"/>
                  </a:lnTo>
                  <a:lnTo>
                    <a:pt x="1311541" y="691350"/>
                  </a:lnTo>
                  <a:lnTo>
                    <a:pt x="1317143" y="691329"/>
                  </a:lnTo>
                  <a:lnTo>
                    <a:pt x="1317132" y="691643"/>
                  </a:lnTo>
                  <a:lnTo>
                    <a:pt x="1318839" y="694408"/>
                  </a:lnTo>
                  <a:lnTo>
                    <a:pt x="1321436" y="692701"/>
                  </a:lnTo>
                  <a:lnTo>
                    <a:pt x="1323195" y="692753"/>
                  </a:lnTo>
                  <a:lnTo>
                    <a:pt x="1324629" y="693245"/>
                  </a:lnTo>
                  <a:lnTo>
                    <a:pt x="1325760" y="694083"/>
                  </a:lnTo>
                  <a:lnTo>
                    <a:pt x="1327006" y="695717"/>
                  </a:lnTo>
                  <a:lnTo>
                    <a:pt x="1328933" y="695287"/>
                  </a:lnTo>
                  <a:lnTo>
                    <a:pt x="1344011" y="695476"/>
                  </a:lnTo>
                  <a:lnTo>
                    <a:pt x="1345466" y="695350"/>
                  </a:lnTo>
                  <a:lnTo>
                    <a:pt x="1347414" y="694104"/>
                  </a:lnTo>
                  <a:lnTo>
                    <a:pt x="1347749" y="693151"/>
                  </a:lnTo>
                  <a:lnTo>
                    <a:pt x="1347791" y="691560"/>
                  </a:lnTo>
                  <a:lnTo>
                    <a:pt x="1348314" y="689486"/>
                  </a:lnTo>
                  <a:lnTo>
                    <a:pt x="1349602" y="689518"/>
                  </a:lnTo>
                  <a:lnTo>
                    <a:pt x="1351655" y="690691"/>
                  </a:lnTo>
                  <a:lnTo>
                    <a:pt x="1355215" y="688827"/>
                  </a:lnTo>
                  <a:lnTo>
                    <a:pt x="1356524" y="687895"/>
                  </a:lnTo>
                  <a:lnTo>
                    <a:pt x="1357529" y="686157"/>
                  </a:lnTo>
                  <a:lnTo>
                    <a:pt x="1359738" y="687329"/>
                  </a:lnTo>
                  <a:lnTo>
                    <a:pt x="1360597" y="684932"/>
                  </a:lnTo>
                  <a:lnTo>
                    <a:pt x="1360838" y="681277"/>
                  </a:lnTo>
                  <a:lnTo>
                    <a:pt x="1361906" y="677916"/>
                  </a:lnTo>
                  <a:lnTo>
                    <a:pt x="1365173" y="675110"/>
                  </a:lnTo>
                  <a:lnTo>
                    <a:pt x="1368073" y="674701"/>
                  </a:lnTo>
                  <a:lnTo>
                    <a:pt x="1380031" y="678335"/>
                  </a:lnTo>
                  <a:lnTo>
                    <a:pt x="1382073" y="679665"/>
                  </a:lnTo>
                  <a:lnTo>
                    <a:pt x="1383779" y="682439"/>
                  </a:lnTo>
                  <a:lnTo>
                    <a:pt x="1384868" y="683748"/>
                  </a:lnTo>
                  <a:lnTo>
                    <a:pt x="1390439" y="685005"/>
                  </a:lnTo>
                  <a:lnTo>
                    <a:pt x="1393601" y="686994"/>
                  </a:lnTo>
                  <a:lnTo>
                    <a:pt x="1399580" y="692753"/>
                  </a:lnTo>
                  <a:lnTo>
                    <a:pt x="1402418" y="694743"/>
                  </a:lnTo>
                  <a:lnTo>
                    <a:pt x="1405119" y="695444"/>
                  </a:lnTo>
                  <a:lnTo>
                    <a:pt x="1411370" y="695591"/>
                  </a:lnTo>
                  <a:lnTo>
                    <a:pt x="1412637" y="695947"/>
                  </a:lnTo>
                  <a:lnTo>
                    <a:pt x="1414061" y="696931"/>
                  </a:lnTo>
                  <a:lnTo>
                    <a:pt x="1415339" y="698083"/>
                  </a:lnTo>
                  <a:lnTo>
                    <a:pt x="1415799" y="699057"/>
                  </a:lnTo>
                  <a:lnTo>
                    <a:pt x="1416365" y="702292"/>
                  </a:lnTo>
                  <a:lnTo>
                    <a:pt x="1417454" y="703591"/>
                  </a:lnTo>
                  <a:lnTo>
                    <a:pt x="1419045" y="704261"/>
                  </a:lnTo>
                  <a:lnTo>
                    <a:pt x="1420941" y="705434"/>
                  </a:lnTo>
                  <a:lnTo>
                    <a:pt x="1421872" y="706742"/>
                  </a:lnTo>
                  <a:lnTo>
                    <a:pt x="1424637" y="711465"/>
                  </a:lnTo>
                  <a:lnTo>
                    <a:pt x="1431537" y="717883"/>
                  </a:lnTo>
                  <a:lnTo>
                    <a:pt x="1443223" y="719758"/>
                  </a:lnTo>
                  <a:lnTo>
                    <a:pt x="1447830" y="721140"/>
                  </a:lnTo>
                  <a:lnTo>
                    <a:pt x="1450102" y="721192"/>
                  </a:lnTo>
                  <a:lnTo>
                    <a:pt x="1452646" y="722218"/>
                  </a:lnTo>
                  <a:lnTo>
                    <a:pt x="1455725" y="727265"/>
                  </a:lnTo>
                  <a:lnTo>
                    <a:pt x="1458897" y="728784"/>
                  </a:lnTo>
                  <a:lnTo>
                    <a:pt x="1460447" y="730742"/>
                  </a:lnTo>
                  <a:lnTo>
                    <a:pt x="1461400" y="731087"/>
                  </a:lnTo>
                  <a:lnTo>
                    <a:pt x="1462688" y="730794"/>
                  </a:lnTo>
                  <a:lnTo>
                    <a:pt x="1464636" y="729716"/>
                  </a:lnTo>
                  <a:lnTo>
                    <a:pt x="1468499" y="730124"/>
                  </a:lnTo>
                  <a:lnTo>
                    <a:pt x="1471044" y="730825"/>
                  </a:lnTo>
                  <a:lnTo>
                    <a:pt x="1473106" y="731998"/>
                  </a:lnTo>
                  <a:lnTo>
                    <a:pt x="1474499" y="733946"/>
                  </a:lnTo>
                  <a:lnTo>
                    <a:pt x="1479169" y="732920"/>
                  </a:lnTo>
                  <a:lnTo>
                    <a:pt x="1483001" y="733181"/>
                  </a:lnTo>
                  <a:lnTo>
                    <a:pt x="1481839" y="735244"/>
                  </a:lnTo>
                  <a:lnTo>
                    <a:pt x="1484530" y="736584"/>
                  </a:lnTo>
                  <a:lnTo>
                    <a:pt x="1493137" y="739359"/>
                  </a:lnTo>
                  <a:lnTo>
                    <a:pt x="1493179" y="737757"/>
                  </a:lnTo>
                  <a:lnTo>
                    <a:pt x="1496498" y="739432"/>
                  </a:lnTo>
                  <a:lnTo>
                    <a:pt x="1500990" y="739380"/>
                  </a:lnTo>
                  <a:lnTo>
                    <a:pt x="1501943" y="739569"/>
                  </a:lnTo>
                  <a:lnTo>
                    <a:pt x="1499901" y="364439"/>
                  </a:lnTo>
                  <a:lnTo>
                    <a:pt x="1462102" y="125504"/>
                  </a:lnTo>
                  <a:lnTo>
                    <a:pt x="1459473" y="17957"/>
                  </a:lnTo>
                  <a:lnTo>
                    <a:pt x="1419349" y="18952"/>
                  </a:lnTo>
                  <a:lnTo>
                    <a:pt x="1259019" y="22145"/>
                  </a:lnTo>
                  <a:lnTo>
                    <a:pt x="1178801" y="23172"/>
                  </a:lnTo>
                  <a:lnTo>
                    <a:pt x="1058449" y="24083"/>
                  </a:lnTo>
                  <a:lnTo>
                    <a:pt x="858099" y="23925"/>
                  </a:lnTo>
                  <a:lnTo>
                    <a:pt x="777892" y="23339"/>
                  </a:lnTo>
                  <a:lnTo>
                    <a:pt x="657623" y="21674"/>
                  </a:lnTo>
                  <a:lnTo>
                    <a:pt x="537208" y="19371"/>
                  </a:lnTo>
                  <a:lnTo>
                    <a:pt x="416950" y="16271"/>
                  </a:lnTo>
                  <a:lnTo>
                    <a:pt x="336785" y="13769"/>
                  </a:lnTo>
                  <a:lnTo>
                    <a:pt x="256651" y="10952"/>
                  </a:lnTo>
                  <a:lnTo>
                    <a:pt x="133723" y="6020"/>
                  </a:lnTo>
                  <a:lnTo>
                    <a:pt x="5214" y="0"/>
                  </a:lnTo>
                  <a:close/>
                </a:path>
              </a:pathLst>
            </a:custGeom>
            <a:solidFill>
              <a:srgbClr val="0F9FDA"/>
            </a:solidFill>
          </p:spPr>
          <p:txBody>
            <a:bodyPr wrap="square" lIns="0" tIns="0" rIns="0" bIns="0" rtlCol="0"/>
            <a:lstStyle/>
            <a:p>
              <a:pPr defTabSz="554492"/>
              <a:endParaRPr sz="1092" kern="0">
                <a:solidFill>
                  <a:sysClr val="windowText" lastClr="000000"/>
                </a:solidFill>
              </a:endParaRPr>
            </a:p>
          </p:txBody>
        </p:sp>
        <p:sp>
          <p:nvSpPr>
            <p:cNvPr id="201" name="object 201"/>
            <p:cNvSpPr/>
            <p:nvPr/>
          </p:nvSpPr>
          <p:spPr>
            <a:xfrm>
              <a:off x="10710202" y="9833946"/>
              <a:ext cx="367665" cy="283845"/>
            </a:xfrm>
            <a:custGeom>
              <a:avLst/>
              <a:gdLst/>
              <a:ahLst/>
              <a:cxnLst/>
              <a:rect l="l" t="t" r="r" b="b"/>
              <a:pathLst>
                <a:path w="367665" h="283845">
                  <a:moveTo>
                    <a:pt x="187934" y="200825"/>
                  </a:moveTo>
                  <a:lnTo>
                    <a:pt x="185534" y="178727"/>
                  </a:lnTo>
                  <a:lnTo>
                    <a:pt x="180936" y="167220"/>
                  </a:lnTo>
                  <a:lnTo>
                    <a:pt x="178168" y="160286"/>
                  </a:lnTo>
                  <a:lnTo>
                    <a:pt x="165506" y="146100"/>
                  </a:lnTo>
                  <a:lnTo>
                    <a:pt x="147294" y="136740"/>
                  </a:lnTo>
                  <a:lnTo>
                    <a:pt x="147294" y="135953"/>
                  </a:lnTo>
                  <a:lnTo>
                    <a:pt x="161747" y="126352"/>
                  </a:lnTo>
                  <a:lnTo>
                    <a:pt x="170840" y="114084"/>
                  </a:lnTo>
                  <a:lnTo>
                    <a:pt x="171424" y="113296"/>
                  </a:lnTo>
                  <a:lnTo>
                    <a:pt x="176860" y="96735"/>
                  </a:lnTo>
                  <a:lnTo>
                    <a:pt x="178562" y="76581"/>
                  </a:lnTo>
                  <a:lnTo>
                    <a:pt x="176237" y="62115"/>
                  </a:lnTo>
                  <a:lnTo>
                    <a:pt x="173748" y="46647"/>
                  </a:lnTo>
                  <a:lnTo>
                    <a:pt x="158292" y="22313"/>
                  </a:lnTo>
                  <a:lnTo>
                    <a:pt x="130594" y="5969"/>
                  </a:lnTo>
                  <a:lnTo>
                    <a:pt x="112522" y="3378"/>
                  </a:lnTo>
                  <a:lnTo>
                    <a:pt x="112522" y="195351"/>
                  </a:lnTo>
                  <a:lnTo>
                    <a:pt x="111772" y="208749"/>
                  </a:lnTo>
                  <a:lnTo>
                    <a:pt x="109156" y="217284"/>
                  </a:lnTo>
                  <a:lnTo>
                    <a:pt x="104114" y="221780"/>
                  </a:lnTo>
                  <a:lnTo>
                    <a:pt x="96113" y="223100"/>
                  </a:lnTo>
                  <a:lnTo>
                    <a:pt x="74625" y="223100"/>
                  </a:lnTo>
                  <a:lnTo>
                    <a:pt x="74625" y="167220"/>
                  </a:lnTo>
                  <a:lnTo>
                    <a:pt x="96113" y="167220"/>
                  </a:lnTo>
                  <a:lnTo>
                    <a:pt x="104444" y="168109"/>
                  </a:lnTo>
                  <a:lnTo>
                    <a:pt x="109448" y="171907"/>
                  </a:lnTo>
                  <a:lnTo>
                    <a:pt x="111874" y="180403"/>
                  </a:lnTo>
                  <a:lnTo>
                    <a:pt x="112522" y="195351"/>
                  </a:lnTo>
                  <a:lnTo>
                    <a:pt x="112522" y="3378"/>
                  </a:lnTo>
                  <a:lnTo>
                    <a:pt x="109016" y="2870"/>
                  </a:lnTo>
                  <a:lnTo>
                    <a:pt x="109016" y="86741"/>
                  </a:lnTo>
                  <a:lnTo>
                    <a:pt x="108254" y="99415"/>
                  </a:lnTo>
                  <a:lnTo>
                    <a:pt x="105587" y="107886"/>
                  </a:lnTo>
                  <a:lnTo>
                    <a:pt x="100431" y="112610"/>
                  </a:lnTo>
                  <a:lnTo>
                    <a:pt x="92202" y="114084"/>
                  </a:lnTo>
                  <a:lnTo>
                    <a:pt x="74625" y="114084"/>
                  </a:lnTo>
                  <a:lnTo>
                    <a:pt x="74625" y="62115"/>
                  </a:lnTo>
                  <a:lnTo>
                    <a:pt x="92202" y="62115"/>
                  </a:lnTo>
                  <a:lnTo>
                    <a:pt x="100431" y="63055"/>
                  </a:lnTo>
                  <a:lnTo>
                    <a:pt x="105587" y="66662"/>
                  </a:lnTo>
                  <a:lnTo>
                    <a:pt x="108254" y="74155"/>
                  </a:lnTo>
                  <a:lnTo>
                    <a:pt x="109016" y="86741"/>
                  </a:lnTo>
                  <a:lnTo>
                    <a:pt x="109016" y="2870"/>
                  </a:lnTo>
                  <a:lnTo>
                    <a:pt x="89090" y="0"/>
                  </a:lnTo>
                  <a:lnTo>
                    <a:pt x="0" y="0"/>
                  </a:lnTo>
                  <a:lnTo>
                    <a:pt x="0" y="283260"/>
                  </a:lnTo>
                  <a:lnTo>
                    <a:pt x="100418" y="283260"/>
                  </a:lnTo>
                  <a:lnTo>
                    <a:pt x="142938" y="277253"/>
                  </a:lnTo>
                  <a:lnTo>
                    <a:pt x="169811" y="260362"/>
                  </a:lnTo>
                  <a:lnTo>
                    <a:pt x="183870" y="234315"/>
                  </a:lnTo>
                  <a:lnTo>
                    <a:pt x="185229" y="223100"/>
                  </a:lnTo>
                  <a:lnTo>
                    <a:pt x="187934" y="200825"/>
                  </a:lnTo>
                  <a:close/>
                </a:path>
                <a:path w="367665" h="283845">
                  <a:moveTo>
                    <a:pt x="367271" y="220980"/>
                  </a:moveTo>
                  <a:lnTo>
                    <a:pt x="285229" y="220980"/>
                  </a:lnTo>
                  <a:lnTo>
                    <a:pt x="285229" y="166370"/>
                  </a:lnTo>
                  <a:lnTo>
                    <a:pt x="341490" y="166370"/>
                  </a:lnTo>
                  <a:lnTo>
                    <a:pt x="341490" y="110490"/>
                  </a:lnTo>
                  <a:lnTo>
                    <a:pt x="285229" y="110490"/>
                  </a:lnTo>
                  <a:lnTo>
                    <a:pt x="285229" y="63500"/>
                  </a:lnTo>
                  <a:lnTo>
                    <a:pt x="364934" y="63500"/>
                  </a:lnTo>
                  <a:lnTo>
                    <a:pt x="364934" y="0"/>
                  </a:lnTo>
                  <a:lnTo>
                    <a:pt x="208648" y="0"/>
                  </a:lnTo>
                  <a:lnTo>
                    <a:pt x="208648" y="63500"/>
                  </a:lnTo>
                  <a:lnTo>
                    <a:pt x="208648" y="110490"/>
                  </a:lnTo>
                  <a:lnTo>
                    <a:pt x="208648" y="166370"/>
                  </a:lnTo>
                  <a:lnTo>
                    <a:pt x="208648" y="220980"/>
                  </a:lnTo>
                  <a:lnTo>
                    <a:pt x="208648" y="283210"/>
                  </a:lnTo>
                  <a:lnTo>
                    <a:pt x="367271" y="283210"/>
                  </a:lnTo>
                  <a:lnTo>
                    <a:pt x="367271" y="220980"/>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pic>
          <p:nvPicPr>
            <p:cNvPr id="202" name="object 202"/>
            <p:cNvPicPr/>
            <p:nvPr/>
          </p:nvPicPr>
          <p:blipFill>
            <a:blip r:embed="rId54" cstate="print"/>
            <a:stretch>
              <a:fillRect/>
            </a:stretch>
          </p:blipFill>
          <p:spPr>
            <a:xfrm>
              <a:off x="11115672" y="9831778"/>
              <a:ext cx="68469" cy="283282"/>
            </a:xfrm>
            <a:prstGeom prst="rect">
              <a:avLst/>
            </a:prstGeom>
          </p:spPr>
        </p:pic>
        <p:sp>
          <p:nvSpPr>
            <p:cNvPr id="203" name="object 203"/>
            <p:cNvSpPr/>
            <p:nvPr/>
          </p:nvSpPr>
          <p:spPr>
            <a:xfrm>
              <a:off x="11230864" y="9833933"/>
              <a:ext cx="365125" cy="283845"/>
            </a:xfrm>
            <a:custGeom>
              <a:avLst/>
              <a:gdLst/>
              <a:ahLst/>
              <a:cxnLst/>
              <a:rect l="l" t="t" r="r" b="b"/>
              <a:pathLst>
                <a:path w="365125" h="283845">
                  <a:moveTo>
                    <a:pt x="158635" y="220992"/>
                  </a:moveTo>
                  <a:lnTo>
                    <a:pt x="76593" y="220992"/>
                  </a:lnTo>
                  <a:lnTo>
                    <a:pt x="76593" y="166382"/>
                  </a:lnTo>
                  <a:lnTo>
                    <a:pt x="132854" y="166382"/>
                  </a:lnTo>
                  <a:lnTo>
                    <a:pt x="132854" y="110502"/>
                  </a:lnTo>
                  <a:lnTo>
                    <a:pt x="76593" y="110502"/>
                  </a:lnTo>
                  <a:lnTo>
                    <a:pt x="76593" y="63512"/>
                  </a:lnTo>
                  <a:lnTo>
                    <a:pt x="156298" y="63512"/>
                  </a:lnTo>
                  <a:lnTo>
                    <a:pt x="156298" y="12"/>
                  </a:lnTo>
                  <a:lnTo>
                    <a:pt x="0" y="12"/>
                  </a:lnTo>
                  <a:lnTo>
                    <a:pt x="0" y="63512"/>
                  </a:lnTo>
                  <a:lnTo>
                    <a:pt x="0" y="110502"/>
                  </a:lnTo>
                  <a:lnTo>
                    <a:pt x="0" y="166382"/>
                  </a:lnTo>
                  <a:lnTo>
                    <a:pt x="0" y="220992"/>
                  </a:lnTo>
                  <a:lnTo>
                    <a:pt x="0" y="283222"/>
                  </a:lnTo>
                  <a:lnTo>
                    <a:pt x="158635" y="283222"/>
                  </a:lnTo>
                  <a:lnTo>
                    <a:pt x="158635" y="220992"/>
                  </a:lnTo>
                  <a:close/>
                </a:path>
                <a:path w="365125" h="283845">
                  <a:moveTo>
                    <a:pt x="364769" y="0"/>
                  </a:moveTo>
                  <a:lnTo>
                    <a:pt x="199682" y="0"/>
                  </a:lnTo>
                  <a:lnTo>
                    <a:pt x="199682" y="63500"/>
                  </a:lnTo>
                  <a:lnTo>
                    <a:pt x="244132" y="63500"/>
                  </a:lnTo>
                  <a:lnTo>
                    <a:pt x="244132" y="219710"/>
                  </a:lnTo>
                  <a:lnTo>
                    <a:pt x="199682" y="219710"/>
                  </a:lnTo>
                  <a:lnTo>
                    <a:pt x="199682" y="283210"/>
                  </a:lnTo>
                  <a:lnTo>
                    <a:pt x="364769" y="283210"/>
                  </a:lnTo>
                  <a:lnTo>
                    <a:pt x="364769" y="219710"/>
                  </a:lnTo>
                  <a:lnTo>
                    <a:pt x="320319" y="219710"/>
                  </a:lnTo>
                  <a:lnTo>
                    <a:pt x="320319" y="63500"/>
                  </a:lnTo>
                  <a:lnTo>
                    <a:pt x="364769" y="63500"/>
                  </a:lnTo>
                  <a:lnTo>
                    <a:pt x="364769" y="0"/>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grpSp>
      <p:grpSp>
        <p:nvGrpSpPr>
          <p:cNvPr id="204" name="object 204">
            <a:extLst>
              <a:ext uri="{C183D7F6-B498-43B3-948B-1728B52AA6E4}">
                <adec:decorative xmlns:adec="http://schemas.microsoft.com/office/drawing/2017/decorative" val="1"/>
              </a:ext>
            </a:extLst>
          </p:cNvPr>
          <p:cNvGrpSpPr/>
          <p:nvPr/>
        </p:nvGrpSpPr>
        <p:grpSpPr>
          <a:xfrm>
            <a:off x="7399709" y="5785389"/>
            <a:ext cx="753956" cy="559499"/>
            <a:chOff x="12201963" y="9540535"/>
            <a:chExt cx="1243330" cy="922655"/>
          </a:xfrm>
        </p:grpSpPr>
        <p:sp>
          <p:nvSpPr>
            <p:cNvPr id="205" name="object 205"/>
            <p:cNvSpPr/>
            <p:nvPr/>
          </p:nvSpPr>
          <p:spPr>
            <a:xfrm>
              <a:off x="12201963" y="9540535"/>
              <a:ext cx="1243330" cy="922655"/>
            </a:xfrm>
            <a:custGeom>
              <a:avLst/>
              <a:gdLst/>
              <a:ahLst/>
              <a:cxnLst/>
              <a:rect l="l" t="t" r="r" b="b"/>
              <a:pathLst>
                <a:path w="1243330" h="922654">
                  <a:moveTo>
                    <a:pt x="70531" y="0"/>
                  </a:moveTo>
                  <a:lnTo>
                    <a:pt x="24428" y="563920"/>
                  </a:lnTo>
                  <a:lnTo>
                    <a:pt x="4533" y="806750"/>
                  </a:lnTo>
                  <a:lnTo>
                    <a:pt x="0" y="860780"/>
                  </a:lnTo>
                  <a:lnTo>
                    <a:pt x="32983" y="863533"/>
                  </a:lnTo>
                  <a:lnTo>
                    <a:pt x="197836" y="875994"/>
                  </a:lnTo>
                  <a:lnTo>
                    <a:pt x="362837" y="887145"/>
                  </a:lnTo>
                  <a:lnTo>
                    <a:pt x="494854" y="894915"/>
                  </a:lnTo>
                  <a:lnTo>
                    <a:pt x="594002" y="900255"/>
                  </a:lnTo>
                  <a:lnTo>
                    <a:pt x="693026" y="905103"/>
                  </a:lnTo>
                  <a:lnTo>
                    <a:pt x="759191" y="908014"/>
                  </a:lnTo>
                  <a:lnTo>
                    <a:pt x="891355" y="913197"/>
                  </a:lnTo>
                  <a:lnTo>
                    <a:pt x="957353" y="915469"/>
                  </a:lnTo>
                  <a:lnTo>
                    <a:pt x="1099694" y="919511"/>
                  </a:lnTo>
                  <a:lnTo>
                    <a:pt x="1229449" y="922254"/>
                  </a:lnTo>
                  <a:lnTo>
                    <a:pt x="1231868" y="759673"/>
                  </a:lnTo>
                  <a:lnTo>
                    <a:pt x="1234307" y="597416"/>
                  </a:lnTo>
                  <a:lnTo>
                    <a:pt x="1238025" y="354428"/>
                  </a:lnTo>
                  <a:lnTo>
                    <a:pt x="1239313" y="273708"/>
                  </a:lnTo>
                  <a:lnTo>
                    <a:pt x="1243197" y="58710"/>
                  </a:lnTo>
                  <a:lnTo>
                    <a:pt x="1148080" y="56773"/>
                  </a:lnTo>
                  <a:lnTo>
                    <a:pt x="1028680" y="53548"/>
                  </a:lnTo>
                  <a:lnTo>
                    <a:pt x="830686" y="46574"/>
                  </a:lnTo>
                  <a:lnTo>
                    <a:pt x="699486" y="40752"/>
                  </a:lnTo>
                  <a:lnTo>
                    <a:pt x="594662" y="35423"/>
                  </a:lnTo>
                  <a:lnTo>
                    <a:pt x="463462" y="27967"/>
                  </a:lnTo>
                  <a:lnTo>
                    <a:pt x="358627" y="21350"/>
                  </a:lnTo>
                  <a:lnTo>
                    <a:pt x="253814" y="14062"/>
                  </a:lnTo>
                  <a:lnTo>
                    <a:pt x="149157" y="6293"/>
                  </a:lnTo>
                  <a:lnTo>
                    <a:pt x="70531" y="0"/>
                  </a:lnTo>
                  <a:close/>
                </a:path>
              </a:pathLst>
            </a:custGeom>
            <a:solidFill>
              <a:srgbClr val="0F9FDA"/>
            </a:solidFill>
          </p:spPr>
          <p:txBody>
            <a:bodyPr wrap="square" lIns="0" tIns="0" rIns="0" bIns="0" rtlCol="0"/>
            <a:lstStyle/>
            <a:p>
              <a:pPr defTabSz="554492"/>
              <a:endParaRPr sz="1092" kern="0">
                <a:solidFill>
                  <a:sysClr val="windowText" lastClr="000000"/>
                </a:solidFill>
              </a:endParaRPr>
            </a:p>
          </p:txBody>
        </p:sp>
        <p:sp>
          <p:nvSpPr>
            <p:cNvPr id="206" name="object 206"/>
            <p:cNvSpPr/>
            <p:nvPr/>
          </p:nvSpPr>
          <p:spPr>
            <a:xfrm>
              <a:off x="12265343" y="9824433"/>
              <a:ext cx="463550" cy="357505"/>
            </a:xfrm>
            <a:custGeom>
              <a:avLst/>
              <a:gdLst/>
              <a:ahLst/>
              <a:cxnLst/>
              <a:rect l="l" t="t" r="r" b="b"/>
              <a:pathLst>
                <a:path w="463550" h="357504">
                  <a:moveTo>
                    <a:pt x="236969" y="253225"/>
                  </a:moveTo>
                  <a:lnTo>
                    <a:pt x="233959" y="225361"/>
                  </a:lnTo>
                  <a:lnTo>
                    <a:pt x="228155" y="210858"/>
                  </a:lnTo>
                  <a:lnTo>
                    <a:pt x="224663" y="202107"/>
                  </a:lnTo>
                  <a:lnTo>
                    <a:pt x="208711" y="184226"/>
                  </a:lnTo>
                  <a:lnTo>
                    <a:pt x="185737" y="172427"/>
                  </a:lnTo>
                  <a:lnTo>
                    <a:pt x="185737" y="171450"/>
                  </a:lnTo>
                  <a:lnTo>
                    <a:pt x="215430" y="143852"/>
                  </a:lnTo>
                  <a:lnTo>
                    <a:pt x="225145" y="96558"/>
                  </a:lnTo>
                  <a:lnTo>
                    <a:pt x="222224" y="78333"/>
                  </a:lnTo>
                  <a:lnTo>
                    <a:pt x="219087" y="58813"/>
                  </a:lnTo>
                  <a:lnTo>
                    <a:pt x="199593" y="28143"/>
                  </a:lnTo>
                  <a:lnTo>
                    <a:pt x="164668" y="7543"/>
                  </a:lnTo>
                  <a:lnTo>
                    <a:pt x="141897" y="4267"/>
                  </a:lnTo>
                  <a:lnTo>
                    <a:pt x="141897" y="246329"/>
                  </a:lnTo>
                  <a:lnTo>
                    <a:pt x="140944" y="263220"/>
                  </a:lnTo>
                  <a:lnTo>
                    <a:pt x="137642" y="273977"/>
                  </a:lnTo>
                  <a:lnTo>
                    <a:pt x="131292" y="279654"/>
                  </a:lnTo>
                  <a:lnTo>
                    <a:pt x="121208" y="281305"/>
                  </a:lnTo>
                  <a:lnTo>
                    <a:pt x="94107" y="281305"/>
                  </a:lnTo>
                  <a:lnTo>
                    <a:pt x="94107" y="210858"/>
                  </a:lnTo>
                  <a:lnTo>
                    <a:pt x="121208" y="210858"/>
                  </a:lnTo>
                  <a:lnTo>
                    <a:pt x="131711" y="211963"/>
                  </a:lnTo>
                  <a:lnTo>
                    <a:pt x="138010" y="216763"/>
                  </a:lnTo>
                  <a:lnTo>
                    <a:pt x="141084" y="227482"/>
                  </a:lnTo>
                  <a:lnTo>
                    <a:pt x="141897" y="246329"/>
                  </a:lnTo>
                  <a:lnTo>
                    <a:pt x="141897" y="4267"/>
                  </a:lnTo>
                  <a:lnTo>
                    <a:pt x="137452" y="3632"/>
                  </a:lnTo>
                  <a:lnTo>
                    <a:pt x="137452" y="109372"/>
                  </a:lnTo>
                  <a:lnTo>
                    <a:pt x="136499" y="125361"/>
                  </a:lnTo>
                  <a:lnTo>
                    <a:pt x="133146" y="136029"/>
                  </a:lnTo>
                  <a:lnTo>
                    <a:pt x="126657" y="141998"/>
                  </a:lnTo>
                  <a:lnTo>
                    <a:pt x="116268" y="143852"/>
                  </a:lnTo>
                  <a:lnTo>
                    <a:pt x="94107" y="143852"/>
                  </a:lnTo>
                  <a:lnTo>
                    <a:pt x="94107" y="78333"/>
                  </a:lnTo>
                  <a:lnTo>
                    <a:pt x="116268" y="78333"/>
                  </a:lnTo>
                  <a:lnTo>
                    <a:pt x="126657" y="79514"/>
                  </a:lnTo>
                  <a:lnTo>
                    <a:pt x="133146" y="84061"/>
                  </a:lnTo>
                  <a:lnTo>
                    <a:pt x="136499" y="93510"/>
                  </a:lnTo>
                  <a:lnTo>
                    <a:pt x="137452" y="109372"/>
                  </a:lnTo>
                  <a:lnTo>
                    <a:pt x="137452" y="3632"/>
                  </a:lnTo>
                  <a:lnTo>
                    <a:pt x="112331" y="0"/>
                  </a:lnTo>
                  <a:lnTo>
                    <a:pt x="0" y="0"/>
                  </a:lnTo>
                  <a:lnTo>
                    <a:pt x="0" y="357162"/>
                  </a:lnTo>
                  <a:lnTo>
                    <a:pt x="126619" y="357162"/>
                  </a:lnTo>
                  <a:lnTo>
                    <a:pt x="180238" y="349592"/>
                  </a:lnTo>
                  <a:lnTo>
                    <a:pt x="214122" y="328295"/>
                  </a:lnTo>
                  <a:lnTo>
                    <a:pt x="231851" y="295452"/>
                  </a:lnTo>
                  <a:lnTo>
                    <a:pt x="233565" y="281305"/>
                  </a:lnTo>
                  <a:lnTo>
                    <a:pt x="236969" y="253225"/>
                  </a:lnTo>
                  <a:close/>
                </a:path>
                <a:path w="463550" h="357504">
                  <a:moveTo>
                    <a:pt x="463105" y="278130"/>
                  </a:moveTo>
                  <a:lnTo>
                    <a:pt x="359638" y="278130"/>
                  </a:lnTo>
                  <a:lnTo>
                    <a:pt x="359638" y="209550"/>
                  </a:lnTo>
                  <a:lnTo>
                    <a:pt x="430593" y="209550"/>
                  </a:lnTo>
                  <a:lnTo>
                    <a:pt x="430593" y="138430"/>
                  </a:lnTo>
                  <a:lnTo>
                    <a:pt x="359638" y="138430"/>
                  </a:lnTo>
                  <a:lnTo>
                    <a:pt x="359638" y="81280"/>
                  </a:lnTo>
                  <a:lnTo>
                    <a:pt x="460133" y="81280"/>
                  </a:lnTo>
                  <a:lnTo>
                    <a:pt x="460133" y="0"/>
                  </a:lnTo>
                  <a:lnTo>
                    <a:pt x="263080" y="0"/>
                  </a:lnTo>
                  <a:lnTo>
                    <a:pt x="263080" y="81280"/>
                  </a:lnTo>
                  <a:lnTo>
                    <a:pt x="263080" y="138430"/>
                  </a:lnTo>
                  <a:lnTo>
                    <a:pt x="263080" y="209550"/>
                  </a:lnTo>
                  <a:lnTo>
                    <a:pt x="263080" y="278130"/>
                  </a:lnTo>
                  <a:lnTo>
                    <a:pt x="263080" y="356870"/>
                  </a:lnTo>
                  <a:lnTo>
                    <a:pt x="463105" y="356870"/>
                  </a:lnTo>
                  <a:lnTo>
                    <a:pt x="463105" y="278130"/>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pic>
          <p:nvPicPr>
            <p:cNvPr id="207" name="object 207"/>
            <p:cNvPicPr/>
            <p:nvPr/>
          </p:nvPicPr>
          <p:blipFill>
            <a:blip r:embed="rId55" cstate="print"/>
            <a:stretch>
              <a:fillRect/>
            </a:stretch>
          </p:blipFill>
          <p:spPr>
            <a:xfrm>
              <a:off x="12776595" y="9821721"/>
              <a:ext cx="86332" cy="357169"/>
            </a:xfrm>
            <a:prstGeom prst="rect">
              <a:avLst/>
            </a:prstGeom>
          </p:spPr>
        </p:pic>
        <p:sp>
          <p:nvSpPr>
            <p:cNvPr id="208" name="object 208"/>
            <p:cNvSpPr/>
            <p:nvPr/>
          </p:nvSpPr>
          <p:spPr>
            <a:xfrm>
              <a:off x="12921844" y="9824433"/>
              <a:ext cx="460375" cy="357505"/>
            </a:xfrm>
            <a:custGeom>
              <a:avLst/>
              <a:gdLst/>
              <a:ahLst/>
              <a:cxnLst/>
              <a:rect l="l" t="t" r="r" b="b"/>
              <a:pathLst>
                <a:path w="460375" h="357504">
                  <a:moveTo>
                    <a:pt x="200012" y="278130"/>
                  </a:moveTo>
                  <a:lnTo>
                    <a:pt x="96558" y="278130"/>
                  </a:lnTo>
                  <a:lnTo>
                    <a:pt x="96558" y="209550"/>
                  </a:lnTo>
                  <a:lnTo>
                    <a:pt x="167500" y="209550"/>
                  </a:lnTo>
                  <a:lnTo>
                    <a:pt x="167500" y="138430"/>
                  </a:lnTo>
                  <a:lnTo>
                    <a:pt x="96558" y="138430"/>
                  </a:lnTo>
                  <a:lnTo>
                    <a:pt x="96558" y="81280"/>
                  </a:lnTo>
                  <a:lnTo>
                    <a:pt x="197065" y="81280"/>
                  </a:lnTo>
                  <a:lnTo>
                    <a:pt x="197065" y="0"/>
                  </a:lnTo>
                  <a:lnTo>
                    <a:pt x="0" y="0"/>
                  </a:lnTo>
                  <a:lnTo>
                    <a:pt x="0" y="81280"/>
                  </a:lnTo>
                  <a:lnTo>
                    <a:pt x="0" y="138430"/>
                  </a:lnTo>
                  <a:lnTo>
                    <a:pt x="0" y="209550"/>
                  </a:lnTo>
                  <a:lnTo>
                    <a:pt x="0" y="278130"/>
                  </a:lnTo>
                  <a:lnTo>
                    <a:pt x="0" y="356870"/>
                  </a:lnTo>
                  <a:lnTo>
                    <a:pt x="200012" y="356870"/>
                  </a:lnTo>
                  <a:lnTo>
                    <a:pt x="200012" y="278130"/>
                  </a:lnTo>
                  <a:close/>
                </a:path>
                <a:path w="460375" h="357504">
                  <a:moveTo>
                    <a:pt x="459905" y="50"/>
                  </a:moveTo>
                  <a:lnTo>
                    <a:pt x="251752" y="50"/>
                  </a:lnTo>
                  <a:lnTo>
                    <a:pt x="251752" y="80060"/>
                  </a:lnTo>
                  <a:lnTo>
                    <a:pt x="307797" y="80060"/>
                  </a:lnTo>
                  <a:lnTo>
                    <a:pt x="307797" y="276910"/>
                  </a:lnTo>
                  <a:lnTo>
                    <a:pt x="251752" y="276910"/>
                  </a:lnTo>
                  <a:lnTo>
                    <a:pt x="251752" y="356920"/>
                  </a:lnTo>
                  <a:lnTo>
                    <a:pt x="459905" y="356920"/>
                  </a:lnTo>
                  <a:lnTo>
                    <a:pt x="459905" y="276910"/>
                  </a:lnTo>
                  <a:lnTo>
                    <a:pt x="403872" y="276910"/>
                  </a:lnTo>
                  <a:lnTo>
                    <a:pt x="403872" y="80060"/>
                  </a:lnTo>
                  <a:lnTo>
                    <a:pt x="459905" y="80060"/>
                  </a:lnTo>
                  <a:lnTo>
                    <a:pt x="459905" y="50"/>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grpSp>
      <p:grpSp>
        <p:nvGrpSpPr>
          <p:cNvPr id="209" name="object 209">
            <a:extLst>
              <a:ext uri="{C183D7F6-B498-43B3-948B-1728B52AA6E4}">
                <adec:decorative xmlns:adec="http://schemas.microsoft.com/office/drawing/2017/decorative" val="1"/>
              </a:ext>
            </a:extLst>
          </p:cNvPr>
          <p:cNvGrpSpPr/>
          <p:nvPr/>
        </p:nvGrpSpPr>
        <p:grpSpPr>
          <a:xfrm>
            <a:off x="9595462" y="5966717"/>
            <a:ext cx="815567" cy="197153"/>
            <a:chOff x="15822922" y="9839559"/>
            <a:chExt cx="1344930" cy="325120"/>
          </a:xfrm>
        </p:grpSpPr>
        <p:sp>
          <p:nvSpPr>
            <p:cNvPr id="210" name="object 210"/>
            <p:cNvSpPr/>
            <p:nvPr/>
          </p:nvSpPr>
          <p:spPr>
            <a:xfrm>
              <a:off x="15822922" y="9839559"/>
              <a:ext cx="1344930" cy="325120"/>
            </a:xfrm>
            <a:custGeom>
              <a:avLst/>
              <a:gdLst/>
              <a:ahLst/>
              <a:cxnLst/>
              <a:rect l="l" t="t" r="r" b="b"/>
              <a:pathLst>
                <a:path w="1344930" h="325120">
                  <a:moveTo>
                    <a:pt x="25601" y="294640"/>
                  </a:moveTo>
                  <a:lnTo>
                    <a:pt x="21748" y="294640"/>
                  </a:lnTo>
                  <a:lnTo>
                    <a:pt x="20072" y="297180"/>
                  </a:lnTo>
                  <a:lnTo>
                    <a:pt x="19622" y="300990"/>
                  </a:lnTo>
                  <a:lnTo>
                    <a:pt x="18543" y="304800"/>
                  </a:lnTo>
                  <a:lnTo>
                    <a:pt x="16763" y="307340"/>
                  </a:lnTo>
                  <a:lnTo>
                    <a:pt x="14355" y="309880"/>
                  </a:lnTo>
                  <a:lnTo>
                    <a:pt x="8523" y="312420"/>
                  </a:lnTo>
                  <a:lnTo>
                    <a:pt x="4785" y="313690"/>
                  </a:lnTo>
                  <a:lnTo>
                    <a:pt x="1727" y="314960"/>
                  </a:lnTo>
                  <a:lnTo>
                    <a:pt x="0" y="316230"/>
                  </a:lnTo>
                  <a:lnTo>
                    <a:pt x="1151" y="318770"/>
                  </a:lnTo>
                  <a:lnTo>
                    <a:pt x="21653" y="318770"/>
                  </a:lnTo>
                  <a:lnTo>
                    <a:pt x="123723" y="321310"/>
                  </a:lnTo>
                  <a:lnTo>
                    <a:pt x="144142" y="322580"/>
                  </a:lnTo>
                  <a:lnTo>
                    <a:pt x="164518" y="322580"/>
                  </a:lnTo>
                  <a:lnTo>
                    <a:pt x="246139" y="325120"/>
                  </a:lnTo>
                  <a:lnTo>
                    <a:pt x="334963" y="325120"/>
                  </a:lnTo>
                  <a:lnTo>
                    <a:pt x="333277" y="321310"/>
                  </a:lnTo>
                  <a:lnTo>
                    <a:pt x="972698" y="321310"/>
                  </a:lnTo>
                  <a:lnTo>
                    <a:pt x="972962" y="316230"/>
                  </a:lnTo>
                  <a:lnTo>
                    <a:pt x="973027" y="314960"/>
                  </a:lnTo>
                  <a:lnTo>
                    <a:pt x="973584" y="307340"/>
                  </a:lnTo>
                  <a:lnTo>
                    <a:pt x="973677" y="306070"/>
                  </a:lnTo>
                  <a:lnTo>
                    <a:pt x="974357" y="300990"/>
                  </a:lnTo>
                  <a:lnTo>
                    <a:pt x="974567" y="297180"/>
                  </a:lnTo>
                  <a:lnTo>
                    <a:pt x="974636" y="295910"/>
                  </a:lnTo>
                  <a:lnTo>
                    <a:pt x="29737" y="295910"/>
                  </a:lnTo>
                  <a:lnTo>
                    <a:pt x="25601" y="294640"/>
                  </a:lnTo>
                  <a:close/>
                </a:path>
                <a:path w="1344930" h="325120">
                  <a:moveTo>
                    <a:pt x="815430" y="323850"/>
                  </a:moveTo>
                  <a:lnTo>
                    <a:pt x="538496" y="323850"/>
                  </a:lnTo>
                  <a:lnTo>
                    <a:pt x="612808" y="325120"/>
                  </a:lnTo>
                  <a:lnTo>
                    <a:pt x="776018" y="325120"/>
                  </a:lnTo>
                  <a:lnTo>
                    <a:pt x="815430" y="323850"/>
                  </a:lnTo>
                  <a:close/>
                </a:path>
                <a:path w="1344930" h="325120">
                  <a:moveTo>
                    <a:pt x="972698" y="321310"/>
                  </a:moveTo>
                  <a:lnTo>
                    <a:pt x="340523" y="321310"/>
                  </a:lnTo>
                  <a:lnTo>
                    <a:pt x="513816" y="323850"/>
                  </a:lnTo>
                  <a:lnTo>
                    <a:pt x="854979" y="323850"/>
                  </a:lnTo>
                  <a:lnTo>
                    <a:pt x="874612" y="322580"/>
                  </a:lnTo>
                  <a:lnTo>
                    <a:pt x="972633" y="322580"/>
                  </a:lnTo>
                  <a:lnTo>
                    <a:pt x="972698" y="321310"/>
                  </a:lnTo>
                  <a:close/>
                </a:path>
                <a:path w="1344930" h="325120">
                  <a:moveTo>
                    <a:pt x="972633" y="322580"/>
                  </a:moveTo>
                  <a:lnTo>
                    <a:pt x="943908" y="322580"/>
                  </a:lnTo>
                  <a:lnTo>
                    <a:pt x="958735" y="323850"/>
                  </a:lnTo>
                  <a:lnTo>
                    <a:pt x="972567" y="323850"/>
                  </a:lnTo>
                  <a:lnTo>
                    <a:pt x="972633" y="322580"/>
                  </a:lnTo>
                  <a:close/>
                </a:path>
                <a:path w="1344930" h="325120">
                  <a:moveTo>
                    <a:pt x="1047046" y="218440"/>
                  </a:moveTo>
                  <a:lnTo>
                    <a:pt x="59411" y="218440"/>
                  </a:lnTo>
                  <a:lnTo>
                    <a:pt x="55485" y="219710"/>
                  </a:lnTo>
                  <a:lnTo>
                    <a:pt x="51663" y="219710"/>
                  </a:lnTo>
                  <a:lnTo>
                    <a:pt x="49715" y="222250"/>
                  </a:lnTo>
                  <a:lnTo>
                    <a:pt x="48909" y="224790"/>
                  </a:lnTo>
                  <a:lnTo>
                    <a:pt x="48799" y="228600"/>
                  </a:lnTo>
                  <a:lnTo>
                    <a:pt x="48762" y="229870"/>
                  </a:lnTo>
                  <a:lnTo>
                    <a:pt x="47820" y="233680"/>
                  </a:lnTo>
                  <a:lnTo>
                    <a:pt x="45883" y="236220"/>
                  </a:lnTo>
                  <a:lnTo>
                    <a:pt x="43422" y="238760"/>
                  </a:lnTo>
                  <a:lnTo>
                    <a:pt x="34888" y="246380"/>
                  </a:lnTo>
                  <a:lnTo>
                    <a:pt x="32836" y="248920"/>
                  </a:lnTo>
                  <a:lnTo>
                    <a:pt x="32019" y="252730"/>
                  </a:lnTo>
                  <a:lnTo>
                    <a:pt x="31988" y="261620"/>
                  </a:lnTo>
                  <a:lnTo>
                    <a:pt x="32543" y="265430"/>
                  </a:lnTo>
                  <a:lnTo>
                    <a:pt x="35423" y="275590"/>
                  </a:lnTo>
                  <a:lnTo>
                    <a:pt x="36752" y="283210"/>
                  </a:lnTo>
                  <a:lnTo>
                    <a:pt x="36417" y="290830"/>
                  </a:lnTo>
                  <a:lnTo>
                    <a:pt x="33004" y="295910"/>
                  </a:lnTo>
                  <a:lnTo>
                    <a:pt x="974636" y="295910"/>
                  </a:lnTo>
                  <a:lnTo>
                    <a:pt x="976745" y="283210"/>
                  </a:lnTo>
                  <a:lnTo>
                    <a:pt x="978483" y="280670"/>
                  </a:lnTo>
                  <a:lnTo>
                    <a:pt x="981226" y="278130"/>
                  </a:lnTo>
                  <a:lnTo>
                    <a:pt x="982169" y="278130"/>
                  </a:lnTo>
                  <a:lnTo>
                    <a:pt x="983394" y="276860"/>
                  </a:lnTo>
                  <a:lnTo>
                    <a:pt x="985781" y="275590"/>
                  </a:lnTo>
                  <a:lnTo>
                    <a:pt x="1007943" y="275590"/>
                  </a:lnTo>
                  <a:lnTo>
                    <a:pt x="1008660" y="274320"/>
                  </a:lnTo>
                  <a:lnTo>
                    <a:pt x="1009759" y="269240"/>
                  </a:lnTo>
                  <a:lnTo>
                    <a:pt x="1012723" y="266700"/>
                  </a:lnTo>
                  <a:lnTo>
                    <a:pt x="1014063" y="264160"/>
                  </a:lnTo>
                  <a:lnTo>
                    <a:pt x="1014691" y="262890"/>
                  </a:lnTo>
                  <a:lnTo>
                    <a:pt x="1014723" y="261620"/>
                  </a:lnTo>
                  <a:lnTo>
                    <a:pt x="1014848" y="256540"/>
                  </a:lnTo>
                  <a:lnTo>
                    <a:pt x="1014974" y="255270"/>
                  </a:lnTo>
                  <a:lnTo>
                    <a:pt x="1015613" y="254000"/>
                  </a:lnTo>
                  <a:lnTo>
                    <a:pt x="1016031" y="252730"/>
                  </a:lnTo>
                  <a:lnTo>
                    <a:pt x="1018639" y="248920"/>
                  </a:lnTo>
                  <a:lnTo>
                    <a:pt x="1019037" y="247650"/>
                  </a:lnTo>
                  <a:lnTo>
                    <a:pt x="1019298" y="246380"/>
                  </a:lnTo>
                  <a:lnTo>
                    <a:pt x="1019393" y="245110"/>
                  </a:lnTo>
                  <a:lnTo>
                    <a:pt x="1018544" y="242570"/>
                  </a:lnTo>
                  <a:lnTo>
                    <a:pt x="1018712" y="241300"/>
                  </a:lnTo>
                  <a:lnTo>
                    <a:pt x="1019078" y="240030"/>
                  </a:lnTo>
                  <a:lnTo>
                    <a:pt x="1019476" y="238760"/>
                  </a:lnTo>
                  <a:lnTo>
                    <a:pt x="1022942" y="234950"/>
                  </a:lnTo>
                  <a:lnTo>
                    <a:pt x="1024052" y="234950"/>
                  </a:lnTo>
                  <a:lnTo>
                    <a:pt x="1025434" y="233680"/>
                  </a:lnTo>
                  <a:lnTo>
                    <a:pt x="1031895" y="231140"/>
                  </a:lnTo>
                  <a:lnTo>
                    <a:pt x="1032973" y="229870"/>
                  </a:lnTo>
                  <a:lnTo>
                    <a:pt x="1034146" y="228600"/>
                  </a:lnTo>
                  <a:lnTo>
                    <a:pt x="1034827" y="228600"/>
                  </a:lnTo>
                  <a:lnTo>
                    <a:pt x="1037298" y="222250"/>
                  </a:lnTo>
                  <a:lnTo>
                    <a:pt x="1038114" y="222250"/>
                  </a:lnTo>
                  <a:lnTo>
                    <a:pt x="1039497" y="220980"/>
                  </a:lnTo>
                  <a:lnTo>
                    <a:pt x="1042041" y="219710"/>
                  </a:lnTo>
                  <a:lnTo>
                    <a:pt x="1047046" y="218440"/>
                  </a:lnTo>
                  <a:close/>
                </a:path>
                <a:path w="1344930" h="325120">
                  <a:moveTo>
                    <a:pt x="1007943" y="275590"/>
                  </a:moveTo>
                  <a:lnTo>
                    <a:pt x="988032" y="275590"/>
                  </a:lnTo>
                  <a:lnTo>
                    <a:pt x="989310" y="278130"/>
                  </a:lnTo>
                  <a:lnTo>
                    <a:pt x="994221" y="278130"/>
                  </a:lnTo>
                  <a:lnTo>
                    <a:pt x="1002629" y="276860"/>
                  </a:lnTo>
                  <a:lnTo>
                    <a:pt x="1007225" y="276860"/>
                  </a:lnTo>
                  <a:lnTo>
                    <a:pt x="1007943" y="275590"/>
                  </a:lnTo>
                  <a:close/>
                </a:path>
                <a:path w="1344930" h="325120">
                  <a:moveTo>
                    <a:pt x="97536" y="146050"/>
                  </a:moveTo>
                  <a:lnTo>
                    <a:pt x="94049" y="146050"/>
                  </a:lnTo>
                  <a:lnTo>
                    <a:pt x="91169" y="147320"/>
                  </a:lnTo>
                  <a:lnTo>
                    <a:pt x="88740" y="149860"/>
                  </a:lnTo>
                  <a:lnTo>
                    <a:pt x="87201" y="153670"/>
                  </a:lnTo>
                  <a:lnTo>
                    <a:pt x="91243" y="154940"/>
                  </a:lnTo>
                  <a:lnTo>
                    <a:pt x="95316" y="158750"/>
                  </a:lnTo>
                  <a:lnTo>
                    <a:pt x="96625" y="162560"/>
                  </a:lnTo>
                  <a:lnTo>
                    <a:pt x="86510" y="170180"/>
                  </a:lnTo>
                  <a:lnTo>
                    <a:pt x="62490" y="179070"/>
                  </a:lnTo>
                  <a:lnTo>
                    <a:pt x="60176" y="181610"/>
                  </a:lnTo>
                  <a:lnTo>
                    <a:pt x="60081" y="185420"/>
                  </a:lnTo>
                  <a:lnTo>
                    <a:pt x="62249" y="190500"/>
                  </a:lnTo>
                  <a:lnTo>
                    <a:pt x="66427" y="195580"/>
                  </a:lnTo>
                  <a:lnTo>
                    <a:pt x="66354" y="196850"/>
                  </a:lnTo>
                  <a:lnTo>
                    <a:pt x="66280" y="198120"/>
                  </a:lnTo>
                  <a:lnTo>
                    <a:pt x="63505" y="200660"/>
                  </a:lnTo>
                  <a:lnTo>
                    <a:pt x="60825" y="203200"/>
                  </a:lnTo>
                  <a:lnTo>
                    <a:pt x="59767" y="204470"/>
                  </a:lnTo>
                  <a:lnTo>
                    <a:pt x="60354" y="207010"/>
                  </a:lnTo>
                  <a:lnTo>
                    <a:pt x="62636" y="210820"/>
                  </a:lnTo>
                  <a:lnTo>
                    <a:pt x="64657" y="215900"/>
                  </a:lnTo>
                  <a:lnTo>
                    <a:pt x="62940" y="218440"/>
                  </a:lnTo>
                  <a:lnTo>
                    <a:pt x="1048250" y="218440"/>
                  </a:lnTo>
                  <a:lnTo>
                    <a:pt x="1049810" y="217170"/>
                  </a:lnTo>
                  <a:lnTo>
                    <a:pt x="1052187" y="215900"/>
                  </a:lnTo>
                  <a:lnTo>
                    <a:pt x="1053716" y="212090"/>
                  </a:lnTo>
                  <a:lnTo>
                    <a:pt x="1056721" y="212090"/>
                  </a:lnTo>
                  <a:lnTo>
                    <a:pt x="1066888" y="209550"/>
                  </a:lnTo>
                  <a:lnTo>
                    <a:pt x="1067799" y="208280"/>
                  </a:lnTo>
                  <a:lnTo>
                    <a:pt x="1068899" y="208280"/>
                  </a:lnTo>
                  <a:lnTo>
                    <a:pt x="1072302" y="204470"/>
                  </a:lnTo>
                  <a:lnTo>
                    <a:pt x="1073841" y="201930"/>
                  </a:lnTo>
                  <a:lnTo>
                    <a:pt x="1074804" y="201930"/>
                  </a:lnTo>
                  <a:lnTo>
                    <a:pt x="1076208" y="200660"/>
                  </a:lnTo>
                  <a:lnTo>
                    <a:pt x="1084542" y="196850"/>
                  </a:lnTo>
                  <a:lnTo>
                    <a:pt x="1086448" y="194310"/>
                  </a:lnTo>
                  <a:lnTo>
                    <a:pt x="1088102" y="193040"/>
                  </a:lnTo>
                  <a:lnTo>
                    <a:pt x="1090375" y="190500"/>
                  </a:lnTo>
                  <a:lnTo>
                    <a:pt x="1091746" y="190500"/>
                  </a:lnTo>
                  <a:lnTo>
                    <a:pt x="1093359" y="189230"/>
                  </a:lnTo>
                  <a:lnTo>
                    <a:pt x="1098102" y="189230"/>
                  </a:lnTo>
                  <a:lnTo>
                    <a:pt x="1101097" y="184150"/>
                  </a:lnTo>
                  <a:lnTo>
                    <a:pt x="1104343" y="181610"/>
                  </a:lnTo>
                  <a:lnTo>
                    <a:pt x="1104866" y="180340"/>
                  </a:lnTo>
                  <a:lnTo>
                    <a:pt x="1105673" y="180340"/>
                  </a:lnTo>
                  <a:lnTo>
                    <a:pt x="1106887" y="179070"/>
                  </a:lnTo>
                  <a:lnTo>
                    <a:pt x="1110793" y="177800"/>
                  </a:lnTo>
                  <a:lnTo>
                    <a:pt x="1112332" y="176530"/>
                  </a:lnTo>
                  <a:lnTo>
                    <a:pt x="1115955" y="172720"/>
                  </a:lnTo>
                  <a:lnTo>
                    <a:pt x="1116876" y="171450"/>
                  </a:lnTo>
                  <a:lnTo>
                    <a:pt x="1118091" y="171450"/>
                  </a:lnTo>
                  <a:lnTo>
                    <a:pt x="1123473" y="170180"/>
                  </a:lnTo>
                  <a:lnTo>
                    <a:pt x="1131567" y="165100"/>
                  </a:lnTo>
                  <a:lnTo>
                    <a:pt x="1146048" y="165100"/>
                  </a:lnTo>
                  <a:lnTo>
                    <a:pt x="1149766" y="160020"/>
                  </a:lnTo>
                  <a:lnTo>
                    <a:pt x="1153483" y="153670"/>
                  </a:lnTo>
                  <a:lnTo>
                    <a:pt x="1154268" y="152400"/>
                  </a:lnTo>
                  <a:lnTo>
                    <a:pt x="1154750" y="149860"/>
                  </a:lnTo>
                  <a:lnTo>
                    <a:pt x="101955" y="149860"/>
                  </a:lnTo>
                  <a:lnTo>
                    <a:pt x="97536" y="146050"/>
                  </a:lnTo>
                  <a:close/>
                </a:path>
                <a:path w="1344930" h="325120">
                  <a:moveTo>
                    <a:pt x="1144802" y="165100"/>
                  </a:moveTo>
                  <a:lnTo>
                    <a:pt x="1141556" y="165100"/>
                  </a:lnTo>
                  <a:lnTo>
                    <a:pt x="1143912" y="166370"/>
                  </a:lnTo>
                  <a:lnTo>
                    <a:pt x="1144802" y="165100"/>
                  </a:lnTo>
                  <a:close/>
                </a:path>
                <a:path w="1344930" h="325120">
                  <a:moveTo>
                    <a:pt x="116488" y="63500"/>
                  </a:moveTo>
                  <a:lnTo>
                    <a:pt x="113452" y="66040"/>
                  </a:lnTo>
                  <a:lnTo>
                    <a:pt x="113755" y="68580"/>
                  </a:lnTo>
                  <a:lnTo>
                    <a:pt x="115996" y="72390"/>
                  </a:lnTo>
                  <a:lnTo>
                    <a:pt x="118813" y="76200"/>
                  </a:lnTo>
                  <a:lnTo>
                    <a:pt x="122666" y="77470"/>
                  </a:lnTo>
                  <a:lnTo>
                    <a:pt x="124226" y="78740"/>
                  </a:lnTo>
                  <a:lnTo>
                    <a:pt x="123545" y="80010"/>
                  </a:lnTo>
                  <a:lnTo>
                    <a:pt x="121985" y="81280"/>
                  </a:lnTo>
                  <a:lnTo>
                    <a:pt x="120048" y="82550"/>
                  </a:lnTo>
                  <a:lnTo>
                    <a:pt x="105609" y="82550"/>
                  </a:lnTo>
                  <a:lnTo>
                    <a:pt x="102761" y="83820"/>
                  </a:lnTo>
                  <a:lnTo>
                    <a:pt x="110865" y="95250"/>
                  </a:lnTo>
                  <a:lnTo>
                    <a:pt x="114802" y="104140"/>
                  </a:lnTo>
                  <a:lnTo>
                    <a:pt x="113389" y="106680"/>
                  </a:lnTo>
                  <a:lnTo>
                    <a:pt x="110907" y="107950"/>
                  </a:lnTo>
                  <a:lnTo>
                    <a:pt x="107871" y="109220"/>
                  </a:lnTo>
                  <a:lnTo>
                    <a:pt x="105368" y="110490"/>
                  </a:lnTo>
                  <a:lnTo>
                    <a:pt x="104164" y="113030"/>
                  </a:lnTo>
                  <a:lnTo>
                    <a:pt x="103504" y="115570"/>
                  </a:lnTo>
                  <a:lnTo>
                    <a:pt x="98562" y="123190"/>
                  </a:lnTo>
                  <a:lnTo>
                    <a:pt x="96771" y="132080"/>
                  </a:lnTo>
                  <a:lnTo>
                    <a:pt x="99640" y="135890"/>
                  </a:lnTo>
                  <a:lnTo>
                    <a:pt x="103557" y="140970"/>
                  </a:lnTo>
                  <a:lnTo>
                    <a:pt x="105577" y="146050"/>
                  </a:lnTo>
                  <a:lnTo>
                    <a:pt x="104300" y="149860"/>
                  </a:lnTo>
                  <a:lnTo>
                    <a:pt x="1154750" y="149860"/>
                  </a:lnTo>
                  <a:lnTo>
                    <a:pt x="1155137" y="148590"/>
                  </a:lnTo>
                  <a:lnTo>
                    <a:pt x="1156844" y="146050"/>
                  </a:lnTo>
                  <a:lnTo>
                    <a:pt x="1157242" y="144780"/>
                  </a:lnTo>
                  <a:lnTo>
                    <a:pt x="1155734" y="140970"/>
                  </a:lnTo>
                  <a:lnTo>
                    <a:pt x="1155420" y="139700"/>
                  </a:lnTo>
                  <a:lnTo>
                    <a:pt x="1155357" y="137160"/>
                  </a:lnTo>
                  <a:lnTo>
                    <a:pt x="1155776" y="135890"/>
                  </a:lnTo>
                  <a:lnTo>
                    <a:pt x="1156540" y="134620"/>
                  </a:lnTo>
                  <a:lnTo>
                    <a:pt x="1157483" y="133350"/>
                  </a:lnTo>
                  <a:lnTo>
                    <a:pt x="1158708" y="133350"/>
                  </a:lnTo>
                  <a:lnTo>
                    <a:pt x="1161064" y="132080"/>
                  </a:lnTo>
                  <a:lnTo>
                    <a:pt x="1174173" y="132080"/>
                  </a:lnTo>
                  <a:lnTo>
                    <a:pt x="1174487" y="130810"/>
                  </a:lnTo>
                  <a:lnTo>
                    <a:pt x="1176299" y="129540"/>
                  </a:lnTo>
                  <a:lnTo>
                    <a:pt x="1176686" y="128270"/>
                  </a:lnTo>
                  <a:lnTo>
                    <a:pt x="1176937" y="127000"/>
                  </a:lnTo>
                  <a:lnTo>
                    <a:pt x="1176917" y="124460"/>
                  </a:lnTo>
                  <a:lnTo>
                    <a:pt x="1177440" y="123190"/>
                  </a:lnTo>
                  <a:lnTo>
                    <a:pt x="1187880" y="116840"/>
                  </a:lnTo>
                  <a:lnTo>
                    <a:pt x="1191670" y="115570"/>
                  </a:lnTo>
                  <a:lnTo>
                    <a:pt x="1198853" y="111760"/>
                  </a:lnTo>
                  <a:lnTo>
                    <a:pt x="1200329" y="110490"/>
                  </a:lnTo>
                  <a:lnTo>
                    <a:pt x="1228391" y="110490"/>
                  </a:lnTo>
                  <a:lnTo>
                    <a:pt x="1229952" y="107950"/>
                  </a:lnTo>
                  <a:lnTo>
                    <a:pt x="1235061" y="102870"/>
                  </a:lnTo>
                  <a:lnTo>
                    <a:pt x="1237752" y="100330"/>
                  </a:lnTo>
                  <a:lnTo>
                    <a:pt x="1240234" y="99060"/>
                  </a:lnTo>
                  <a:lnTo>
                    <a:pt x="1241742" y="97790"/>
                  </a:lnTo>
                  <a:lnTo>
                    <a:pt x="1247082" y="96520"/>
                  </a:lnTo>
                  <a:lnTo>
                    <a:pt x="1250904" y="93980"/>
                  </a:lnTo>
                  <a:lnTo>
                    <a:pt x="1256286" y="93980"/>
                  </a:lnTo>
                  <a:lnTo>
                    <a:pt x="1261019" y="90170"/>
                  </a:lnTo>
                  <a:lnTo>
                    <a:pt x="1262684" y="88900"/>
                  </a:lnTo>
                  <a:lnTo>
                    <a:pt x="1293387" y="88900"/>
                  </a:lnTo>
                  <a:lnTo>
                    <a:pt x="1305056" y="64770"/>
                  </a:lnTo>
                  <a:lnTo>
                    <a:pt x="120467" y="64770"/>
                  </a:lnTo>
                  <a:lnTo>
                    <a:pt x="116488" y="63500"/>
                  </a:lnTo>
                  <a:close/>
                </a:path>
                <a:path w="1344930" h="325120">
                  <a:moveTo>
                    <a:pt x="1174173" y="132080"/>
                  </a:moveTo>
                  <a:lnTo>
                    <a:pt x="1164037" y="132080"/>
                  </a:lnTo>
                  <a:lnTo>
                    <a:pt x="1166079" y="133350"/>
                  </a:lnTo>
                  <a:lnTo>
                    <a:pt x="1168184" y="134620"/>
                  </a:lnTo>
                  <a:lnTo>
                    <a:pt x="1169880" y="135890"/>
                  </a:lnTo>
                  <a:lnTo>
                    <a:pt x="1172697" y="135890"/>
                  </a:lnTo>
                  <a:lnTo>
                    <a:pt x="1173587" y="134620"/>
                  </a:lnTo>
                  <a:lnTo>
                    <a:pt x="1173859" y="133350"/>
                  </a:lnTo>
                  <a:lnTo>
                    <a:pt x="1174173" y="132080"/>
                  </a:lnTo>
                  <a:close/>
                </a:path>
                <a:path w="1344930" h="325120">
                  <a:moveTo>
                    <a:pt x="1228391" y="110490"/>
                  </a:moveTo>
                  <a:lnTo>
                    <a:pt x="1200329" y="110490"/>
                  </a:lnTo>
                  <a:lnTo>
                    <a:pt x="1201439" y="111760"/>
                  </a:lnTo>
                  <a:lnTo>
                    <a:pt x="1202089" y="111760"/>
                  </a:lnTo>
                  <a:lnTo>
                    <a:pt x="1204801" y="115570"/>
                  </a:lnTo>
                  <a:lnTo>
                    <a:pt x="1205062" y="115570"/>
                  </a:lnTo>
                  <a:lnTo>
                    <a:pt x="1205136" y="116840"/>
                  </a:lnTo>
                  <a:lnTo>
                    <a:pt x="1204141" y="119380"/>
                  </a:lnTo>
                  <a:lnTo>
                    <a:pt x="1203837" y="120650"/>
                  </a:lnTo>
                  <a:lnTo>
                    <a:pt x="1203848" y="121920"/>
                  </a:lnTo>
                  <a:lnTo>
                    <a:pt x="1204005" y="123190"/>
                  </a:lnTo>
                  <a:lnTo>
                    <a:pt x="1205020" y="125730"/>
                  </a:lnTo>
                  <a:lnTo>
                    <a:pt x="1205502" y="127000"/>
                  </a:lnTo>
                  <a:lnTo>
                    <a:pt x="1205994" y="127000"/>
                  </a:lnTo>
                  <a:lnTo>
                    <a:pt x="1206759" y="128270"/>
                  </a:lnTo>
                  <a:lnTo>
                    <a:pt x="1207554" y="128270"/>
                  </a:lnTo>
                  <a:lnTo>
                    <a:pt x="1208507" y="129540"/>
                  </a:lnTo>
                  <a:lnTo>
                    <a:pt x="1211512" y="129540"/>
                  </a:lnTo>
                  <a:lnTo>
                    <a:pt x="1212884" y="128270"/>
                  </a:lnTo>
                  <a:lnTo>
                    <a:pt x="1219868" y="123190"/>
                  </a:lnTo>
                  <a:lnTo>
                    <a:pt x="1221135" y="123190"/>
                  </a:lnTo>
                  <a:lnTo>
                    <a:pt x="1222098" y="121920"/>
                  </a:lnTo>
                  <a:lnTo>
                    <a:pt x="1223250" y="120650"/>
                  </a:lnTo>
                  <a:lnTo>
                    <a:pt x="1225994" y="116840"/>
                  </a:lnTo>
                  <a:lnTo>
                    <a:pt x="1226559" y="115570"/>
                  </a:lnTo>
                  <a:lnTo>
                    <a:pt x="1228391" y="110490"/>
                  </a:lnTo>
                  <a:close/>
                </a:path>
                <a:path w="1344930" h="325120">
                  <a:moveTo>
                    <a:pt x="1282767" y="99060"/>
                  </a:moveTo>
                  <a:lnTo>
                    <a:pt x="1280484" y="99060"/>
                  </a:lnTo>
                  <a:lnTo>
                    <a:pt x="1281751" y="100330"/>
                  </a:lnTo>
                  <a:lnTo>
                    <a:pt x="1282767" y="99060"/>
                  </a:lnTo>
                  <a:close/>
                </a:path>
                <a:path w="1344930" h="325120">
                  <a:moveTo>
                    <a:pt x="1293387" y="88900"/>
                  </a:moveTo>
                  <a:lnTo>
                    <a:pt x="1264966" y="88900"/>
                  </a:lnTo>
                  <a:lnTo>
                    <a:pt x="1266411" y="90170"/>
                  </a:lnTo>
                  <a:lnTo>
                    <a:pt x="1267228" y="91440"/>
                  </a:lnTo>
                  <a:lnTo>
                    <a:pt x="1272976" y="91440"/>
                  </a:lnTo>
                  <a:lnTo>
                    <a:pt x="1273469" y="92710"/>
                  </a:lnTo>
                  <a:lnTo>
                    <a:pt x="1273814" y="92710"/>
                  </a:lnTo>
                  <a:lnTo>
                    <a:pt x="1274139" y="93980"/>
                  </a:lnTo>
                  <a:lnTo>
                    <a:pt x="1274296" y="95250"/>
                  </a:lnTo>
                  <a:lnTo>
                    <a:pt x="1274484" y="96520"/>
                  </a:lnTo>
                  <a:lnTo>
                    <a:pt x="1274819" y="96520"/>
                  </a:lnTo>
                  <a:lnTo>
                    <a:pt x="1275437" y="97790"/>
                  </a:lnTo>
                  <a:lnTo>
                    <a:pt x="1277029" y="99060"/>
                  </a:lnTo>
                  <a:lnTo>
                    <a:pt x="1284117" y="99060"/>
                  </a:lnTo>
                  <a:lnTo>
                    <a:pt x="1285542" y="97790"/>
                  </a:lnTo>
                  <a:lnTo>
                    <a:pt x="1287981" y="95250"/>
                  </a:lnTo>
                  <a:lnTo>
                    <a:pt x="1289500" y="95250"/>
                  </a:lnTo>
                  <a:lnTo>
                    <a:pt x="1290955" y="93980"/>
                  </a:lnTo>
                  <a:lnTo>
                    <a:pt x="1293387" y="88900"/>
                  </a:lnTo>
                  <a:close/>
                </a:path>
                <a:path w="1344930" h="325120">
                  <a:moveTo>
                    <a:pt x="134885" y="35560"/>
                  </a:moveTo>
                  <a:lnTo>
                    <a:pt x="124854" y="35560"/>
                  </a:lnTo>
                  <a:lnTo>
                    <a:pt x="125493" y="36830"/>
                  </a:lnTo>
                  <a:lnTo>
                    <a:pt x="126603" y="39370"/>
                  </a:lnTo>
                  <a:lnTo>
                    <a:pt x="125472" y="43180"/>
                  </a:lnTo>
                  <a:lnTo>
                    <a:pt x="125367" y="44450"/>
                  </a:lnTo>
                  <a:lnTo>
                    <a:pt x="125263" y="45720"/>
                  </a:lnTo>
                  <a:lnTo>
                    <a:pt x="128456" y="53340"/>
                  </a:lnTo>
                  <a:lnTo>
                    <a:pt x="128731" y="57150"/>
                  </a:lnTo>
                  <a:lnTo>
                    <a:pt x="128823" y="58420"/>
                  </a:lnTo>
                  <a:lnTo>
                    <a:pt x="127032" y="62230"/>
                  </a:lnTo>
                  <a:lnTo>
                    <a:pt x="124247" y="63500"/>
                  </a:lnTo>
                  <a:lnTo>
                    <a:pt x="120467" y="64770"/>
                  </a:lnTo>
                  <a:lnTo>
                    <a:pt x="1305056" y="64770"/>
                  </a:lnTo>
                  <a:lnTo>
                    <a:pt x="1306284" y="62230"/>
                  </a:lnTo>
                  <a:lnTo>
                    <a:pt x="1306944" y="60960"/>
                  </a:lnTo>
                  <a:lnTo>
                    <a:pt x="1310975" y="57150"/>
                  </a:lnTo>
                  <a:lnTo>
                    <a:pt x="1322703" y="48260"/>
                  </a:lnTo>
                  <a:lnTo>
                    <a:pt x="1337467" y="48260"/>
                  </a:lnTo>
                  <a:lnTo>
                    <a:pt x="1335236" y="45720"/>
                  </a:lnTo>
                  <a:lnTo>
                    <a:pt x="1334646" y="44450"/>
                  </a:lnTo>
                  <a:lnTo>
                    <a:pt x="137053" y="44450"/>
                  </a:lnTo>
                  <a:lnTo>
                    <a:pt x="133053" y="43180"/>
                  </a:lnTo>
                  <a:lnTo>
                    <a:pt x="132969" y="40640"/>
                  </a:lnTo>
                  <a:lnTo>
                    <a:pt x="134885" y="35560"/>
                  </a:lnTo>
                  <a:close/>
                </a:path>
                <a:path w="1344930" h="325120">
                  <a:moveTo>
                    <a:pt x="1337467" y="48260"/>
                  </a:moveTo>
                  <a:lnTo>
                    <a:pt x="1324179" y="48260"/>
                  </a:lnTo>
                  <a:lnTo>
                    <a:pt x="1332482" y="50800"/>
                  </a:lnTo>
                  <a:lnTo>
                    <a:pt x="1338032" y="50800"/>
                  </a:lnTo>
                  <a:lnTo>
                    <a:pt x="1338399" y="49530"/>
                  </a:lnTo>
                  <a:lnTo>
                    <a:pt x="1337467" y="48260"/>
                  </a:lnTo>
                  <a:close/>
                </a:path>
                <a:path w="1344930" h="325120">
                  <a:moveTo>
                    <a:pt x="145681" y="35560"/>
                  </a:moveTo>
                  <a:lnTo>
                    <a:pt x="145262" y="36830"/>
                  </a:lnTo>
                  <a:lnTo>
                    <a:pt x="141775" y="41910"/>
                  </a:lnTo>
                  <a:lnTo>
                    <a:pt x="139179" y="44450"/>
                  </a:lnTo>
                  <a:lnTo>
                    <a:pt x="1334646" y="44450"/>
                  </a:lnTo>
                  <a:lnTo>
                    <a:pt x="1333467" y="41910"/>
                  </a:lnTo>
                  <a:lnTo>
                    <a:pt x="1333132" y="41910"/>
                  </a:lnTo>
                  <a:lnTo>
                    <a:pt x="1333289" y="40640"/>
                  </a:lnTo>
                  <a:lnTo>
                    <a:pt x="1333535" y="39370"/>
                  </a:lnTo>
                  <a:lnTo>
                    <a:pt x="305812" y="39370"/>
                  </a:lnTo>
                  <a:lnTo>
                    <a:pt x="252536" y="38100"/>
                  </a:lnTo>
                  <a:lnTo>
                    <a:pt x="225731" y="38100"/>
                  </a:lnTo>
                  <a:lnTo>
                    <a:pt x="199166" y="36830"/>
                  </a:lnTo>
                  <a:lnTo>
                    <a:pt x="145681" y="35560"/>
                  </a:lnTo>
                  <a:close/>
                </a:path>
                <a:path w="1344930" h="325120">
                  <a:moveTo>
                    <a:pt x="364145" y="3810"/>
                  </a:moveTo>
                  <a:lnTo>
                    <a:pt x="354785" y="3810"/>
                  </a:lnTo>
                  <a:lnTo>
                    <a:pt x="354805" y="5080"/>
                  </a:lnTo>
                  <a:lnTo>
                    <a:pt x="355151" y="6350"/>
                  </a:lnTo>
                  <a:lnTo>
                    <a:pt x="357800" y="15240"/>
                  </a:lnTo>
                  <a:lnTo>
                    <a:pt x="359769" y="25400"/>
                  </a:lnTo>
                  <a:lnTo>
                    <a:pt x="359989" y="27940"/>
                  </a:lnTo>
                  <a:lnTo>
                    <a:pt x="359748" y="35560"/>
                  </a:lnTo>
                  <a:lnTo>
                    <a:pt x="359214" y="39370"/>
                  </a:lnTo>
                  <a:lnTo>
                    <a:pt x="1333535" y="39370"/>
                  </a:lnTo>
                  <a:lnTo>
                    <a:pt x="1333781" y="38100"/>
                  </a:lnTo>
                  <a:lnTo>
                    <a:pt x="1337320" y="30480"/>
                  </a:lnTo>
                  <a:lnTo>
                    <a:pt x="1339456" y="22860"/>
                  </a:lnTo>
                  <a:lnTo>
                    <a:pt x="1339372" y="21590"/>
                  </a:lnTo>
                  <a:lnTo>
                    <a:pt x="1336901" y="16510"/>
                  </a:lnTo>
                  <a:lnTo>
                    <a:pt x="952840" y="16510"/>
                  </a:lnTo>
                  <a:lnTo>
                    <a:pt x="921427" y="15240"/>
                  </a:lnTo>
                  <a:lnTo>
                    <a:pt x="886433" y="15240"/>
                  </a:lnTo>
                  <a:lnTo>
                    <a:pt x="810331" y="13970"/>
                  </a:lnTo>
                  <a:lnTo>
                    <a:pt x="771672" y="13970"/>
                  </a:lnTo>
                  <a:lnTo>
                    <a:pt x="734134" y="12700"/>
                  </a:lnTo>
                  <a:lnTo>
                    <a:pt x="390909" y="12700"/>
                  </a:lnTo>
                  <a:lnTo>
                    <a:pt x="390134" y="11430"/>
                  </a:lnTo>
                  <a:lnTo>
                    <a:pt x="389401" y="10160"/>
                  </a:lnTo>
                  <a:lnTo>
                    <a:pt x="388438" y="7620"/>
                  </a:lnTo>
                  <a:lnTo>
                    <a:pt x="387705" y="6350"/>
                  </a:lnTo>
                  <a:lnTo>
                    <a:pt x="386480" y="6350"/>
                  </a:lnTo>
                  <a:lnTo>
                    <a:pt x="377988" y="5080"/>
                  </a:lnTo>
                  <a:lnTo>
                    <a:pt x="364145" y="3810"/>
                  </a:lnTo>
                  <a:close/>
                </a:path>
                <a:path w="1344930" h="325120">
                  <a:moveTo>
                    <a:pt x="1344514" y="0"/>
                  </a:moveTo>
                  <a:lnTo>
                    <a:pt x="1303792" y="0"/>
                  </a:lnTo>
                  <a:lnTo>
                    <a:pt x="1300578" y="3810"/>
                  </a:lnTo>
                  <a:lnTo>
                    <a:pt x="1299374" y="3810"/>
                  </a:lnTo>
                  <a:lnTo>
                    <a:pt x="1291876" y="5080"/>
                  </a:lnTo>
                  <a:lnTo>
                    <a:pt x="1275793" y="5080"/>
                  </a:lnTo>
                  <a:lnTo>
                    <a:pt x="1259689" y="6350"/>
                  </a:lnTo>
                  <a:lnTo>
                    <a:pt x="1243616" y="6350"/>
                  </a:lnTo>
                  <a:lnTo>
                    <a:pt x="1227658" y="7620"/>
                  </a:lnTo>
                  <a:lnTo>
                    <a:pt x="1131169" y="10160"/>
                  </a:lnTo>
                  <a:lnTo>
                    <a:pt x="1115086" y="10160"/>
                  </a:lnTo>
                  <a:lnTo>
                    <a:pt x="1099024" y="11430"/>
                  </a:lnTo>
                  <a:lnTo>
                    <a:pt x="1082940" y="11430"/>
                  </a:lnTo>
                  <a:lnTo>
                    <a:pt x="1034753" y="12700"/>
                  </a:lnTo>
                  <a:lnTo>
                    <a:pt x="1030649" y="15240"/>
                  </a:lnTo>
                  <a:lnTo>
                    <a:pt x="1025172" y="16510"/>
                  </a:lnTo>
                  <a:lnTo>
                    <a:pt x="1336577" y="16510"/>
                  </a:lnTo>
                  <a:lnTo>
                    <a:pt x="1337760" y="11430"/>
                  </a:lnTo>
                  <a:lnTo>
                    <a:pt x="1344514" y="0"/>
                  </a:lnTo>
                  <a:close/>
                </a:path>
                <a:path w="1344930" h="325120">
                  <a:moveTo>
                    <a:pt x="699203" y="11430"/>
                  </a:moveTo>
                  <a:lnTo>
                    <a:pt x="441023" y="11430"/>
                  </a:lnTo>
                  <a:lnTo>
                    <a:pt x="426981" y="12700"/>
                  </a:lnTo>
                  <a:lnTo>
                    <a:pt x="734134" y="12700"/>
                  </a:lnTo>
                  <a:lnTo>
                    <a:pt x="699203" y="11430"/>
                  </a:lnTo>
                  <a:close/>
                </a:path>
                <a:path w="1344930" h="325120">
                  <a:moveTo>
                    <a:pt x="641331" y="10160"/>
                  </a:moveTo>
                  <a:lnTo>
                    <a:pt x="554014" y="10160"/>
                  </a:lnTo>
                  <a:lnTo>
                    <a:pt x="539973" y="11430"/>
                  </a:lnTo>
                  <a:lnTo>
                    <a:pt x="667833" y="11430"/>
                  </a:lnTo>
                  <a:lnTo>
                    <a:pt x="641331" y="10160"/>
                  </a:lnTo>
                  <a:close/>
                </a:path>
                <a:path w="1344930" h="325120">
                  <a:moveTo>
                    <a:pt x="607677" y="8890"/>
                  </a:moveTo>
                  <a:lnTo>
                    <a:pt x="594997" y="8890"/>
                  </a:lnTo>
                  <a:lnTo>
                    <a:pt x="589542" y="10160"/>
                  </a:lnTo>
                  <a:lnTo>
                    <a:pt x="620933" y="10160"/>
                  </a:lnTo>
                  <a:lnTo>
                    <a:pt x="607677" y="8890"/>
                  </a:lnTo>
                  <a:close/>
                </a:path>
              </a:pathLst>
            </a:custGeom>
            <a:solidFill>
              <a:srgbClr val="0F9FDA"/>
            </a:solidFill>
          </p:spPr>
          <p:txBody>
            <a:bodyPr wrap="square" lIns="0" tIns="0" rIns="0" bIns="0" rtlCol="0"/>
            <a:lstStyle/>
            <a:p>
              <a:pPr defTabSz="554492"/>
              <a:endParaRPr sz="1092" kern="0">
                <a:solidFill>
                  <a:sysClr val="windowText" lastClr="000000"/>
                </a:solidFill>
              </a:endParaRPr>
            </a:p>
          </p:txBody>
        </p:sp>
        <p:pic>
          <p:nvPicPr>
            <p:cNvPr id="211" name="object 211"/>
            <p:cNvPicPr/>
            <p:nvPr/>
          </p:nvPicPr>
          <p:blipFill>
            <a:blip r:embed="rId56" cstate="print"/>
            <a:stretch>
              <a:fillRect/>
            </a:stretch>
          </p:blipFill>
          <p:spPr>
            <a:xfrm>
              <a:off x="16168450" y="9897908"/>
              <a:ext cx="271059" cy="209551"/>
            </a:xfrm>
            <a:prstGeom prst="rect">
              <a:avLst/>
            </a:prstGeom>
          </p:spPr>
        </p:pic>
        <p:sp>
          <p:nvSpPr>
            <p:cNvPr id="212" name="object 212"/>
            <p:cNvSpPr/>
            <p:nvPr/>
          </p:nvSpPr>
          <p:spPr>
            <a:xfrm>
              <a:off x="16467684" y="9896328"/>
              <a:ext cx="354330" cy="211454"/>
            </a:xfrm>
            <a:custGeom>
              <a:avLst/>
              <a:gdLst/>
              <a:ahLst/>
              <a:cxnLst/>
              <a:rect l="l" t="t" r="r" b="b"/>
              <a:pathLst>
                <a:path w="354330" h="211454">
                  <a:moveTo>
                    <a:pt x="49847" y="181521"/>
                  </a:moveTo>
                  <a:lnTo>
                    <a:pt x="673" y="181521"/>
                  </a:lnTo>
                  <a:lnTo>
                    <a:pt x="673" y="194818"/>
                  </a:lnTo>
                  <a:lnTo>
                    <a:pt x="19456" y="194818"/>
                  </a:lnTo>
                  <a:lnTo>
                    <a:pt x="19456" y="207086"/>
                  </a:lnTo>
                  <a:lnTo>
                    <a:pt x="29781" y="207086"/>
                  </a:lnTo>
                  <a:lnTo>
                    <a:pt x="29781" y="194818"/>
                  </a:lnTo>
                  <a:lnTo>
                    <a:pt x="38735" y="194818"/>
                  </a:lnTo>
                  <a:lnTo>
                    <a:pt x="38735" y="209054"/>
                  </a:lnTo>
                  <a:lnTo>
                    <a:pt x="49847" y="209054"/>
                  </a:lnTo>
                  <a:lnTo>
                    <a:pt x="49847" y="181521"/>
                  </a:lnTo>
                  <a:close/>
                </a:path>
                <a:path w="354330" h="211454">
                  <a:moveTo>
                    <a:pt x="49847" y="104038"/>
                  </a:moveTo>
                  <a:lnTo>
                    <a:pt x="38671" y="104038"/>
                  </a:lnTo>
                  <a:lnTo>
                    <a:pt x="38671" y="112928"/>
                  </a:lnTo>
                  <a:lnTo>
                    <a:pt x="673" y="112928"/>
                  </a:lnTo>
                  <a:lnTo>
                    <a:pt x="673" y="126149"/>
                  </a:lnTo>
                  <a:lnTo>
                    <a:pt x="38671" y="126149"/>
                  </a:lnTo>
                  <a:lnTo>
                    <a:pt x="38671" y="134962"/>
                  </a:lnTo>
                  <a:lnTo>
                    <a:pt x="49847" y="134962"/>
                  </a:lnTo>
                  <a:lnTo>
                    <a:pt x="49847" y="104038"/>
                  </a:lnTo>
                  <a:close/>
                </a:path>
                <a:path w="354330" h="211454">
                  <a:moveTo>
                    <a:pt x="49847" y="70472"/>
                  </a:moveTo>
                  <a:lnTo>
                    <a:pt x="39331" y="70472"/>
                  </a:lnTo>
                  <a:lnTo>
                    <a:pt x="39331" y="83769"/>
                  </a:lnTo>
                  <a:lnTo>
                    <a:pt x="39331" y="88519"/>
                  </a:lnTo>
                  <a:lnTo>
                    <a:pt x="38455" y="89268"/>
                  </a:lnTo>
                  <a:lnTo>
                    <a:pt x="29908" y="89268"/>
                  </a:lnTo>
                  <a:lnTo>
                    <a:pt x="28409" y="88861"/>
                  </a:lnTo>
                  <a:lnTo>
                    <a:pt x="28409" y="83769"/>
                  </a:lnTo>
                  <a:lnTo>
                    <a:pt x="39331" y="83769"/>
                  </a:lnTo>
                  <a:lnTo>
                    <a:pt x="39331" y="70472"/>
                  </a:lnTo>
                  <a:lnTo>
                    <a:pt x="673" y="70472"/>
                  </a:lnTo>
                  <a:lnTo>
                    <a:pt x="673" y="83769"/>
                  </a:lnTo>
                  <a:lnTo>
                    <a:pt x="18859" y="83769"/>
                  </a:lnTo>
                  <a:lnTo>
                    <a:pt x="18859" y="85267"/>
                  </a:lnTo>
                  <a:lnTo>
                    <a:pt x="673" y="90487"/>
                  </a:lnTo>
                  <a:lnTo>
                    <a:pt x="673" y="104394"/>
                  </a:lnTo>
                  <a:lnTo>
                    <a:pt x="22390" y="96799"/>
                  </a:lnTo>
                  <a:lnTo>
                    <a:pt x="24625" y="100533"/>
                  </a:lnTo>
                  <a:lnTo>
                    <a:pt x="28956" y="102425"/>
                  </a:lnTo>
                  <a:lnTo>
                    <a:pt x="44018" y="102425"/>
                  </a:lnTo>
                  <a:lnTo>
                    <a:pt x="49847" y="97955"/>
                  </a:lnTo>
                  <a:lnTo>
                    <a:pt x="49847" y="96799"/>
                  </a:lnTo>
                  <a:lnTo>
                    <a:pt x="49847" y="89268"/>
                  </a:lnTo>
                  <a:lnTo>
                    <a:pt x="49847" y="70472"/>
                  </a:lnTo>
                  <a:close/>
                </a:path>
                <a:path w="354330" h="211454">
                  <a:moveTo>
                    <a:pt x="49847" y="41109"/>
                  </a:moveTo>
                  <a:lnTo>
                    <a:pt x="35471" y="37680"/>
                  </a:lnTo>
                  <a:lnTo>
                    <a:pt x="35471" y="48577"/>
                  </a:lnTo>
                  <a:lnTo>
                    <a:pt x="35471" y="48704"/>
                  </a:lnTo>
                  <a:lnTo>
                    <a:pt x="18986" y="51562"/>
                  </a:lnTo>
                  <a:lnTo>
                    <a:pt x="18986" y="45783"/>
                  </a:lnTo>
                  <a:lnTo>
                    <a:pt x="35471" y="48577"/>
                  </a:lnTo>
                  <a:lnTo>
                    <a:pt x="35471" y="37680"/>
                  </a:lnTo>
                  <a:lnTo>
                    <a:pt x="673" y="29375"/>
                  </a:lnTo>
                  <a:lnTo>
                    <a:pt x="673" y="42672"/>
                  </a:lnTo>
                  <a:lnTo>
                    <a:pt x="9626" y="44157"/>
                  </a:lnTo>
                  <a:lnTo>
                    <a:pt x="9626" y="53174"/>
                  </a:lnTo>
                  <a:lnTo>
                    <a:pt x="673" y="54737"/>
                  </a:lnTo>
                  <a:lnTo>
                    <a:pt x="673" y="68237"/>
                  </a:lnTo>
                  <a:lnTo>
                    <a:pt x="49847" y="56502"/>
                  </a:lnTo>
                  <a:lnTo>
                    <a:pt x="49847" y="51562"/>
                  </a:lnTo>
                  <a:lnTo>
                    <a:pt x="49847" y="45783"/>
                  </a:lnTo>
                  <a:lnTo>
                    <a:pt x="49847" y="41109"/>
                  </a:lnTo>
                  <a:close/>
                </a:path>
                <a:path w="354330" h="211454">
                  <a:moveTo>
                    <a:pt x="49847" y="0"/>
                  </a:moveTo>
                  <a:lnTo>
                    <a:pt x="39268" y="0"/>
                  </a:lnTo>
                  <a:lnTo>
                    <a:pt x="39268" y="13296"/>
                  </a:lnTo>
                  <a:lnTo>
                    <a:pt x="39268" y="18313"/>
                  </a:lnTo>
                  <a:lnTo>
                    <a:pt x="37846" y="18986"/>
                  </a:lnTo>
                  <a:lnTo>
                    <a:pt x="27736" y="18986"/>
                  </a:lnTo>
                  <a:lnTo>
                    <a:pt x="26035" y="18313"/>
                  </a:lnTo>
                  <a:lnTo>
                    <a:pt x="26035" y="13296"/>
                  </a:lnTo>
                  <a:lnTo>
                    <a:pt x="39268" y="13296"/>
                  </a:lnTo>
                  <a:lnTo>
                    <a:pt x="39268" y="0"/>
                  </a:lnTo>
                  <a:lnTo>
                    <a:pt x="673" y="0"/>
                  </a:lnTo>
                  <a:lnTo>
                    <a:pt x="673" y="13296"/>
                  </a:lnTo>
                  <a:lnTo>
                    <a:pt x="16281" y="13296"/>
                  </a:lnTo>
                  <a:lnTo>
                    <a:pt x="16281" y="27000"/>
                  </a:lnTo>
                  <a:lnTo>
                    <a:pt x="22440" y="32296"/>
                  </a:lnTo>
                  <a:lnTo>
                    <a:pt x="43548" y="32296"/>
                  </a:lnTo>
                  <a:lnTo>
                    <a:pt x="49847" y="26657"/>
                  </a:lnTo>
                  <a:lnTo>
                    <a:pt x="49847" y="18986"/>
                  </a:lnTo>
                  <a:lnTo>
                    <a:pt x="49847" y="0"/>
                  </a:lnTo>
                  <a:close/>
                </a:path>
                <a:path w="354330" h="211454">
                  <a:moveTo>
                    <a:pt x="50533" y="149428"/>
                  </a:moveTo>
                  <a:lnTo>
                    <a:pt x="43878" y="143598"/>
                  </a:lnTo>
                  <a:lnTo>
                    <a:pt x="39878" y="143598"/>
                  </a:lnTo>
                  <a:lnTo>
                    <a:pt x="39878" y="157848"/>
                  </a:lnTo>
                  <a:lnTo>
                    <a:pt x="39878" y="163271"/>
                  </a:lnTo>
                  <a:lnTo>
                    <a:pt x="38455" y="164160"/>
                  </a:lnTo>
                  <a:lnTo>
                    <a:pt x="11874" y="164160"/>
                  </a:lnTo>
                  <a:lnTo>
                    <a:pt x="10426" y="163271"/>
                  </a:lnTo>
                  <a:lnTo>
                    <a:pt x="10312" y="157848"/>
                  </a:lnTo>
                  <a:lnTo>
                    <a:pt x="11874" y="156819"/>
                  </a:lnTo>
                  <a:lnTo>
                    <a:pt x="38455" y="156819"/>
                  </a:lnTo>
                  <a:lnTo>
                    <a:pt x="39878" y="157848"/>
                  </a:lnTo>
                  <a:lnTo>
                    <a:pt x="39878" y="143598"/>
                  </a:lnTo>
                  <a:lnTo>
                    <a:pt x="6642" y="143598"/>
                  </a:lnTo>
                  <a:lnTo>
                    <a:pt x="0" y="149428"/>
                  </a:lnTo>
                  <a:lnTo>
                    <a:pt x="0" y="171551"/>
                  </a:lnTo>
                  <a:lnTo>
                    <a:pt x="6642" y="177457"/>
                  </a:lnTo>
                  <a:lnTo>
                    <a:pt x="43878" y="177457"/>
                  </a:lnTo>
                  <a:lnTo>
                    <a:pt x="50533" y="171551"/>
                  </a:lnTo>
                  <a:lnTo>
                    <a:pt x="50533" y="164160"/>
                  </a:lnTo>
                  <a:lnTo>
                    <a:pt x="50533" y="156819"/>
                  </a:lnTo>
                  <a:lnTo>
                    <a:pt x="50533" y="149428"/>
                  </a:lnTo>
                  <a:close/>
                </a:path>
                <a:path w="354330" h="211454">
                  <a:moveTo>
                    <a:pt x="202095" y="164147"/>
                  </a:moveTo>
                  <a:lnTo>
                    <a:pt x="141528" y="164147"/>
                  </a:lnTo>
                  <a:lnTo>
                    <a:pt x="141528" y="123507"/>
                  </a:lnTo>
                  <a:lnTo>
                    <a:pt x="183057" y="123507"/>
                  </a:lnTo>
                  <a:lnTo>
                    <a:pt x="183057" y="82867"/>
                  </a:lnTo>
                  <a:lnTo>
                    <a:pt x="141528" y="82867"/>
                  </a:lnTo>
                  <a:lnTo>
                    <a:pt x="141528" y="48577"/>
                  </a:lnTo>
                  <a:lnTo>
                    <a:pt x="200367" y="48577"/>
                  </a:lnTo>
                  <a:lnTo>
                    <a:pt x="200367" y="1587"/>
                  </a:lnTo>
                  <a:lnTo>
                    <a:pt x="85026" y="1587"/>
                  </a:lnTo>
                  <a:lnTo>
                    <a:pt x="85026" y="48577"/>
                  </a:lnTo>
                  <a:lnTo>
                    <a:pt x="85026" y="82867"/>
                  </a:lnTo>
                  <a:lnTo>
                    <a:pt x="85026" y="123507"/>
                  </a:lnTo>
                  <a:lnTo>
                    <a:pt x="85026" y="164147"/>
                  </a:lnTo>
                  <a:lnTo>
                    <a:pt x="85026" y="211137"/>
                  </a:lnTo>
                  <a:lnTo>
                    <a:pt x="202095" y="211137"/>
                  </a:lnTo>
                  <a:lnTo>
                    <a:pt x="202095" y="164147"/>
                  </a:lnTo>
                  <a:close/>
                </a:path>
                <a:path w="354330" h="211454">
                  <a:moveTo>
                    <a:pt x="354215" y="1460"/>
                  </a:moveTo>
                  <a:lnTo>
                    <a:pt x="232371" y="1460"/>
                  </a:lnTo>
                  <a:lnTo>
                    <a:pt x="232371" y="48450"/>
                  </a:lnTo>
                  <a:lnTo>
                    <a:pt x="265188" y="48450"/>
                  </a:lnTo>
                  <a:lnTo>
                    <a:pt x="265188" y="164020"/>
                  </a:lnTo>
                  <a:lnTo>
                    <a:pt x="232371" y="164020"/>
                  </a:lnTo>
                  <a:lnTo>
                    <a:pt x="232371" y="211010"/>
                  </a:lnTo>
                  <a:lnTo>
                    <a:pt x="354215" y="211010"/>
                  </a:lnTo>
                  <a:lnTo>
                    <a:pt x="354215" y="164020"/>
                  </a:lnTo>
                  <a:lnTo>
                    <a:pt x="321411" y="164020"/>
                  </a:lnTo>
                  <a:lnTo>
                    <a:pt x="321411" y="48450"/>
                  </a:lnTo>
                  <a:lnTo>
                    <a:pt x="354215" y="48450"/>
                  </a:lnTo>
                  <a:lnTo>
                    <a:pt x="354215" y="1460"/>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grpSp>
      <p:grpSp>
        <p:nvGrpSpPr>
          <p:cNvPr id="213" name="object 213">
            <a:extLst>
              <a:ext uri="{C183D7F6-B498-43B3-948B-1728B52AA6E4}">
                <adec:decorative xmlns:adec="http://schemas.microsoft.com/office/drawing/2017/decorative" val="1"/>
              </a:ext>
            </a:extLst>
          </p:cNvPr>
          <p:cNvGrpSpPr/>
          <p:nvPr/>
        </p:nvGrpSpPr>
        <p:grpSpPr>
          <a:xfrm>
            <a:off x="8492118" y="5777240"/>
            <a:ext cx="910293" cy="574516"/>
            <a:chOff x="14003427" y="9527097"/>
            <a:chExt cx="1501140" cy="947419"/>
          </a:xfrm>
        </p:grpSpPr>
        <p:sp>
          <p:nvSpPr>
            <p:cNvPr id="214" name="object 214"/>
            <p:cNvSpPr/>
            <p:nvPr/>
          </p:nvSpPr>
          <p:spPr>
            <a:xfrm>
              <a:off x="14003427" y="9527097"/>
              <a:ext cx="1501140" cy="947419"/>
            </a:xfrm>
            <a:custGeom>
              <a:avLst/>
              <a:gdLst/>
              <a:ahLst/>
              <a:cxnLst/>
              <a:rect l="l" t="t" r="r" b="b"/>
              <a:pathLst>
                <a:path w="1501140" h="947420">
                  <a:moveTo>
                    <a:pt x="16900" y="0"/>
                  </a:moveTo>
                  <a:lnTo>
                    <a:pt x="15947" y="848"/>
                  </a:lnTo>
                  <a:lnTo>
                    <a:pt x="17643" y="6408"/>
                  </a:lnTo>
                  <a:lnTo>
                    <a:pt x="17737" y="8460"/>
                  </a:lnTo>
                  <a:lnTo>
                    <a:pt x="17078" y="11853"/>
                  </a:lnTo>
                  <a:lnTo>
                    <a:pt x="16900" y="14565"/>
                  </a:lnTo>
                  <a:lnTo>
                    <a:pt x="16983" y="16868"/>
                  </a:lnTo>
                  <a:lnTo>
                    <a:pt x="17936" y="19884"/>
                  </a:lnTo>
                  <a:lnTo>
                    <a:pt x="18973" y="21528"/>
                  </a:lnTo>
                  <a:lnTo>
                    <a:pt x="22994" y="26103"/>
                  </a:lnTo>
                  <a:lnTo>
                    <a:pt x="24658" y="28711"/>
                  </a:lnTo>
                  <a:lnTo>
                    <a:pt x="28470" y="33056"/>
                  </a:lnTo>
                  <a:lnTo>
                    <a:pt x="29308" y="34250"/>
                  </a:lnTo>
                  <a:lnTo>
                    <a:pt x="29789" y="37454"/>
                  </a:lnTo>
                  <a:lnTo>
                    <a:pt x="29276" y="52898"/>
                  </a:lnTo>
                  <a:lnTo>
                    <a:pt x="23863" y="63265"/>
                  </a:lnTo>
                  <a:lnTo>
                    <a:pt x="20491" y="62594"/>
                  </a:lnTo>
                  <a:lnTo>
                    <a:pt x="19109" y="62961"/>
                  </a:lnTo>
                  <a:lnTo>
                    <a:pt x="18344" y="64301"/>
                  </a:lnTo>
                  <a:lnTo>
                    <a:pt x="18439" y="66333"/>
                  </a:lnTo>
                  <a:lnTo>
                    <a:pt x="20282" y="69652"/>
                  </a:lnTo>
                  <a:lnTo>
                    <a:pt x="22020" y="70898"/>
                  </a:lnTo>
                  <a:lnTo>
                    <a:pt x="23077" y="72102"/>
                  </a:lnTo>
                  <a:lnTo>
                    <a:pt x="23465" y="73254"/>
                  </a:lnTo>
                  <a:lnTo>
                    <a:pt x="22711" y="74353"/>
                  </a:lnTo>
                  <a:lnTo>
                    <a:pt x="20533" y="76489"/>
                  </a:lnTo>
                  <a:lnTo>
                    <a:pt x="19769" y="77798"/>
                  </a:lnTo>
                  <a:lnTo>
                    <a:pt x="24868" y="83599"/>
                  </a:lnTo>
                  <a:lnTo>
                    <a:pt x="28512" y="83348"/>
                  </a:lnTo>
                  <a:lnTo>
                    <a:pt x="33496" y="84363"/>
                  </a:lnTo>
                  <a:lnTo>
                    <a:pt x="43852" y="104112"/>
                  </a:lnTo>
                  <a:lnTo>
                    <a:pt x="45443" y="111284"/>
                  </a:lnTo>
                  <a:lnTo>
                    <a:pt x="32752" y="136215"/>
                  </a:lnTo>
                  <a:lnTo>
                    <a:pt x="32197" y="137765"/>
                  </a:lnTo>
                  <a:lnTo>
                    <a:pt x="32103" y="139346"/>
                  </a:lnTo>
                  <a:lnTo>
                    <a:pt x="33140" y="141000"/>
                  </a:lnTo>
                  <a:lnTo>
                    <a:pt x="34145" y="143116"/>
                  </a:lnTo>
                  <a:lnTo>
                    <a:pt x="34281" y="144508"/>
                  </a:lnTo>
                  <a:lnTo>
                    <a:pt x="33705" y="146519"/>
                  </a:lnTo>
                  <a:lnTo>
                    <a:pt x="32093" y="150508"/>
                  </a:lnTo>
                  <a:lnTo>
                    <a:pt x="31088" y="152037"/>
                  </a:lnTo>
                  <a:lnTo>
                    <a:pt x="30794" y="153147"/>
                  </a:lnTo>
                  <a:lnTo>
                    <a:pt x="31046" y="159984"/>
                  </a:lnTo>
                  <a:lnTo>
                    <a:pt x="29904" y="163576"/>
                  </a:lnTo>
                  <a:lnTo>
                    <a:pt x="29119" y="165345"/>
                  </a:lnTo>
                  <a:lnTo>
                    <a:pt x="24700" y="169858"/>
                  </a:lnTo>
                  <a:lnTo>
                    <a:pt x="24428" y="170528"/>
                  </a:lnTo>
                  <a:lnTo>
                    <a:pt x="24083" y="172549"/>
                  </a:lnTo>
                  <a:lnTo>
                    <a:pt x="23339" y="180685"/>
                  </a:lnTo>
                  <a:lnTo>
                    <a:pt x="22198" y="184476"/>
                  </a:lnTo>
                  <a:lnTo>
                    <a:pt x="21245" y="185114"/>
                  </a:lnTo>
                  <a:lnTo>
                    <a:pt x="20271" y="186193"/>
                  </a:lnTo>
                  <a:lnTo>
                    <a:pt x="19172" y="189303"/>
                  </a:lnTo>
                  <a:lnTo>
                    <a:pt x="18931" y="193156"/>
                  </a:lnTo>
                  <a:lnTo>
                    <a:pt x="18606" y="194747"/>
                  </a:lnTo>
                  <a:lnTo>
                    <a:pt x="17852" y="195826"/>
                  </a:lnTo>
                  <a:lnTo>
                    <a:pt x="16900" y="196454"/>
                  </a:lnTo>
                  <a:lnTo>
                    <a:pt x="12481" y="198224"/>
                  </a:lnTo>
                  <a:lnTo>
                    <a:pt x="10764" y="200161"/>
                  </a:lnTo>
                  <a:lnTo>
                    <a:pt x="9224" y="203019"/>
                  </a:lnTo>
                  <a:lnTo>
                    <a:pt x="8900" y="204590"/>
                  </a:lnTo>
                  <a:lnTo>
                    <a:pt x="7580" y="207459"/>
                  </a:lnTo>
                  <a:lnTo>
                    <a:pt x="3874" y="212255"/>
                  </a:lnTo>
                  <a:lnTo>
                    <a:pt x="1790" y="216464"/>
                  </a:lnTo>
                  <a:lnTo>
                    <a:pt x="701" y="219344"/>
                  </a:lnTo>
                  <a:lnTo>
                    <a:pt x="0" y="223396"/>
                  </a:lnTo>
                  <a:lnTo>
                    <a:pt x="293" y="225909"/>
                  </a:lnTo>
                  <a:lnTo>
                    <a:pt x="20721" y="248139"/>
                  </a:lnTo>
                  <a:lnTo>
                    <a:pt x="22690" y="250076"/>
                  </a:lnTo>
                  <a:lnTo>
                    <a:pt x="25203" y="253416"/>
                  </a:lnTo>
                  <a:lnTo>
                    <a:pt x="25350" y="254788"/>
                  </a:lnTo>
                  <a:lnTo>
                    <a:pt x="24585" y="256107"/>
                  </a:lnTo>
                  <a:lnTo>
                    <a:pt x="21926" y="257981"/>
                  </a:lnTo>
                  <a:lnTo>
                    <a:pt x="20920" y="259510"/>
                  </a:lnTo>
                  <a:lnTo>
                    <a:pt x="20878" y="260191"/>
                  </a:lnTo>
                  <a:lnTo>
                    <a:pt x="21276" y="261143"/>
                  </a:lnTo>
                  <a:lnTo>
                    <a:pt x="26334" y="264410"/>
                  </a:lnTo>
                  <a:lnTo>
                    <a:pt x="27182" y="265374"/>
                  </a:lnTo>
                  <a:lnTo>
                    <a:pt x="29423" y="269604"/>
                  </a:lnTo>
                  <a:lnTo>
                    <a:pt x="29999" y="271258"/>
                  </a:lnTo>
                  <a:lnTo>
                    <a:pt x="30114" y="273080"/>
                  </a:lnTo>
                  <a:lnTo>
                    <a:pt x="29957" y="275572"/>
                  </a:lnTo>
                  <a:lnTo>
                    <a:pt x="30072" y="277394"/>
                  </a:lnTo>
                  <a:lnTo>
                    <a:pt x="31109" y="279049"/>
                  </a:lnTo>
                  <a:lnTo>
                    <a:pt x="32417" y="279813"/>
                  </a:lnTo>
                  <a:lnTo>
                    <a:pt x="33779" y="283541"/>
                  </a:lnTo>
                  <a:lnTo>
                    <a:pt x="33559" y="294242"/>
                  </a:lnTo>
                  <a:lnTo>
                    <a:pt x="43663" y="296210"/>
                  </a:lnTo>
                  <a:lnTo>
                    <a:pt x="49045" y="298168"/>
                  </a:lnTo>
                  <a:lnTo>
                    <a:pt x="52930" y="301362"/>
                  </a:lnTo>
                  <a:lnTo>
                    <a:pt x="55788" y="313812"/>
                  </a:lnTo>
                  <a:lnTo>
                    <a:pt x="52249" y="326817"/>
                  </a:lnTo>
                  <a:lnTo>
                    <a:pt x="50783" y="339476"/>
                  </a:lnTo>
                  <a:lnTo>
                    <a:pt x="58134" y="349036"/>
                  </a:lnTo>
                  <a:lnTo>
                    <a:pt x="58291" y="353821"/>
                  </a:lnTo>
                  <a:lnTo>
                    <a:pt x="61526" y="356523"/>
                  </a:lnTo>
                  <a:lnTo>
                    <a:pt x="64008" y="360543"/>
                  </a:lnTo>
                  <a:lnTo>
                    <a:pt x="65055" y="365632"/>
                  </a:lnTo>
                  <a:lnTo>
                    <a:pt x="65296" y="372711"/>
                  </a:lnTo>
                  <a:lnTo>
                    <a:pt x="64029" y="378313"/>
                  </a:lnTo>
                  <a:lnTo>
                    <a:pt x="61903" y="383401"/>
                  </a:lnTo>
                  <a:lnTo>
                    <a:pt x="60877" y="388794"/>
                  </a:lnTo>
                  <a:lnTo>
                    <a:pt x="62919" y="396218"/>
                  </a:lnTo>
                  <a:lnTo>
                    <a:pt x="66071" y="400982"/>
                  </a:lnTo>
                  <a:lnTo>
                    <a:pt x="73694" y="406228"/>
                  </a:lnTo>
                  <a:lnTo>
                    <a:pt x="77767" y="410113"/>
                  </a:lnTo>
                  <a:lnTo>
                    <a:pt x="80175" y="415264"/>
                  </a:lnTo>
                  <a:lnTo>
                    <a:pt x="80269" y="420971"/>
                  </a:lnTo>
                  <a:lnTo>
                    <a:pt x="80112" y="427117"/>
                  </a:lnTo>
                  <a:lnTo>
                    <a:pt x="80824" y="433986"/>
                  </a:lnTo>
                  <a:lnTo>
                    <a:pt x="87138" y="442782"/>
                  </a:lnTo>
                  <a:lnTo>
                    <a:pt x="96541" y="448625"/>
                  </a:lnTo>
                  <a:lnTo>
                    <a:pt x="104740" y="455514"/>
                  </a:lnTo>
                  <a:lnTo>
                    <a:pt x="107169" y="467713"/>
                  </a:lnTo>
                  <a:lnTo>
                    <a:pt x="106310" y="470404"/>
                  </a:lnTo>
                  <a:lnTo>
                    <a:pt x="103661" y="476393"/>
                  </a:lnTo>
                  <a:lnTo>
                    <a:pt x="103452" y="479796"/>
                  </a:lnTo>
                  <a:lnTo>
                    <a:pt x="104185" y="482571"/>
                  </a:lnTo>
                  <a:lnTo>
                    <a:pt x="108572" y="492382"/>
                  </a:lnTo>
                  <a:lnTo>
                    <a:pt x="122027" y="506906"/>
                  </a:lnTo>
                  <a:lnTo>
                    <a:pt x="124100" y="513848"/>
                  </a:lnTo>
                  <a:lnTo>
                    <a:pt x="123043" y="519690"/>
                  </a:lnTo>
                  <a:lnTo>
                    <a:pt x="120896" y="525031"/>
                  </a:lnTo>
                  <a:lnTo>
                    <a:pt x="119640" y="530653"/>
                  </a:lnTo>
                  <a:lnTo>
                    <a:pt x="119839" y="534758"/>
                  </a:lnTo>
                  <a:lnTo>
                    <a:pt x="120195" y="536371"/>
                  </a:lnTo>
                  <a:lnTo>
                    <a:pt x="119409" y="537910"/>
                  </a:lnTo>
                  <a:lnTo>
                    <a:pt x="116949" y="540946"/>
                  </a:lnTo>
                  <a:lnTo>
                    <a:pt x="115431" y="543344"/>
                  </a:lnTo>
                  <a:lnTo>
                    <a:pt x="114614" y="545564"/>
                  </a:lnTo>
                  <a:lnTo>
                    <a:pt x="114268" y="558318"/>
                  </a:lnTo>
                  <a:lnTo>
                    <a:pt x="114760" y="565166"/>
                  </a:lnTo>
                  <a:lnTo>
                    <a:pt x="116247" y="570485"/>
                  </a:lnTo>
                  <a:lnTo>
                    <a:pt x="119493" y="572998"/>
                  </a:lnTo>
                  <a:lnTo>
                    <a:pt x="119336" y="575469"/>
                  </a:lnTo>
                  <a:lnTo>
                    <a:pt x="117818" y="581532"/>
                  </a:lnTo>
                  <a:lnTo>
                    <a:pt x="117891" y="587678"/>
                  </a:lnTo>
                  <a:lnTo>
                    <a:pt x="122886" y="591385"/>
                  </a:lnTo>
                  <a:lnTo>
                    <a:pt x="125619" y="591332"/>
                  </a:lnTo>
                  <a:lnTo>
                    <a:pt x="130393" y="588453"/>
                  </a:lnTo>
                  <a:lnTo>
                    <a:pt x="132467" y="587898"/>
                  </a:lnTo>
                  <a:lnTo>
                    <a:pt x="135367" y="588767"/>
                  </a:lnTo>
                  <a:lnTo>
                    <a:pt x="138184" y="590976"/>
                  </a:lnTo>
                  <a:lnTo>
                    <a:pt x="139859" y="593133"/>
                  </a:lnTo>
                  <a:lnTo>
                    <a:pt x="139576" y="594044"/>
                  </a:lnTo>
                  <a:lnTo>
                    <a:pt x="138362" y="595311"/>
                  </a:lnTo>
                  <a:lnTo>
                    <a:pt x="137011" y="598861"/>
                  </a:lnTo>
                  <a:lnTo>
                    <a:pt x="135859" y="602672"/>
                  </a:lnTo>
                  <a:lnTo>
                    <a:pt x="135221" y="605615"/>
                  </a:lnTo>
                  <a:lnTo>
                    <a:pt x="136603" y="609112"/>
                  </a:lnTo>
                  <a:lnTo>
                    <a:pt x="139650" y="611122"/>
                  </a:lnTo>
                  <a:lnTo>
                    <a:pt x="149042" y="613520"/>
                  </a:lnTo>
                  <a:lnTo>
                    <a:pt x="151094" y="613426"/>
                  </a:lnTo>
                  <a:lnTo>
                    <a:pt x="152634" y="614201"/>
                  </a:lnTo>
                  <a:lnTo>
                    <a:pt x="154089" y="617248"/>
                  </a:lnTo>
                  <a:lnTo>
                    <a:pt x="151450" y="629603"/>
                  </a:lnTo>
                  <a:lnTo>
                    <a:pt x="151230" y="633017"/>
                  </a:lnTo>
                  <a:lnTo>
                    <a:pt x="145283" y="651980"/>
                  </a:lnTo>
                  <a:lnTo>
                    <a:pt x="149000" y="654262"/>
                  </a:lnTo>
                  <a:lnTo>
                    <a:pt x="159482" y="658116"/>
                  </a:lnTo>
                  <a:lnTo>
                    <a:pt x="163523" y="658828"/>
                  </a:lnTo>
                  <a:lnTo>
                    <a:pt x="165638" y="661456"/>
                  </a:lnTo>
                  <a:lnTo>
                    <a:pt x="162089" y="667361"/>
                  </a:lnTo>
                  <a:lnTo>
                    <a:pt x="156979" y="672733"/>
                  </a:lnTo>
                  <a:lnTo>
                    <a:pt x="154403" y="673927"/>
                  </a:lnTo>
                  <a:lnTo>
                    <a:pt x="152236" y="686795"/>
                  </a:lnTo>
                  <a:lnTo>
                    <a:pt x="152152" y="691790"/>
                  </a:lnTo>
                  <a:lnTo>
                    <a:pt x="155325" y="695622"/>
                  </a:lnTo>
                  <a:lnTo>
                    <a:pt x="165775" y="699224"/>
                  </a:lnTo>
                  <a:lnTo>
                    <a:pt x="168801" y="701685"/>
                  </a:lnTo>
                  <a:lnTo>
                    <a:pt x="163199" y="704093"/>
                  </a:lnTo>
                  <a:lnTo>
                    <a:pt x="164277" y="708721"/>
                  </a:lnTo>
                  <a:lnTo>
                    <a:pt x="164570" y="718512"/>
                  </a:lnTo>
                  <a:lnTo>
                    <a:pt x="165900" y="722710"/>
                  </a:lnTo>
                  <a:lnTo>
                    <a:pt x="162424" y="731129"/>
                  </a:lnTo>
                  <a:lnTo>
                    <a:pt x="160937" y="733077"/>
                  </a:lnTo>
                  <a:lnTo>
                    <a:pt x="160822" y="734909"/>
                  </a:lnTo>
                  <a:lnTo>
                    <a:pt x="161911" y="735663"/>
                  </a:lnTo>
                  <a:lnTo>
                    <a:pt x="162529" y="736605"/>
                  </a:lnTo>
                  <a:lnTo>
                    <a:pt x="162916" y="737768"/>
                  </a:lnTo>
                  <a:lnTo>
                    <a:pt x="164937" y="741757"/>
                  </a:lnTo>
                  <a:lnTo>
                    <a:pt x="164162" y="743296"/>
                  </a:lnTo>
                  <a:lnTo>
                    <a:pt x="162707" y="744794"/>
                  </a:lnTo>
                  <a:lnTo>
                    <a:pt x="162078" y="747506"/>
                  </a:lnTo>
                  <a:lnTo>
                    <a:pt x="163230" y="750961"/>
                  </a:lnTo>
                  <a:lnTo>
                    <a:pt x="165125" y="753380"/>
                  </a:lnTo>
                  <a:lnTo>
                    <a:pt x="169230" y="756814"/>
                  </a:lnTo>
                  <a:lnTo>
                    <a:pt x="170654" y="760112"/>
                  </a:lnTo>
                  <a:lnTo>
                    <a:pt x="170696" y="763065"/>
                  </a:lnTo>
                  <a:lnTo>
                    <a:pt x="169617" y="769358"/>
                  </a:lnTo>
                  <a:lnTo>
                    <a:pt x="169837" y="773253"/>
                  </a:lnTo>
                  <a:lnTo>
                    <a:pt x="172549" y="780698"/>
                  </a:lnTo>
                  <a:lnTo>
                    <a:pt x="173219" y="788258"/>
                  </a:lnTo>
                  <a:lnTo>
                    <a:pt x="171712" y="794080"/>
                  </a:lnTo>
                  <a:lnTo>
                    <a:pt x="169774" y="799630"/>
                  </a:lnTo>
                  <a:lnTo>
                    <a:pt x="168654" y="806635"/>
                  </a:lnTo>
                  <a:lnTo>
                    <a:pt x="169104" y="810320"/>
                  </a:lnTo>
                  <a:lnTo>
                    <a:pt x="171356" y="814320"/>
                  </a:lnTo>
                  <a:lnTo>
                    <a:pt x="171659" y="816833"/>
                  </a:lnTo>
                  <a:lnTo>
                    <a:pt x="166665" y="824048"/>
                  </a:lnTo>
                  <a:lnTo>
                    <a:pt x="163220" y="827440"/>
                  </a:lnTo>
                  <a:lnTo>
                    <a:pt x="162214" y="829000"/>
                  </a:lnTo>
                  <a:lnTo>
                    <a:pt x="161335" y="832121"/>
                  </a:lnTo>
                  <a:lnTo>
                    <a:pt x="161523" y="836477"/>
                  </a:lnTo>
                  <a:lnTo>
                    <a:pt x="162518" y="838812"/>
                  </a:lnTo>
                  <a:lnTo>
                    <a:pt x="163963" y="840948"/>
                  </a:lnTo>
                  <a:lnTo>
                    <a:pt x="164529" y="843702"/>
                  </a:lnTo>
                  <a:lnTo>
                    <a:pt x="166926" y="848853"/>
                  </a:lnTo>
                  <a:lnTo>
                    <a:pt x="179324" y="854172"/>
                  </a:lnTo>
                  <a:lnTo>
                    <a:pt x="183659" y="857418"/>
                  </a:lnTo>
                  <a:lnTo>
                    <a:pt x="185743" y="864162"/>
                  </a:lnTo>
                  <a:lnTo>
                    <a:pt x="185334" y="870727"/>
                  </a:lnTo>
                  <a:lnTo>
                    <a:pt x="184339" y="875659"/>
                  </a:lnTo>
                  <a:lnTo>
                    <a:pt x="300797" y="877481"/>
                  </a:lnTo>
                  <a:lnTo>
                    <a:pt x="358104" y="878109"/>
                  </a:lnTo>
                  <a:lnTo>
                    <a:pt x="530350" y="879303"/>
                  </a:lnTo>
                  <a:lnTo>
                    <a:pt x="587688" y="879449"/>
                  </a:lnTo>
                  <a:lnTo>
                    <a:pt x="702669" y="879365"/>
                  </a:lnTo>
                  <a:lnTo>
                    <a:pt x="760039" y="879083"/>
                  </a:lnTo>
                  <a:lnTo>
                    <a:pt x="932233" y="877543"/>
                  </a:lnTo>
                  <a:lnTo>
                    <a:pt x="989624" y="876790"/>
                  </a:lnTo>
                  <a:lnTo>
                    <a:pt x="1136604" y="874381"/>
                  </a:lnTo>
                  <a:lnTo>
                    <a:pt x="1138593" y="878821"/>
                  </a:lnTo>
                  <a:lnTo>
                    <a:pt x="1139651" y="880255"/>
                  </a:lnTo>
                  <a:lnTo>
                    <a:pt x="1144007" y="883250"/>
                  </a:lnTo>
                  <a:lnTo>
                    <a:pt x="1145033" y="884904"/>
                  </a:lnTo>
                  <a:lnTo>
                    <a:pt x="1156027" y="898810"/>
                  </a:lnTo>
                  <a:lnTo>
                    <a:pt x="1161482" y="902339"/>
                  </a:lnTo>
                  <a:lnTo>
                    <a:pt x="1162090" y="903511"/>
                  </a:lnTo>
                  <a:lnTo>
                    <a:pt x="1163200" y="907668"/>
                  </a:lnTo>
                  <a:lnTo>
                    <a:pt x="1164215" y="909553"/>
                  </a:lnTo>
                  <a:lnTo>
                    <a:pt x="1165304" y="910296"/>
                  </a:lnTo>
                  <a:lnTo>
                    <a:pt x="1166425" y="910600"/>
                  </a:lnTo>
                  <a:lnTo>
                    <a:pt x="1168927" y="910527"/>
                  </a:lnTo>
                  <a:lnTo>
                    <a:pt x="1170487" y="911082"/>
                  </a:lnTo>
                  <a:lnTo>
                    <a:pt x="1172236" y="915731"/>
                  </a:lnTo>
                  <a:lnTo>
                    <a:pt x="1174414" y="917260"/>
                  </a:lnTo>
                  <a:lnTo>
                    <a:pt x="1179115" y="919165"/>
                  </a:lnTo>
                  <a:lnTo>
                    <a:pt x="1181063" y="920621"/>
                  </a:lnTo>
                  <a:lnTo>
                    <a:pt x="1182518" y="922757"/>
                  </a:lnTo>
                  <a:lnTo>
                    <a:pt x="1183304" y="924882"/>
                  </a:lnTo>
                  <a:lnTo>
                    <a:pt x="1183398" y="926924"/>
                  </a:lnTo>
                  <a:lnTo>
                    <a:pt x="1182822" y="928935"/>
                  </a:lnTo>
                  <a:lnTo>
                    <a:pt x="1184916" y="931793"/>
                  </a:lnTo>
                  <a:lnTo>
                    <a:pt x="1193712" y="940076"/>
                  </a:lnTo>
                  <a:lnTo>
                    <a:pt x="1196529" y="942295"/>
                  </a:lnTo>
                  <a:lnTo>
                    <a:pt x="1203460" y="944787"/>
                  </a:lnTo>
                  <a:lnTo>
                    <a:pt x="1206036" y="947227"/>
                  </a:lnTo>
                  <a:lnTo>
                    <a:pt x="1219941" y="942840"/>
                  </a:lnTo>
                  <a:lnTo>
                    <a:pt x="1221952" y="939793"/>
                  </a:lnTo>
                  <a:lnTo>
                    <a:pt x="1221554" y="935217"/>
                  </a:lnTo>
                  <a:lnTo>
                    <a:pt x="1220224" y="927406"/>
                  </a:lnTo>
                  <a:lnTo>
                    <a:pt x="1220098" y="922149"/>
                  </a:lnTo>
                  <a:lnTo>
                    <a:pt x="1221585" y="912914"/>
                  </a:lnTo>
                  <a:lnTo>
                    <a:pt x="1221250" y="907438"/>
                  </a:lnTo>
                  <a:lnTo>
                    <a:pt x="1219051" y="902527"/>
                  </a:lnTo>
                  <a:lnTo>
                    <a:pt x="1212591" y="896873"/>
                  </a:lnTo>
                  <a:lnTo>
                    <a:pt x="1211607" y="894307"/>
                  </a:lnTo>
                  <a:lnTo>
                    <a:pt x="1212256" y="891376"/>
                  </a:lnTo>
                  <a:lnTo>
                    <a:pt x="1214277" y="888098"/>
                  </a:lnTo>
                  <a:lnTo>
                    <a:pt x="1214853" y="886088"/>
                  </a:lnTo>
                  <a:lnTo>
                    <a:pt x="1255417" y="866779"/>
                  </a:lnTo>
                  <a:lnTo>
                    <a:pt x="1264757" y="863481"/>
                  </a:lnTo>
                  <a:lnTo>
                    <a:pt x="1284348" y="829901"/>
                  </a:lnTo>
                  <a:lnTo>
                    <a:pt x="1284955" y="816477"/>
                  </a:lnTo>
                  <a:lnTo>
                    <a:pt x="1285939" y="811765"/>
                  </a:lnTo>
                  <a:lnTo>
                    <a:pt x="1288327" y="806917"/>
                  </a:lnTo>
                  <a:lnTo>
                    <a:pt x="1292327" y="801012"/>
                  </a:lnTo>
                  <a:lnTo>
                    <a:pt x="1315132" y="774217"/>
                  </a:lnTo>
                  <a:lnTo>
                    <a:pt x="1319048" y="763306"/>
                  </a:lnTo>
                  <a:lnTo>
                    <a:pt x="1313572" y="722878"/>
                  </a:lnTo>
                  <a:lnTo>
                    <a:pt x="1291311" y="703769"/>
                  </a:lnTo>
                  <a:lnTo>
                    <a:pt x="1286473" y="701172"/>
                  </a:lnTo>
                  <a:lnTo>
                    <a:pt x="1283688" y="694837"/>
                  </a:lnTo>
                  <a:lnTo>
                    <a:pt x="1282337" y="687486"/>
                  </a:lnTo>
                  <a:lnTo>
                    <a:pt x="1282285" y="681120"/>
                  </a:lnTo>
                  <a:lnTo>
                    <a:pt x="1283992" y="668230"/>
                  </a:lnTo>
                  <a:lnTo>
                    <a:pt x="1306588" y="627310"/>
                  </a:lnTo>
                  <a:lnTo>
                    <a:pt x="1373434" y="620787"/>
                  </a:lnTo>
                  <a:lnTo>
                    <a:pt x="1383465" y="617321"/>
                  </a:lnTo>
                  <a:lnTo>
                    <a:pt x="1388051" y="613059"/>
                  </a:lnTo>
                  <a:lnTo>
                    <a:pt x="1396669" y="602463"/>
                  </a:lnTo>
                  <a:lnTo>
                    <a:pt x="1401580" y="600233"/>
                  </a:lnTo>
                  <a:lnTo>
                    <a:pt x="1424637" y="595531"/>
                  </a:lnTo>
                  <a:lnTo>
                    <a:pt x="1434249" y="591584"/>
                  </a:lnTo>
                  <a:lnTo>
                    <a:pt x="1438532" y="588453"/>
                  </a:lnTo>
                  <a:lnTo>
                    <a:pt x="1440385" y="584223"/>
                  </a:lnTo>
                  <a:lnTo>
                    <a:pt x="1442343" y="582076"/>
                  </a:lnTo>
                  <a:lnTo>
                    <a:pt x="1452479" y="576097"/>
                  </a:lnTo>
                  <a:lnTo>
                    <a:pt x="1455934" y="572453"/>
                  </a:lnTo>
                  <a:lnTo>
                    <a:pt x="1457034" y="569333"/>
                  </a:lnTo>
                  <a:lnTo>
                    <a:pt x="1457463" y="566181"/>
                  </a:lnTo>
                  <a:lnTo>
                    <a:pt x="1457243" y="558873"/>
                  </a:lnTo>
                  <a:lnTo>
                    <a:pt x="1456887" y="557260"/>
                  </a:lnTo>
                  <a:lnTo>
                    <a:pt x="1455788" y="555836"/>
                  </a:lnTo>
                  <a:lnTo>
                    <a:pt x="1455411" y="554674"/>
                  </a:lnTo>
                  <a:lnTo>
                    <a:pt x="1458562" y="548485"/>
                  </a:lnTo>
                  <a:lnTo>
                    <a:pt x="1459432" y="541941"/>
                  </a:lnTo>
                  <a:lnTo>
                    <a:pt x="1461442" y="535229"/>
                  </a:lnTo>
                  <a:lnTo>
                    <a:pt x="1484028" y="511858"/>
                  </a:lnTo>
                  <a:lnTo>
                    <a:pt x="1488122" y="508905"/>
                  </a:lnTo>
                  <a:lnTo>
                    <a:pt x="1490802" y="502466"/>
                  </a:lnTo>
                  <a:lnTo>
                    <a:pt x="1493682" y="489011"/>
                  </a:lnTo>
                  <a:lnTo>
                    <a:pt x="1495074" y="470414"/>
                  </a:lnTo>
                  <a:lnTo>
                    <a:pt x="1498917" y="459734"/>
                  </a:lnTo>
                  <a:lnTo>
                    <a:pt x="1499713" y="447033"/>
                  </a:lnTo>
                  <a:lnTo>
                    <a:pt x="1500624" y="443452"/>
                  </a:lnTo>
                  <a:lnTo>
                    <a:pt x="1494404" y="430091"/>
                  </a:lnTo>
                  <a:lnTo>
                    <a:pt x="1493535" y="425924"/>
                  </a:lnTo>
                  <a:lnTo>
                    <a:pt x="1493588" y="421379"/>
                  </a:lnTo>
                  <a:lnTo>
                    <a:pt x="1493137" y="417715"/>
                  </a:lnTo>
                  <a:lnTo>
                    <a:pt x="1491451" y="415568"/>
                  </a:lnTo>
                  <a:lnTo>
                    <a:pt x="1487808" y="415107"/>
                  </a:lnTo>
                  <a:lnTo>
                    <a:pt x="1485630" y="413610"/>
                  </a:lnTo>
                  <a:lnTo>
                    <a:pt x="1479661" y="407087"/>
                  </a:lnTo>
                  <a:lnTo>
                    <a:pt x="1477305" y="404898"/>
                  </a:lnTo>
                  <a:lnTo>
                    <a:pt x="1457044" y="393830"/>
                  </a:lnTo>
                  <a:lnTo>
                    <a:pt x="1453913" y="393181"/>
                  </a:lnTo>
                  <a:lnTo>
                    <a:pt x="1450824" y="391621"/>
                  </a:lnTo>
                  <a:lnTo>
                    <a:pt x="1445568" y="384710"/>
                  </a:lnTo>
                  <a:lnTo>
                    <a:pt x="1438060" y="380585"/>
                  </a:lnTo>
                  <a:lnTo>
                    <a:pt x="1435767" y="373601"/>
                  </a:lnTo>
                  <a:lnTo>
                    <a:pt x="1434794" y="356502"/>
                  </a:lnTo>
                  <a:lnTo>
                    <a:pt x="1434898" y="358544"/>
                  </a:lnTo>
                  <a:lnTo>
                    <a:pt x="1430521" y="348460"/>
                  </a:lnTo>
                  <a:lnTo>
                    <a:pt x="1423223" y="341644"/>
                  </a:lnTo>
                  <a:lnTo>
                    <a:pt x="1403025" y="329675"/>
                  </a:lnTo>
                  <a:lnTo>
                    <a:pt x="1395444" y="323749"/>
                  </a:lnTo>
                  <a:lnTo>
                    <a:pt x="1391800" y="319414"/>
                  </a:lnTo>
                  <a:lnTo>
                    <a:pt x="1388366" y="316241"/>
                  </a:lnTo>
                  <a:lnTo>
                    <a:pt x="1381099" y="312608"/>
                  </a:lnTo>
                  <a:lnTo>
                    <a:pt x="1378167" y="308556"/>
                  </a:lnTo>
                  <a:lnTo>
                    <a:pt x="1381078" y="301927"/>
                  </a:lnTo>
                  <a:lnTo>
                    <a:pt x="1383999" y="295247"/>
                  </a:lnTo>
                  <a:lnTo>
                    <a:pt x="1384429" y="291865"/>
                  </a:lnTo>
                  <a:lnTo>
                    <a:pt x="1382439" y="287425"/>
                  </a:lnTo>
                  <a:lnTo>
                    <a:pt x="1376366" y="279090"/>
                  </a:lnTo>
                  <a:lnTo>
                    <a:pt x="1374324" y="275530"/>
                  </a:lnTo>
                  <a:lnTo>
                    <a:pt x="1369581" y="263395"/>
                  </a:lnTo>
                  <a:lnTo>
                    <a:pt x="1365989" y="259081"/>
                  </a:lnTo>
                  <a:lnTo>
                    <a:pt x="1360408" y="257374"/>
                  </a:lnTo>
                  <a:lnTo>
                    <a:pt x="1354995" y="256808"/>
                  </a:lnTo>
                  <a:lnTo>
                    <a:pt x="1344493" y="253196"/>
                  </a:lnTo>
                  <a:lnTo>
                    <a:pt x="1304881" y="246411"/>
                  </a:lnTo>
                  <a:lnTo>
                    <a:pt x="1277531" y="214380"/>
                  </a:lnTo>
                  <a:lnTo>
                    <a:pt x="1276735" y="201616"/>
                  </a:lnTo>
                  <a:lnTo>
                    <a:pt x="1275249" y="196276"/>
                  </a:lnTo>
                  <a:lnTo>
                    <a:pt x="1272746" y="192025"/>
                  </a:lnTo>
                  <a:lnTo>
                    <a:pt x="1266181" y="184318"/>
                  </a:lnTo>
                  <a:lnTo>
                    <a:pt x="1263532" y="179387"/>
                  </a:lnTo>
                  <a:lnTo>
                    <a:pt x="1262139" y="172706"/>
                  </a:lnTo>
                  <a:lnTo>
                    <a:pt x="1261626" y="159000"/>
                  </a:lnTo>
                  <a:lnTo>
                    <a:pt x="1260485" y="155524"/>
                  </a:lnTo>
                  <a:lnTo>
                    <a:pt x="1260013" y="152079"/>
                  </a:lnTo>
                  <a:lnTo>
                    <a:pt x="1259794" y="141137"/>
                  </a:lnTo>
                  <a:lnTo>
                    <a:pt x="1257930" y="131001"/>
                  </a:lnTo>
                  <a:lnTo>
                    <a:pt x="1256286" y="109975"/>
                  </a:lnTo>
                  <a:lnTo>
                    <a:pt x="1258757" y="99421"/>
                  </a:lnTo>
                  <a:lnTo>
                    <a:pt x="1270463" y="83065"/>
                  </a:lnTo>
                  <a:lnTo>
                    <a:pt x="1274662" y="74018"/>
                  </a:lnTo>
                  <a:lnTo>
                    <a:pt x="1274003" y="62793"/>
                  </a:lnTo>
                  <a:lnTo>
                    <a:pt x="1268285" y="56082"/>
                  </a:lnTo>
                  <a:lnTo>
                    <a:pt x="1248475" y="48700"/>
                  </a:lnTo>
                  <a:lnTo>
                    <a:pt x="1245878" y="46721"/>
                  </a:lnTo>
                  <a:lnTo>
                    <a:pt x="1244024" y="43653"/>
                  </a:lnTo>
                  <a:lnTo>
                    <a:pt x="1242726" y="35349"/>
                  </a:lnTo>
                  <a:lnTo>
                    <a:pt x="1242014" y="32124"/>
                  </a:lnTo>
                  <a:lnTo>
                    <a:pt x="1240820" y="29318"/>
                  </a:lnTo>
                  <a:lnTo>
                    <a:pt x="1237574" y="23213"/>
                  </a:lnTo>
                  <a:lnTo>
                    <a:pt x="1236412" y="19957"/>
                  </a:lnTo>
                  <a:lnTo>
                    <a:pt x="1235721" y="16481"/>
                  </a:lnTo>
                  <a:lnTo>
                    <a:pt x="1235491" y="12858"/>
                  </a:lnTo>
                  <a:lnTo>
                    <a:pt x="1235763" y="8512"/>
                  </a:lnTo>
                  <a:lnTo>
                    <a:pt x="1161472" y="9800"/>
                  </a:lnTo>
                  <a:lnTo>
                    <a:pt x="1013183" y="11465"/>
                  </a:lnTo>
                  <a:lnTo>
                    <a:pt x="864937" y="12229"/>
                  </a:lnTo>
                  <a:lnTo>
                    <a:pt x="716533" y="12072"/>
                  </a:lnTo>
                  <a:lnTo>
                    <a:pt x="642336" y="11758"/>
                  </a:lnTo>
                  <a:lnTo>
                    <a:pt x="494016" y="10219"/>
                  </a:lnTo>
                  <a:lnTo>
                    <a:pt x="345780" y="8041"/>
                  </a:lnTo>
                  <a:lnTo>
                    <a:pt x="197344" y="4680"/>
                  </a:lnTo>
                  <a:lnTo>
                    <a:pt x="123252" y="2785"/>
                  </a:lnTo>
                  <a:lnTo>
                    <a:pt x="49171" y="659"/>
                  </a:lnTo>
                  <a:lnTo>
                    <a:pt x="16900" y="0"/>
                  </a:lnTo>
                  <a:close/>
                </a:path>
              </a:pathLst>
            </a:custGeom>
            <a:solidFill>
              <a:srgbClr val="0F9FDA"/>
            </a:solidFill>
          </p:spPr>
          <p:txBody>
            <a:bodyPr wrap="square" lIns="0" tIns="0" rIns="0" bIns="0" rtlCol="0"/>
            <a:lstStyle/>
            <a:p>
              <a:pPr defTabSz="554492"/>
              <a:endParaRPr sz="1092" kern="0">
                <a:solidFill>
                  <a:sysClr val="windowText" lastClr="000000"/>
                </a:solidFill>
              </a:endParaRPr>
            </a:p>
          </p:txBody>
        </p:sp>
        <p:sp>
          <p:nvSpPr>
            <p:cNvPr id="215" name="object 215"/>
            <p:cNvSpPr/>
            <p:nvPr/>
          </p:nvSpPr>
          <p:spPr>
            <a:xfrm>
              <a:off x="14213510" y="9805879"/>
              <a:ext cx="442595" cy="341630"/>
            </a:xfrm>
            <a:custGeom>
              <a:avLst/>
              <a:gdLst/>
              <a:ahLst/>
              <a:cxnLst/>
              <a:rect l="l" t="t" r="r" b="b"/>
              <a:pathLst>
                <a:path w="442594" h="341629">
                  <a:moveTo>
                    <a:pt x="226301" y="241820"/>
                  </a:moveTo>
                  <a:lnTo>
                    <a:pt x="223418" y="215214"/>
                  </a:lnTo>
                  <a:lnTo>
                    <a:pt x="217868" y="201358"/>
                  </a:lnTo>
                  <a:lnTo>
                    <a:pt x="214528" y="193014"/>
                  </a:lnTo>
                  <a:lnTo>
                    <a:pt x="199301" y="175933"/>
                  </a:lnTo>
                  <a:lnTo>
                    <a:pt x="177368" y="164668"/>
                  </a:lnTo>
                  <a:lnTo>
                    <a:pt x="177368" y="163728"/>
                  </a:lnTo>
                  <a:lnTo>
                    <a:pt x="205727" y="137375"/>
                  </a:lnTo>
                  <a:lnTo>
                    <a:pt x="215011" y="92214"/>
                  </a:lnTo>
                  <a:lnTo>
                    <a:pt x="212217" y="74815"/>
                  </a:lnTo>
                  <a:lnTo>
                    <a:pt x="209219" y="56172"/>
                  </a:lnTo>
                  <a:lnTo>
                    <a:pt x="190601" y="26873"/>
                  </a:lnTo>
                  <a:lnTo>
                    <a:pt x="157251" y="7200"/>
                  </a:lnTo>
                  <a:lnTo>
                    <a:pt x="135496" y="4076"/>
                  </a:lnTo>
                  <a:lnTo>
                    <a:pt x="135496" y="235242"/>
                  </a:lnTo>
                  <a:lnTo>
                    <a:pt x="134594" y="251371"/>
                  </a:lnTo>
                  <a:lnTo>
                    <a:pt x="131432" y="261645"/>
                  </a:lnTo>
                  <a:lnTo>
                    <a:pt x="125374" y="267055"/>
                  </a:lnTo>
                  <a:lnTo>
                    <a:pt x="115735" y="268643"/>
                  </a:lnTo>
                  <a:lnTo>
                    <a:pt x="89865" y="268643"/>
                  </a:lnTo>
                  <a:lnTo>
                    <a:pt x="89865" y="201358"/>
                  </a:lnTo>
                  <a:lnTo>
                    <a:pt x="115735" y="201358"/>
                  </a:lnTo>
                  <a:lnTo>
                    <a:pt x="125768" y="202425"/>
                  </a:lnTo>
                  <a:lnTo>
                    <a:pt x="131787" y="207010"/>
                  </a:lnTo>
                  <a:lnTo>
                    <a:pt x="134721" y="217233"/>
                  </a:lnTo>
                  <a:lnTo>
                    <a:pt x="135496" y="235242"/>
                  </a:lnTo>
                  <a:lnTo>
                    <a:pt x="135496" y="4076"/>
                  </a:lnTo>
                  <a:lnTo>
                    <a:pt x="131267" y="3467"/>
                  </a:lnTo>
                  <a:lnTo>
                    <a:pt x="131267" y="104444"/>
                  </a:lnTo>
                  <a:lnTo>
                    <a:pt x="130352" y="119710"/>
                  </a:lnTo>
                  <a:lnTo>
                    <a:pt x="127139" y="129908"/>
                  </a:lnTo>
                  <a:lnTo>
                    <a:pt x="120942" y="135610"/>
                  </a:lnTo>
                  <a:lnTo>
                    <a:pt x="111036" y="137375"/>
                  </a:lnTo>
                  <a:lnTo>
                    <a:pt x="89865" y="137375"/>
                  </a:lnTo>
                  <a:lnTo>
                    <a:pt x="89865" y="74815"/>
                  </a:lnTo>
                  <a:lnTo>
                    <a:pt x="111036" y="74815"/>
                  </a:lnTo>
                  <a:lnTo>
                    <a:pt x="120942" y="75933"/>
                  </a:lnTo>
                  <a:lnTo>
                    <a:pt x="127139" y="80276"/>
                  </a:lnTo>
                  <a:lnTo>
                    <a:pt x="130352" y="89293"/>
                  </a:lnTo>
                  <a:lnTo>
                    <a:pt x="131267" y="104444"/>
                  </a:lnTo>
                  <a:lnTo>
                    <a:pt x="131267" y="3467"/>
                  </a:lnTo>
                  <a:lnTo>
                    <a:pt x="107276" y="12"/>
                  </a:lnTo>
                  <a:lnTo>
                    <a:pt x="0" y="12"/>
                  </a:lnTo>
                  <a:lnTo>
                    <a:pt x="0" y="341083"/>
                  </a:lnTo>
                  <a:lnTo>
                    <a:pt x="120916" y="341083"/>
                  </a:lnTo>
                  <a:lnTo>
                    <a:pt x="172110" y="333844"/>
                  </a:lnTo>
                  <a:lnTo>
                    <a:pt x="204482" y="313512"/>
                  </a:lnTo>
                  <a:lnTo>
                    <a:pt x="221411" y="282143"/>
                  </a:lnTo>
                  <a:lnTo>
                    <a:pt x="223050" y="268643"/>
                  </a:lnTo>
                  <a:lnTo>
                    <a:pt x="226301" y="241820"/>
                  </a:lnTo>
                  <a:close/>
                </a:path>
                <a:path w="442594" h="341629">
                  <a:moveTo>
                    <a:pt x="442239" y="265430"/>
                  </a:moveTo>
                  <a:lnTo>
                    <a:pt x="343446" y="265430"/>
                  </a:lnTo>
                  <a:lnTo>
                    <a:pt x="343446" y="199390"/>
                  </a:lnTo>
                  <a:lnTo>
                    <a:pt x="411175" y="199390"/>
                  </a:lnTo>
                  <a:lnTo>
                    <a:pt x="411175" y="132080"/>
                  </a:lnTo>
                  <a:lnTo>
                    <a:pt x="343446" y="132080"/>
                  </a:lnTo>
                  <a:lnTo>
                    <a:pt x="343446" y="77470"/>
                  </a:lnTo>
                  <a:lnTo>
                    <a:pt x="439407" y="77470"/>
                  </a:lnTo>
                  <a:lnTo>
                    <a:pt x="439407" y="0"/>
                  </a:lnTo>
                  <a:lnTo>
                    <a:pt x="251231" y="0"/>
                  </a:lnTo>
                  <a:lnTo>
                    <a:pt x="251231" y="77470"/>
                  </a:lnTo>
                  <a:lnTo>
                    <a:pt x="251231" y="132080"/>
                  </a:lnTo>
                  <a:lnTo>
                    <a:pt x="251231" y="199390"/>
                  </a:lnTo>
                  <a:lnTo>
                    <a:pt x="251231" y="265430"/>
                  </a:lnTo>
                  <a:lnTo>
                    <a:pt x="251231" y="341630"/>
                  </a:lnTo>
                  <a:lnTo>
                    <a:pt x="442239" y="341630"/>
                  </a:lnTo>
                  <a:lnTo>
                    <a:pt x="442239" y="265430"/>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pic>
          <p:nvPicPr>
            <p:cNvPr id="216" name="object 216"/>
            <p:cNvPicPr/>
            <p:nvPr/>
          </p:nvPicPr>
          <p:blipFill>
            <a:blip r:embed="rId57" cstate="print"/>
            <a:stretch>
              <a:fillRect/>
            </a:stretch>
          </p:blipFill>
          <p:spPr>
            <a:xfrm>
              <a:off x="14701729" y="9803296"/>
              <a:ext cx="82447" cy="341077"/>
            </a:xfrm>
            <a:prstGeom prst="rect">
              <a:avLst/>
            </a:prstGeom>
          </p:spPr>
        </p:pic>
        <p:sp>
          <p:nvSpPr>
            <p:cNvPr id="217" name="object 217"/>
            <p:cNvSpPr/>
            <p:nvPr/>
          </p:nvSpPr>
          <p:spPr>
            <a:xfrm>
              <a:off x="14840433" y="9805879"/>
              <a:ext cx="439420" cy="341630"/>
            </a:xfrm>
            <a:custGeom>
              <a:avLst/>
              <a:gdLst/>
              <a:ahLst/>
              <a:cxnLst/>
              <a:rect l="l" t="t" r="r" b="b"/>
              <a:pathLst>
                <a:path w="439419" h="341629">
                  <a:moveTo>
                    <a:pt x="191008" y="265430"/>
                  </a:moveTo>
                  <a:lnTo>
                    <a:pt x="92214" y="265430"/>
                  </a:lnTo>
                  <a:lnTo>
                    <a:pt x="92214" y="199390"/>
                  </a:lnTo>
                  <a:lnTo>
                    <a:pt x="159969" y="199390"/>
                  </a:lnTo>
                  <a:lnTo>
                    <a:pt x="159969" y="132080"/>
                  </a:lnTo>
                  <a:lnTo>
                    <a:pt x="92214" y="132080"/>
                  </a:lnTo>
                  <a:lnTo>
                    <a:pt x="92214" y="77470"/>
                  </a:lnTo>
                  <a:lnTo>
                    <a:pt x="188188" y="77470"/>
                  </a:lnTo>
                  <a:lnTo>
                    <a:pt x="188188" y="0"/>
                  </a:lnTo>
                  <a:lnTo>
                    <a:pt x="0" y="0"/>
                  </a:lnTo>
                  <a:lnTo>
                    <a:pt x="0" y="77470"/>
                  </a:lnTo>
                  <a:lnTo>
                    <a:pt x="0" y="132080"/>
                  </a:lnTo>
                  <a:lnTo>
                    <a:pt x="0" y="199390"/>
                  </a:lnTo>
                  <a:lnTo>
                    <a:pt x="0" y="265430"/>
                  </a:lnTo>
                  <a:lnTo>
                    <a:pt x="0" y="341630"/>
                  </a:lnTo>
                  <a:lnTo>
                    <a:pt x="191008" y="341630"/>
                  </a:lnTo>
                  <a:lnTo>
                    <a:pt x="191008" y="265430"/>
                  </a:lnTo>
                  <a:close/>
                </a:path>
                <a:path w="439419" h="341629">
                  <a:moveTo>
                    <a:pt x="439204" y="254"/>
                  </a:moveTo>
                  <a:lnTo>
                    <a:pt x="240423" y="254"/>
                  </a:lnTo>
                  <a:lnTo>
                    <a:pt x="240423" y="76454"/>
                  </a:lnTo>
                  <a:lnTo>
                    <a:pt x="293954" y="76454"/>
                  </a:lnTo>
                  <a:lnTo>
                    <a:pt x="293954" y="264414"/>
                  </a:lnTo>
                  <a:lnTo>
                    <a:pt x="240423" y="264414"/>
                  </a:lnTo>
                  <a:lnTo>
                    <a:pt x="240423" y="340614"/>
                  </a:lnTo>
                  <a:lnTo>
                    <a:pt x="439204" y="340614"/>
                  </a:lnTo>
                  <a:lnTo>
                    <a:pt x="439204" y="264414"/>
                  </a:lnTo>
                  <a:lnTo>
                    <a:pt x="385686" y="264414"/>
                  </a:lnTo>
                  <a:lnTo>
                    <a:pt x="385686" y="76454"/>
                  </a:lnTo>
                  <a:lnTo>
                    <a:pt x="439204" y="76454"/>
                  </a:lnTo>
                  <a:lnTo>
                    <a:pt x="439204" y="254"/>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grpSp>
      <p:grpSp>
        <p:nvGrpSpPr>
          <p:cNvPr id="218" name="object 218">
            <a:extLst>
              <a:ext uri="{C183D7F6-B498-43B3-948B-1728B52AA6E4}">
                <adec:decorative xmlns:adec="http://schemas.microsoft.com/office/drawing/2017/decorative" val="1"/>
              </a:ext>
            </a:extLst>
          </p:cNvPr>
          <p:cNvGrpSpPr/>
          <p:nvPr/>
        </p:nvGrpSpPr>
        <p:grpSpPr>
          <a:xfrm>
            <a:off x="10647354" y="5796934"/>
            <a:ext cx="910293" cy="535240"/>
            <a:chOff x="17557570" y="9559574"/>
            <a:chExt cx="1501140" cy="882650"/>
          </a:xfrm>
        </p:grpSpPr>
        <p:sp>
          <p:nvSpPr>
            <p:cNvPr id="219" name="object 219"/>
            <p:cNvSpPr/>
            <p:nvPr/>
          </p:nvSpPr>
          <p:spPr>
            <a:xfrm>
              <a:off x="17557570" y="9559574"/>
              <a:ext cx="1501140" cy="882650"/>
            </a:xfrm>
            <a:custGeom>
              <a:avLst/>
              <a:gdLst/>
              <a:ahLst/>
              <a:cxnLst/>
              <a:rect l="l" t="t" r="r" b="b"/>
              <a:pathLst>
                <a:path w="1501140" h="882650">
                  <a:moveTo>
                    <a:pt x="501209" y="867410"/>
                  </a:moveTo>
                  <a:lnTo>
                    <a:pt x="397841" y="867410"/>
                  </a:lnTo>
                  <a:lnTo>
                    <a:pt x="404113" y="871220"/>
                  </a:lnTo>
                  <a:lnTo>
                    <a:pt x="414123" y="873760"/>
                  </a:lnTo>
                  <a:lnTo>
                    <a:pt x="419777" y="876300"/>
                  </a:lnTo>
                  <a:lnTo>
                    <a:pt x="436321" y="877570"/>
                  </a:lnTo>
                  <a:lnTo>
                    <a:pt x="451996" y="882650"/>
                  </a:lnTo>
                  <a:lnTo>
                    <a:pt x="455682" y="882650"/>
                  </a:lnTo>
                  <a:lnTo>
                    <a:pt x="459169" y="880110"/>
                  </a:lnTo>
                  <a:lnTo>
                    <a:pt x="473870" y="876300"/>
                  </a:lnTo>
                  <a:lnTo>
                    <a:pt x="501209" y="867410"/>
                  </a:lnTo>
                  <a:close/>
                </a:path>
                <a:path w="1501140" h="882650">
                  <a:moveTo>
                    <a:pt x="835314" y="843280"/>
                  </a:moveTo>
                  <a:lnTo>
                    <a:pt x="587521" y="843280"/>
                  </a:lnTo>
                  <a:lnTo>
                    <a:pt x="645603" y="849630"/>
                  </a:lnTo>
                  <a:lnTo>
                    <a:pt x="654901" y="852170"/>
                  </a:lnTo>
                  <a:lnTo>
                    <a:pt x="658723" y="855980"/>
                  </a:lnTo>
                  <a:lnTo>
                    <a:pt x="660639" y="859790"/>
                  </a:lnTo>
                  <a:lnTo>
                    <a:pt x="662283" y="864870"/>
                  </a:lnTo>
                  <a:lnTo>
                    <a:pt x="664702" y="869950"/>
                  </a:lnTo>
                  <a:lnTo>
                    <a:pt x="668178" y="872490"/>
                  </a:lnTo>
                  <a:lnTo>
                    <a:pt x="672565" y="871220"/>
                  </a:lnTo>
                  <a:lnTo>
                    <a:pt x="689916" y="864870"/>
                  </a:lnTo>
                  <a:lnTo>
                    <a:pt x="730134" y="864870"/>
                  </a:lnTo>
                  <a:lnTo>
                    <a:pt x="738700" y="858520"/>
                  </a:lnTo>
                  <a:lnTo>
                    <a:pt x="740239" y="858520"/>
                  </a:lnTo>
                  <a:lnTo>
                    <a:pt x="754175" y="855980"/>
                  </a:lnTo>
                  <a:lnTo>
                    <a:pt x="763285" y="852170"/>
                  </a:lnTo>
                  <a:lnTo>
                    <a:pt x="764133" y="849630"/>
                  </a:lnTo>
                  <a:lnTo>
                    <a:pt x="765484" y="848360"/>
                  </a:lnTo>
                  <a:lnTo>
                    <a:pt x="770594" y="845820"/>
                  </a:lnTo>
                  <a:lnTo>
                    <a:pt x="772751" y="844550"/>
                  </a:lnTo>
                  <a:lnTo>
                    <a:pt x="832735" y="844550"/>
                  </a:lnTo>
                  <a:lnTo>
                    <a:pt x="835314" y="843280"/>
                  </a:lnTo>
                  <a:close/>
                </a:path>
                <a:path w="1501140" h="882650">
                  <a:moveTo>
                    <a:pt x="1492605" y="718820"/>
                  </a:moveTo>
                  <a:lnTo>
                    <a:pt x="290399" y="718820"/>
                  </a:lnTo>
                  <a:lnTo>
                    <a:pt x="294064" y="720090"/>
                  </a:lnTo>
                  <a:lnTo>
                    <a:pt x="296713" y="721360"/>
                  </a:lnTo>
                  <a:lnTo>
                    <a:pt x="303320" y="726440"/>
                  </a:lnTo>
                  <a:lnTo>
                    <a:pt x="306032" y="728980"/>
                  </a:lnTo>
                  <a:lnTo>
                    <a:pt x="311927" y="730250"/>
                  </a:lnTo>
                  <a:lnTo>
                    <a:pt x="318105" y="732790"/>
                  </a:lnTo>
                  <a:lnTo>
                    <a:pt x="324032" y="736600"/>
                  </a:lnTo>
                  <a:lnTo>
                    <a:pt x="328974" y="739140"/>
                  </a:lnTo>
                  <a:lnTo>
                    <a:pt x="332377" y="744220"/>
                  </a:lnTo>
                  <a:lnTo>
                    <a:pt x="335560" y="749300"/>
                  </a:lnTo>
                  <a:lnTo>
                    <a:pt x="338052" y="755650"/>
                  </a:lnTo>
                  <a:lnTo>
                    <a:pt x="339874" y="764540"/>
                  </a:lnTo>
                  <a:lnTo>
                    <a:pt x="342439" y="768350"/>
                  </a:lnTo>
                  <a:lnTo>
                    <a:pt x="345518" y="770890"/>
                  </a:lnTo>
                  <a:lnTo>
                    <a:pt x="348167" y="773430"/>
                  </a:lnTo>
                  <a:lnTo>
                    <a:pt x="349151" y="778510"/>
                  </a:lnTo>
                  <a:lnTo>
                    <a:pt x="350481" y="789940"/>
                  </a:lnTo>
                  <a:lnTo>
                    <a:pt x="353748" y="798830"/>
                  </a:lnTo>
                  <a:lnTo>
                    <a:pt x="353481" y="802640"/>
                  </a:lnTo>
                  <a:lnTo>
                    <a:pt x="353392" y="803910"/>
                  </a:lnTo>
                  <a:lnTo>
                    <a:pt x="352324" y="808990"/>
                  </a:lnTo>
                  <a:lnTo>
                    <a:pt x="352177" y="815340"/>
                  </a:lnTo>
                  <a:lnTo>
                    <a:pt x="356554" y="822960"/>
                  </a:lnTo>
                  <a:lnTo>
                    <a:pt x="357214" y="825500"/>
                  </a:lnTo>
                  <a:lnTo>
                    <a:pt x="356931" y="828040"/>
                  </a:lnTo>
                  <a:lnTo>
                    <a:pt x="356020" y="833120"/>
                  </a:lnTo>
                  <a:lnTo>
                    <a:pt x="355727" y="835660"/>
                  </a:lnTo>
                  <a:lnTo>
                    <a:pt x="356106" y="842010"/>
                  </a:lnTo>
                  <a:lnTo>
                    <a:pt x="356182" y="843280"/>
                  </a:lnTo>
                  <a:lnTo>
                    <a:pt x="356258" y="844550"/>
                  </a:lnTo>
                  <a:lnTo>
                    <a:pt x="386962" y="868680"/>
                  </a:lnTo>
                  <a:lnTo>
                    <a:pt x="394972" y="867410"/>
                  </a:lnTo>
                  <a:lnTo>
                    <a:pt x="501209" y="867410"/>
                  </a:lnTo>
                  <a:lnTo>
                    <a:pt x="509021" y="864870"/>
                  </a:lnTo>
                  <a:lnTo>
                    <a:pt x="516937" y="859790"/>
                  </a:lnTo>
                  <a:lnTo>
                    <a:pt x="530465" y="849630"/>
                  </a:lnTo>
                  <a:lnTo>
                    <a:pt x="538632" y="845820"/>
                  </a:lnTo>
                  <a:lnTo>
                    <a:pt x="544161" y="844550"/>
                  </a:lnTo>
                  <a:lnTo>
                    <a:pt x="580320" y="844550"/>
                  </a:lnTo>
                  <a:lnTo>
                    <a:pt x="587521" y="843280"/>
                  </a:lnTo>
                  <a:lnTo>
                    <a:pt x="848968" y="843280"/>
                  </a:lnTo>
                  <a:lnTo>
                    <a:pt x="854445" y="842010"/>
                  </a:lnTo>
                  <a:lnTo>
                    <a:pt x="859481" y="838200"/>
                  </a:lnTo>
                  <a:lnTo>
                    <a:pt x="865366" y="833120"/>
                  </a:lnTo>
                  <a:lnTo>
                    <a:pt x="869041" y="830580"/>
                  </a:lnTo>
                  <a:lnTo>
                    <a:pt x="878109" y="829310"/>
                  </a:lnTo>
                  <a:lnTo>
                    <a:pt x="906684" y="817880"/>
                  </a:lnTo>
                  <a:lnTo>
                    <a:pt x="959635" y="808990"/>
                  </a:lnTo>
                  <a:lnTo>
                    <a:pt x="967834" y="802640"/>
                  </a:lnTo>
                  <a:lnTo>
                    <a:pt x="973310" y="796290"/>
                  </a:lnTo>
                  <a:lnTo>
                    <a:pt x="976483" y="795020"/>
                  </a:lnTo>
                  <a:lnTo>
                    <a:pt x="981624" y="793750"/>
                  </a:lnTo>
                  <a:lnTo>
                    <a:pt x="995111" y="793750"/>
                  </a:lnTo>
                  <a:lnTo>
                    <a:pt x="1022000" y="789940"/>
                  </a:lnTo>
                  <a:lnTo>
                    <a:pt x="1070271" y="788670"/>
                  </a:lnTo>
                  <a:lnTo>
                    <a:pt x="1079652" y="783590"/>
                  </a:lnTo>
                  <a:lnTo>
                    <a:pt x="1087767" y="774700"/>
                  </a:lnTo>
                  <a:lnTo>
                    <a:pt x="1173754" y="774700"/>
                  </a:lnTo>
                  <a:lnTo>
                    <a:pt x="1198623" y="773430"/>
                  </a:lnTo>
                  <a:lnTo>
                    <a:pt x="1223711" y="773430"/>
                  </a:lnTo>
                  <a:lnTo>
                    <a:pt x="1273856" y="772160"/>
                  </a:lnTo>
                  <a:lnTo>
                    <a:pt x="1323970" y="772160"/>
                  </a:lnTo>
                  <a:lnTo>
                    <a:pt x="1374083" y="770890"/>
                  </a:lnTo>
                  <a:lnTo>
                    <a:pt x="1399098" y="769620"/>
                  </a:lnTo>
                  <a:lnTo>
                    <a:pt x="1424155" y="769620"/>
                  </a:lnTo>
                  <a:lnTo>
                    <a:pt x="1474195" y="768350"/>
                  </a:lnTo>
                  <a:lnTo>
                    <a:pt x="1500624" y="767080"/>
                  </a:lnTo>
                  <a:lnTo>
                    <a:pt x="1495703" y="755650"/>
                  </a:lnTo>
                  <a:lnTo>
                    <a:pt x="1485190" y="744220"/>
                  </a:lnTo>
                  <a:lnTo>
                    <a:pt x="1483871" y="740410"/>
                  </a:lnTo>
                  <a:lnTo>
                    <a:pt x="1489640" y="735330"/>
                  </a:lnTo>
                  <a:lnTo>
                    <a:pt x="1491828" y="731520"/>
                  </a:lnTo>
                  <a:lnTo>
                    <a:pt x="1493682" y="725170"/>
                  </a:lnTo>
                  <a:lnTo>
                    <a:pt x="1493593" y="722630"/>
                  </a:lnTo>
                  <a:lnTo>
                    <a:pt x="1493504" y="720090"/>
                  </a:lnTo>
                  <a:lnTo>
                    <a:pt x="1492605" y="718820"/>
                  </a:lnTo>
                  <a:close/>
                </a:path>
                <a:path w="1501140" h="882650">
                  <a:moveTo>
                    <a:pt x="726375" y="864870"/>
                  </a:moveTo>
                  <a:lnTo>
                    <a:pt x="706879" y="864870"/>
                  </a:lnTo>
                  <a:lnTo>
                    <a:pt x="709758" y="866140"/>
                  </a:lnTo>
                  <a:lnTo>
                    <a:pt x="718040" y="867410"/>
                  </a:lnTo>
                  <a:lnTo>
                    <a:pt x="726375" y="864870"/>
                  </a:lnTo>
                  <a:close/>
                </a:path>
                <a:path w="1501140" h="882650">
                  <a:moveTo>
                    <a:pt x="832735" y="844550"/>
                  </a:moveTo>
                  <a:lnTo>
                    <a:pt x="772751" y="844550"/>
                  </a:lnTo>
                  <a:lnTo>
                    <a:pt x="802122" y="850900"/>
                  </a:lnTo>
                  <a:lnTo>
                    <a:pt x="804321" y="850900"/>
                  </a:lnTo>
                  <a:lnTo>
                    <a:pt x="809022" y="848360"/>
                  </a:lnTo>
                  <a:lnTo>
                    <a:pt x="825289" y="848360"/>
                  </a:lnTo>
                  <a:lnTo>
                    <a:pt x="827576" y="847090"/>
                  </a:lnTo>
                  <a:lnTo>
                    <a:pt x="832735" y="844550"/>
                  </a:lnTo>
                  <a:close/>
                </a:path>
                <a:path w="1501140" h="882650">
                  <a:moveTo>
                    <a:pt x="825289" y="848360"/>
                  </a:moveTo>
                  <a:lnTo>
                    <a:pt x="810781" y="848360"/>
                  </a:lnTo>
                  <a:lnTo>
                    <a:pt x="820812" y="849630"/>
                  </a:lnTo>
                  <a:lnTo>
                    <a:pt x="823001" y="849630"/>
                  </a:lnTo>
                  <a:lnTo>
                    <a:pt x="825289" y="848360"/>
                  </a:lnTo>
                  <a:close/>
                </a:path>
                <a:path w="1501140" h="882650">
                  <a:moveTo>
                    <a:pt x="580320" y="844550"/>
                  </a:moveTo>
                  <a:lnTo>
                    <a:pt x="544161" y="844550"/>
                  </a:lnTo>
                  <a:lnTo>
                    <a:pt x="558715" y="848360"/>
                  </a:lnTo>
                  <a:lnTo>
                    <a:pt x="580320" y="844550"/>
                  </a:lnTo>
                  <a:close/>
                </a:path>
                <a:path w="1501140" h="882650">
                  <a:moveTo>
                    <a:pt x="848968" y="843280"/>
                  </a:moveTo>
                  <a:lnTo>
                    <a:pt x="840299" y="843280"/>
                  </a:lnTo>
                  <a:lnTo>
                    <a:pt x="845984" y="844550"/>
                  </a:lnTo>
                  <a:lnTo>
                    <a:pt x="848968" y="843280"/>
                  </a:lnTo>
                  <a:close/>
                </a:path>
                <a:path w="1501140" h="882650">
                  <a:moveTo>
                    <a:pt x="1482056" y="693420"/>
                  </a:moveTo>
                  <a:lnTo>
                    <a:pt x="219899" y="693420"/>
                  </a:lnTo>
                  <a:lnTo>
                    <a:pt x="225553" y="694690"/>
                  </a:lnTo>
                  <a:lnTo>
                    <a:pt x="230286" y="697230"/>
                  </a:lnTo>
                  <a:lnTo>
                    <a:pt x="232034" y="702310"/>
                  </a:lnTo>
                  <a:lnTo>
                    <a:pt x="233081" y="706120"/>
                  </a:lnTo>
                  <a:lnTo>
                    <a:pt x="236181" y="709930"/>
                  </a:lnTo>
                  <a:lnTo>
                    <a:pt x="250924" y="722630"/>
                  </a:lnTo>
                  <a:lnTo>
                    <a:pt x="254536" y="723900"/>
                  </a:lnTo>
                  <a:lnTo>
                    <a:pt x="259960" y="725170"/>
                  </a:lnTo>
                  <a:lnTo>
                    <a:pt x="264473" y="723900"/>
                  </a:lnTo>
                  <a:lnTo>
                    <a:pt x="273112" y="720090"/>
                  </a:lnTo>
                  <a:lnTo>
                    <a:pt x="277970" y="720090"/>
                  </a:lnTo>
                  <a:lnTo>
                    <a:pt x="290399" y="718820"/>
                  </a:lnTo>
                  <a:lnTo>
                    <a:pt x="1492605" y="718820"/>
                  </a:lnTo>
                  <a:lnTo>
                    <a:pt x="1489012" y="713740"/>
                  </a:lnTo>
                  <a:lnTo>
                    <a:pt x="1486530" y="701040"/>
                  </a:lnTo>
                  <a:lnTo>
                    <a:pt x="1483734" y="695960"/>
                  </a:lnTo>
                  <a:lnTo>
                    <a:pt x="1482056" y="693420"/>
                  </a:lnTo>
                  <a:close/>
                </a:path>
                <a:path w="1501140" h="882650">
                  <a:moveTo>
                    <a:pt x="1473860" y="681990"/>
                  </a:moveTo>
                  <a:lnTo>
                    <a:pt x="119839" y="681990"/>
                  </a:lnTo>
                  <a:lnTo>
                    <a:pt x="123336" y="683260"/>
                  </a:lnTo>
                  <a:lnTo>
                    <a:pt x="126394" y="684530"/>
                  </a:lnTo>
                  <a:lnTo>
                    <a:pt x="136016" y="695960"/>
                  </a:lnTo>
                  <a:lnTo>
                    <a:pt x="140456" y="697230"/>
                  </a:lnTo>
                  <a:lnTo>
                    <a:pt x="145503" y="697230"/>
                  </a:lnTo>
                  <a:lnTo>
                    <a:pt x="149293" y="694690"/>
                  </a:lnTo>
                  <a:lnTo>
                    <a:pt x="152602" y="692150"/>
                  </a:lnTo>
                  <a:lnTo>
                    <a:pt x="156832" y="689610"/>
                  </a:lnTo>
                  <a:lnTo>
                    <a:pt x="169911" y="689610"/>
                  </a:lnTo>
                  <a:lnTo>
                    <a:pt x="175889" y="687070"/>
                  </a:lnTo>
                  <a:lnTo>
                    <a:pt x="177701" y="684530"/>
                  </a:lnTo>
                  <a:lnTo>
                    <a:pt x="1475969" y="684530"/>
                  </a:lnTo>
                  <a:lnTo>
                    <a:pt x="1473860" y="681990"/>
                  </a:lnTo>
                  <a:close/>
                </a:path>
                <a:path w="1501140" h="882650">
                  <a:moveTo>
                    <a:pt x="1475969" y="684530"/>
                  </a:moveTo>
                  <a:lnTo>
                    <a:pt x="179313" y="684530"/>
                  </a:lnTo>
                  <a:lnTo>
                    <a:pt x="182109" y="687070"/>
                  </a:lnTo>
                  <a:lnTo>
                    <a:pt x="183135" y="689610"/>
                  </a:lnTo>
                  <a:lnTo>
                    <a:pt x="183523" y="692150"/>
                  </a:lnTo>
                  <a:lnTo>
                    <a:pt x="184277" y="693420"/>
                  </a:lnTo>
                  <a:lnTo>
                    <a:pt x="195763" y="695960"/>
                  </a:lnTo>
                  <a:lnTo>
                    <a:pt x="219899" y="693420"/>
                  </a:lnTo>
                  <a:lnTo>
                    <a:pt x="1482056" y="693420"/>
                  </a:lnTo>
                  <a:lnTo>
                    <a:pt x="1477023" y="685800"/>
                  </a:lnTo>
                  <a:lnTo>
                    <a:pt x="1475969" y="684530"/>
                  </a:lnTo>
                  <a:close/>
                </a:path>
                <a:path w="1501140" h="882650">
                  <a:moveTo>
                    <a:pt x="169911" y="689610"/>
                  </a:moveTo>
                  <a:lnTo>
                    <a:pt x="159063" y="689610"/>
                  </a:lnTo>
                  <a:lnTo>
                    <a:pt x="165282" y="692150"/>
                  </a:lnTo>
                  <a:lnTo>
                    <a:pt x="167261" y="690880"/>
                  </a:lnTo>
                  <a:lnTo>
                    <a:pt x="169911" y="689610"/>
                  </a:lnTo>
                  <a:close/>
                </a:path>
                <a:path w="1501140" h="882650">
                  <a:moveTo>
                    <a:pt x="116394" y="594360"/>
                  </a:moveTo>
                  <a:lnTo>
                    <a:pt x="111315" y="596900"/>
                  </a:lnTo>
                  <a:lnTo>
                    <a:pt x="110225" y="605790"/>
                  </a:lnTo>
                  <a:lnTo>
                    <a:pt x="110269" y="613410"/>
                  </a:lnTo>
                  <a:lnTo>
                    <a:pt x="110429" y="618490"/>
                  </a:lnTo>
                  <a:lnTo>
                    <a:pt x="110509" y="621030"/>
                  </a:lnTo>
                  <a:lnTo>
                    <a:pt x="110629" y="624840"/>
                  </a:lnTo>
                  <a:lnTo>
                    <a:pt x="110709" y="627380"/>
                  </a:lnTo>
                  <a:lnTo>
                    <a:pt x="110829" y="631190"/>
                  </a:lnTo>
                  <a:lnTo>
                    <a:pt x="110949" y="635000"/>
                  </a:lnTo>
                  <a:lnTo>
                    <a:pt x="111069" y="638810"/>
                  </a:lnTo>
                  <a:lnTo>
                    <a:pt x="111189" y="642620"/>
                  </a:lnTo>
                  <a:lnTo>
                    <a:pt x="111210" y="651510"/>
                  </a:lnTo>
                  <a:lnTo>
                    <a:pt x="110851" y="656590"/>
                  </a:lnTo>
                  <a:lnTo>
                    <a:pt x="110762" y="657860"/>
                  </a:lnTo>
                  <a:lnTo>
                    <a:pt x="110672" y="659130"/>
                  </a:lnTo>
                  <a:lnTo>
                    <a:pt x="110583" y="660400"/>
                  </a:lnTo>
                  <a:lnTo>
                    <a:pt x="108363" y="668020"/>
                  </a:lnTo>
                  <a:lnTo>
                    <a:pt x="109556" y="671830"/>
                  </a:lnTo>
                  <a:lnTo>
                    <a:pt x="109431" y="674370"/>
                  </a:lnTo>
                  <a:lnTo>
                    <a:pt x="107860" y="679450"/>
                  </a:lnTo>
                  <a:lnTo>
                    <a:pt x="105546" y="684530"/>
                  </a:lnTo>
                  <a:lnTo>
                    <a:pt x="103892" y="687070"/>
                  </a:lnTo>
                  <a:lnTo>
                    <a:pt x="102394" y="689610"/>
                  </a:lnTo>
                  <a:lnTo>
                    <a:pt x="104331" y="690880"/>
                  </a:lnTo>
                  <a:lnTo>
                    <a:pt x="106195" y="690880"/>
                  </a:lnTo>
                  <a:lnTo>
                    <a:pt x="110185" y="689610"/>
                  </a:lnTo>
                  <a:lnTo>
                    <a:pt x="113787" y="689610"/>
                  </a:lnTo>
                  <a:lnTo>
                    <a:pt x="113305" y="688340"/>
                  </a:lnTo>
                  <a:lnTo>
                    <a:pt x="112949" y="685800"/>
                  </a:lnTo>
                  <a:lnTo>
                    <a:pt x="113116" y="684530"/>
                  </a:lnTo>
                  <a:lnTo>
                    <a:pt x="116467" y="681990"/>
                  </a:lnTo>
                  <a:lnTo>
                    <a:pt x="1473860" y="681990"/>
                  </a:lnTo>
                  <a:lnTo>
                    <a:pt x="1467536" y="674370"/>
                  </a:lnTo>
                  <a:lnTo>
                    <a:pt x="1466039" y="670560"/>
                  </a:lnTo>
                  <a:lnTo>
                    <a:pt x="1466594" y="665480"/>
                  </a:lnTo>
                  <a:lnTo>
                    <a:pt x="1467054" y="664210"/>
                  </a:lnTo>
                  <a:lnTo>
                    <a:pt x="123284" y="664210"/>
                  </a:lnTo>
                  <a:lnTo>
                    <a:pt x="120404" y="660400"/>
                  </a:lnTo>
                  <a:lnTo>
                    <a:pt x="118279" y="654050"/>
                  </a:lnTo>
                  <a:lnTo>
                    <a:pt x="116048" y="640080"/>
                  </a:lnTo>
                  <a:lnTo>
                    <a:pt x="116017" y="633730"/>
                  </a:lnTo>
                  <a:lnTo>
                    <a:pt x="118331" y="613410"/>
                  </a:lnTo>
                  <a:lnTo>
                    <a:pt x="117054" y="608330"/>
                  </a:lnTo>
                  <a:lnTo>
                    <a:pt x="114823" y="603250"/>
                  </a:lnTo>
                  <a:lnTo>
                    <a:pt x="113881" y="599440"/>
                  </a:lnTo>
                  <a:lnTo>
                    <a:pt x="116394" y="594360"/>
                  </a:lnTo>
                  <a:close/>
                </a:path>
                <a:path w="1501140" h="882650">
                  <a:moveTo>
                    <a:pt x="114247" y="689610"/>
                  </a:moveTo>
                  <a:lnTo>
                    <a:pt x="111232" y="689610"/>
                  </a:lnTo>
                  <a:lnTo>
                    <a:pt x="111996" y="690880"/>
                  </a:lnTo>
                  <a:lnTo>
                    <a:pt x="112698" y="690880"/>
                  </a:lnTo>
                  <a:lnTo>
                    <a:pt x="114247" y="689610"/>
                  </a:lnTo>
                  <a:close/>
                </a:path>
                <a:path w="1501140" h="882650">
                  <a:moveTo>
                    <a:pt x="137137" y="647700"/>
                  </a:moveTo>
                  <a:lnTo>
                    <a:pt x="135524" y="648970"/>
                  </a:lnTo>
                  <a:lnTo>
                    <a:pt x="134791" y="654050"/>
                  </a:lnTo>
                  <a:lnTo>
                    <a:pt x="132142" y="660400"/>
                  </a:lnTo>
                  <a:lnTo>
                    <a:pt x="128132" y="662940"/>
                  </a:lnTo>
                  <a:lnTo>
                    <a:pt x="123284" y="664210"/>
                  </a:lnTo>
                  <a:lnTo>
                    <a:pt x="1467054" y="664210"/>
                  </a:lnTo>
                  <a:lnTo>
                    <a:pt x="1468897" y="659130"/>
                  </a:lnTo>
                  <a:lnTo>
                    <a:pt x="149922" y="659130"/>
                  </a:lnTo>
                  <a:lnTo>
                    <a:pt x="146728" y="656590"/>
                  </a:lnTo>
                  <a:lnTo>
                    <a:pt x="138571" y="650240"/>
                  </a:lnTo>
                  <a:lnTo>
                    <a:pt x="137137" y="647700"/>
                  </a:lnTo>
                  <a:close/>
                </a:path>
                <a:path w="1501140" h="882650">
                  <a:moveTo>
                    <a:pt x="130844" y="600710"/>
                  </a:moveTo>
                  <a:lnTo>
                    <a:pt x="132875" y="604520"/>
                  </a:lnTo>
                  <a:lnTo>
                    <a:pt x="137346" y="612140"/>
                  </a:lnTo>
                  <a:lnTo>
                    <a:pt x="140163" y="618490"/>
                  </a:lnTo>
                  <a:lnTo>
                    <a:pt x="141000" y="619760"/>
                  </a:lnTo>
                  <a:lnTo>
                    <a:pt x="141514" y="621030"/>
                  </a:lnTo>
                  <a:lnTo>
                    <a:pt x="141733" y="624840"/>
                  </a:lnTo>
                  <a:lnTo>
                    <a:pt x="141377" y="627380"/>
                  </a:lnTo>
                  <a:lnTo>
                    <a:pt x="140519" y="628650"/>
                  </a:lnTo>
                  <a:lnTo>
                    <a:pt x="139137" y="629920"/>
                  </a:lnTo>
                  <a:lnTo>
                    <a:pt x="134488" y="631190"/>
                  </a:lnTo>
                  <a:lnTo>
                    <a:pt x="133639" y="633730"/>
                  </a:lnTo>
                  <a:lnTo>
                    <a:pt x="138131" y="642620"/>
                  </a:lnTo>
                  <a:lnTo>
                    <a:pt x="139179" y="642620"/>
                  </a:lnTo>
                  <a:lnTo>
                    <a:pt x="139713" y="643890"/>
                  </a:lnTo>
                  <a:lnTo>
                    <a:pt x="139985" y="646430"/>
                  </a:lnTo>
                  <a:lnTo>
                    <a:pt x="140236" y="647700"/>
                  </a:lnTo>
                  <a:lnTo>
                    <a:pt x="143681" y="650240"/>
                  </a:lnTo>
                  <a:lnTo>
                    <a:pt x="148110" y="651510"/>
                  </a:lnTo>
                  <a:lnTo>
                    <a:pt x="151262" y="654050"/>
                  </a:lnTo>
                  <a:lnTo>
                    <a:pt x="149922" y="659130"/>
                  </a:lnTo>
                  <a:lnTo>
                    <a:pt x="1468897" y="659130"/>
                  </a:lnTo>
                  <a:lnTo>
                    <a:pt x="1469358" y="657860"/>
                  </a:lnTo>
                  <a:lnTo>
                    <a:pt x="1469302" y="656590"/>
                  </a:lnTo>
                  <a:lnTo>
                    <a:pt x="1469190" y="654050"/>
                  </a:lnTo>
                  <a:lnTo>
                    <a:pt x="1469079" y="651510"/>
                  </a:lnTo>
                  <a:lnTo>
                    <a:pt x="1468987" y="648970"/>
                  </a:lnTo>
                  <a:lnTo>
                    <a:pt x="1467970" y="613410"/>
                  </a:lnTo>
                  <a:lnTo>
                    <a:pt x="1467861" y="609600"/>
                  </a:lnTo>
                  <a:lnTo>
                    <a:pt x="1467757" y="605790"/>
                  </a:lnTo>
                  <a:lnTo>
                    <a:pt x="139451" y="605790"/>
                  </a:lnTo>
                  <a:lnTo>
                    <a:pt x="134278" y="601980"/>
                  </a:lnTo>
                  <a:lnTo>
                    <a:pt x="130844" y="600710"/>
                  </a:lnTo>
                  <a:close/>
                </a:path>
                <a:path w="1501140" h="882650">
                  <a:moveTo>
                    <a:pt x="126781" y="627380"/>
                  </a:moveTo>
                  <a:lnTo>
                    <a:pt x="125420" y="628650"/>
                  </a:lnTo>
                  <a:lnTo>
                    <a:pt x="123901" y="629920"/>
                  </a:lnTo>
                  <a:lnTo>
                    <a:pt x="124729" y="632460"/>
                  </a:lnTo>
                  <a:lnTo>
                    <a:pt x="124844" y="633730"/>
                  </a:lnTo>
                  <a:lnTo>
                    <a:pt x="124959" y="635000"/>
                  </a:lnTo>
                  <a:lnTo>
                    <a:pt x="124572" y="637540"/>
                  </a:lnTo>
                  <a:lnTo>
                    <a:pt x="123556" y="638810"/>
                  </a:lnTo>
                  <a:lnTo>
                    <a:pt x="126205" y="641350"/>
                  </a:lnTo>
                  <a:lnTo>
                    <a:pt x="131189" y="650240"/>
                  </a:lnTo>
                  <a:lnTo>
                    <a:pt x="132132" y="647700"/>
                  </a:lnTo>
                  <a:lnTo>
                    <a:pt x="132645" y="645160"/>
                  </a:lnTo>
                  <a:lnTo>
                    <a:pt x="132766" y="642620"/>
                  </a:lnTo>
                  <a:lnTo>
                    <a:pt x="132888" y="640080"/>
                  </a:lnTo>
                  <a:lnTo>
                    <a:pt x="132948" y="638810"/>
                  </a:lnTo>
                  <a:lnTo>
                    <a:pt x="132163" y="636270"/>
                  </a:lnTo>
                  <a:lnTo>
                    <a:pt x="128781" y="633730"/>
                  </a:lnTo>
                  <a:lnTo>
                    <a:pt x="127776" y="629920"/>
                  </a:lnTo>
                  <a:lnTo>
                    <a:pt x="127598" y="629920"/>
                  </a:lnTo>
                  <a:lnTo>
                    <a:pt x="126781" y="627380"/>
                  </a:lnTo>
                  <a:close/>
                </a:path>
                <a:path w="1501140" h="882650">
                  <a:moveTo>
                    <a:pt x="153283" y="581660"/>
                  </a:moveTo>
                  <a:lnTo>
                    <a:pt x="146780" y="582930"/>
                  </a:lnTo>
                  <a:lnTo>
                    <a:pt x="140110" y="585470"/>
                  </a:lnTo>
                  <a:lnTo>
                    <a:pt x="137576" y="591820"/>
                  </a:lnTo>
                  <a:lnTo>
                    <a:pt x="138540" y="599440"/>
                  </a:lnTo>
                  <a:lnTo>
                    <a:pt x="142414" y="605790"/>
                  </a:lnTo>
                  <a:lnTo>
                    <a:pt x="1467757" y="605790"/>
                  </a:lnTo>
                  <a:lnTo>
                    <a:pt x="1467652" y="601980"/>
                  </a:lnTo>
                  <a:lnTo>
                    <a:pt x="1467583" y="599440"/>
                  </a:lnTo>
                  <a:lnTo>
                    <a:pt x="1467514" y="596900"/>
                  </a:lnTo>
                  <a:lnTo>
                    <a:pt x="1467444" y="594360"/>
                  </a:lnTo>
                  <a:lnTo>
                    <a:pt x="1467375" y="591820"/>
                  </a:lnTo>
                  <a:lnTo>
                    <a:pt x="158989" y="591820"/>
                  </a:lnTo>
                  <a:lnTo>
                    <a:pt x="157796" y="588010"/>
                  </a:lnTo>
                  <a:lnTo>
                    <a:pt x="156550" y="582930"/>
                  </a:lnTo>
                  <a:lnTo>
                    <a:pt x="153283" y="581660"/>
                  </a:lnTo>
                  <a:close/>
                </a:path>
                <a:path w="1501140" h="882650">
                  <a:moveTo>
                    <a:pt x="1466820" y="571500"/>
                  </a:moveTo>
                  <a:lnTo>
                    <a:pt x="145838" y="571500"/>
                  </a:lnTo>
                  <a:lnTo>
                    <a:pt x="148906" y="572770"/>
                  </a:lnTo>
                  <a:lnTo>
                    <a:pt x="154162" y="576580"/>
                  </a:lnTo>
                  <a:lnTo>
                    <a:pt x="158141" y="581660"/>
                  </a:lnTo>
                  <a:lnTo>
                    <a:pt x="162361" y="586740"/>
                  </a:lnTo>
                  <a:lnTo>
                    <a:pt x="168445" y="588010"/>
                  </a:lnTo>
                  <a:lnTo>
                    <a:pt x="165900" y="590550"/>
                  </a:lnTo>
                  <a:lnTo>
                    <a:pt x="162152" y="591820"/>
                  </a:lnTo>
                  <a:lnTo>
                    <a:pt x="1467375" y="591820"/>
                  </a:lnTo>
                  <a:lnTo>
                    <a:pt x="1467271" y="588010"/>
                  </a:lnTo>
                  <a:lnTo>
                    <a:pt x="1467202" y="585470"/>
                  </a:lnTo>
                  <a:lnTo>
                    <a:pt x="1467097" y="581660"/>
                  </a:lnTo>
                  <a:lnTo>
                    <a:pt x="1466993" y="577850"/>
                  </a:lnTo>
                  <a:lnTo>
                    <a:pt x="1466889" y="574040"/>
                  </a:lnTo>
                  <a:lnTo>
                    <a:pt x="1466820" y="571500"/>
                  </a:lnTo>
                  <a:close/>
                </a:path>
                <a:path w="1501140" h="882650">
                  <a:moveTo>
                    <a:pt x="127797" y="574040"/>
                  </a:moveTo>
                  <a:lnTo>
                    <a:pt x="120687" y="574040"/>
                  </a:lnTo>
                  <a:lnTo>
                    <a:pt x="122373" y="575310"/>
                  </a:lnTo>
                  <a:lnTo>
                    <a:pt x="124467" y="576580"/>
                  </a:lnTo>
                  <a:lnTo>
                    <a:pt x="127933" y="579120"/>
                  </a:lnTo>
                  <a:lnTo>
                    <a:pt x="130509" y="577850"/>
                  </a:lnTo>
                  <a:lnTo>
                    <a:pt x="127692" y="575310"/>
                  </a:lnTo>
                  <a:lnTo>
                    <a:pt x="127797" y="574040"/>
                  </a:lnTo>
                  <a:close/>
                </a:path>
                <a:path w="1501140" h="882650">
                  <a:moveTo>
                    <a:pt x="141419" y="574040"/>
                  </a:moveTo>
                  <a:lnTo>
                    <a:pt x="127797" y="574040"/>
                  </a:lnTo>
                  <a:lnTo>
                    <a:pt x="137765" y="576580"/>
                  </a:lnTo>
                  <a:lnTo>
                    <a:pt x="140425" y="575310"/>
                  </a:lnTo>
                  <a:lnTo>
                    <a:pt x="141419" y="574040"/>
                  </a:lnTo>
                  <a:close/>
                </a:path>
                <a:path w="1501140" h="882650">
                  <a:moveTo>
                    <a:pt x="104551" y="524510"/>
                  </a:moveTo>
                  <a:lnTo>
                    <a:pt x="100698" y="528320"/>
                  </a:lnTo>
                  <a:lnTo>
                    <a:pt x="99850" y="530860"/>
                  </a:lnTo>
                  <a:lnTo>
                    <a:pt x="102625" y="541020"/>
                  </a:lnTo>
                  <a:lnTo>
                    <a:pt x="104509" y="551180"/>
                  </a:lnTo>
                  <a:lnTo>
                    <a:pt x="106478" y="568960"/>
                  </a:lnTo>
                  <a:lnTo>
                    <a:pt x="107902" y="572770"/>
                  </a:lnTo>
                  <a:lnTo>
                    <a:pt x="110645" y="574040"/>
                  </a:lnTo>
                  <a:lnTo>
                    <a:pt x="117483" y="575310"/>
                  </a:lnTo>
                  <a:lnTo>
                    <a:pt x="120687" y="574040"/>
                  </a:lnTo>
                  <a:lnTo>
                    <a:pt x="141419" y="574040"/>
                  </a:lnTo>
                  <a:lnTo>
                    <a:pt x="142414" y="572770"/>
                  </a:lnTo>
                  <a:lnTo>
                    <a:pt x="143796" y="571500"/>
                  </a:lnTo>
                  <a:lnTo>
                    <a:pt x="1466820" y="571500"/>
                  </a:lnTo>
                  <a:lnTo>
                    <a:pt x="1466751" y="568960"/>
                  </a:lnTo>
                  <a:lnTo>
                    <a:pt x="1465985" y="546100"/>
                  </a:lnTo>
                  <a:lnTo>
                    <a:pt x="118865" y="546100"/>
                  </a:lnTo>
                  <a:lnTo>
                    <a:pt x="116342" y="543560"/>
                  </a:lnTo>
                  <a:lnTo>
                    <a:pt x="113232" y="542290"/>
                  </a:lnTo>
                  <a:lnTo>
                    <a:pt x="110446" y="542290"/>
                  </a:lnTo>
                  <a:lnTo>
                    <a:pt x="109703" y="538480"/>
                  </a:lnTo>
                  <a:lnTo>
                    <a:pt x="105954" y="533400"/>
                  </a:lnTo>
                  <a:lnTo>
                    <a:pt x="107022" y="530860"/>
                  </a:lnTo>
                  <a:lnTo>
                    <a:pt x="104551" y="524510"/>
                  </a:lnTo>
                  <a:close/>
                </a:path>
                <a:path w="1501140" h="882650">
                  <a:moveTo>
                    <a:pt x="1465645" y="535940"/>
                  </a:moveTo>
                  <a:lnTo>
                    <a:pt x="118750" y="535940"/>
                  </a:lnTo>
                  <a:lnTo>
                    <a:pt x="120498" y="538480"/>
                  </a:lnTo>
                  <a:lnTo>
                    <a:pt x="121703" y="541020"/>
                  </a:lnTo>
                  <a:lnTo>
                    <a:pt x="121713" y="543560"/>
                  </a:lnTo>
                  <a:lnTo>
                    <a:pt x="120142" y="546100"/>
                  </a:lnTo>
                  <a:lnTo>
                    <a:pt x="1465985" y="546100"/>
                  </a:lnTo>
                  <a:lnTo>
                    <a:pt x="1465900" y="543560"/>
                  </a:lnTo>
                  <a:lnTo>
                    <a:pt x="1465815" y="541020"/>
                  </a:lnTo>
                  <a:lnTo>
                    <a:pt x="1465730" y="538480"/>
                  </a:lnTo>
                  <a:lnTo>
                    <a:pt x="1465645" y="535940"/>
                  </a:lnTo>
                  <a:close/>
                </a:path>
                <a:path w="1501140" h="882650">
                  <a:moveTo>
                    <a:pt x="331330" y="476250"/>
                  </a:moveTo>
                  <a:lnTo>
                    <a:pt x="329152" y="482600"/>
                  </a:lnTo>
                  <a:lnTo>
                    <a:pt x="325477" y="486410"/>
                  </a:lnTo>
                  <a:lnTo>
                    <a:pt x="321016" y="488950"/>
                  </a:lnTo>
                  <a:lnTo>
                    <a:pt x="109473" y="488950"/>
                  </a:lnTo>
                  <a:lnTo>
                    <a:pt x="113839" y="490220"/>
                  </a:lnTo>
                  <a:lnTo>
                    <a:pt x="117650" y="491490"/>
                  </a:lnTo>
                  <a:lnTo>
                    <a:pt x="120917" y="495300"/>
                  </a:lnTo>
                  <a:lnTo>
                    <a:pt x="122980" y="500380"/>
                  </a:lnTo>
                  <a:lnTo>
                    <a:pt x="123755" y="505460"/>
                  </a:lnTo>
                  <a:lnTo>
                    <a:pt x="125765" y="509270"/>
                  </a:lnTo>
                  <a:lnTo>
                    <a:pt x="140760" y="509270"/>
                  </a:lnTo>
                  <a:lnTo>
                    <a:pt x="140655" y="510540"/>
                  </a:lnTo>
                  <a:lnTo>
                    <a:pt x="140142" y="510540"/>
                  </a:lnTo>
                  <a:lnTo>
                    <a:pt x="139367" y="511810"/>
                  </a:lnTo>
                  <a:lnTo>
                    <a:pt x="151042" y="511810"/>
                  </a:lnTo>
                  <a:lnTo>
                    <a:pt x="157052" y="513080"/>
                  </a:lnTo>
                  <a:lnTo>
                    <a:pt x="161544" y="514350"/>
                  </a:lnTo>
                  <a:lnTo>
                    <a:pt x="146780" y="518160"/>
                  </a:lnTo>
                  <a:lnTo>
                    <a:pt x="132425" y="524510"/>
                  </a:lnTo>
                  <a:lnTo>
                    <a:pt x="126572" y="528320"/>
                  </a:lnTo>
                  <a:lnTo>
                    <a:pt x="123734" y="528320"/>
                  </a:lnTo>
                  <a:lnTo>
                    <a:pt x="119535" y="529590"/>
                  </a:lnTo>
                  <a:lnTo>
                    <a:pt x="116415" y="530860"/>
                  </a:lnTo>
                  <a:lnTo>
                    <a:pt x="114855" y="534670"/>
                  </a:lnTo>
                  <a:lnTo>
                    <a:pt x="115556" y="537210"/>
                  </a:lnTo>
                  <a:lnTo>
                    <a:pt x="118750" y="535940"/>
                  </a:lnTo>
                  <a:lnTo>
                    <a:pt x="1465645" y="535940"/>
                  </a:lnTo>
                  <a:lnTo>
                    <a:pt x="1465560" y="533400"/>
                  </a:lnTo>
                  <a:lnTo>
                    <a:pt x="1465475" y="530860"/>
                  </a:lnTo>
                  <a:lnTo>
                    <a:pt x="1465389" y="528320"/>
                  </a:lnTo>
                  <a:lnTo>
                    <a:pt x="1465287" y="524510"/>
                  </a:lnTo>
                  <a:lnTo>
                    <a:pt x="1465184" y="520700"/>
                  </a:lnTo>
                  <a:lnTo>
                    <a:pt x="1465081" y="516890"/>
                  </a:lnTo>
                  <a:lnTo>
                    <a:pt x="1464978" y="513080"/>
                  </a:lnTo>
                  <a:lnTo>
                    <a:pt x="1464875" y="509270"/>
                  </a:lnTo>
                  <a:lnTo>
                    <a:pt x="1464773" y="505460"/>
                  </a:lnTo>
                  <a:lnTo>
                    <a:pt x="1464670" y="501650"/>
                  </a:lnTo>
                  <a:lnTo>
                    <a:pt x="1464567" y="497840"/>
                  </a:lnTo>
                  <a:lnTo>
                    <a:pt x="336010" y="497840"/>
                  </a:lnTo>
                  <a:lnTo>
                    <a:pt x="334000" y="495300"/>
                  </a:lnTo>
                  <a:lnTo>
                    <a:pt x="332733" y="488950"/>
                  </a:lnTo>
                  <a:lnTo>
                    <a:pt x="330995" y="486410"/>
                  </a:lnTo>
                  <a:lnTo>
                    <a:pt x="332167" y="483870"/>
                  </a:lnTo>
                  <a:lnTo>
                    <a:pt x="332691" y="481330"/>
                  </a:lnTo>
                  <a:lnTo>
                    <a:pt x="332387" y="478790"/>
                  </a:lnTo>
                  <a:lnTo>
                    <a:pt x="331330" y="476250"/>
                  </a:lnTo>
                  <a:close/>
                </a:path>
                <a:path w="1501140" h="882650">
                  <a:moveTo>
                    <a:pt x="2502" y="143510"/>
                  </a:moveTo>
                  <a:lnTo>
                    <a:pt x="1958" y="147320"/>
                  </a:lnTo>
                  <a:lnTo>
                    <a:pt x="3162" y="149860"/>
                  </a:lnTo>
                  <a:lnTo>
                    <a:pt x="8429" y="156210"/>
                  </a:lnTo>
                  <a:lnTo>
                    <a:pt x="12743" y="158750"/>
                  </a:lnTo>
                  <a:lnTo>
                    <a:pt x="13517" y="160020"/>
                  </a:lnTo>
                  <a:lnTo>
                    <a:pt x="12753" y="162560"/>
                  </a:lnTo>
                  <a:lnTo>
                    <a:pt x="9800" y="166370"/>
                  </a:lnTo>
                  <a:lnTo>
                    <a:pt x="9004" y="168910"/>
                  </a:lnTo>
                  <a:lnTo>
                    <a:pt x="8915" y="171450"/>
                  </a:lnTo>
                  <a:lnTo>
                    <a:pt x="8825" y="173990"/>
                  </a:lnTo>
                  <a:lnTo>
                    <a:pt x="8735" y="176530"/>
                  </a:lnTo>
                  <a:lnTo>
                    <a:pt x="8690" y="177800"/>
                  </a:lnTo>
                  <a:lnTo>
                    <a:pt x="8125" y="179070"/>
                  </a:lnTo>
                  <a:lnTo>
                    <a:pt x="6408" y="181610"/>
                  </a:lnTo>
                  <a:lnTo>
                    <a:pt x="6031" y="182880"/>
                  </a:lnTo>
                  <a:lnTo>
                    <a:pt x="6052" y="184150"/>
                  </a:lnTo>
                  <a:lnTo>
                    <a:pt x="7193" y="185420"/>
                  </a:lnTo>
                  <a:lnTo>
                    <a:pt x="7046" y="186690"/>
                  </a:lnTo>
                  <a:lnTo>
                    <a:pt x="5528" y="195580"/>
                  </a:lnTo>
                  <a:lnTo>
                    <a:pt x="3790" y="199390"/>
                  </a:lnTo>
                  <a:lnTo>
                    <a:pt x="617" y="200660"/>
                  </a:lnTo>
                  <a:lnTo>
                    <a:pt x="0" y="203200"/>
                  </a:lnTo>
                  <a:lnTo>
                    <a:pt x="5790" y="215900"/>
                  </a:lnTo>
                  <a:lnTo>
                    <a:pt x="5905" y="229870"/>
                  </a:lnTo>
                  <a:lnTo>
                    <a:pt x="6020" y="232410"/>
                  </a:lnTo>
                  <a:lnTo>
                    <a:pt x="19936" y="273050"/>
                  </a:lnTo>
                  <a:lnTo>
                    <a:pt x="26386" y="275590"/>
                  </a:lnTo>
                  <a:lnTo>
                    <a:pt x="28595" y="276860"/>
                  </a:lnTo>
                  <a:lnTo>
                    <a:pt x="30491" y="278130"/>
                  </a:lnTo>
                  <a:lnTo>
                    <a:pt x="41736" y="290830"/>
                  </a:lnTo>
                  <a:lnTo>
                    <a:pt x="44197" y="295910"/>
                  </a:lnTo>
                  <a:lnTo>
                    <a:pt x="46595" y="304800"/>
                  </a:lnTo>
                  <a:lnTo>
                    <a:pt x="48145" y="307340"/>
                  </a:lnTo>
                  <a:lnTo>
                    <a:pt x="50270" y="308610"/>
                  </a:lnTo>
                  <a:lnTo>
                    <a:pt x="52647" y="309880"/>
                  </a:lnTo>
                  <a:lnTo>
                    <a:pt x="54500" y="311150"/>
                  </a:lnTo>
                  <a:lnTo>
                    <a:pt x="55904" y="320040"/>
                  </a:lnTo>
                  <a:lnTo>
                    <a:pt x="62102" y="335280"/>
                  </a:lnTo>
                  <a:lnTo>
                    <a:pt x="63087" y="339090"/>
                  </a:lnTo>
                  <a:lnTo>
                    <a:pt x="63159" y="340360"/>
                  </a:lnTo>
                  <a:lnTo>
                    <a:pt x="63231" y="341630"/>
                  </a:lnTo>
                  <a:lnTo>
                    <a:pt x="63303" y="342900"/>
                  </a:lnTo>
                  <a:lnTo>
                    <a:pt x="63375" y="344170"/>
                  </a:lnTo>
                  <a:lnTo>
                    <a:pt x="63447" y="345440"/>
                  </a:lnTo>
                  <a:lnTo>
                    <a:pt x="63519" y="346710"/>
                  </a:lnTo>
                  <a:lnTo>
                    <a:pt x="63590" y="347980"/>
                  </a:lnTo>
                  <a:lnTo>
                    <a:pt x="63662" y="349250"/>
                  </a:lnTo>
                  <a:lnTo>
                    <a:pt x="63734" y="350520"/>
                  </a:lnTo>
                  <a:lnTo>
                    <a:pt x="63806" y="351790"/>
                  </a:lnTo>
                  <a:lnTo>
                    <a:pt x="63878" y="353060"/>
                  </a:lnTo>
                  <a:lnTo>
                    <a:pt x="63950" y="354330"/>
                  </a:lnTo>
                  <a:lnTo>
                    <a:pt x="64022" y="355600"/>
                  </a:lnTo>
                  <a:lnTo>
                    <a:pt x="64094" y="356870"/>
                  </a:lnTo>
                  <a:lnTo>
                    <a:pt x="64166" y="358140"/>
                  </a:lnTo>
                  <a:lnTo>
                    <a:pt x="64238" y="359410"/>
                  </a:lnTo>
                  <a:lnTo>
                    <a:pt x="66322" y="370840"/>
                  </a:lnTo>
                  <a:lnTo>
                    <a:pt x="69399" y="407670"/>
                  </a:lnTo>
                  <a:lnTo>
                    <a:pt x="69505" y="408940"/>
                  </a:lnTo>
                  <a:lnTo>
                    <a:pt x="71191" y="410210"/>
                  </a:lnTo>
                  <a:lnTo>
                    <a:pt x="75222" y="411480"/>
                  </a:lnTo>
                  <a:lnTo>
                    <a:pt x="77317" y="412750"/>
                  </a:lnTo>
                  <a:lnTo>
                    <a:pt x="76269" y="415290"/>
                  </a:lnTo>
                  <a:lnTo>
                    <a:pt x="75976" y="417830"/>
                  </a:lnTo>
                  <a:lnTo>
                    <a:pt x="76636" y="420370"/>
                  </a:lnTo>
                  <a:lnTo>
                    <a:pt x="78301" y="421640"/>
                  </a:lnTo>
                  <a:lnTo>
                    <a:pt x="80835" y="422910"/>
                  </a:lnTo>
                  <a:lnTo>
                    <a:pt x="82133" y="424180"/>
                  </a:lnTo>
                  <a:lnTo>
                    <a:pt x="85903" y="431800"/>
                  </a:lnTo>
                  <a:lnTo>
                    <a:pt x="89306" y="443230"/>
                  </a:lnTo>
                  <a:lnTo>
                    <a:pt x="91169" y="453390"/>
                  </a:lnTo>
                  <a:lnTo>
                    <a:pt x="91254" y="454660"/>
                  </a:lnTo>
                  <a:lnTo>
                    <a:pt x="91338" y="455930"/>
                  </a:lnTo>
                  <a:lnTo>
                    <a:pt x="91423" y="457200"/>
                  </a:lnTo>
                  <a:lnTo>
                    <a:pt x="91507" y="458470"/>
                  </a:lnTo>
                  <a:lnTo>
                    <a:pt x="91592" y="459740"/>
                  </a:lnTo>
                  <a:lnTo>
                    <a:pt x="91676" y="461010"/>
                  </a:lnTo>
                  <a:lnTo>
                    <a:pt x="91760" y="462280"/>
                  </a:lnTo>
                  <a:lnTo>
                    <a:pt x="91845" y="463550"/>
                  </a:lnTo>
                  <a:lnTo>
                    <a:pt x="91929" y="464820"/>
                  </a:lnTo>
                  <a:lnTo>
                    <a:pt x="92014" y="466090"/>
                  </a:lnTo>
                  <a:lnTo>
                    <a:pt x="92098" y="467360"/>
                  </a:lnTo>
                  <a:lnTo>
                    <a:pt x="92183" y="468630"/>
                  </a:lnTo>
                  <a:lnTo>
                    <a:pt x="92267" y="469900"/>
                  </a:lnTo>
                  <a:lnTo>
                    <a:pt x="92351" y="471170"/>
                  </a:lnTo>
                  <a:lnTo>
                    <a:pt x="92436" y="472440"/>
                  </a:lnTo>
                  <a:lnTo>
                    <a:pt x="92520" y="473710"/>
                  </a:lnTo>
                  <a:lnTo>
                    <a:pt x="94782" y="485140"/>
                  </a:lnTo>
                  <a:lnTo>
                    <a:pt x="94864" y="486410"/>
                  </a:lnTo>
                  <a:lnTo>
                    <a:pt x="94945" y="487680"/>
                  </a:lnTo>
                  <a:lnTo>
                    <a:pt x="95027" y="488950"/>
                  </a:lnTo>
                  <a:lnTo>
                    <a:pt x="95109" y="490220"/>
                  </a:lnTo>
                  <a:lnTo>
                    <a:pt x="95190" y="491490"/>
                  </a:lnTo>
                  <a:lnTo>
                    <a:pt x="93232" y="509270"/>
                  </a:lnTo>
                  <a:lnTo>
                    <a:pt x="92510" y="511810"/>
                  </a:lnTo>
                  <a:lnTo>
                    <a:pt x="91756" y="513080"/>
                  </a:lnTo>
                  <a:lnTo>
                    <a:pt x="91463" y="516890"/>
                  </a:lnTo>
                  <a:lnTo>
                    <a:pt x="91808" y="519430"/>
                  </a:lnTo>
                  <a:lnTo>
                    <a:pt x="92918" y="520700"/>
                  </a:lnTo>
                  <a:lnTo>
                    <a:pt x="94175" y="520700"/>
                  </a:lnTo>
                  <a:lnTo>
                    <a:pt x="100771" y="513080"/>
                  </a:lnTo>
                  <a:lnTo>
                    <a:pt x="101913" y="513080"/>
                  </a:lnTo>
                  <a:lnTo>
                    <a:pt x="102551" y="511810"/>
                  </a:lnTo>
                  <a:lnTo>
                    <a:pt x="100394" y="508000"/>
                  </a:lnTo>
                  <a:lnTo>
                    <a:pt x="100174" y="506730"/>
                  </a:lnTo>
                  <a:lnTo>
                    <a:pt x="99714" y="501650"/>
                  </a:lnTo>
                  <a:lnTo>
                    <a:pt x="98185" y="497840"/>
                  </a:lnTo>
                  <a:lnTo>
                    <a:pt x="97829" y="495300"/>
                  </a:lnTo>
                  <a:lnTo>
                    <a:pt x="99766" y="491490"/>
                  </a:lnTo>
                  <a:lnTo>
                    <a:pt x="104300" y="490220"/>
                  </a:lnTo>
                  <a:lnTo>
                    <a:pt x="109473" y="488950"/>
                  </a:lnTo>
                  <a:lnTo>
                    <a:pt x="321016" y="488950"/>
                  </a:lnTo>
                  <a:lnTo>
                    <a:pt x="316440" y="487680"/>
                  </a:lnTo>
                  <a:lnTo>
                    <a:pt x="320126" y="486410"/>
                  </a:lnTo>
                  <a:lnTo>
                    <a:pt x="321829" y="483870"/>
                  </a:lnTo>
                  <a:lnTo>
                    <a:pt x="303561" y="483870"/>
                  </a:lnTo>
                  <a:lnTo>
                    <a:pt x="305666" y="480060"/>
                  </a:lnTo>
                  <a:lnTo>
                    <a:pt x="309487" y="478790"/>
                  </a:lnTo>
                  <a:lnTo>
                    <a:pt x="313184" y="477520"/>
                  </a:lnTo>
                  <a:lnTo>
                    <a:pt x="315456" y="476250"/>
                  </a:lnTo>
                  <a:lnTo>
                    <a:pt x="315229" y="474980"/>
                  </a:lnTo>
                  <a:lnTo>
                    <a:pt x="303802" y="474980"/>
                  </a:lnTo>
                  <a:lnTo>
                    <a:pt x="305938" y="471170"/>
                  </a:lnTo>
                  <a:lnTo>
                    <a:pt x="320932" y="467360"/>
                  </a:lnTo>
                  <a:lnTo>
                    <a:pt x="325885" y="462280"/>
                  </a:lnTo>
                  <a:lnTo>
                    <a:pt x="328963" y="457200"/>
                  </a:lnTo>
                  <a:lnTo>
                    <a:pt x="335204" y="438150"/>
                  </a:lnTo>
                  <a:lnTo>
                    <a:pt x="336492" y="436880"/>
                  </a:lnTo>
                  <a:lnTo>
                    <a:pt x="339633" y="435610"/>
                  </a:lnTo>
                  <a:lnTo>
                    <a:pt x="341916" y="435610"/>
                  </a:lnTo>
                  <a:lnTo>
                    <a:pt x="344994" y="433070"/>
                  </a:lnTo>
                  <a:lnTo>
                    <a:pt x="349696" y="429260"/>
                  </a:lnTo>
                  <a:lnTo>
                    <a:pt x="351497" y="424180"/>
                  </a:lnTo>
                  <a:lnTo>
                    <a:pt x="353054" y="420370"/>
                  </a:lnTo>
                  <a:lnTo>
                    <a:pt x="295551" y="420370"/>
                  </a:lnTo>
                  <a:lnTo>
                    <a:pt x="289687" y="416560"/>
                  </a:lnTo>
                  <a:lnTo>
                    <a:pt x="290211" y="412750"/>
                  </a:lnTo>
                  <a:lnTo>
                    <a:pt x="295446" y="402590"/>
                  </a:lnTo>
                  <a:lnTo>
                    <a:pt x="298388" y="393700"/>
                  </a:lnTo>
                  <a:lnTo>
                    <a:pt x="301938" y="388620"/>
                  </a:lnTo>
                  <a:lnTo>
                    <a:pt x="306001" y="386080"/>
                  </a:lnTo>
                  <a:lnTo>
                    <a:pt x="308985" y="382270"/>
                  </a:lnTo>
                  <a:lnTo>
                    <a:pt x="315697" y="368300"/>
                  </a:lnTo>
                  <a:lnTo>
                    <a:pt x="318042" y="364490"/>
                  </a:lnTo>
                  <a:lnTo>
                    <a:pt x="333529" y="346710"/>
                  </a:lnTo>
                  <a:lnTo>
                    <a:pt x="338157" y="344170"/>
                  </a:lnTo>
                  <a:lnTo>
                    <a:pt x="339738" y="342900"/>
                  </a:lnTo>
                  <a:lnTo>
                    <a:pt x="341130" y="336550"/>
                  </a:lnTo>
                  <a:lnTo>
                    <a:pt x="344481" y="332740"/>
                  </a:lnTo>
                  <a:lnTo>
                    <a:pt x="346513" y="327660"/>
                  </a:lnTo>
                  <a:lnTo>
                    <a:pt x="349507" y="321310"/>
                  </a:lnTo>
                  <a:lnTo>
                    <a:pt x="353978" y="318770"/>
                  </a:lnTo>
                  <a:lnTo>
                    <a:pt x="350387" y="311150"/>
                  </a:lnTo>
                  <a:lnTo>
                    <a:pt x="349141" y="306070"/>
                  </a:lnTo>
                  <a:lnTo>
                    <a:pt x="349015" y="302260"/>
                  </a:lnTo>
                  <a:lnTo>
                    <a:pt x="351099" y="298450"/>
                  </a:lnTo>
                  <a:lnTo>
                    <a:pt x="358538" y="298450"/>
                  </a:lnTo>
                  <a:lnTo>
                    <a:pt x="358617" y="297180"/>
                  </a:lnTo>
                  <a:lnTo>
                    <a:pt x="360868" y="293370"/>
                  </a:lnTo>
                  <a:lnTo>
                    <a:pt x="384503" y="293370"/>
                  </a:lnTo>
                  <a:lnTo>
                    <a:pt x="385674" y="289560"/>
                  </a:lnTo>
                  <a:lnTo>
                    <a:pt x="387276" y="287020"/>
                  </a:lnTo>
                  <a:lnTo>
                    <a:pt x="394919" y="287020"/>
                  </a:lnTo>
                  <a:lnTo>
                    <a:pt x="396343" y="285750"/>
                  </a:lnTo>
                  <a:lnTo>
                    <a:pt x="395380" y="283210"/>
                  </a:lnTo>
                  <a:lnTo>
                    <a:pt x="385705" y="270510"/>
                  </a:lnTo>
                  <a:lnTo>
                    <a:pt x="384909" y="269240"/>
                  </a:lnTo>
                  <a:lnTo>
                    <a:pt x="384750" y="266700"/>
                  </a:lnTo>
                  <a:lnTo>
                    <a:pt x="384671" y="265430"/>
                  </a:lnTo>
                  <a:lnTo>
                    <a:pt x="384591" y="264160"/>
                  </a:lnTo>
                  <a:lnTo>
                    <a:pt x="384511" y="262890"/>
                  </a:lnTo>
                  <a:lnTo>
                    <a:pt x="382836" y="259080"/>
                  </a:lnTo>
                  <a:lnTo>
                    <a:pt x="379203" y="257810"/>
                  </a:lnTo>
                  <a:lnTo>
                    <a:pt x="377674" y="255270"/>
                  </a:lnTo>
                  <a:lnTo>
                    <a:pt x="349151" y="255270"/>
                  </a:lnTo>
                  <a:lnTo>
                    <a:pt x="349224" y="252730"/>
                  </a:lnTo>
                  <a:lnTo>
                    <a:pt x="353057" y="251460"/>
                  </a:lnTo>
                  <a:lnTo>
                    <a:pt x="352366" y="246380"/>
                  </a:lnTo>
                  <a:lnTo>
                    <a:pt x="350285" y="242570"/>
                  </a:lnTo>
                  <a:lnTo>
                    <a:pt x="323843" y="242570"/>
                  </a:lnTo>
                  <a:lnTo>
                    <a:pt x="319843" y="241300"/>
                  </a:lnTo>
                  <a:lnTo>
                    <a:pt x="316943" y="237490"/>
                  </a:lnTo>
                  <a:lnTo>
                    <a:pt x="318492" y="231140"/>
                  </a:lnTo>
                  <a:lnTo>
                    <a:pt x="314220" y="224790"/>
                  </a:lnTo>
                  <a:lnTo>
                    <a:pt x="312925" y="223520"/>
                  </a:lnTo>
                  <a:lnTo>
                    <a:pt x="277227" y="223520"/>
                  </a:lnTo>
                  <a:lnTo>
                    <a:pt x="245940" y="220980"/>
                  </a:lnTo>
                  <a:lnTo>
                    <a:pt x="242128" y="218440"/>
                  </a:lnTo>
                  <a:lnTo>
                    <a:pt x="242306" y="217170"/>
                  </a:lnTo>
                  <a:lnTo>
                    <a:pt x="233867" y="217170"/>
                  </a:lnTo>
                  <a:lnTo>
                    <a:pt x="230317" y="215900"/>
                  </a:lnTo>
                  <a:lnTo>
                    <a:pt x="205355" y="215900"/>
                  </a:lnTo>
                  <a:lnTo>
                    <a:pt x="202213" y="214630"/>
                  </a:lnTo>
                  <a:lnTo>
                    <a:pt x="197187" y="209550"/>
                  </a:lnTo>
                  <a:lnTo>
                    <a:pt x="176905" y="209550"/>
                  </a:lnTo>
                  <a:lnTo>
                    <a:pt x="148424" y="205740"/>
                  </a:lnTo>
                  <a:lnTo>
                    <a:pt x="122928" y="198120"/>
                  </a:lnTo>
                  <a:lnTo>
                    <a:pt x="119158" y="196850"/>
                  </a:lnTo>
                  <a:lnTo>
                    <a:pt x="113420" y="189230"/>
                  </a:lnTo>
                  <a:lnTo>
                    <a:pt x="109651" y="185420"/>
                  </a:lnTo>
                  <a:lnTo>
                    <a:pt x="94813" y="179070"/>
                  </a:lnTo>
                  <a:lnTo>
                    <a:pt x="81976" y="179070"/>
                  </a:lnTo>
                  <a:lnTo>
                    <a:pt x="78741" y="177800"/>
                  </a:lnTo>
                  <a:lnTo>
                    <a:pt x="74322" y="173990"/>
                  </a:lnTo>
                  <a:lnTo>
                    <a:pt x="72542" y="172720"/>
                  </a:lnTo>
                  <a:lnTo>
                    <a:pt x="59034" y="168910"/>
                  </a:lnTo>
                  <a:lnTo>
                    <a:pt x="51851" y="162560"/>
                  </a:lnTo>
                  <a:lnTo>
                    <a:pt x="21905" y="147320"/>
                  </a:lnTo>
                  <a:lnTo>
                    <a:pt x="12648" y="144780"/>
                  </a:lnTo>
                  <a:lnTo>
                    <a:pt x="2502" y="143510"/>
                  </a:lnTo>
                  <a:close/>
                </a:path>
                <a:path w="1501140" h="882650">
                  <a:moveTo>
                    <a:pt x="347225" y="467360"/>
                  </a:moveTo>
                  <a:lnTo>
                    <a:pt x="339518" y="473710"/>
                  </a:lnTo>
                  <a:lnTo>
                    <a:pt x="337874" y="476250"/>
                  </a:lnTo>
                  <a:lnTo>
                    <a:pt x="337801" y="478790"/>
                  </a:lnTo>
                  <a:lnTo>
                    <a:pt x="338649" y="482600"/>
                  </a:lnTo>
                  <a:lnTo>
                    <a:pt x="338586" y="486410"/>
                  </a:lnTo>
                  <a:lnTo>
                    <a:pt x="336209" y="488950"/>
                  </a:lnTo>
                  <a:lnTo>
                    <a:pt x="337560" y="491490"/>
                  </a:lnTo>
                  <a:lnTo>
                    <a:pt x="338827" y="495300"/>
                  </a:lnTo>
                  <a:lnTo>
                    <a:pt x="338701" y="497840"/>
                  </a:lnTo>
                  <a:lnTo>
                    <a:pt x="1464567" y="497840"/>
                  </a:lnTo>
                  <a:lnTo>
                    <a:pt x="1464498" y="495300"/>
                  </a:lnTo>
                  <a:lnTo>
                    <a:pt x="1464396" y="491490"/>
                  </a:lnTo>
                  <a:lnTo>
                    <a:pt x="1464293" y="487680"/>
                  </a:lnTo>
                  <a:lnTo>
                    <a:pt x="371747" y="487680"/>
                  </a:lnTo>
                  <a:lnTo>
                    <a:pt x="371056" y="485140"/>
                  </a:lnTo>
                  <a:lnTo>
                    <a:pt x="369308" y="482600"/>
                  </a:lnTo>
                  <a:lnTo>
                    <a:pt x="367077" y="480060"/>
                  </a:lnTo>
                  <a:lnTo>
                    <a:pt x="362418" y="477520"/>
                  </a:lnTo>
                  <a:lnTo>
                    <a:pt x="361580" y="476250"/>
                  </a:lnTo>
                  <a:lnTo>
                    <a:pt x="345800" y="476250"/>
                  </a:lnTo>
                  <a:lnTo>
                    <a:pt x="347287" y="474980"/>
                  </a:lnTo>
                  <a:lnTo>
                    <a:pt x="348115" y="472440"/>
                  </a:lnTo>
                  <a:lnTo>
                    <a:pt x="348209" y="471170"/>
                  </a:lnTo>
                  <a:lnTo>
                    <a:pt x="348303" y="469900"/>
                  </a:lnTo>
                  <a:lnTo>
                    <a:pt x="347225" y="467360"/>
                  </a:lnTo>
                  <a:close/>
                </a:path>
                <a:path w="1501140" h="882650">
                  <a:moveTo>
                    <a:pt x="408605" y="430530"/>
                  </a:moveTo>
                  <a:lnTo>
                    <a:pt x="385422" y="477520"/>
                  </a:lnTo>
                  <a:lnTo>
                    <a:pt x="371747" y="487680"/>
                  </a:lnTo>
                  <a:lnTo>
                    <a:pt x="1464293" y="487680"/>
                  </a:lnTo>
                  <a:lnTo>
                    <a:pt x="1464177" y="483870"/>
                  </a:lnTo>
                  <a:lnTo>
                    <a:pt x="1464054" y="480060"/>
                  </a:lnTo>
                  <a:lnTo>
                    <a:pt x="1463931" y="476250"/>
                  </a:lnTo>
                  <a:lnTo>
                    <a:pt x="1463809" y="472440"/>
                  </a:lnTo>
                  <a:lnTo>
                    <a:pt x="1463686" y="468630"/>
                  </a:lnTo>
                  <a:lnTo>
                    <a:pt x="1463563" y="464820"/>
                  </a:lnTo>
                  <a:lnTo>
                    <a:pt x="1463441" y="461010"/>
                  </a:lnTo>
                  <a:lnTo>
                    <a:pt x="1463318" y="457200"/>
                  </a:lnTo>
                  <a:lnTo>
                    <a:pt x="1463195" y="453390"/>
                  </a:lnTo>
                  <a:lnTo>
                    <a:pt x="1463072" y="449580"/>
                  </a:lnTo>
                  <a:lnTo>
                    <a:pt x="1462950" y="445770"/>
                  </a:lnTo>
                  <a:lnTo>
                    <a:pt x="1462916" y="444500"/>
                  </a:lnTo>
                  <a:lnTo>
                    <a:pt x="428290" y="444500"/>
                  </a:lnTo>
                  <a:lnTo>
                    <a:pt x="425484" y="443230"/>
                  </a:lnTo>
                  <a:lnTo>
                    <a:pt x="418542" y="436880"/>
                  </a:lnTo>
                  <a:lnTo>
                    <a:pt x="411924" y="433070"/>
                  </a:lnTo>
                  <a:lnTo>
                    <a:pt x="408605" y="430530"/>
                  </a:lnTo>
                  <a:close/>
                </a:path>
                <a:path w="1501140" h="882650">
                  <a:moveTo>
                    <a:pt x="330304" y="463550"/>
                  </a:moveTo>
                  <a:lnTo>
                    <a:pt x="325874" y="471170"/>
                  </a:lnTo>
                  <a:lnTo>
                    <a:pt x="324995" y="471170"/>
                  </a:lnTo>
                  <a:lnTo>
                    <a:pt x="323854" y="472440"/>
                  </a:lnTo>
                  <a:lnTo>
                    <a:pt x="307341" y="482600"/>
                  </a:lnTo>
                  <a:lnTo>
                    <a:pt x="303561" y="483870"/>
                  </a:lnTo>
                  <a:lnTo>
                    <a:pt x="321829" y="483870"/>
                  </a:lnTo>
                  <a:lnTo>
                    <a:pt x="322681" y="482600"/>
                  </a:lnTo>
                  <a:lnTo>
                    <a:pt x="331550" y="468630"/>
                  </a:lnTo>
                  <a:lnTo>
                    <a:pt x="332513" y="464820"/>
                  </a:lnTo>
                  <a:lnTo>
                    <a:pt x="330304" y="463550"/>
                  </a:lnTo>
                  <a:close/>
                </a:path>
                <a:path w="1501140" h="882650">
                  <a:moveTo>
                    <a:pt x="375779" y="463550"/>
                  </a:moveTo>
                  <a:lnTo>
                    <a:pt x="373182" y="464820"/>
                  </a:lnTo>
                  <a:lnTo>
                    <a:pt x="370993" y="468630"/>
                  </a:lnTo>
                  <a:lnTo>
                    <a:pt x="367737" y="471170"/>
                  </a:lnTo>
                  <a:lnTo>
                    <a:pt x="368397" y="473710"/>
                  </a:lnTo>
                  <a:lnTo>
                    <a:pt x="369255" y="473710"/>
                  </a:lnTo>
                  <a:lnTo>
                    <a:pt x="371789" y="476250"/>
                  </a:lnTo>
                  <a:lnTo>
                    <a:pt x="375035" y="478790"/>
                  </a:lnTo>
                  <a:lnTo>
                    <a:pt x="376051" y="478790"/>
                  </a:lnTo>
                  <a:lnTo>
                    <a:pt x="378229" y="477520"/>
                  </a:lnTo>
                  <a:lnTo>
                    <a:pt x="380815" y="474980"/>
                  </a:lnTo>
                  <a:lnTo>
                    <a:pt x="381705" y="471170"/>
                  </a:lnTo>
                  <a:lnTo>
                    <a:pt x="382072" y="468630"/>
                  </a:lnTo>
                  <a:lnTo>
                    <a:pt x="381339" y="466090"/>
                  </a:lnTo>
                  <a:lnTo>
                    <a:pt x="379475" y="464820"/>
                  </a:lnTo>
                  <a:lnTo>
                    <a:pt x="375779" y="463550"/>
                  </a:lnTo>
                  <a:close/>
                </a:path>
                <a:path w="1501140" h="882650">
                  <a:moveTo>
                    <a:pt x="354104" y="467360"/>
                  </a:moveTo>
                  <a:lnTo>
                    <a:pt x="353141" y="468630"/>
                  </a:lnTo>
                  <a:lnTo>
                    <a:pt x="353067" y="472440"/>
                  </a:lnTo>
                  <a:lnTo>
                    <a:pt x="353214" y="473710"/>
                  </a:lnTo>
                  <a:lnTo>
                    <a:pt x="351392" y="474980"/>
                  </a:lnTo>
                  <a:lnTo>
                    <a:pt x="348387" y="476250"/>
                  </a:lnTo>
                  <a:lnTo>
                    <a:pt x="361580" y="476250"/>
                  </a:lnTo>
                  <a:lnTo>
                    <a:pt x="360742" y="474980"/>
                  </a:lnTo>
                  <a:lnTo>
                    <a:pt x="359193" y="472440"/>
                  </a:lnTo>
                  <a:lnTo>
                    <a:pt x="357737" y="469900"/>
                  </a:lnTo>
                  <a:lnTo>
                    <a:pt x="354104" y="467360"/>
                  </a:lnTo>
                  <a:close/>
                </a:path>
                <a:path w="1501140" h="882650">
                  <a:moveTo>
                    <a:pt x="314775" y="472440"/>
                  </a:moveTo>
                  <a:lnTo>
                    <a:pt x="311090" y="472440"/>
                  </a:lnTo>
                  <a:lnTo>
                    <a:pt x="306755" y="473710"/>
                  </a:lnTo>
                  <a:lnTo>
                    <a:pt x="303802" y="474980"/>
                  </a:lnTo>
                  <a:lnTo>
                    <a:pt x="315229" y="474980"/>
                  </a:lnTo>
                  <a:lnTo>
                    <a:pt x="314775" y="472440"/>
                  </a:lnTo>
                  <a:close/>
                </a:path>
                <a:path w="1501140" h="882650">
                  <a:moveTo>
                    <a:pt x="349340" y="433070"/>
                  </a:moveTo>
                  <a:lnTo>
                    <a:pt x="347172" y="434340"/>
                  </a:lnTo>
                  <a:lnTo>
                    <a:pt x="345853" y="435610"/>
                  </a:lnTo>
                  <a:lnTo>
                    <a:pt x="342471" y="436880"/>
                  </a:lnTo>
                  <a:lnTo>
                    <a:pt x="340879" y="438150"/>
                  </a:lnTo>
                  <a:lnTo>
                    <a:pt x="338031" y="438150"/>
                  </a:lnTo>
                  <a:lnTo>
                    <a:pt x="336816" y="440690"/>
                  </a:lnTo>
                  <a:lnTo>
                    <a:pt x="336042" y="444500"/>
                  </a:lnTo>
                  <a:lnTo>
                    <a:pt x="334670" y="448310"/>
                  </a:lnTo>
                  <a:lnTo>
                    <a:pt x="334555" y="449580"/>
                  </a:lnTo>
                  <a:lnTo>
                    <a:pt x="334440" y="450850"/>
                  </a:lnTo>
                  <a:lnTo>
                    <a:pt x="336345" y="453390"/>
                  </a:lnTo>
                  <a:lnTo>
                    <a:pt x="339036" y="455930"/>
                  </a:lnTo>
                  <a:lnTo>
                    <a:pt x="340261" y="458470"/>
                  </a:lnTo>
                  <a:lnTo>
                    <a:pt x="340816" y="459740"/>
                  </a:lnTo>
                  <a:lnTo>
                    <a:pt x="341811" y="463550"/>
                  </a:lnTo>
                  <a:lnTo>
                    <a:pt x="342199" y="466090"/>
                  </a:lnTo>
                  <a:lnTo>
                    <a:pt x="343434" y="467360"/>
                  </a:lnTo>
                  <a:lnTo>
                    <a:pt x="346209" y="464820"/>
                  </a:lnTo>
                  <a:lnTo>
                    <a:pt x="348324" y="459740"/>
                  </a:lnTo>
                  <a:lnTo>
                    <a:pt x="348413" y="458470"/>
                  </a:lnTo>
                  <a:lnTo>
                    <a:pt x="348512" y="453390"/>
                  </a:lnTo>
                  <a:lnTo>
                    <a:pt x="346732" y="450850"/>
                  </a:lnTo>
                  <a:lnTo>
                    <a:pt x="344586" y="447040"/>
                  </a:lnTo>
                  <a:lnTo>
                    <a:pt x="345005" y="444500"/>
                  </a:lnTo>
                  <a:lnTo>
                    <a:pt x="345015" y="440690"/>
                  </a:lnTo>
                  <a:lnTo>
                    <a:pt x="345371" y="438150"/>
                  </a:lnTo>
                  <a:lnTo>
                    <a:pt x="348115" y="436880"/>
                  </a:lnTo>
                  <a:lnTo>
                    <a:pt x="349340" y="433070"/>
                  </a:lnTo>
                  <a:close/>
                </a:path>
                <a:path w="1501140" h="882650">
                  <a:moveTo>
                    <a:pt x="389401" y="411480"/>
                  </a:moveTo>
                  <a:lnTo>
                    <a:pt x="357884" y="411480"/>
                  </a:lnTo>
                  <a:lnTo>
                    <a:pt x="356921" y="415290"/>
                  </a:lnTo>
                  <a:lnTo>
                    <a:pt x="357674" y="417830"/>
                  </a:lnTo>
                  <a:lnTo>
                    <a:pt x="359130" y="419100"/>
                  </a:lnTo>
                  <a:lnTo>
                    <a:pt x="360470" y="420370"/>
                  </a:lnTo>
                  <a:lnTo>
                    <a:pt x="361350" y="424180"/>
                  </a:lnTo>
                  <a:lnTo>
                    <a:pt x="361528" y="425450"/>
                  </a:lnTo>
                  <a:lnTo>
                    <a:pt x="361580" y="429260"/>
                  </a:lnTo>
                  <a:lnTo>
                    <a:pt x="360837" y="434340"/>
                  </a:lnTo>
                  <a:lnTo>
                    <a:pt x="359119" y="438150"/>
                  </a:lnTo>
                  <a:lnTo>
                    <a:pt x="355329" y="439420"/>
                  </a:lnTo>
                  <a:lnTo>
                    <a:pt x="355224" y="445770"/>
                  </a:lnTo>
                  <a:lnTo>
                    <a:pt x="357999" y="457200"/>
                  </a:lnTo>
                  <a:lnTo>
                    <a:pt x="362742" y="466090"/>
                  </a:lnTo>
                  <a:lnTo>
                    <a:pt x="368575" y="461010"/>
                  </a:lnTo>
                  <a:lnTo>
                    <a:pt x="368690" y="459740"/>
                  </a:lnTo>
                  <a:lnTo>
                    <a:pt x="368166" y="458470"/>
                  </a:lnTo>
                  <a:lnTo>
                    <a:pt x="367486" y="455930"/>
                  </a:lnTo>
                  <a:lnTo>
                    <a:pt x="367182" y="455930"/>
                  </a:lnTo>
                  <a:lnTo>
                    <a:pt x="368030" y="454660"/>
                  </a:lnTo>
                  <a:lnTo>
                    <a:pt x="368994" y="453390"/>
                  </a:lnTo>
                  <a:lnTo>
                    <a:pt x="370538" y="453390"/>
                  </a:lnTo>
                  <a:lnTo>
                    <a:pt x="371161" y="452120"/>
                  </a:lnTo>
                  <a:lnTo>
                    <a:pt x="372355" y="450850"/>
                  </a:lnTo>
                  <a:lnTo>
                    <a:pt x="372700" y="449580"/>
                  </a:lnTo>
                  <a:lnTo>
                    <a:pt x="368093" y="441960"/>
                  </a:lnTo>
                  <a:lnTo>
                    <a:pt x="367224" y="438150"/>
                  </a:lnTo>
                  <a:lnTo>
                    <a:pt x="368187" y="434340"/>
                  </a:lnTo>
                  <a:lnTo>
                    <a:pt x="371276" y="430530"/>
                  </a:lnTo>
                  <a:lnTo>
                    <a:pt x="372093" y="427990"/>
                  </a:lnTo>
                  <a:lnTo>
                    <a:pt x="375841" y="421640"/>
                  </a:lnTo>
                  <a:lnTo>
                    <a:pt x="377192" y="420370"/>
                  </a:lnTo>
                  <a:lnTo>
                    <a:pt x="378679" y="419100"/>
                  </a:lnTo>
                  <a:lnTo>
                    <a:pt x="380229" y="416560"/>
                  </a:lnTo>
                  <a:lnTo>
                    <a:pt x="386815" y="414020"/>
                  </a:lnTo>
                  <a:lnTo>
                    <a:pt x="389401" y="411480"/>
                  </a:lnTo>
                  <a:close/>
                </a:path>
                <a:path w="1501140" h="882650">
                  <a:moveTo>
                    <a:pt x="370538" y="453390"/>
                  </a:moveTo>
                  <a:lnTo>
                    <a:pt x="369904" y="453390"/>
                  </a:lnTo>
                  <a:lnTo>
                    <a:pt x="369915" y="454660"/>
                  </a:lnTo>
                  <a:lnTo>
                    <a:pt x="370538" y="453390"/>
                  </a:lnTo>
                  <a:close/>
                </a:path>
                <a:path w="1501140" h="882650">
                  <a:moveTo>
                    <a:pt x="440887" y="359410"/>
                  </a:moveTo>
                  <a:lnTo>
                    <a:pt x="438332" y="359410"/>
                  </a:lnTo>
                  <a:lnTo>
                    <a:pt x="435829" y="363220"/>
                  </a:lnTo>
                  <a:lnTo>
                    <a:pt x="434730" y="364490"/>
                  </a:lnTo>
                  <a:lnTo>
                    <a:pt x="434850" y="365760"/>
                  </a:lnTo>
                  <a:lnTo>
                    <a:pt x="434971" y="367030"/>
                  </a:lnTo>
                  <a:lnTo>
                    <a:pt x="438478" y="378460"/>
                  </a:lnTo>
                  <a:lnTo>
                    <a:pt x="439609" y="381000"/>
                  </a:lnTo>
                  <a:lnTo>
                    <a:pt x="441651" y="384810"/>
                  </a:lnTo>
                  <a:lnTo>
                    <a:pt x="442394" y="387350"/>
                  </a:lnTo>
                  <a:lnTo>
                    <a:pt x="442304" y="389890"/>
                  </a:lnTo>
                  <a:lnTo>
                    <a:pt x="442213" y="392430"/>
                  </a:lnTo>
                  <a:lnTo>
                    <a:pt x="442122" y="394970"/>
                  </a:lnTo>
                  <a:lnTo>
                    <a:pt x="442031" y="397510"/>
                  </a:lnTo>
                  <a:lnTo>
                    <a:pt x="441986" y="398780"/>
                  </a:lnTo>
                  <a:lnTo>
                    <a:pt x="443159" y="401320"/>
                  </a:lnTo>
                  <a:lnTo>
                    <a:pt x="448237" y="408940"/>
                  </a:lnTo>
                  <a:lnTo>
                    <a:pt x="449661" y="411480"/>
                  </a:lnTo>
                  <a:lnTo>
                    <a:pt x="449729" y="412750"/>
                  </a:lnTo>
                  <a:lnTo>
                    <a:pt x="449797" y="414020"/>
                  </a:lnTo>
                  <a:lnTo>
                    <a:pt x="449865" y="415290"/>
                  </a:lnTo>
                  <a:lnTo>
                    <a:pt x="436698" y="426720"/>
                  </a:lnTo>
                  <a:lnTo>
                    <a:pt x="433211" y="427990"/>
                  </a:lnTo>
                  <a:lnTo>
                    <a:pt x="430782" y="430530"/>
                  </a:lnTo>
                  <a:lnTo>
                    <a:pt x="429243" y="433070"/>
                  </a:lnTo>
                  <a:lnTo>
                    <a:pt x="429651" y="435610"/>
                  </a:lnTo>
                  <a:lnTo>
                    <a:pt x="431410" y="438150"/>
                  </a:lnTo>
                  <a:lnTo>
                    <a:pt x="434656" y="439420"/>
                  </a:lnTo>
                  <a:lnTo>
                    <a:pt x="431128" y="443230"/>
                  </a:lnTo>
                  <a:lnTo>
                    <a:pt x="428290" y="444500"/>
                  </a:lnTo>
                  <a:lnTo>
                    <a:pt x="1462916" y="444500"/>
                  </a:lnTo>
                  <a:lnTo>
                    <a:pt x="1462814" y="440690"/>
                  </a:lnTo>
                  <a:lnTo>
                    <a:pt x="1462712" y="436880"/>
                  </a:lnTo>
                  <a:lnTo>
                    <a:pt x="1462609" y="433070"/>
                  </a:lnTo>
                  <a:lnTo>
                    <a:pt x="1462507" y="429260"/>
                  </a:lnTo>
                  <a:lnTo>
                    <a:pt x="1462405" y="425450"/>
                  </a:lnTo>
                  <a:lnTo>
                    <a:pt x="1462303" y="421640"/>
                  </a:lnTo>
                  <a:lnTo>
                    <a:pt x="1462201" y="417830"/>
                  </a:lnTo>
                  <a:lnTo>
                    <a:pt x="1462099" y="414020"/>
                  </a:lnTo>
                  <a:lnTo>
                    <a:pt x="1461997" y="410210"/>
                  </a:lnTo>
                  <a:lnTo>
                    <a:pt x="1461929" y="407670"/>
                  </a:lnTo>
                  <a:lnTo>
                    <a:pt x="1461861" y="405130"/>
                  </a:lnTo>
                  <a:lnTo>
                    <a:pt x="1461736" y="401320"/>
                  </a:lnTo>
                  <a:lnTo>
                    <a:pt x="1461611" y="397510"/>
                  </a:lnTo>
                  <a:lnTo>
                    <a:pt x="1461487" y="393700"/>
                  </a:lnTo>
                  <a:lnTo>
                    <a:pt x="1461362" y="389890"/>
                  </a:lnTo>
                  <a:lnTo>
                    <a:pt x="1461237" y="386080"/>
                  </a:lnTo>
                  <a:lnTo>
                    <a:pt x="1461113" y="382270"/>
                  </a:lnTo>
                  <a:lnTo>
                    <a:pt x="1460988" y="378460"/>
                  </a:lnTo>
                  <a:lnTo>
                    <a:pt x="1460863" y="374650"/>
                  </a:lnTo>
                  <a:lnTo>
                    <a:pt x="1460739" y="370840"/>
                  </a:lnTo>
                  <a:lnTo>
                    <a:pt x="1460656" y="368300"/>
                  </a:lnTo>
                  <a:lnTo>
                    <a:pt x="446719" y="368300"/>
                  </a:lnTo>
                  <a:lnTo>
                    <a:pt x="444886" y="365760"/>
                  </a:lnTo>
                  <a:lnTo>
                    <a:pt x="442991" y="361950"/>
                  </a:lnTo>
                  <a:lnTo>
                    <a:pt x="440887" y="359410"/>
                  </a:lnTo>
                  <a:close/>
                </a:path>
                <a:path w="1501140" h="882650">
                  <a:moveTo>
                    <a:pt x="406128" y="407670"/>
                  </a:moveTo>
                  <a:lnTo>
                    <a:pt x="390972" y="407670"/>
                  </a:lnTo>
                  <a:lnTo>
                    <a:pt x="391726" y="414020"/>
                  </a:lnTo>
                  <a:lnTo>
                    <a:pt x="389653" y="417830"/>
                  </a:lnTo>
                  <a:lnTo>
                    <a:pt x="386658" y="421640"/>
                  </a:lnTo>
                  <a:lnTo>
                    <a:pt x="385213" y="425450"/>
                  </a:lnTo>
                  <a:lnTo>
                    <a:pt x="383391" y="429260"/>
                  </a:lnTo>
                  <a:lnTo>
                    <a:pt x="380731" y="430530"/>
                  </a:lnTo>
                  <a:lnTo>
                    <a:pt x="380135" y="433070"/>
                  </a:lnTo>
                  <a:lnTo>
                    <a:pt x="384846" y="436880"/>
                  </a:lnTo>
                  <a:lnTo>
                    <a:pt x="399610" y="443230"/>
                  </a:lnTo>
                  <a:lnTo>
                    <a:pt x="402469" y="443230"/>
                  </a:lnTo>
                  <a:lnTo>
                    <a:pt x="404752" y="438150"/>
                  </a:lnTo>
                  <a:lnTo>
                    <a:pt x="404197" y="434340"/>
                  </a:lnTo>
                  <a:lnTo>
                    <a:pt x="399464" y="424180"/>
                  </a:lnTo>
                  <a:lnTo>
                    <a:pt x="402972" y="424180"/>
                  </a:lnTo>
                  <a:lnTo>
                    <a:pt x="405537" y="422910"/>
                  </a:lnTo>
                  <a:lnTo>
                    <a:pt x="407495" y="420370"/>
                  </a:lnTo>
                  <a:lnTo>
                    <a:pt x="409087" y="416560"/>
                  </a:lnTo>
                  <a:lnTo>
                    <a:pt x="405631" y="410210"/>
                  </a:lnTo>
                  <a:lnTo>
                    <a:pt x="406128" y="407670"/>
                  </a:lnTo>
                  <a:close/>
                </a:path>
                <a:path w="1501140" h="882650">
                  <a:moveTo>
                    <a:pt x="425400" y="383540"/>
                  </a:moveTo>
                  <a:lnTo>
                    <a:pt x="413484" y="407670"/>
                  </a:lnTo>
                  <a:lnTo>
                    <a:pt x="413365" y="408940"/>
                  </a:lnTo>
                  <a:lnTo>
                    <a:pt x="413246" y="410210"/>
                  </a:lnTo>
                  <a:lnTo>
                    <a:pt x="413126" y="411480"/>
                  </a:lnTo>
                  <a:lnTo>
                    <a:pt x="413007" y="412750"/>
                  </a:lnTo>
                  <a:lnTo>
                    <a:pt x="412887" y="414020"/>
                  </a:lnTo>
                  <a:lnTo>
                    <a:pt x="412154" y="415290"/>
                  </a:lnTo>
                  <a:lnTo>
                    <a:pt x="410908" y="417830"/>
                  </a:lnTo>
                  <a:lnTo>
                    <a:pt x="410113" y="420370"/>
                  </a:lnTo>
                  <a:lnTo>
                    <a:pt x="410814" y="422910"/>
                  </a:lnTo>
                  <a:lnTo>
                    <a:pt x="412458" y="425450"/>
                  </a:lnTo>
                  <a:lnTo>
                    <a:pt x="413924" y="426720"/>
                  </a:lnTo>
                  <a:lnTo>
                    <a:pt x="415212" y="426720"/>
                  </a:lnTo>
                  <a:lnTo>
                    <a:pt x="416594" y="425450"/>
                  </a:lnTo>
                  <a:lnTo>
                    <a:pt x="417453" y="422910"/>
                  </a:lnTo>
                  <a:lnTo>
                    <a:pt x="418008" y="420370"/>
                  </a:lnTo>
                  <a:lnTo>
                    <a:pt x="418102" y="415290"/>
                  </a:lnTo>
                  <a:lnTo>
                    <a:pt x="419023" y="414020"/>
                  </a:lnTo>
                  <a:lnTo>
                    <a:pt x="421034" y="412750"/>
                  </a:lnTo>
                  <a:lnTo>
                    <a:pt x="424824" y="411480"/>
                  </a:lnTo>
                  <a:lnTo>
                    <a:pt x="423494" y="410210"/>
                  </a:lnTo>
                  <a:lnTo>
                    <a:pt x="426625" y="408940"/>
                  </a:lnTo>
                  <a:lnTo>
                    <a:pt x="434374" y="408940"/>
                  </a:lnTo>
                  <a:lnTo>
                    <a:pt x="431327" y="407670"/>
                  </a:lnTo>
                  <a:lnTo>
                    <a:pt x="428897" y="402590"/>
                  </a:lnTo>
                  <a:lnTo>
                    <a:pt x="428437" y="400050"/>
                  </a:lnTo>
                  <a:lnTo>
                    <a:pt x="428363" y="397510"/>
                  </a:lnTo>
                  <a:lnTo>
                    <a:pt x="428290" y="394970"/>
                  </a:lnTo>
                  <a:lnTo>
                    <a:pt x="427986" y="392430"/>
                  </a:lnTo>
                  <a:lnTo>
                    <a:pt x="426573" y="389890"/>
                  </a:lnTo>
                  <a:lnTo>
                    <a:pt x="424918" y="388620"/>
                  </a:lnTo>
                  <a:lnTo>
                    <a:pt x="424206" y="387350"/>
                  </a:lnTo>
                  <a:lnTo>
                    <a:pt x="425400" y="383540"/>
                  </a:lnTo>
                  <a:close/>
                </a:path>
                <a:path w="1501140" h="882650">
                  <a:moveTo>
                    <a:pt x="434374" y="408940"/>
                  </a:moveTo>
                  <a:lnTo>
                    <a:pt x="426625" y="408940"/>
                  </a:lnTo>
                  <a:lnTo>
                    <a:pt x="427808" y="411480"/>
                  </a:lnTo>
                  <a:lnTo>
                    <a:pt x="427254" y="414020"/>
                  </a:lnTo>
                  <a:lnTo>
                    <a:pt x="425275" y="415290"/>
                  </a:lnTo>
                  <a:lnTo>
                    <a:pt x="422594" y="415290"/>
                  </a:lnTo>
                  <a:lnTo>
                    <a:pt x="421055" y="419100"/>
                  </a:lnTo>
                  <a:lnTo>
                    <a:pt x="420966" y="420370"/>
                  </a:lnTo>
                  <a:lnTo>
                    <a:pt x="420877" y="421640"/>
                  </a:lnTo>
                  <a:lnTo>
                    <a:pt x="421882" y="425450"/>
                  </a:lnTo>
                  <a:lnTo>
                    <a:pt x="425651" y="422910"/>
                  </a:lnTo>
                  <a:lnTo>
                    <a:pt x="431892" y="416560"/>
                  </a:lnTo>
                  <a:lnTo>
                    <a:pt x="440248" y="414020"/>
                  </a:lnTo>
                  <a:lnTo>
                    <a:pt x="441651" y="414020"/>
                  </a:lnTo>
                  <a:lnTo>
                    <a:pt x="437902" y="411480"/>
                  </a:lnTo>
                  <a:lnTo>
                    <a:pt x="434374" y="408940"/>
                  </a:lnTo>
                  <a:close/>
                </a:path>
                <a:path w="1501140" h="882650">
                  <a:moveTo>
                    <a:pt x="409535" y="397510"/>
                  </a:moveTo>
                  <a:lnTo>
                    <a:pt x="334094" y="397510"/>
                  </a:lnTo>
                  <a:lnTo>
                    <a:pt x="333906" y="398780"/>
                  </a:lnTo>
                  <a:lnTo>
                    <a:pt x="333844" y="400050"/>
                  </a:lnTo>
                  <a:lnTo>
                    <a:pt x="333722" y="402590"/>
                  </a:lnTo>
                  <a:lnTo>
                    <a:pt x="333599" y="405130"/>
                  </a:lnTo>
                  <a:lnTo>
                    <a:pt x="333476" y="407670"/>
                  </a:lnTo>
                  <a:lnTo>
                    <a:pt x="326670" y="412750"/>
                  </a:lnTo>
                  <a:lnTo>
                    <a:pt x="306179" y="420370"/>
                  </a:lnTo>
                  <a:lnTo>
                    <a:pt x="353054" y="420370"/>
                  </a:lnTo>
                  <a:lnTo>
                    <a:pt x="355130" y="415290"/>
                  </a:lnTo>
                  <a:lnTo>
                    <a:pt x="357884" y="411480"/>
                  </a:lnTo>
                  <a:lnTo>
                    <a:pt x="389401" y="411480"/>
                  </a:lnTo>
                  <a:lnTo>
                    <a:pt x="390972" y="407670"/>
                  </a:lnTo>
                  <a:lnTo>
                    <a:pt x="406128" y="407670"/>
                  </a:lnTo>
                  <a:lnTo>
                    <a:pt x="406626" y="405130"/>
                  </a:lnTo>
                  <a:lnTo>
                    <a:pt x="409202" y="398780"/>
                  </a:lnTo>
                  <a:lnTo>
                    <a:pt x="409535" y="397510"/>
                  </a:lnTo>
                  <a:close/>
                </a:path>
                <a:path w="1501140" h="882650">
                  <a:moveTo>
                    <a:pt x="400835" y="293370"/>
                  </a:moveTo>
                  <a:lnTo>
                    <a:pt x="395548" y="293370"/>
                  </a:lnTo>
                  <a:lnTo>
                    <a:pt x="393443" y="295910"/>
                  </a:lnTo>
                  <a:lnTo>
                    <a:pt x="373946" y="320040"/>
                  </a:lnTo>
                  <a:lnTo>
                    <a:pt x="372041" y="323850"/>
                  </a:lnTo>
                  <a:lnTo>
                    <a:pt x="369025" y="335280"/>
                  </a:lnTo>
                  <a:lnTo>
                    <a:pt x="367800" y="339090"/>
                  </a:lnTo>
                  <a:lnTo>
                    <a:pt x="365528" y="340360"/>
                  </a:lnTo>
                  <a:lnTo>
                    <a:pt x="361067" y="342900"/>
                  </a:lnTo>
                  <a:lnTo>
                    <a:pt x="346533" y="347980"/>
                  </a:lnTo>
                  <a:lnTo>
                    <a:pt x="334639" y="354330"/>
                  </a:lnTo>
                  <a:lnTo>
                    <a:pt x="331832" y="355600"/>
                  </a:lnTo>
                  <a:lnTo>
                    <a:pt x="317372" y="374650"/>
                  </a:lnTo>
                  <a:lnTo>
                    <a:pt x="309058" y="391160"/>
                  </a:lnTo>
                  <a:lnTo>
                    <a:pt x="307330" y="393700"/>
                  </a:lnTo>
                  <a:lnTo>
                    <a:pt x="302022" y="401320"/>
                  </a:lnTo>
                  <a:lnTo>
                    <a:pt x="299676" y="405130"/>
                  </a:lnTo>
                  <a:lnTo>
                    <a:pt x="299100" y="407670"/>
                  </a:lnTo>
                  <a:lnTo>
                    <a:pt x="303058" y="414020"/>
                  </a:lnTo>
                  <a:lnTo>
                    <a:pt x="310618" y="414020"/>
                  </a:lnTo>
                  <a:lnTo>
                    <a:pt x="325204" y="408940"/>
                  </a:lnTo>
                  <a:lnTo>
                    <a:pt x="326513" y="401320"/>
                  </a:lnTo>
                  <a:lnTo>
                    <a:pt x="334094" y="397510"/>
                  </a:lnTo>
                  <a:lnTo>
                    <a:pt x="409535" y="397510"/>
                  </a:lnTo>
                  <a:lnTo>
                    <a:pt x="410867" y="392430"/>
                  </a:lnTo>
                  <a:lnTo>
                    <a:pt x="412448" y="387350"/>
                  </a:lnTo>
                  <a:lnTo>
                    <a:pt x="415118" y="382270"/>
                  </a:lnTo>
                  <a:lnTo>
                    <a:pt x="415505" y="378460"/>
                  </a:lnTo>
                  <a:lnTo>
                    <a:pt x="410699" y="375920"/>
                  </a:lnTo>
                  <a:lnTo>
                    <a:pt x="386647" y="375920"/>
                  </a:lnTo>
                  <a:lnTo>
                    <a:pt x="387590" y="372110"/>
                  </a:lnTo>
                  <a:lnTo>
                    <a:pt x="387480" y="370840"/>
                  </a:lnTo>
                  <a:lnTo>
                    <a:pt x="387370" y="369570"/>
                  </a:lnTo>
                  <a:lnTo>
                    <a:pt x="389297" y="367030"/>
                  </a:lnTo>
                  <a:lnTo>
                    <a:pt x="390857" y="363220"/>
                  </a:lnTo>
                  <a:lnTo>
                    <a:pt x="389433" y="363220"/>
                  </a:lnTo>
                  <a:lnTo>
                    <a:pt x="382888" y="359410"/>
                  </a:lnTo>
                  <a:lnTo>
                    <a:pt x="381391" y="358140"/>
                  </a:lnTo>
                  <a:lnTo>
                    <a:pt x="380365" y="354330"/>
                  </a:lnTo>
                  <a:lnTo>
                    <a:pt x="380288" y="353060"/>
                  </a:lnTo>
                  <a:lnTo>
                    <a:pt x="380211" y="351790"/>
                  </a:lnTo>
                  <a:lnTo>
                    <a:pt x="380135" y="350520"/>
                  </a:lnTo>
                  <a:lnTo>
                    <a:pt x="380658" y="347980"/>
                  </a:lnTo>
                  <a:lnTo>
                    <a:pt x="381841" y="345440"/>
                  </a:lnTo>
                  <a:lnTo>
                    <a:pt x="383286" y="344170"/>
                  </a:lnTo>
                  <a:lnTo>
                    <a:pt x="396518" y="344170"/>
                  </a:lnTo>
                  <a:lnTo>
                    <a:pt x="393757" y="332740"/>
                  </a:lnTo>
                  <a:lnTo>
                    <a:pt x="392846" y="331470"/>
                  </a:lnTo>
                  <a:lnTo>
                    <a:pt x="389454" y="328930"/>
                  </a:lnTo>
                  <a:lnTo>
                    <a:pt x="388113" y="326390"/>
                  </a:lnTo>
                  <a:lnTo>
                    <a:pt x="387736" y="323850"/>
                  </a:lnTo>
                  <a:lnTo>
                    <a:pt x="389475" y="322580"/>
                  </a:lnTo>
                  <a:lnTo>
                    <a:pt x="407600" y="322580"/>
                  </a:lnTo>
                  <a:lnTo>
                    <a:pt x="407432" y="321310"/>
                  </a:lnTo>
                  <a:lnTo>
                    <a:pt x="422248" y="321310"/>
                  </a:lnTo>
                  <a:lnTo>
                    <a:pt x="423390" y="320040"/>
                  </a:lnTo>
                  <a:lnTo>
                    <a:pt x="424594" y="317500"/>
                  </a:lnTo>
                  <a:lnTo>
                    <a:pt x="424526" y="316230"/>
                  </a:lnTo>
                  <a:lnTo>
                    <a:pt x="424458" y="314960"/>
                  </a:lnTo>
                  <a:lnTo>
                    <a:pt x="423275" y="312420"/>
                  </a:lnTo>
                  <a:lnTo>
                    <a:pt x="421589" y="311150"/>
                  </a:lnTo>
                  <a:lnTo>
                    <a:pt x="419568" y="309880"/>
                  </a:lnTo>
                  <a:lnTo>
                    <a:pt x="417851" y="309880"/>
                  </a:lnTo>
                  <a:lnTo>
                    <a:pt x="420782" y="306070"/>
                  </a:lnTo>
                  <a:lnTo>
                    <a:pt x="420091" y="302260"/>
                  </a:lnTo>
                  <a:lnTo>
                    <a:pt x="418071" y="300990"/>
                  </a:lnTo>
                  <a:lnTo>
                    <a:pt x="405359" y="300990"/>
                  </a:lnTo>
                  <a:lnTo>
                    <a:pt x="401349" y="299720"/>
                  </a:lnTo>
                  <a:lnTo>
                    <a:pt x="400553" y="298450"/>
                  </a:lnTo>
                  <a:lnTo>
                    <a:pt x="401191" y="295910"/>
                  </a:lnTo>
                  <a:lnTo>
                    <a:pt x="400835" y="293370"/>
                  </a:lnTo>
                  <a:close/>
                </a:path>
                <a:path w="1501140" h="882650">
                  <a:moveTo>
                    <a:pt x="407265" y="361950"/>
                  </a:moveTo>
                  <a:lnTo>
                    <a:pt x="400982" y="364490"/>
                  </a:lnTo>
                  <a:lnTo>
                    <a:pt x="396930" y="368300"/>
                  </a:lnTo>
                  <a:lnTo>
                    <a:pt x="392385" y="370840"/>
                  </a:lnTo>
                  <a:lnTo>
                    <a:pt x="386647" y="375920"/>
                  </a:lnTo>
                  <a:lnTo>
                    <a:pt x="410699" y="375920"/>
                  </a:lnTo>
                  <a:lnTo>
                    <a:pt x="409233" y="372110"/>
                  </a:lnTo>
                  <a:lnTo>
                    <a:pt x="409107" y="367030"/>
                  </a:lnTo>
                  <a:lnTo>
                    <a:pt x="409076" y="365760"/>
                  </a:lnTo>
                  <a:lnTo>
                    <a:pt x="407265" y="361950"/>
                  </a:lnTo>
                  <a:close/>
                </a:path>
                <a:path w="1501140" h="882650">
                  <a:moveTo>
                    <a:pt x="1456958" y="246380"/>
                  </a:moveTo>
                  <a:lnTo>
                    <a:pt x="475619" y="246380"/>
                  </a:lnTo>
                  <a:lnTo>
                    <a:pt x="476812" y="247650"/>
                  </a:lnTo>
                  <a:lnTo>
                    <a:pt x="478173" y="248920"/>
                  </a:lnTo>
                  <a:lnTo>
                    <a:pt x="478582" y="250190"/>
                  </a:lnTo>
                  <a:lnTo>
                    <a:pt x="477744" y="250190"/>
                  </a:lnTo>
                  <a:lnTo>
                    <a:pt x="475671" y="252730"/>
                  </a:lnTo>
                  <a:lnTo>
                    <a:pt x="475137" y="256540"/>
                  </a:lnTo>
                  <a:lnTo>
                    <a:pt x="474341" y="260350"/>
                  </a:lnTo>
                  <a:lnTo>
                    <a:pt x="470456" y="261620"/>
                  </a:lnTo>
                  <a:lnTo>
                    <a:pt x="468865" y="262890"/>
                  </a:lnTo>
                  <a:lnTo>
                    <a:pt x="462006" y="264160"/>
                  </a:lnTo>
                  <a:lnTo>
                    <a:pt x="460373" y="265430"/>
                  </a:lnTo>
                  <a:lnTo>
                    <a:pt x="459033" y="266700"/>
                  </a:lnTo>
                  <a:lnTo>
                    <a:pt x="455221" y="269240"/>
                  </a:lnTo>
                  <a:lnTo>
                    <a:pt x="453829" y="270510"/>
                  </a:lnTo>
                  <a:lnTo>
                    <a:pt x="452970" y="273050"/>
                  </a:lnTo>
                  <a:lnTo>
                    <a:pt x="452886" y="274320"/>
                  </a:lnTo>
                  <a:lnTo>
                    <a:pt x="452802" y="275590"/>
                  </a:lnTo>
                  <a:lnTo>
                    <a:pt x="450834" y="279400"/>
                  </a:lnTo>
                  <a:lnTo>
                    <a:pt x="450331" y="283210"/>
                  </a:lnTo>
                  <a:lnTo>
                    <a:pt x="449724" y="288290"/>
                  </a:lnTo>
                  <a:lnTo>
                    <a:pt x="447033" y="292100"/>
                  </a:lnTo>
                  <a:lnTo>
                    <a:pt x="436426" y="312420"/>
                  </a:lnTo>
                  <a:lnTo>
                    <a:pt x="437766" y="316230"/>
                  </a:lnTo>
                  <a:lnTo>
                    <a:pt x="439871" y="318770"/>
                  </a:lnTo>
                  <a:lnTo>
                    <a:pt x="440981" y="327660"/>
                  </a:lnTo>
                  <a:lnTo>
                    <a:pt x="440269" y="330200"/>
                  </a:lnTo>
                  <a:lnTo>
                    <a:pt x="437023" y="334010"/>
                  </a:lnTo>
                  <a:lnTo>
                    <a:pt x="435766" y="336550"/>
                  </a:lnTo>
                  <a:lnTo>
                    <a:pt x="435379" y="339090"/>
                  </a:lnTo>
                  <a:lnTo>
                    <a:pt x="434478" y="340360"/>
                  </a:lnTo>
                  <a:lnTo>
                    <a:pt x="432164" y="341630"/>
                  </a:lnTo>
                  <a:lnTo>
                    <a:pt x="431547" y="342900"/>
                  </a:lnTo>
                  <a:lnTo>
                    <a:pt x="432416" y="345440"/>
                  </a:lnTo>
                  <a:lnTo>
                    <a:pt x="436101" y="347980"/>
                  </a:lnTo>
                  <a:lnTo>
                    <a:pt x="444457" y="351790"/>
                  </a:lnTo>
                  <a:lnTo>
                    <a:pt x="447064" y="355600"/>
                  </a:lnTo>
                  <a:lnTo>
                    <a:pt x="448059" y="358140"/>
                  </a:lnTo>
                  <a:lnTo>
                    <a:pt x="447994" y="359410"/>
                  </a:lnTo>
                  <a:lnTo>
                    <a:pt x="447928" y="360680"/>
                  </a:lnTo>
                  <a:lnTo>
                    <a:pt x="447863" y="361950"/>
                  </a:lnTo>
                  <a:lnTo>
                    <a:pt x="447797" y="363220"/>
                  </a:lnTo>
                  <a:lnTo>
                    <a:pt x="446719" y="368300"/>
                  </a:lnTo>
                  <a:lnTo>
                    <a:pt x="1460656" y="368300"/>
                  </a:lnTo>
                  <a:lnTo>
                    <a:pt x="1460531" y="364490"/>
                  </a:lnTo>
                  <a:lnTo>
                    <a:pt x="1460430" y="360680"/>
                  </a:lnTo>
                  <a:lnTo>
                    <a:pt x="1460329" y="356870"/>
                  </a:lnTo>
                  <a:lnTo>
                    <a:pt x="1460228" y="353060"/>
                  </a:lnTo>
                  <a:lnTo>
                    <a:pt x="1460127" y="349250"/>
                  </a:lnTo>
                  <a:lnTo>
                    <a:pt x="1460025" y="345440"/>
                  </a:lnTo>
                  <a:lnTo>
                    <a:pt x="1459924" y="341630"/>
                  </a:lnTo>
                  <a:lnTo>
                    <a:pt x="1459857" y="339090"/>
                  </a:lnTo>
                  <a:lnTo>
                    <a:pt x="1459756" y="335280"/>
                  </a:lnTo>
                  <a:lnTo>
                    <a:pt x="1459655" y="331470"/>
                  </a:lnTo>
                  <a:lnTo>
                    <a:pt x="1459554" y="327660"/>
                  </a:lnTo>
                  <a:lnTo>
                    <a:pt x="1459452" y="323850"/>
                  </a:lnTo>
                  <a:lnTo>
                    <a:pt x="1459330" y="320040"/>
                  </a:lnTo>
                  <a:lnTo>
                    <a:pt x="1459207" y="316230"/>
                  </a:lnTo>
                  <a:lnTo>
                    <a:pt x="1459084" y="312420"/>
                  </a:lnTo>
                  <a:lnTo>
                    <a:pt x="1458962" y="308610"/>
                  </a:lnTo>
                  <a:lnTo>
                    <a:pt x="1458839" y="304800"/>
                  </a:lnTo>
                  <a:lnTo>
                    <a:pt x="1458716" y="300990"/>
                  </a:lnTo>
                  <a:lnTo>
                    <a:pt x="1458594" y="297180"/>
                  </a:lnTo>
                  <a:lnTo>
                    <a:pt x="1458471" y="293370"/>
                  </a:lnTo>
                  <a:lnTo>
                    <a:pt x="1458349" y="289560"/>
                  </a:lnTo>
                  <a:lnTo>
                    <a:pt x="1458226" y="285750"/>
                  </a:lnTo>
                  <a:lnTo>
                    <a:pt x="1458144" y="283210"/>
                  </a:lnTo>
                  <a:lnTo>
                    <a:pt x="1458021" y="279400"/>
                  </a:lnTo>
                  <a:lnTo>
                    <a:pt x="1457899" y="275590"/>
                  </a:lnTo>
                  <a:lnTo>
                    <a:pt x="1457776" y="271780"/>
                  </a:lnTo>
                  <a:lnTo>
                    <a:pt x="1457694" y="269240"/>
                  </a:lnTo>
                  <a:lnTo>
                    <a:pt x="1457572" y="265430"/>
                  </a:lnTo>
                  <a:lnTo>
                    <a:pt x="1457449" y="261620"/>
                  </a:lnTo>
                  <a:lnTo>
                    <a:pt x="1457326" y="257810"/>
                  </a:lnTo>
                  <a:lnTo>
                    <a:pt x="1457204" y="254000"/>
                  </a:lnTo>
                  <a:lnTo>
                    <a:pt x="1457081" y="250190"/>
                  </a:lnTo>
                  <a:lnTo>
                    <a:pt x="1456958" y="246380"/>
                  </a:lnTo>
                  <a:close/>
                </a:path>
                <a:path w="1501140" h="882650">
                  <a:moveTo>
                    <a:pt x="411097" y="327660"/>
                  </a:moveTo>
                  <a:lnTo>
                    <a:pt x="407275" y="327660"/>
                  </a:lnTo>
                  <a:lnTo>
                    <a:pt x="407155" y="328930"/>
                  </a:lnTo>
                  <a:lnTo>
                    <a:pt x="407108" y="332740"/>
                  </a:lnTo>
                  <a:lnTo>
                    <a:pt x="406354" y="335280"/>
                  </a:lnTo>
                  <a:lnTo>
                    <a:pt x="403034" y="339090"/>
                  </a:lnTo>
                  <a:lnTo>
                    <a:pt x="402500" y="341630"/>
                  </a:lnTo>
                  <a:lnTo>
                    <a:pt x="402595" y="342900"/>
                  </a:lnTo>
                  <a:lnTo>
                    <a:pt x="402689" y="344170"/>
                  </a:lnTo>
                  <a:lnTo>
                    <a:pt x="402783" y="345440"/>
                  </a:lnTo>
                  <a:lnTo>
                    <a:pt x="403474" y="347980"/>
                  </a:lnTo>
                  <a:lnTo>
                    <a:pt x="404888" y="349250"/>
                  </a:lnTo>
                  <a:lnTo>
                    <a:pt x="404406" y="353060"/>
                  </a:lnTo>
                  <a:lnTo>
                    <a:pt x="402741" y="356870"/>
                  </a:lnTo>
                  <a:lnTo>
                    <a:pt x="404040" y="358140"/>
                  </a:lnTo>
                  <a:lnTo>
                    <a:pt x="409547" y="358140"/>
                  </a:lnTo>
                  <a:lnTo>
                    <a:pt x="413411" y="364490"/>
                  </a:lnTo>
                  <a:lnTo>
                    <a:pt x="417620" y="364490"/>
                  </a:lnTo>
                  <a:lnTo>
                    <a:pt x="419589" y="361950"/>
                  </a:lnTo>
                  <a:lnTo>
                    <a:pt x="421139" y="360680"/>
                  </a:lnTo>
                  <a:lnTo>
                    <a:pt x="419589" y="360680"/>
                  </a:lnTo>
                  <a:lnTo>
                    <a:pt x="418783" y="359410"/>
                  </a:lnTo>
                  <a:lnTo>
                    <a:pt x="418175" y="355600"/>
                  </a:lnTo>
                  <a:lnTo>
                    <a:pt x="417537" y="354330"/>
                  </a:lnTo>
                  <a:lnTo>
                    <a:pt x="417610" y="353060"/>
                  </a:lnTo>
                  <a:lnTo>
                    <a:pt x="415568" y="350520"/>
                  </a:lnTo>
                  <a:lnTo>
                    <a:pt x="417107" y="350520"/>
                  </a:lnTo>
                  <a:lnTo>
                    <a:pt x="418133" y="349250"/>
                  </a:lnTo>
                  <a:lnTo>
                    <a:pt x="419819" y="346710"/>
                  </a:lnTo>
                  <a:lnTo>
                    <a:pt x="417851" y="345440"/>
                  </a:lnTo>
                  <a:lnTo>
                    <a:pt x="416741" y="341630"/>
                  </a:lnTo>
                  <a:lnTo>
                    <a:pt x="416334" y="336550"/>
                  </a:lnTo>
                  <a:lnTo>
                    <a:pt x="416232" y="335280"/>
                  </a:lnTo>
                  <a:lnTo>
                    <a:pt x="416130" y="334010"/>
                  </a:lnTo>
                  <a:lnTo>
                    <a:pt x="416029" y="332740"/>
                  </a:lnTo>
                  <a:lnTo>
                    <a:pt x="414929" y="331470"/>
                  </a:lnTo>
                  <a:lnTo>
                    <a:pt x="413202" y="330200"/>
                  </a:lnTo>
                  <a:lnTo>
                    <a:pt x="411097" y="327660"/>
                  </a:lnTo>
                  <a:close/>
                </a:path>
                <a:path w="1501140" h="882650">
                  <a:moveTo>
                    <a:pt x="396518" y="344170"/>
                  </a:moveTo>
                  <a:lnTo>
                    <a:pt x="383286" y="344170"/>
                  </a:lnTo>
                  <a:lnTo>
                    <a:pt x="390197" y="358140"/>
                  </a:lnTo>
                  <a:lnTo>
                    <a:pt x="395056" y="363220"/>
                  </a:lnTo>
                  <a:lnTo>
                    <a:pt x="399945" y="361950"/>
                  </a:lnTo>
                  <a:lnTo>
                    <a:pt x="398574" y="359410"/>
                  </a:lnTo>
                  <a:lnTo>
                    <a:pt x="399893" y="358140"/>
                  </a:lnTo>
                  <a:lnTo>
                    <a:pt x="396518" y="344170"/>
                  </a:lnTo>
                  <a:close/>
                </a:path>
                <a:path w="1501140" h="882650">
                  <a:moveTo>
                    <a:pt x="384503" y="293370"/>
                  </a:moveTo>
                  <a:lnTo>
                    <a:pt x="360868" y="293370"/>
                  </a:lnTo>
                  <a:lnTo>
                    <a:pt x="361821" y="302260"/>
                  </a:lnTo>
                  <a:lnTo>
                    <a:pt x="361732" y="307340"/>
                  </a:lnTo>
                  <a:lnTo>
                    <a:pt x="361657" y="308610"/>
                  </a:lnTo>
                  <a:lnTo>
                    <a:pt x="361582" y="309880"/>
                  </a:lnTo>
                  <a:lnTo>
                    <a:pt x="361507" y="311150"/>
                  </a:lnTo>
                  <a:lnTo>
                    <a:pt x="357779" y="327660"/>
                  </a:lnTo>
                  <a:lnTo>
                    <a:pt x="355423" y="331470"/>
                  </a:lnTo>
                  <a:lnTo>
                    <a:pt x="355528" y="335280"/>
                  </a:lnTo>
                  <a:lnTo>
                    <a:pt x="358606" y="336550"/>
                  </a:lnTo>
                  <a:lnTo>
                    <a:pt x="360763" y="335280"/>
                  </a:lnTo>
                  <a:lnTo>
                    <a:pt x="363015" y="335280"/>
                  </a:lnTo>
                  <a:lnTo>
                    <a:pt x="364491" y="332740"/>
                  </a:lnTo>
                  <a:lnTo>
                    <a:pt x="365203" y="330200"/>
                  </a:lnTo>
                  <a:lnTo>
                    <a:pt x="365863" y="326390"/>
                  </a:lnTo>
                  <a:lnTo>
                    <a:pt x="367245" y="321310"/>
                  </a:lnTo>
                  <a:lnTo>
                    <a:pt x="371014" y="311150"/>
                  </a:lnTo>
                  <a:lnTo>
                    <a:pt x="373747" y="307340"/>
                  </a:lnTo>
                  <a:lnTo>
                    <a:pt x="382375" y="297180"/>
                  </a:lnTo>
                  <a:lnTo>
                    <a:pt x="384113" y="294640"/>
                  </a:lnTo>
                  <a:lnTo>
                    <a:pt x="384503" y="293370"/>
                  </a:lnTo>
                  <a:close/>
                </a:path>
                <a:path w="1501140" h="882650">
                  <a:moveTo>
                    <a:pt x="407600" y="322580"/>
                  </a:moveTo>
                  <a:lnTo>
                    <a:pt x="389475" y="322580"/>
                  </a:lnTo>
                  <a:lnTo>
                    <a:pt x="399935" y="334010"/>
                  </a:lnTo>
                  <a:lnTo>
                    <a:pt x="405893" y="328930"/>
                  </a:lnTo>
                  <a:lnTo>
                    <a:pt x="407767" y="323850"/>
                  </a:lnTo>
                  <a:lnTo>
                    <a:pt x="407600" y="322580"/>
                  </a:lnTo>
                  <a:close/>
                </a:path>
                <a:path w="1501140" h="882650">
                  <a:moveTo>
                    <a:pt x="422248" y="321310"/>
                  </a:moveTo>
                  <a:lnTo>
                    <a:pt x="410605" y="321310"/>
                  </a:lnTo>
                  <a:lnTo>
                    <a:pt x="419683" y="322580"/>
                  </a:lnTo>
                  <a:lnTo>
                    <a:pt x="421641" y="322580"/>
                  </a:lnTo>
                  <a:lnTo>
                    <a:pt x="422248" y="321310"/>
                  </a:lnTo>
                  <a:close/>
                </a:path>
                <a:path w="1501140" h="882650">
                  <a:moveTo>
                    <a:pt x="358538" y="298450"/>
                  </a:moveTo>
                  <a:lnTo>
                    <a:pt x="351099" y="298450"/>
                  </a:lnTo>
                  <a:lnTo>
                    <a:pt x="352984" y="299720"/>
                  </a:lnTo>
                  <a:lnTo>
                    <a:pt x="354031" y="304800"/>
                  </a:lnTo>
                  <a:lnTo>
                    <a:pt x="354146" y="309880"/>
                  </a:lnTo>
                  <a:lnTo>
                    <a:pt x="357549" y="307340"/>
                  </a:lnTo>
                  <a:lnTo>
                    <a:pt x="358303" y="302260"/>
                  </a:lnTo>
                  <a:lnTo>
                    <a:pt x="358381" y="300990"/>
                  </a:lnTo>
                  <a:lnTo>
                    <a:pt x="358460" y="299720"/>
                  </a:lnTo>
                  <a:lnTo>
                    <a:pt x="358538" y="298450"/>
                  </a:lnTo>
                  <a:close/>
                </a:path>
                <a:path w="1501140" h="882650">
                  <a:moveTo>
                    <a:pt x="398260" y="269240"/>
                  </a:moveTo>
                  <a:lnTo>
                    <a:pt x="398490" y="270510"/>
                  </a:lnTo>
                  <a:lnTo>
                    <a:pt x="401903" y="278130"/>
                  </a:lnTo>
                  <a:lnTo>
                    <a:pt x="402605" y="279400"/>
                  </a:lnTo>
                  <a:lnTo>
                    <a:pt x="405443" y="292100"/>
                  </a:lnTo>
                  <a:lnTo>
                    <a:pt x="406280" y="297180"/>
                  </a:lnTo>
                  <a:lnTo>
                    <a:pt x="405359" y="300990"/>
                  </a:lnTo>
                  <a:lnTo>
                    <a:pt x="418071" y="300990"/>
                  </a:lnTo>
                  <a:lnTo>
                    <a:pt x="416992" y="298450"/>
                  </a:lnTo>
                  <a:lnTo>
                    <a:pt x="416008" y="289560"/>
                  </a:lnTo>
                  <a:lnTo>
                    <a:pt x="415924" y="285750"/>
                  </a:lnTo>
                  <a:lnTo>
                    <a:pt x="413997" y="279400"/>
                  </a:lnTo>
                  <a:lnTo>
                    <a:pt x="409411" y="275590"/>
                  </a:lnTo>
                  <a:lnTo>
                    <a:pt x="398260" y="269240"/>
                  </a:lnTo>
                  <a:close/>
                </a:path>
                <a:path w="1501140" h="882650">
                  <a:moveTo>
                    <a:pt x="443483" y="276860"/>
                  </a:moveTo>
                  <a:lnTo>
                    <a:pt x="439326" y="276860"/>
                  </a:lnTo>
                  <a:lnTo>
                    <a:pt x="439410" y="278130"/>
                  </a:lnTo>
                  <a:lnTo>
                    <a:pt x="439662" y="279400"/>
                  </a:lnTo>
                  <a:lnTo>
                    <a:pt x="440908" y="280670"/>
                  </a:lnTo>
                  <a:lnTo>
                    <a:pt x="441777" y="279400"/>
                  </a:lnTo>
                  <a:lnTo>
                    <a:pt x="442478" y="278130"/>
                  </a:lnTo>
                  <a:lnTo>
                    <a:pt x="443483" y="276860"/>
                  </a:lnTo>
                  <a:close/>
                </a:path>
                <a:path w="1501140" h="882650">
                  <a:moveTo>
                    <a:pt x="445981" y="259080"/>
                  </a:moveTo>
                  <a:lnTo>
                    <a:pt x="424458" y="259080"/>
                  </a:lnTo>
                  <a:lnTo>
                    <a:pt x="427306" y="261620"/>
                  </a:lnTo>
                  <a:lnTo>
                    <a:pt x="429180" y="265430"/>
                  </a:lnTo>
                  <a:lnTo>
                    <a:pt x="430248" y="271780"/>
                  </a:lnTo>
                  <a:lnTo>
                    <a:pt x="430345" y="273050"/>
                  </a:lnTo>
                  <a:lnTo>
                    <a:pt x="430442" y="274320"/>
                  </a:lnTo>
                  <a:lnTo>
                    <a:pt x="430539" y="275590"/>
                  </a:lnTo>
                  <a:lnTo>
                    <a:pt x="430636" y="276860"/>
                  </a:lnTo>
                  <a:lnTo>
                    <a:pt x="431662" y="278130"/>
                  </a:lnTo>
                  <a:lnTo>
                    <a:pt x="434217" y="278130"/>
                  </a:lnTo>
                  <a:lnTo>
                    <a:pt x="438405" y="276860"/>
                  </a:lnTo>
                  <a:lnTo>
                    <a:pt x="443483" y="276860"/>
                  </a:lnTo>
                  <a:lnTo>
                    <a:pt x="447096" y="270510"/>
                  </a:lnTo>
                  <a:lnTo>
                    <a:pt x="448143" y="269240"/>
                  </a:lnTo>
                  <a:lnTo>
                    <a:pt x="448750" y="269240"/>
                  </a:lnTo>
                  <a:lnTo>
                    <a:pt x="448049" y="265430"/>
                  </a:lnTo>
                  <a:lnTo>
                    <a:pt x="446520" y="261620"/>
                  </a:lnTo>
                  <a:lnTo>
                    <a:pt x="445981" y="259080"/>
                  </a:lnTo>
                  <a:close/>
                </a:path>
                <a:path w="1501140" h="882650">
                  <a:moveTo>
                    <a:pt x="407739" y="213360"/>
                  </a:moveTo>
                  <a:lnTo>
                    <a:pt x="397673" y="213360"/>
                  </a:lnTo>
                  <a:lnTo>
                    <a:pt x="400563" y="215900"/>
                  </a:lnTo>
                  <a:lnTo>
                    <a:pt x="401862" y="220980"/>
                  </a:lnTo>
                  <a:lnTo>
                    <a:pt x="398720" y="234950"/>
                  </a:lnTo>
                  <a:lnTo>
                    <a:pt x="399432" y="240030"/>
                  </a:lnTo>
                  <a:lnTo>
                    <a:pt x="402720" y="243840"/>
                  </a:lnTo>
                  <a:lnTo>
                    <a:pt x="402605" y="246380"/>
                  </a:lnTo>
                  <a:lnTo>
                    <a:pt x="412301" y="261620"/>
                  </a:lnTo>
                  <a:lnTo>
                    <a:pt x="413966" y="264160"/>
                  </a:lnTo>
                  <a:lnTo>
                    <a:pt x="416427" y="264160"/>
                  </a:lnTo>
                  <a:lnTo>
                    <a:pt x="418479" y="262890"/>
                  </a:lnTo>
                  <a:lnTo>
                    <a:pt x="422060" y="259080"/>
                  </a:lnTo>
                  <a:lnTo>
                    <a:pt x="445981" y="259080"/>
                  </a:lnTo>
                  <a:lnTo>
                    <a:pt x="445441" y="256540"/>
                  </a:lnTo>
                  <a:lnTo>
                    <a:pt x="444033" y="254000"/>
                  </a:lnTo>
                  <a:lnTo>
                    <a:pt x="413160" y="254000"/>
                  </a:lnTo>
                  <a:lnTo>
                    <a:pt x="411223" y="250190"/>
                  </a:lnTo>
                  <a:lnTo>
                    <a:pt x="409956" y="238760"/>
                  </a:lnTo>
                  <a:lnTo>
                    <a:pt x="409840" y="233680"/>
                  </a:lnTo>
                  <a:lnTo>
                    <a:pt x="409725" y="228600"/>
                  </a:lnTo>
                  <a:lnTo>
                    <a:pt x="409610" y="223520"/>
                  </a:lnTo>
                  <a:lnTo>
                    <a:pt x="407739" y="213360"/>
                  </a:lnTo>
                  <a:close/>
                </a:path>
                <a:path w="1501140" h="882650">
                  <a:moveTo>
                    <a:pt x="369559" y="218440"/>
                  </a:moveTo>
                  <a:lnTo>
                    <a:pt x="364910" y="218440"/>
                  </a:lnTo>
                  <a:lnTo>
                    <a:pt x="359465" y="219710"/>
                  </a:lnTo>
                  <a:lnTo>
                    <a:pt x="353214" y="222250"/>
                  </a:lnTo>
                  <a:lnTo>
                    <a:pt x="350847" y="223520"/>
                  </a:lnTo>
                  <a:lnTo>
                    <a:pt x="348994" y="226060"/>
                  </a:lnTo>
                  <a:lnTo>
                    <a:pt x="348251" y="229870"/>
                  </a:lnTo>
                  <a:lnTo>
                    <a:pt x="349015" y="233680"/>
                  </a:lnTo>
                  <a:lnTo>
                    <a:pt x="356324" y="241300"/>
                  </a:lnTo>
                  <a:lnTo>
                    <a:pt x="358606" y="245110"/>
                  </a:lnTo>
                  <a:lnTo>
                    <a:pt x="355339" y="252730"/>
                  </a:lnTo>
                  <a:lnTo>
                    <a:pt x="352753" y="255270"/>
                  </a:lnTo>
                  <a:lnTo>
                    <a:pt x="377674" y="255270"/>
                  </a:lnTo>
                  <a:lnTo>
                    <a:pt x="370030" y="242570"/>
                  </a:lnTo>
                  <a:lnTo>
                    <a:pt x="368920" y="238760"/>
                  </a:lnTo>
                  <a:lnTo>
                    <a:pt x="368208" y="237490"/>
                  </a:lnTo>
                  <a:lnTo>
                    <a:pt x="366439" y="234950"/>
                  </a:lnTo>
                  <a:lnTo>
                    <a:pt x="365151" y="232410"/>
                  </a:lnTo>
                  <a:lnTo>
                    <a:pt x="365269" y="229870"/>
                  </a:lnTo>
                  <a:lnTo>
                    <a:pt x="365329" y="228600"/>
                  </a:lnTo>
                  <a:lnTo>
                    <a:pt x="366700" y="227330"/>
                  </a:lnTo>
                  <a:lnTo>
                    <a:pt x="371360" y="226060"/>
                  </a:lnTo>
                  <a:lnTo>
                    <a:pt x="373130" y="223520"/>
                  </a:lnTo>
                  <a:lnTo>
                    <a:pt x="369559" y="218440"/>
                  </a:lnTo>
                  <a:close/>
                </a:path>
                <a:path w="1501140" h="882650">
                  <a:moveTo>
                    <a:pt x="417756" y="232410"/>
                  </a:moveTo>
                  <a:lnTo>
                    <a:pt x="415840" y="234950"/>
                  </a:lnTo>
                  <a:lnTo>
                    <a:pt x="415893" y="241300"/>
                  </a:lnTo>
                  <a:lnTo>
                    <a:pt x="418301" y="246380"/>
                  </a:lnTo>
                  <a:lnTo>
                    <a:pt x="415934" y="251460"/>
                  </a:lnTo>
                  <a:lnTo>
                    <a:pt x="413160" y="254000"/>
                  </a:lnTo>
                  <a:lnTo>
                    <a:pt x="444033" y="254000"/>
                  </a:lnTo>
                  <a:lnTo>
                    <a:pt x="442625" y="251460"/>
                  </a:lnTo>
                  <a:lnTo>
                    <a:pt x="427850" y="241300"/>
                  </a:lnTo>
                  <a:lnTo>
                    <a:pt x="424657" y="238760"/>
                  </a:lnTo>
                  <a:lnTo>
                    <a:pt x="421746" y="234950"/>
                  </a:lnTo>
                  <a:lnTo>
                    <a:pt x="417756" y="232410"/>
                  </a:lnTo>
                  <a:close/>
                </a:path>
                <a:path w="1501140" h="882650">
                  <a:moveTo>
                    <a:pt x="376962" y="232410"/>
                  </a:moveTo>
                  <a:lnTo>
                    <a:pt x="375161" y="233680"/>
                  </a:lnTo>
                  <a:lnTo>
                    <a:pt x="374742" y="234950"/>
                  </a:lnTo>
                  <a:lnTo>
                    <a:pt x="375402" y="240030"/>
                  </a:lnTo>
                  <a:lnTo>
                    <a:pt x="376438" y="243840"/>
                  </a:lnTo>
                  <a:lnTo>
                    <a:pt x="378773" y="248920"/>
                  </a:lnTo>
                  <a:lnTo>
                    <a:pt x="381915" y="252730"/>
                  </a:lnTo>
                  <a:lnTo>
                    <a:pt x="385590" y="252730"/>
                  </a:lnTo>
                  <a:lnTo>
                    <a:pt x="387276" y="248920"/>
                  </a:lnTo>
                  <a:lnTo>
                    <a:pt x="387165" y="247650"/>
                  </a:lnTo>
                  <a:lnTo>
                    <a:pt x="387054" y="246380"/>
                  </a:lnTo>
                  <a:lnTo>
                    <a:pt x="386943" y="245110"/>
                  </a:lnTo>
                  <a:lnTo>
                    <a:pt x="386832" y="243840"/>
                  </a:lnTo>
                  <a:lnTo>
                    <a:pt x="386721" y="242570"/>
                  </a:lnTo>
                  <a:lnTo>
                    <a:pt x="386373" y="241300"/>
                  </a:lnTo>
                  <a:lnTo>
                    <a:pt x="379203" y="241300"/>
                  </a:lnTo>
                  <a:lnTo>
                    <a:pt x="378480" y="240030"/>
                  </a:lnTo>
                  <a:lnTo>
                    <a:pt x="378386" y="238760"/>
                  </a:lnTo>
                  <a:lnTo>
                    <a:pt x="378292" y="237490"/>
                  </a:lnTo>
                  <a:lnTo>
                    <a:pt x="378197" y="236220"/>
                  </a:lnTo>
                  <a:lnTo>
                    <a:pt x="378103" y="234950"/>
                  </a:lnTo>
                  <a:lnTo>
                    <a:pt x="376962" y="232410"/>
                  </a:lnTo>
                  <a:close/>
                </a:path>
                <a:path w="1501140" h="882650">
                  <a:moveTo>
                    <a:pt x="1453958" y="143510"/>
                  </a:moveTo>
                  <a:lnTo>
                    <a:pt x="408563" y="143510"/>
                  </a:lnTo>
                  <a:lnTo>
                    <a:pt x="411327" y="144780"/>
                  </a:lnTo>
                  <a:lnTo>
                    <a:pt x="412657" y="146050"/>
                  </a:lnTo>
                  <a:lnTo>
                    <a:pt x="409882" y="148590"/>
                  </a:lnTo>
                  <a:lnTo>
                    <a:pt x="409819" y="149860"/>
                  </a:lnTo>
                  <a:lnTo>
                    <a:pt x="412270" y="152400"/>
                  </a:lnTo>
                  <a:lnTo>
                    <a:pt x="415746" y="160020"/>
                  </a:lnTo>
                  <a:lnTo>
                    <a:pt x="417840" y="161290"/>
                  </a:lnTo>
                  <a:lnTo>
                    <a:pt x="420919" y="161290"/>
                  </a:lnTo>
                  <a:lnTo>
                    <a:pt x="423725" y="162560"/>
                  </a:lnTo>
                  <a:lnTo>
                    <a:pt x="426206" y="163830"/>
                  </a:lnTo>
                  <a:lnTo>
                    <a:pt x="430479" y="167640"/>
                  </a:lnTo>
                  <a:lnTo>
                    <a:pt x="436133" y="171450"/>
                  </a:lnTo>
                  <a:lnTo>
                    <a:pt x="442185" y="176530"/>
                  </a:lnTo>
                  <a:lnTo>
                    <a:pt x="443253" y="177800"/>
                  </a:lnTo>
                  <a:lnTo>
                    <a:pt x="443996" y="180340"/>
                  </a:lnTo>
                  <a:lnTo>
                    <a:pt x="444499" y="182880"/>
                  </a:lnTo>
                  <a:lnTo>
                    <a:pt x="445148" y="184150"/>
                  </a:lnTo>
                  <a:lnTo>
                    <a:pt x="442227" y="189230"/>
                  </a:lnTo>
                  <a:lnTo>
                    <a:pt x="441483" y="191770"/>
                  </a:lnTo>
                  <a:lnTo>
                    <a:pt x="442373" y="194310"/>
                  </a:lnTo>
                  <a:lnTo>
                    <a:pt x="440164" y="195580"/>
                  </a:lnTo>
                  <a:lnTo>
                    <a:pt x="433463" y="195580"/>
                  </a:lnTo>
                  <a:lnTo>
                    <a:pt x="434991" y="196850"/>
                  </a:lnTo>
                  <a:lnTo>
                    <a:pt x="436018" y="198120"/>
                  </a:lnTo>
                  <a:lnTo>
                    <a:pt x="436950" y="198120"/>
                  </a:lnTo>
                  <a:lnTo>
                    <a:pt x="444834" y="201930"/>
                  </a:lnTo>
                  <a:lnTo>
                    <a:pt x="446499" y="207010"/>
                  </a:lnTo>
                  <a:lnTo>
                    <a:pt x="446598" y="222250"/>
                  </a:lnTo>
                  <a:lnTo>
                    <a:pt x="446711" y="223520"/>
                  </a:lnTo>
                  <a:lnTo>
                    <a:pt x="446824" y="224790"/>
                  </a:lnTo>
                  <a:lnTo>
                    <a:pt x="450782" y="232410"/>
                  </a:lnTo>
                  <a:lnTo>
                    <a:pt x="456813" y="238760"/>
                  </a:lnTo>
                  <a:lnTo>
                    <a:pt x="469849" y="250190"/>
                  </a:lnTo>
                  <a:lnTo>
                    <a:pt x="472969" y="246380"/>
                  </a:lnTo>
                  <a:lnTo>
                    <a:pt x="1456958" y="246380"/>
                  </a:lnTo>
                  <a:lnTo>
                    <a:pt x="1456843" y="242570"/>
                  </a:lnTo>
                  <a:lnTo>
                    <a:pt x="1456740" y="238760"/>
                  </a:lnTo>
                  <a:lnTo>
                    <a:pt x="1456638" y="234950"/>
                  </a:lnTo>
                  <a:lnTo>
                    <a:pt x="1456536" y="231140"/>
                  </a:lnTo>
                  <a:lnTo>
                    <a:pt x="1456434" y="227330"/>
                  </a:lnTo>
                  <a:lnTo>
                    <a:pt x="1456332" y="223520"/>
                  </a:lnTo>
                  <a:lnTo>
                    <a:pt x="1456230" y="219710"/>
                  </a:lnTo>
                  <a:lnTo>
                    <a:pt x="1456128" y="215900"/>
                  </a:lnTo>
                  <a:lnTo>
                    <a:pt x="1456026" y="212090"/>
                  </a:lnTo>
                  <a:lnTo>
                    <a:pt x="1455924" y="208280"/>
                  </a:lnTo>
                  <a:lnTo>
                    <a:pt x="1455822" y="204470"/>
                  </a:lnTo>
                  <a:lnTo>
                    <a:pt x="1455710" y="200660"/>
                  </a:lnTo>
                  <a:lnTo>
                    <a:pt x="1455593" y="196850"/>
                  </a:lnTo>
                  <a:lnTo>
                    <a:pt x="1455476" y="193040"/>
                  </a:lnTo>
                  <a:lnTo>
                    <a:pt x="1455359" y="189230"/>
                  </a:lnTo>
                  <a:lnTo>
                    <a:pt x="1455242" y="185420"/>
                  </a:lnTo>
                  <a:lnTo>
                    <a:pt x="1455126" y="181610"/>
                  </a:lnTo>
                  <a:lnTo>
                    <a:pt x="1455009" y="177800"/>
                  </a:lnTo>
                  <a:lnTo>
                    <a:pt x="1454892" y="173990"/>
                  </a:lnTo>
                  <a:lnTo>
                    <a:pt x="1454814" y="171450"/>
                  </a:lnTo>
                  <a:lnTo>
                    <a:pt x="1454697" y="167640"/>
                  </a:lnTo>
                  <a:lnTo>
                    <a:pt x="1454581" y="163830"/>
                  </a:lnTo>
                  <a:lnTo>
                    <a:pt x="1454464" y="160020"/>
                  </a:lnTo>
                  <a:lnTo>
                    <a:pt x="1454347" y="156210"/>
                  </a:lnTo>
                  <a:lnTo>
                    <a:pt x="1454230" y="152400"/>
                  </a:lnTo>
                  <a:lnTo>
                    <a:pt x="1454113" y="148590"/>
                  </a:lnTo>
                  <a:lnTo>
                    <a:pt x="1453996" y="144780"/>
                  </a:lnTo>
                  <a:lnTo>
                    <a:pt x="1453958" y="143510"/>
                  </a:lnTo>
                  <a:close/>
                </a:path>
                <a:path w="1501140" h="882650">
                  <a:moveTo>
                    <a:pt x="339507" y="228600"/>
                  </a:moveTo>
                  <a:lnTo>
                    <a:pt x="333927" y="228600"/>
                  </a:lnTo>
                  <a:lnTo>
                    <a:pt x="325843" y="229870"/>
                  </a:lnTo>
                  <a:lnTo>
                    <a:pt x="324607" y="232410"/>
                  </a:lnTo>
                  <a:lnTo>
                    <a:pt x="326073" y="242570"/>
                  </a:lnTo>
                  <a:lnTo>
                    <a:pt x="350285" y="242570"/>
                  </a:lnTo>
                  <a:lnTo>
                    <a:pt x="349591" y="241300"/>
                  </a:lnTo>
                  <a:lnTo>
                    <a:pt x="346952" y="237490"/>
                  </a:lnTo>
                  <a:lnTo>
                    <a:pt x="344544" y="236220"/>
                  </a:lnTo>
                  <a:lnTo>
                    <a:pt x="342513" y="236220"/>
                  </a:lnTo>
                  <a:lnTo>
                    <a:pt x="341078" y="234950"/>
                  </a:lnTo>
                  <a:lnTo>
                    <a:pt x="340565" y="231140"/>
                  </a:lnTo>
                  <a:lnTo>
                    <a:pt x="339507" y="228600"/>
                  </a:lnTo>
                  <a:close/>
                </a:path>
                <a:path w="1501140" h="882650">
                  <a:moveTo>
                    <a:pt x="434751" y="189230"/>
                  </a:moveTo>
                  <a:lnTo>
                    <a:pt x="428196" y="189230"/>
                  </a:lnTo>
                  <a:lnTo>
                    <a:pt x="421620" y="190500"/>
                  </a:lnTo>
                  <a:lnTo>
                    <a:pt x="417537" y="194310"/>
                  </a:lnTo>
                  <a:lnTo>
                    <a:pt x="415411" y="199390"/>
                  </a:lnTo>
                  <a:lnTo>
                    <a:pt x="414877" y="204470"/>
                  </a:lnTo>
                  <a:lnTo>
                    <a:pt x="416050" y="212090"/>
                  </a:lnTo>
                  <a:lnTo>
                    <a:pt x="419002" y="217170"/>
                  </a:lnTo>
                  <a:lnTo>
                    <a:pt x="422636" y="222250"/>
                  </a:lnTo>
                  <a:lnTo>
                    <a:pt x="438478" y="233680"/>
                  </a:lnTo>
                  <a:lnTo>
                    <a:pt x="439976" y="234950"/>
                  </a:lnTo>
                  <a:lnTo>
                    <a:pt x="443609" y="240030"/>
                  </a:lnTo>
                  <a:lnTo>
                    <a:pt x="445766" y="242570"/>
                  </a:lnTo>
                  <a:lnTo>
                    <a:pt x="449012" y="242570"/>
                  </a:lnTo>
                  <a:lnTo>
                    <a:pt x="445284" y="233680"/>
                  </a:lnTo>
                  <a:lnTo>
                    <a:pt x="442499" y="229870"/>
                  </a:lnTo>
                  <a:lnTo>
                    <a:pt x="439546" y="228600"/>
                  </a:lnTo>
                  <a:lnTo>
                    <a:pt x="436908" y="227330"/>
                  </a:lnTo>
                  <a:lnTo>
                    <a:pt x="426761" y="209550"/>
                  </a:lnTo>
                  <a:lnTo>
                    <a:pt x="427494" y="205740"/>
                  </a:lnTo>
                  <a:lnTo>
                    <a:pt x="431295" y="204470"/>
                  </a:lnTo>
                  <a:lnTo>
                    <a:pt x="431226" y="203200"/>
                  </a:lnTo>
                  <a:lnTo>
                    <a:pt x="431157" y="201930"/>
                  </a:lnTo>
                  <a:lnTo>
                    <a:pt x="431088" y="200660"/>
                  </a:lnTo>
                  <a:lnTo>
                    <a:pt x="431019" y="199390"/>
                  </a:lnTo>
                  <a:lnTo>
                    <a:pt x="430950" y="198120"/>
                  </a:lnTo>
                  <a:lnTo>
                    <a:pt x="431934" y="196850"/>
                  </a:lnTo>
                  <a:lnTo>
                    <a:pt x="433463" y="195580"/>
                  </a:lnTo>
                  <a:lnTo>
                    <a:pt x="440164" y="195580"/>
                  </a:lnTo>
                  <a:lnTo>
                    <a:pt x="438426" y="194310"/>
                  </a:lnTo>
                  <a:lnTo>
                    <a:pt x="436950" y="191770"/>
                  </a:lnTo>
                  <a:lnTo>
                    <a:pt x="434751" y="189230"/>
                  </a:lnTo>
                  <a:close/>
                </a:path>
                <a:path w="1501140" h="882650">
                  <a:moveTo>
                    <a:pt x="380962" y="228600"/>
                  </a:moveTo>
                  <a:lnTo>
                    <a:pt x="379129" y="228600"/>
                  </a:lnTo>
                  <a:lnTo>
                    <a:pt x="377140" y="229870"/>
                  </a:lnTo>
                  <a:lnTo>
                    <a:pt x="380218" y="232410"/>
                  </a:lnTo>
                  <a:lnTo>
                    <a:pt x="382124" y="237490"/>
                  </a:lnTo>
                  <a:lnTo>
                    <a:pt x="382019" y="241300"/>
                  </a:lnTo>
                  <a:lnTo>
                    <a:pt x="386373" y="241300"/>
                  </a:lnTo>
                  <a:lnTo>
                    <a:pt x="384983" y="236220"/>
                  </a:lnTo>
                  <a:lnTo>
                    <a:pt x="382386" y="229870"/>
                  </a:lnTo>
                  <a:lnTo>
                    <a:pt x="380962" y="228600"/>
                  </a:lnTo>
                  <a:close/>
                </a:path>
                <a:path w="1501140" h="882650">
                  <a:moveTo>
                    <a:pt x="303781" y="205740"/>
                  </a:moveTo>
                  <a:lnTo>
                    <a:pt x="296786" y="210820"/>
                  </a:lnTo>
                  <a:lnTo>
                    <a:pt x="283656" y="220980"/>
                  </a:lnTo>
                  <a:lnTo>
                    <a:pt x="277227" y="223520"/>
                  </a:lnTo>
                  <a:lnTo>
                    <a:pt x="312925" y="223520"/>
                  </a:lnTo>
                  <a:lnTo>
                    <a:pt x="309037" y="219710"/>
                  </a:lnTo>
                  <a:lnTo>
                    <a:pt x="302985" y="215900"/>
                  </a:lnTo>
                  <a:lnTo>
                    <a:pt x="295655" y="214630"/>
                  </a:lnTo>
                  <a:lnTo>
                    <a:pt x="295687" y="213360"/>
                  </a:lnTo>
                  <a:lnTo>
                    <a:pt x="298430" y="212090"/>
                  </a:lnTo>
                  <a:lnTo>
                    <a:pt x="301048" y="210820"/>
                  </a:lnTo>
                  <a:lnTo>
                    <a:pt x="302943" y="209550"/>
                  </a:lnTo>
                  <a:lnTo>
                    <a:pt x="303781" y="205740"/>
                  </a:lnTo>
                  <a:close/>
                </a:path>
                <a:path w="1501140" h="882650">
                  <a:moveTo>
                    <a:pt x="244985" y="216128"/>
                  </a:moveTo>
                  <a:lnTo>
                    <a:pt x="233867" y="217170"/>
                  </a:lnTo>
                  <a:lnTo>
                    <a:pt x="242306" y="217170"/>
                  </a:lnTo>
                  <a:lnTo>
                    <a:pt x="244985" y="216128"/>
                  </a:lnTo>
                  <a:close/>
                </a:path>
                <a:path w="1501140" h="882650">
                  <a:moveTo>
                    <a:pt x="247427" y="215900"/>
                  </a:moveTo>
                  <a:lnTo>
                    <a:pt x="245573" y="215900"/>
                  </a:lnTo>
                  <a:lnTo>
                    <a:pt x="244985" y="216128"/>
                  </a:lnTo>
                  <a:lnTo>
                    <a:pt x="247427" y="215900"/>
                  </a:lnTo>
                  <a:close/>
                </a:path>
                <a:path w="1501140" h="882650">
                  <a:moveTo>
                    <a:pt x="221616" y="213360"/>
                  </a:moveTo>
                  <a:lnTo>
                    <a:pt x="210265" y="214630"/>
                  </a:lnTo>
                  <a:lnTo>
                    <a:pt x="205355" y="215900"/>
                  </a:lnTo>
                  <a:lnTo>
                    <a:pt x="230317" y="215900"/>
                  </a:lnTo>
                  <a:lnTo>
                    <a:pt x="221616" y="213360"/>
                  </a:lnTo>
                  <a:close/>
                </a:path>
                <a:path w="1501140" h="882650">
                  <a:moveTo>
                    <a:pt x="404301" y="152400"/>
                  </a:moveTo>
                  <a:lnTo>
                    <a:pt x="402396" y="153670"/>
                  </a:lnTo>
                  <a:lnTo>
                    <a:pt x="400364" y="154940"/>
                  </a:lnTo>
                  <a:lnTo>
                    <a:pt x="397527" y="156210"/>
                  </a:lnTo>
                  <a:lnTo>
                    <a:pt x="392637" y="156210"/>
                  </a:lnTo>
                  <a:lnTo>
                    <a:pt x="390197" y="161290"/>
                  </a:lnTo>
                  <a:lnTo>
                    <a:pt x="373883" y="190500"/>
                  </a:lnTo>
                  <a:lnTo>
                    <a:pt x="372972" y="195580"/>
                  </a:lnTo>
                  <a:lnTo>
                    <a:pt x="374910" y="201930"/>
                  </a:lnTo>
                  <a:lnTo>
                    <a:pt x="376438" y="203200"/>
                  </a:lnTo>
                  <a:lnTo>
                    <a:pt x="378784" y="204470"/>
                  </a:lnTo>
                  <a:lnTo>
                    <a:pt x="381307" y="207010"/>
                  </a:lnTo>
                  <a:lnTo>
                    <a:pt x="383213" y="207010"/>
                  </a:lnTo>
                  <a:lnTo>
                    <a:pt x="384438" y="208280"/>
                  </a:lnTo>
                  <a:lnTo>
                    <a:pt x="388888" y="215900"/>
                  </a:lnTo>
                  <a:lnTo>
                    <a:pt x="393673" y="213360"/>
                  </a:lnTo>
                  <a:lnTo>
                    <a:pt x="407739" y="213360"/>
                  </a:lnTo>
                  <a:lnTo>
                    <a:pt x="407505" y="212090"/>
                  </a:lnTo>
                  <a:lnTo>
                    <a:pt x="405872" y="207010"/>
                  </a:lnTo>
                  <a:lnTo>
                    <a:pt x="403066" y="201930"/>
                  </a:lnTo>
                  <a:lnTo>
                    <a:pt x="399066" y="200660"/>
                  </a:lnTo>
                  <a:lnTo>
                    <a:pt x="394745" y="198120"/>
                  </a:lnTo>
                  <a:lnTo>
                    <a:pt x="381496" y="198120"/>
                  </a:lnTo>
                  <a:lnTo>
                    <a:pt x="379098" y="194310"/>
                  </a:lnTo>
                  <a:lnTo>
                    <a:pt x="390124" y="193040"/>
                  </a:lnTo>
                  <a:lnTo>
                    <a:pt x="392815" y="190500"/>
                  </a:lnTo>
                  <a:lnTo>
                    <a:pt x="393464" y="187960"/>
                  </a:lnTo>
                  <a:lnTo>
                    <a:pt x="393553" y="186690"/>
                  </a:lnTo>
                  <a:lnTo>
                    <a:pt x="393642" y="185420"/>
                  </a:lnTo>
                  <a:lnTo>
                    <a:pt x="393731" y="184150"/>
                  </a:lnTo>
                  <a:lnTo>
                    <a:pt x="393820" y="182880"/>
                  </a:lnTo>
                  <a:lnTo>
                    <a:pt x="394909" y="181610"/>
                  </a:lnTo>
                  <a:lnTo>
                    <a:pt x="399628" y="181610"/>
                  </a:lnTo>
                  <a:lnTo>
                    <a:pt x="401129" y="179070"/>
                  </a:lnTo>
                  <a:lnTo>
                    <a:pt x="403987" y="176530"/>
                  </a:lnTo>
                  <a:lnTo>
                    <a:pt x="418641" y="176530"/>
                  </a:lnTo>
                  <a:lnTo>
                    <a:pt x="418749" y="173990"/>
                  </a:lnTo>
                  <a:lnTo>
                    <a:pt x="418804" y="172720"/>
                  </a:lnTo>
                  <a:lnTo>
                    <a:pt x="407422" y="163830"/>
                  </a:lnTo>
                  <a:lnTo>
                    <a:pt x="407312" y="160020"/>
                  </a:lnTo>
                  <a:lnTo>
                    <a:pt x="407275" y="158750"/>
                  </a:lnTo>
                  <a:lnTo>
                    <a:pt x="406511" y="157480"/>
                  </a:lnTo>
                  <a:lnTo>
                    <a:pt x="406008" y="154940"/>
                  </a:lnTo>
                  <a:lnTo>
                    <a:pt x="404301" y="152400"/>
                  </a:lnTo>
                  <a:close/>
                </a:path>
                <a:path w="1501140" h="882650">
                  <a:moveTo>
                    <a:pt x="190611" y="208280"/>
                  </a:moveTo>
                  <a:lnTo>
                    <a:pt x="176905" y="209550"/>
                  </a:lnTo>
                  <a:lnTo>
                    <a:pt x="197187" y="209550"/>
                  </a:lnTo>
                  <a:lnTo>
                    <a:pt x="190611" y="208280"/>
                  </a:lnTo>
                  <a:close/>
                </a:path>
                <a:path w="1501140" h="882650">
                  <a:moveTo>
                    <a:pt x="392584" y="196850"/>
                  </a:moveTo>
                  <a:lnTo>
                    <a:pt x="390050" y="196850"/>
                  </a:lnTo>
                  <a:lnTo>
                    <a:pt x="384239" y="198120"/>
                  </a:lnTo>
                  <a:lnTo>
                    <a:pt x="394745" y="198120"/>
                  </a:lnTo>
                  <a:lnTo>
                    <a:pt x="392584" y="196850"/>
                  </a:lnTo>
                  <a:close/>
                </a:path>
                <a:path w="1501140" h="882650">
                  <a:moveTo>
                    <a:pt x="399628" y="181610"/>
                  </a:moveTo>
                  <a:lnTo>
                    <a:pt x="394909" y="181610"/>
                  </a:lnTo>
                  <a:lnTo>
                    <a:pt x="397506" y="186690"/>
                  </a:lnTo>
                  <a:lnTo>
                    <a:pt x="398877" y="182880"/>
                  </a:lnTo>
                  <a:lnTo>
                    <a:pt x="399628" y="181610"/>
                  </a:lnTo>
                  <a:close/>
                </a:path>
                <a:path w="1501140" h="882650">
                  <a:moveTo>
                    <a:pt x="418641" y="176530"/>
                  </a:moveTo>
                  <a:lnTo>
                    <a:pt x="403987" y="176530"/>
                  </a:lnTo>
                  <a:lnTo>
                    <a:pt x="407505" y="179070"/>
                  </a:lnTo>
                  <a:lnTo>
                    <a:pt x="409882" y="181610"/>
                  </a:lnTo>
                  <a:lnTo>
                    <a:pt x="412940" y="182880"/>
                  </a:lnTo>
                  <a:lnTo>
                    <a:pt x="415893" y="182880"/>
                  </a:lnTo>
                  <a:lnTo>
                    <a:pt x="418479" y="180340"/>
                  </a:lnTo>
                  <a:lnTo>
                    <a:pt x="418587" y="177800"/>
                  </a:lnTo>
                  <a:lnTo>
                    <a:pt x="418641" y="176530"/>
                  </a:lnTo>
                  <a:close/>
                </a:path>
                <a:path w="1501140" h="882650">
                  <a:moveTo>
                    <a:pt x="90573" y="177800"/>
                  </a:moveTo>
                  <a:lnTo>
                    <a:pt x="81976" y="179070"/>
                  </a:lnTo>
                  <a:lnTo>
                    <a:pt x="94813" y="179070"/>
                  </a:lnTo>
                  <a:lnTo>
                    <a:pt x="90573" y="177800"/>
                  </a:lnTo>
                  <a:close/>
                </a:path>
                <a:path w="1501140" h="882650">
                  <a:moveTo>
                    <a:pt x="397914" y="123190"/>
                  </a:moveTo>
                  <a:lnTo>
                    <a:pt x="390375" y="127000"/>
                  </a:lnTo>
                  <a:lnTo>
                    <a:pt x="384731" y="127000"/>
                  </a:lnTo>
                  <a:lnTo>
                    <a:pt x="384250" y="130810"/>
                  </a:lnTo>
                  <a:lnTo>
                    <a:pt x="385716" y="132080"/>
                  </a:lnTo>
                  <a:lnTo>
                    <a:pt x="388249" y="132080"/>
                  </a:lnTo>
                  <a:lnTo>
                    <a:pt x="390804" y="133350"/>
                  </a:lnTo>
                  <a:lnTo>
                    <a:pt x="391820" y="138430"/>
                  </a:lnTo>
                  <a:lnTo>
                    <a:pt x="390836" y="140970"/>
                  </a:lnTo>
                  <a:lnTo>
                    <a:pt x="388888" y="142240"/>
                  </a:lnTo>
                  <a:lnTo>
                    <a:pt x="387883" y="144780"/>
                  </a:lnTo>
                  <a:lnTo>
                    <a:pt x="389673" y="148590"/>
                  </a:lnTo>
                  <a:lnTo>
                    <a:pt x="391841" y="151130"/>
                  </a:lnTo>
                  <a:lnTo>
                    <a:pt x="397820" y="151130"/>
                  </a:lnTo>
                  <a:lnTo>
                    <a:pt x="400647" y="149860"/>
                  </a:lnTo>
                  <a:lnTo>
                    <a:pt x="402008" y="148590"/>
                  </a:lnTo>
                  <a:lnTo>
                    <a:pt x="405223" y="143510"/>
                  </a:lnTo>
                  <a:lnTo>
                    <a:pt x="1453958" y="143510"/>
                  </a:lnTo>
                  <a:lnTo>
                    <a:pt x="1453841" y="139700"/>
                  </a:lnTo>
                  <a:lnTo>
                    <a:pt x="420018" y="139700"/>
                  </a:lnTo>
                  <a:lnTo>
                    <a:pt x="418840" y="138430"/>
                  </a:lnTo>
                  <a:lnTo>
                    <a:pt x="407369" y="138430"/>
                  </a:lnTo>
                  <a:lnTo>
                    <a:pt x="404574" y="133350"/>
                  </a:lnTo>
                  <a:lnTo>
                    <a:pt x="401527" y="127000"/>
                  </a:lnTo>
                  <a:lnTo>
                    <a:pt x="397914" y="123190"/>
                  </a:lnTo>
                  <a:close/>
                </a:path>
                <a:path w="1501140" h="882650">
                  <a:moveTo>
                    <a:pt x="352250" y="109284"/>
                  </a:moveTo>
                  <a:lnTo>
                    <a:pt x="350434" y="109284"/>
                  </a:lnTo>
                  <a:lnTo>
                    <a:pt x="345958" y="114300"/>
                  </a:lnTo>
                  <a:lnTo>
                    <a:pt x="345424" y="115570"/>
                  </a:lnTo>
                  <a:lnTo>
                    <a:pt x="344565" y="116840"/>
                  </a:lnTo>
                  <a:lnTo>
                    <a:pt x="344596" y="119380"/>
                  </a:lnTo>
                  <a:lnTo>
                    <a:pt x="345685" y="121920"/>
                  </a:lnTo>
                  <a:lnTo>
                    <a:pt x="342921" y="123190"/>
                  </a:lnTo>
                  <a:lnTo>
                    <a:pt x="340513" y="127000"/>
                  </a:lnTo>
                  <a:lnTo>
                    <a:pt x="339298" y="132080"/>
                  </a:lnTo>
                  <a:lnTo>
                    <a:pt x="340125" y="135890"/>
                  </a:lnTo>
                  <a:lnTo>
                    <a:pt x="343099" y="138430"/>
                  </a:lnTo>
                  <a:lnTo>
                    <a:pt x="347549" y="139700"/>
                  </a:lnTo>
                  <a:lnTo>
                    <a:pt x="350261" y="140970"/>
                  </a:lnTo>
                  <a:lnTo>
                    <a:pt x="349036" y="144780"/>
                  </a:lnTo>
                  <a:lnTo>
                    <a:pt x="360554" y="147320"/>
                  </a:lnTo>
                  <a:lnTo>
                    <a:pt x="363381" y="144780"/>
                  </a:lnTo>
                  <a:lnTo>
                    <a:pt x="364931" y="140970"/>
                  </a:lnTo>
                  <a:lnTo>
                    <a:pt x="364809" y="139700"/>
                  </a:lnTo>
                  <a:lnTo>
                    <a:pt x="364686" y="138430"/>
                  </a:lnTo>
                  <a:lnTo>
                    <a:pt x="364564" y="137160"/>
                  </a:lnTo>
                  <a:lnTo>
                    <a:pt x="363803" y="135890"/>
                  </a:lnTo>
                  <a:lnTo>
                    <a:pt x="356879" y="135890"/>
                  </a:lnTo>
                  <a:lnTo>
                    <a:pt x="355130" y="133350"/>
                  </a:lnTo>
                  <a:lnTo>
                    <a:pt x="354575" y="128270"/>
                  </a:lnTo>
                  <a:lnTo>
                    <a:pt x="355507" y="120650"/>
                  </a:lnTo>
                  <a:lnTo>
                    <a:pt x="355392" y="118110"/>
                  </a:lnTo>
                  <a:lnTo>
                    <a:pt x="355277" y="115570"/>
                  </a:lnTo>
                  <a:lnTo>
                    <a:pt x="352250" y="109284"/>
                  </a:lnTo>
                  <a:close/>
                </a:path>
                <a:path w="1501140" h="882650">
                  <a:moveTo>
                    <a:pt x="414751" y="105410"/>
                  </a:moveTo>
                  <a:lnTo>
                    <a:pt x="410825" y="105410"/>
                  </a:lnTo>
                  <a:lnTo>
                    <a:pt x="412867" y="107950"/>
                  </a:lnTo>
                  <a:lnTo>
                    <a:pt x="420248" y="113030"/>
                  </a:lnTo>
                  <a:lnTo>
                    <a:pt x="422531" y="116840"/>
                  </a:lnTo>
                  <a:lnTo>
                    <a:pt x="424227" y="120650"/>
                  </a:lnTo>
                  <a:lnTo>
                    <a:pt x="425170" y="124460"/>
                  </a:lnTo>
                  <a:lnTo>
                    <a:pt x="425256" y="125730"/>
                  </a:lnTo>
                  <a:lnTo>
                    <a:pt x="425342" y="127000"/>
                  </a:lnTo>
                  <a:lnTo>
                    <a:pt x="425427" y="128270"/>
                  </a:lnTo>
                  <a:lnTo>
                    <a:pt x="425513" y="129540"/>
                  </a:lnTo>
                  <a:lnTo>
                    <a:pt x="425599" y="130810"/>
                  </a:lnTo>
                  <a:lnTo>
                    <a:pt x="426541" y="135890"/>
                  </a:lnTo>
                  <a:lnTo>
                    <a:pt x="426437" y="137160"/>
                  </a:lnTo>
                  <a:lnTo>
                    <a:pt x="424835" y="139700"/>
                  </a:lnTo>
                  <a:lnTo>
                    <a:pt x="1453841" y="139700"/>
                  </a:lnTo>
                  <a:lnTo>
                    <a:pt x="1453724" y="135890"/>
                  </a:lnTo>
                  <a:lnTo>
                    <a:pt x="1453607" y="132080"/>
                  </a:lnTo>
                  <a:lnTo>
                    <a:pt x="1453490" y="128270"/>
                  </a:lnTo>
                  <a:lnTo>
                    <a:pt x="1453373" y="124460"/>
                  </a:lnTo>
                  <a:lnTo>
                    <a:pt x="1453263" y="120650"/>
                  </a:lnTo>
                  <a:lnTo>
                    <a:pt x="1453165" y="116840"/>
                  </a:lnTo>
                  <a:lnTo>
                    <a:pt x="1453099" y="114300"/>
                  </a:lnTo>
                  <a:lnTo>
                    <a:pt x="429348" y="114300"/>
                  </a:lnTo>
                  <a:lnTo>
                    <a:pt x="426049" y="113030"/>
                  </a:lnTo>
                  <a:lnTo>
                    <a:pt x="418646" y="106680"/>
                  </a:lnTo>
                  <a:lnTo>
                    <a:pt x="414751" y="105410"/>
                  </a:lnTo>
                  <a:close/>
                </a:path>
                <a:path w="1501140" h="882650">
                  <a:moveTo>
                    <a:pt x="335036" y="135890"/>
                  </a:moveTo>
                  <a:lnTo>
                    <a:pt x="332251" y="135890"/>
                  </a:lnTo>
                  <a:lnTo>
                    <a:pt x="334932" y="138430"/>
                  </a:lnTo>
                  <a:lnTo>
                    <a:pt x="335036" y="135890"/>
                  </a:lnTo>
                  <a:close/>
                </a:path>
                <a:path w="1501140" h="882650">
                  <a:moveTo>
                    <a:pt x="409966" y="129540"/>
                  </a:moveTo>
                  <a:lnTo>
                    <a:pt x="407568" y="130810"/>
                  </a:lnTo>
                  <a:lnTo>
                    <a:pt x="407469" y="134620"/>
                  </a:lnTo>
                  <a:lnTo>
                    <a:pt x="407369" y="138430"/>
                  </a:lnTo>
                  <a:lnTo>
                    <a:pt x="418840" y="138430"/>
                  </a:lnTo>
                  <a:lnTo>
                    <a:pt x="417662" y="137160"/>
                  </a:lnTo>
                  <a:lnTo>
                    <a:pt x="413223" y="132080"/>
                  </a:lnTo>
                  <a:lnTo>
                    <a:pt x="409966" y="129540"/>
                  </a:lnTo>
                  <a:close/>
                </a:path>
                <a:path w="1501140" h="882650">
                  <a:moveTo>
                    <a:pt x="305278" y="93980"/>
                  </a:moveTo>
                  <a:lnTo>
                    <a:pt x="299624" y="95250"/>
                  </a:lnTo>
                  <a:lnTo>
                    <a:pt x="295886" y="99060"/>
                  </a:lnTo>
                  <a:lnTo>
                    <a:pt x="296420" y="104140"/>
                  </a:lnTo>
                  <a:lnTo>
                    <a:pt x="296430" y="105410"/>
                  </a:lnTo>
                  <a:lnTo>
                    <a:pt x="306713" y="128270"/>
                  </a:lnTo>
                  <a:lnTo>
                    <a:pt x="309131" y="129540"/>
                  </a:lnTo>
                  <a:lnTo>
                    <a:pt x="315267" y="129540"/>
                  </a:lnTo>
                  <a:lnTo>
                    <a:pt x="316157" y="130810"/>
                  </a:lnTo>
                  <a:lnTo>
                    <a:pt x="318241" y="132080"/>
                  </a:lnTo>
                  <a:lnTo>
                    <a:pt x="319969" y="133350"/>
                  </a:lnTo>
                  <a:lnTo>
                    <a:pt x="321121" y="135890"/>
                  </a:lnTo>
                  <a:lnTo>
                    <a:pt x="322775" y="137160"/>
                  </a:lnTo>
                  <a:lnTo>
                    <a:pt x="330251" y="137160"/>
                  </a:lnTo>
                  <a:lnTo>
                    <a:pt x="332251" y="135890"/>
                  </a:lnTo>
                  <a:lnTo>
                    <a:pt x="335036" y="135890"/>
                  </a:lnTo>
                  <a:lnTo>
                    <a:pt x="331696" y="134620"/>
                  </a:lnTo>
                  <a:lnTo>
                    <a:pt x="330105" y="133350"/>
                  </a:lnTo>
                  <a:lnTo>
                    <a:pt x="328649" y="132080"/>
                  </a:lnTo>
                  <a:lnTo>
                    <a:pt x="325508" y="125730"/>
                  </a:lnTo>
                  <a:lnTo>
                    <a:pt x="324974" y="125730"/>
                  </a:lnTo>
                  <a:lnTo>
                    <a:pt x="325613" y="121920"/>
                  </a:lnTo>
                  <a:lnTo>
                    <a:pt x="330199" y="121920"/>
                  </a:lnTo>
                  <a:lnTo>
                    <a:pt x="332712" y="119380"/>
                  </a:lnTo>
                  <a:lnTo>
                    <a:pt x="333047" y="116840"/>
                  </a:lnTo>
                  <a:lnTo>
                    <a:pt x="328199" y="115570"/>
                  </a:lnTo>
                  <a:lnTo>
                    <a:pt x="324468" y="109284"/>
                  </a:lnTo>
                  <a:lnTo>
                    <a:pt x="321346" y="107950"/>
                  </a:lnTo>
                  <a:lnTo>
                    <a:pt x="318262" y="106680"/>
                  </a:lnTo>
                  <a:lnTo>
                    <a:pt x="314901" y="104140"/>
                  </a:lnTo>
                  <a:lnTo>
                    <a:pt x="311833" y="100330"/>
                  </a:lnTo>
                  <a:lnTo>
                    <a:pt x="310252" y="96520"/>
                  </a:lnTo>
                  <a:lnTo>
                    <a:pt x="305278" y="93980"/>
                  </a:lnTo>
                  <a:close/>
                </a:path>
                <a:path w="1501140" h="882650">
                  <a:moveTo>
                    <a:pt x="362282" y="133350"/>
                  </a:moveTo>
                  <a:lnTo>
                    <a:pt x="359182" y="135890"/>
                  </a:lnTo>
                  <a:lnTo>
                    <a:pt x="363803" y="135890"/>
                  </a:lnTo>
                  <a:lnTo>
                    <a:pt x="362282" y="133350"/>
                  </a:lnTo>
                  <a:close/>
                </a:path>
                <a:path w="1501140" h="882650">
                  <a:moveTo>
                    <a:pt x="367779" y="120650"/>
                  </a:moveTo>
                  <a:lnTo>
                    <a:pt x="360502" y="120650"/>
                  </a:lnTo>
                  <a:lnTo>
                    <a:pt x="359287" y="123190"/>
                  </a:lnTo>
                  <a:lnTo>
                    <a:pt x="360952" y="124460"/>
                  </a:lnTo>
                  <a:lnTo>
                    <a:pt x="361559" y="125730"/>
                  </a:lnTo>
                  <a:lnTo>
                    <a:pt x="362250" y="125730"/>
                  </a:lnTo>
                  <a:lnTo>
                    <a:pt x="362690" y="128270"/>
                  </a:lnTo>
                  <a:lnTo>
                    <a:pt x="361863" y="130810"/>
                  </a:lnTo>
                  <a:lnTo>
                    <a:pt x="362868" y="130810"/>
                  </a:lnTo>
                  <a:lnTo>
                    <a:pt x="363318" y="129540"/>
                  </a:lnTo>
                  <a:lnTo>
                    <a:pt x="365978" y="128270"/>
                  </a:lnTo>
                  <a:lnTo>
                    <a:pt x="368428" y="124460"/>
                  </a:lnTo>
                  <a:lnTo>
                    <a:pt x="368637" y="123190"/>
                  </a:lnTo>
                  <a:lnTo>
                    <a:pt x="367475" y="123190"/>
                  </a:lnTo>
                  <a:lnTo>
                    <a:pt x="367779" y="120650"/>
                  </a:lnTo>
                  <a:close/>
                </a:path>
                <a:path w="1501140" h="882650">
                  <a:moveTo>
                    <a:pt x="330199" y="121920"/>
                  </a:moveTo>
                  <a:lnTo>
                    <a:pt x="326827" y="121920"/>
                  </a:lnTo>
                  <a:lnTo>
                    <a:pt x="328377" y="123190"/>
                  </a:lnTo>
                  <a:lnTo>
                    <a:pt x="330199" y="121920"/>
                  </a:lnTo>
                  <a:close/>
                </a:path>
                <a:path w="1501140" h="882650">
                  <a:moveTo>
                    <a:pt x="395432" y="104140"/>
                  </a:moveTo>
                  <a:lnTo>
                    <a:pt x="394762" y="106680"/>
                  </a:lnTo>
                  <a:lnTo>
                    <a:pt x="394668" y="107950"/>
                  </a:lnTo>
                  <a:lnTo>
                    <a:pt x="394604" y="109284"/>
                  </a:lnTo>
                  <a:lnTo>
                    <a:pt x="395171" y="110490"/>
                  </a:lnTo>
                  <a:lnTo>
                    <a:pt x="394249" y="115570"/>
                  </a:lnTo>
                  <a:lnTo>
                    <a:pt x="396291" y="119380"/>
                  </a:lnTo>
                  <a:lnTo>
                    <a:pt x="399778" y="119380"/>
                  </a:lnTo>
                  <a:lnTo>
                    <a:pt x="403956" y="118110"/>
                  </a:lnTo>
                  <a:lnTo>
                    <a:pt x="408432" y="118110"/>
                  </a:lnTo>
                  <a:lnTo>
                    <a:pt x="408469" y="116840"/>
                  </a:lnTo>
                  <a:lnTo>
                    <a:pt x="408050" y="115570"/>
                  </a:lnTo>
                  <a:lnTo>
                    <a:pt x="399768" y="109284"/>
                  </a:lnTo>
                  <a:lnTo>
                    <a:pt x="398769" y="107950"/>
                  </a:lnTo>
                  <a:lnTo>
                    <a:pt x="396940" y="105410"/>
                  </a:lnTo>
                  <a:lnTo>
                    <a:pt x="395432" y="104140"/>
                  </a:lnTo>
                  <a:close/>
                </a:path>
                <a:path w="1501140" h="882650">
                  <a:moveTo>
                    <a:pt x="408432" y="118110"/>
                  </a:moveTo>
                  <a:lnTo>
                    <a:pt x="405558" y="118110"/>
                  </a:lnTo>
                  <a:lnTo>
                    <a:pt x="407223" y="119380"/>
                  </a:lnTo>
                  <a:lnTo>
                    <a:pt x="408395" y="119380"/>
                  </a:lnTo>
                  <a:lnTo>
                    <a:pt x="408432" y="118110"/>
                  </a:lnTo>
                  <a:close/>
                </a:path>
                <a:path w="1501140" h="882650">
                  <a:moveTo>
                    <a:pt x="382993" y="100330"/>
                  </a:moveTo>
                  <a:lnTo>
                    <a:pt x="380742" y="100330"/>
                  </a:lnTo>
                  <a:lnTo>
                    <a:pt x="379203" y="104140"/>
                  </a:lnTo>
                  <a:lnTo>
                    <a:pt x="378794" y="106680"/>
                  </a:lnTo>
                  <a:lnTo>
                    <a:pt x="381171" y="114300"/>
                  </a:lnTo>
                  <a:lnTo>
                    <a:pt x="382899" y="115570"/>
                  </a:lnTo>
                  <a:lnTo>
                    <a:pt x="386700" y="115570"/>
                  </a:lnTo>
                  <a:lnTo>
                    <a:pt x="387736" y="114300"/>
                  </a:lnTo>
                  <a:lnTo>
                    <a:pt x="388291" y="111760"/>
                  </a:lnTo>
                  <a:lnTo>
                    <a:pt x="389569" y="110490"/>
                  </a:lnTo>
                  <a:lnTo>
                    <a:pt x="390374" y="109284"/>
                  </a:lnTo>
                  <a:lnTo>
                    <a:pt x="389810" y="107950"/>
                  </a:lnTo>
                  <a:lnTo>
                    <a:pt x="386972" y="105410"/>
                  </a:lnTo>
                  <a:lnTo>
                    <a:pt x="386448" y="102870"/>
                  </a:lnTo>
                  <a:lnTo>
                    <a:pt x="385265" y="101600"/>
                  </a:lnTo>
                  <a:lnTo>
                    <a:pt x="382993" y="100330"/>
                  </a:lnTo>
                  <a:close/>
                </a:path>
                <a:path w="1501140" h="882650">
                  <a:moveTo>
                    <a:pt x="1451445" y="55880"/>
                  </a:moveTo>
                  <a:lnTo>
                    <a:pt x="410720" y="55880"/>
                  </a:lnTo>
                  <a:lnTo>
                    <a:pt x="414311" y="57150"/>
                  </a:lnTo>
                  <a:lnTo>
                    <a:pt x="419002" y="59690"/>
                  </a:lnTo>
                  <a:lnTo>
                    <a:pt x="422856" y="62230"/>
                  </a:lnTo>
                  <a:lnTo>
                    <a:pt x="424625" y="67310"/>
                  </a:lnTo>
                  <a:lnTo>
                    <a:pt x="420144" y="74930"/>
                  </a:lnTo>
                  <a:lnTo>
                    <a:pt x="419285" y="78740"/>
                  </a:lnTo>
                  <a:lnTo>
                    <a:pt x="423515" y="81280"/>
                  </a:lnTo>
                  <a:lnTo>
                    <a:pt x="423536" y="82550"/>
                  </a:lnTo>
                  <a:lnTo>
                    <a:pt x="424353" y="88900"/>
                  </a:lnTo>
                  <a:lnTo>
                    <a:pt x="425243" y="91440"/>
                  </a:lnTo>
                  <a:lnTo>
                    <a:pt x="426856" y="93980"/>
                  </a:lnTo>
                  <a:lnTo>
                    <a:pt x="428437" y="93980"/>
                  </a:lnTo>
                  <a:lnTo>
                    <a:pt x="429997" y="95250"/>
                  </a:lnTo>
                  <a:lnTo>
                    <a:pt x="431651" y="96520"/>
                  </a:lnTo>
                  <a:lnTo>
                    <a:pt x="434028" y="101600"/>
                  </a:lnTo>
                  <a:lnTo>
                    <a:pt x="434667" y="107950"/>
                  </a:lnTo>
                  <a:lnTo>
                    <a:pt x="433295" y="111760"/>
                  </a:lnTo>
                  <a:lnTo>
                    <a:pt x="429348" y="114300"/>
                  </a:lnTo>
                  <a:lnTo>
                    <a:pt x="1453099" y="114300"/>
                  </a:lnTo>
                  <a:lnTo>
                    <a:pt x="1453001" y="110490"/>
                  </a:lnTo>
                  <a:lnTo>
                    <a:pt x="1452903" y="106680"/>
                  </a:lnTo>
                  <a:lnTo>
                    <a:pt x="1452805" y="102870"/>
                  </a:lnTo>
                  <a:lnTo>
                    <a:pt x="1452707" y="99060"/>
                  </a:lnTo>
                  <a:lnTo>
                    <a:pt x="1452608" y="95250"/>
                  </a:lnTo>
                  <a:lnTo>
                    <a:pt x="1452510" y="91440"/>
                  </a:lnTo>
                  <a:lnTo>
                    <a:pt x="1451847" y="68580"/>
                  </a:lnTo>
                  <a:lnTo>
                    <a:pt x="1451726" y="64770"/>
                  </a:lnTo>
                  <a:lnTo>
                    <a:pt x="1451605" y="60960"/>
                  </a:lnTo>
                  <a:lnTo>
                    <a:pt x="1451485" y="57150"/>
                  </a:lnTo>
                  <a:lnTo>
                    <a:pt x="1451445" y="55880"/>
                  </a:lnTo>
                  <a:close/>
                </a:path>
                <a:path w="1501140" h="882650">
                  <a:moveTo>
                    <a:pt x="335214" y="101600"/>
                  </a:moveTo>
                  <a:lnTo>
                    <a:pt x="328880" y="102870"/>
                  </a:lnTo>
                  <a:lnTo>
                    <a:pt x="326660" y="102870"/>
                  </a:lnTo>
                  <a:lnTo>
                    <a:pt x="326398" y="104140"/>
                  </a:lnTo>
                  <a:lnTo>
                    <a:pt x="327173" y="105410"/>
                  </a:lnTo>
                  <a:lnTo>
                    <a:pt x="330167" y="105410"/>
                  </a:lnTo>
                  <a:lnTo>
                    <a:pt x="332412" y="109284"/>
                  </a:lnTo>
                  <a:lnTo>
                    <a:pt x="331696" y="110490"/>
                  </a:lnTo>
                  <a:lnTo>
                    <a:pt x="331937" y="111760"/>
                  </a:lnTo>
                  <a:lnTo>
                    <a:pt x="338209" y="113030"/>
                  </a:lnTo>
                  <a:lnTo>
                    <a:pt x="339487" y="113030"/>
                  </a:lnTo>
                  <a:lnTo>
                    <a:pt x="339623" y="111760"/>
                  </a:lnTo>
                  <a:lnTo>
                    <a:pt x="340062" y="110490"/>
                  </a:lnTo>
                  <a:lnTo>
                    <a:pt x="340520" y="109284"/>
                  </a:lnTo>
                  <a:lnTo>
                    <a:pt x="344060" y="109284"/>
                  </a:lnTo>
                  <a:lnTo>
                    <a:pt x="345193" y="107950"/>
                  </a:lnTo>
                  <a:lnTo>
                    <a:pt x="346010" y="106680"/>
                  </a:lnTo>
                  <a:lnTo>
                    <a:pt x="341193" y="106680"/>
                  </a:lnTo>
                  <a:lnTo>
                    <a:pt x="340586" y="105410"/>
                  </a:lnTo>
                  <a:lnTo>
                    <a:pt x="340764" y="104140"/>
                  </a:lnTo>
                  <a:lnTo>
                    <a:pt x="340460" y="104140"/>
                  </a:lnTo>
                  <a:lnTo>
                    <a:pt x="336869" y="102870"/>
                  </a:lnTo>
                  <a:lnTo>
                    <a:pt x="335214" y="101600"/>
                  </a:lnTo>
                  <a:close/>
                </a:path>
                <a:path w="1501140" h="882650">
                  <a:moveTo>
                    <a:pt x="345455" y="104140"/>
                  </a:moveTo>
                  <a:lnTo>
                    <a:pt x="342638" y="104140"/>
                  </a:lnTo>
                  <a:lnTo>
                    <a:pt x="341926" y="105410"/>
                  </a:lnTo>
                  <a:lnTo>
                    <a:pt x="341937" y="106680"/>
                  </a:lnTo>
                  <a:lnTo>
                    <a:pt x="346010" y="106680"/>
                  </a:lnTo>
                  <a:lnTo>
                    <a:pt x="345455" y="104140"/>
                  </a:lnTo>
                  <a:close/>
                </a:path>
                <a:path w="1501140" h="882650">
                  <a:moveTo>
                    <a:pt x="349633" y="90170"/>
                  </a:moveTo>
                  <a:lnTo>
                    <a:pt x="333340" y="90170"/>
                  </a:lnTo>
                  <a:lnTo>
                    <a:pt x="335591" y="91440"/>
                  </a:lnTo>
                  <a:lnTo>
                    <a:pt x="338754" y="93980"/>
                  </a:lnTo>
                  <a:lnTo>
                    <a:pt x="339801" y="96520"/>
                  </a:lnTo>
                  <a:lnTo>
                    <a:pt x="340534" y="99060"/>
                  </a:lnTo>
                  <a:lnTo>
                    <a:pt x="342010" y="101600"/>
                  </a:lnTo>
                  <a:lnTo>
                    <a:pt x="345047" y="102870"/>
                  </a:lnTo>
                  <a:lnTo>
                    <a:pt x="350491" y="102870"/>
                  </a:lnTo>
                  <a:lnTo>
                    <a:pt x="355434" y="100330"/>
                  </a:lnTo>
                  <a:lnTo>
                    <a:pt x="349633" y="90170"/>
                  </a:lnTo>
                  <a:close/>
                </a:path>
                <a:path w="1501140" h="882650">
                  <a:moveTo>
                    <a:pt x="357004" y="72390"/>
                  </a:moveTo>
                  <a:lnTo>
                    <a:pt x="343549" y="72390"/>
                  </a:lnTo>
                  <a:lnTo>
                    <a:pt x="334021" y="82550"/>
                  </a:lnTo>
                  <a:lnTo>
                    <a:pt x="331968" y="83820"/>
                  </a:lnTo>
                  <a:lnTo>
                    <a:pt x="330314" y="85090"/>
                  </a:lnTo>
                  <a:lnTo>
                    <a:pt x="325843" y="88900"/>
                  </a:lnTo>
                  <a:lnTo>
                    <a:pt x="324681" y="90170"/>
                  </a:lnTo>
                  <a:lnTo>
                    <a:pt x="324566" y="92710"/>
                  </a:lnTo>
                  <a:lnTo>
                    <a:pt x="325309" y="95250"/>
                  </a:lnTo>
                  <a:lnTo>
                    <a:pt x="327560" y="97790"/>
                  </a:lnTo>
                  <a:lnTo>
                    <a:pt x="329979" y="100330"/>
                  </a:lnTo>
                  <a:lnTo>
                    <a:pt x="331476" y="99060"/>
                  </a:lnTo>
                  <a:lnTo>
                    <a:pt x="332199" y="95250"/>
                  </a:lnTo>
                  <a:lnTo>
                    <a:pt x="332317" y="92710"/>
                  </a:lnTo>
                  <a:lnTo>
                    <a:pt x="332377" y="91440"/>
                  </a:lnTo>
                  <a:lnTo>
                    <a:pt x="333340" y="90170"/>
                  </a:lnTo>
                  <a:lnTo>
                    <a:pt x="349633" y="90170"/>
                  </a:lnTo>
                  <a:lnTo>
                    <a:pt x="346732" y="85090"/>
                  </a:lnTo>
                  <a:lnTo>
                    <a:pt x="347581" y="83820"/>
                  </a:lnTo>
                  <a:lnTo>
                    <a:pt x="347528" y="82550"/>
                  </a:lnTo>
                  <a:lnTo>
                    <a:pt x="347047" y="81280"/>
                  </a:lnTo>
                  <a:lnTo>
                    <a:pt x="346942" y="77470"/>
                  </a:lnTo>
                  <a:lnTo>
                    <a:pt x="347759" y="76200"/>
                  </a:lnTo>
                  <a:lnTo>
                    <a:pt x="349654" y="74930"/>
                  </a:lnTo>
                  <a:lnTo>
                    <a:pt x="361126" y="74930"/>
                  </a:lnTo>
                  <a:lnTo>
                    <a:pt x="357004" y="72390"/>
                  </a:lnTo>
                  <a:close/>
                </a:path>
                <a:path w="1501140" h="882650">
                  <a:moveTo>
                    <a:pt x="392176" y="95250"/>
                  </a:moveTo>
                  <a:lnTo>
                    <a:pt x="386072" y="95250"/>
                  </a:lnTo>
                  <a:lnTo>
                    <a:pt x="389391" y="97790"/>
                  </a:lnTo>
                  <a:lnTo>
                    <a:pt x="392888" y="99060"/>
                  </a:lnTo>
                  <a:lnTo>
                    <a:pt x="392689" y="97790"/>
                  </a:lnTo>
                  <a:lnTo>
                    <a:pt x="392176" y="95250"/>
                  </a:lnTo>
                  <a:close/>
                </a:path>
                <a:path w="1501140" h="882650">
                  <a:moveTo>
                    <a:pt x="361126" y="74930"/>
                  </a:moveTo>
                  <a:lnTo>
                    <a:pt x="349654" y="74930"/>
                  </a:lnTo>
                  <a:lnTo>
                    <a:pt x="351476" y="76200"/>
                  </a:lnTo>
                  <a:lnTo>
                    <a:pt x="352261" y="77470"/>
                  </a:lnTo>
                  <a:lnTo>
                    <a:pt x="352362" y="78740"/>
                  </a:lnTo>
                  <a:lnTo>
                    <a:pt x="352463" y="80010"/>
                  </a:lnTo>
                  <a:lnTo>
                    <a:pt x="352565" y="81280"/>
                  </a:lnTo>
                  <a:lnTo>
                    <a:pt x="355057" y="87630"/>
                  </a:lnTo>
                  <a:lnTo>
                    <a:pt x="359434" y="95250"/>
                  </a:lnTo>
                  <a:lnTo>
                    <a:pt x="361266" y="97790"/>
                  </a:lnTo>
                  <a:lnTo>
                    <a:pt x="365412" y="97790"/>
                  </a:lnTo>
                  <a:lnTo>
                    <a:pt x="366145" y="96520"/>
                  </a:lnTo>
                  <a:lnTo>
                    <a:pt x="366449" y="95250"/>
                  </a:lnTo>
                  <a:lnTo>
                    <a:pt x="367182" y="92710"/>
                  </a:lnTo>
                  <a:lnTo>
                    <a:pt x="375412" y="88900"/>
                  </a:lnTo>
                  <a:lnTo>
                    <a:pt x="376637" y="87630"/>
                  </a:lnTo>
                  <a:lnTo>
                    <a:pt x="377611" y="85090"/>
                  </a:lnTo>
                  <a:lnTo>
                    <a:pt x="361126" y="74930"/>
                  </a:lnTo>
                  <a:close/>
                </a:path>
                <a:path w="1501140" h="882650">
                  <a:moveTo>
                    <a:pt x="308111" y="89921"/>
                  </a:moveTo>
                  <a:lnTo>
                    <a:pt x="308346" y="90170"/>
                  </a:lnTo>
                  <a:lnTo>
                    <a:pt x="309299" y="90170"/>
                  </a:lnTo>
                  <a:lnTo>
                    <a:pt x="308111" y="89921"/>
                  </a:lnTo>
                  <a:close/>
                </a:path>
                <a:path w="1501140" h="882650">
                  <a:moveTo>
                    <a:pt x="383904" y="66040"/>
                  </a:moveTo>
                  <a:lnTo>
                    <a:pt x="382941" y="69850"/>
                  </a:lnTo>
                  <a:lnTo>
                    <a:pt x="383600" y="72390"/>
                  </a:lnTo>
                  <a:lnTo>
                    <a:pt x="385988" y="73660"/>
                  </a:lnTo>
                  <a:lnTo>
                    <a:pt x="390365" y="78740"/>
                  </a:lnTo>
                  <a:lnTo>
                    <a:pt x="393412" y="83820"/>
                  </a:lnTo>
                  <a:lnTo>
                    <a:pt x="394710" y="85090"/>
                  </a:lnTo>
                  <a:lnTo>
                    <a:pt x="398762" y="88900"/>
                  </a:lnTo>
                  <a:lnTo>
                    <a:pt x="401087" y="90170"/>
                  </a:lnTo>
                  <a:lnTo>
                    <a:pt x="402584" y="88900"/>
                  </a:lnTo>
                  <a:lnTo>
                    <a:pt x="402113" y="86360"/>
                  </a:lnTo>
                  <a:lnTo>
                    <a:pt x="401034" y="83820"/>
                  </a:lnTo>
                  <a:lnTo>
                    <a:pt x="399809" y="82550"/>
                  </a:lnTo>
                  <a:lnTo>
                    <a:pt x="398521" y="80010"/>
                  </a:lnTo>
                  <a:lnTo>
                    <a:pt x="396364" y="78740"/>
                  </a:lnTo>
                  <a:lnTo>
                    <a:pt x="393569" y="76200"/>
                  </a:lnTo>
                  <a:lnTo>
                    <a:pt x="392040" y="74930"/>
                  </a:lnTo>
                  <a:lnTo>
                    <a:pt x="386962" y="67310"/>
                  </a:lnTo>
                  <a:lnTo>
                    <a:pt x="383904" y="66040"/>
                  </a:lnTo>
                  <a:close/>
                </a:path>
                <a:path w="1501140" h="882650">
                  <a:moveTo>
                    <a:pt x="301111" y="86360"/>
                  </a:moveTo>
                  <a:lnTo>
                    <a:pt x="299205" y="86360"/>
                  </a:lnTo>
                  <a:lnTo>
                    <a:pt x="298985" y="87630"/>
                  </a:lnTo>
                  <a:lnTo>
                    <a:pt x="301603" y="88900"/>
                  </a:lnTo>
                  <a:lnTo>
                    <a:pt x="303215" y="88900"/>
                  </a:lnTo>
                  <a:lnTo>
                    <a:pt x="308111" y="89921"/>
                  </a:lnTo>
                  <a:lnTo>
                    <a:pt x="307142" y="88900"/>
                  </a:lnTo>
                  <a:lnTo>
                    <a:pt x="304995" y="87630"/>
                  </a:lnTo>
                  <a:lnTo>
                    <a:pt x="302200" y="87630"/>
                  </a:lnTo>
                  <a:lnTo>
                    <a:pt x="301111" y="86360"/>
                  </a:lnTo>
                  <a:close/>
                </a:path>
                <a:path w="1501140" h="882650">
                  <a:moveTo>
                    <a:pt x="289677" y="76200"/>
                  </a:moveTo>
                  <a:lnTo>
                    <a:pt x="285048" y="76200"/>
                  </a:lnTo>
                  <a:lnTo>
                    <a:pt x="285771" y="78740"/>
                  </a:lnTo>
                  <a:lnTo>
                    <a:pt x="294273" y="83820"/>
                  </a:lnTo>
                  <a:lnTo>
                    <a:pt x="295352" y="82550"/>
                  </a:lnTo>
                  <a:lnTo>
                    <a:pt x="294902" y="81280"/>
                  </a:lnTo>
                  <a:lnTo>
                    <a:pt x="293153" y="81280"/>
                  </a:lnTo>
                  <a:lnTo>
                    <a:pt x="292849" y="80010"/>
                  </a:lnTo>
                  <a:lnTo>
                    <a:pt x="293519" y="80010"/>
                  </a:lnTo>
                  <a:lnTo>
                    <a:pt x="291247" y="78740"/>
                  </a:lnTo>
                  <a:lnTo>
                    <a:pt x="290912" y="77470"/>
                  </a:lnTo>
                  <a:lnTo>
                    <a:pt x="289677" y="76200"/>
                  </a:lnTo>
                  <a:close/>
                </a:path>
                <a:path w="1501140" h="882650">
                  <a:moveTo>
                    <a:pt x="297917" y="78740"/>
                  </a:moveTo>
                  <a:lnTo>
                    <a:pt x="296566" y="78740"/>
                  </a:lnTo>
                  <a:lnTo>
                    <a:pt x="294744" y="80010"/>
                  </a:lnTo>
                  <a:lnTo>
                    <a:pt x="294305" y="80010"/>
                  </a:lnTo>
                  <a:lnTo>
                    <a:pt x="296315" y="81280"/>
                  </a:lnTo>
                  <a:lnTo>
                    <a:pt x="297519" y="81280"/>
                  </a:lnTo>
                  <a:lnTo>
                    <a:pt x="298325" y="80010"/>
                  </a:lnTo>
                  <a:lnTo>
                    <a:pt x="297917" y="78740"/>
                  </a:lnTo>
                  <a:close/>
                </a:path>
                <a:path w="1501140" h="882650">
                  <a:moveTo>
                    <a:pt x="327686" y="68580"/>
                  </a:moveTo>
                  <a:lnTo>
                    <a:pt x="322576" y="69850"/>
                  </a:lnTo>
                  <a:lnTo>
                    <a:pt x="321581" y="71120"/>
                  </a:lnTo>
                  <a:lnTo>
                    <a:pt x="319047" y="72390"/>
                  </a:lnTo>
                  <a:lnTo>
                    <a:pt x="317854" y="73660"/>
                  </a:lnTo>
                  <a:lnTo>
                    <a:pt x="322053" y="76200"/>
                  </a:lnTo>
                  <a:lnTo>
                    <a:pt x="322136" y="80010"/>
                  </a:lnTo>
                  <a:lnTo>
                    <a:pt x="323026" y="80010"/>
                  </a:lnTo>
                  <a:lnTo>
                    <a:pt x="327853" y="77470"/>
                  </a:lnTo>
                  <a:lnTo>
                    <a:pt x="328618" y="76200"/>
                  </a:lnTo>
                  <a:lnTo>
                    <a:pt x="328524" y="69850"/>
                  </a:lnTo>
                  <a:lnTo>
                    <a:pt x="327686" y="68580"/>
                  </a:lnTo>
                  <a:close/>
                </a:path>
                <a:path w="1501140" h="882650">
                  <a:moveTo>
                    <a:pt x="399328" y="73660"/>
                  </a:moveTo>
                  <a:lnTo>
                    <a:pt x="395464" y="73660"/>
                  </a:lnTo>
                  <a:lnTo>
                    <a:pt x="397118" y="74930"/>
                  </a:lnTo>
                  <a:lnTo>
                    <a:pt x="401411" y="78740"/>
                  </a:lnTo>
                  <a:lnTo>
                    <a:pt x="403265" y="77470"/>
                  </a:lnTo>
                  <a:lnTo>
                    <a:pt x="403355" y="74930"/>
                  </a:lnTo>
                  <a:lnTo>
                    <a:pt x="400061" y="74930"/>
                  </a:lnTo>
                  <a:lnTo>
                    <a:pt x="399328" y="73660"/>
                  </a:lnTo>
                  <a:close/>
                </a:path>
                <a:path w="1501140" h="882650">
                  <a:moveTo>
                    <a:pt x="401338" y="71120"/>
                  </a:moveTo>
                  <a:lnTo>
                    <a:pt x="401642" y="72390"/>
                  </a:lnTo>
                  <a:lnTo>
                    <a:pt x="402029" y="73660"/>
                  </a:lnTo>
                  <a:lnTo>
                    <a:pt x="401485" y="74930"/>
                  </a:lnTo>
                  <a:lnTo>
                    <a:pt x="403355" y="74930"/>
                  </a:lnTo>
                  <a:lnTo>
                    <a:pt x="403401" y="73660"/>
                  </a:lnTo>
                  <a:lnTo>
                    <a:pt x="402731" y="72390"/>
                  </a:lnTo>
                  <a:lnTo>
                    <a:pt x="401338" y="71120"/>
                  </a:lnTo>
                  <a:close/>
                </a:path>
                <a:path w="1501140" h="882650">
                  <a:moveTo>
                    <a:pt x="1451284" y="50800"/>
                  </a:moveTo>
                  <a:lnTo>
                    <a:pt x="387967" y="50800"/>
                  </a:lnTo>
                  <a:lnTo>
                    <a:pt x="391380" y="52070"/>
                  </a:lnTo>
                  <a:lnTo>
                    <a:pt x="394982" y="57150"/>
                  </a:lnTo>
                  <a:lnTo>
                    <a:pt x="396406" y="59690"/>
                  </a:lnTo>
                  <a:lnTo>
                    <a:pt x="395841" y="60960"/>
                  </a:lnTo>
                  <a:lnTo>
                    <a:pt x="393056" y="63500"/>
                  </a:lnTo>
                  <a:lnTo>
                    <a:pt x="392480" y="64770"/>
                  </a:lnTo>
                  <a:lnTo>
                    <a:pt x="392591" y="66040"/>
                  </a:lnTo>
                  <a:lnTo>
                    <a:pt x="392703" y="67310"/>
                  </a:lnTo>
                  <a:lnTo>
                    <a:pt x="392815" y="68580"/>
                  </a:lnTo>
                  <a:lnTo>
                    <a:pt x="394270" y="69850"/>
                  </a:lnTo>
                  <a:lnTo>
                    <a:pt x="395893" y="71120"/>
                  </a:lnTo>
                  <a:lnTo>
                    <a:pt x="397945" y="71120"/>
                  </a:lnTo>
                  <a:lnTo>
                    <a:pt x="403788" y="60960"/>
                  </a:lnTo>
                  <a:lnTo>
                    <a:pt x="406940" y="57150"/>
                  </a:lnTo>
                  <a:lnTo>
                    <a:pt x="410720" y="55880"/>
                  </a:lnTo>
                  <a:lnTo>
                    <a:pt x="1451445" y="55880"/>
                  </a:lnTo>
                  <a:lnTo>
                    <a:pt x="1451324" y="52070"/>
                  </a:lnTo>
                  <a:lnTo>
                    <a:pt x="1451284" y="50800"/>
                  </a:lnTo>
                  <a:close/>
                </a:path>
                <a:path w="1501140" h="882650">
                  <a:moveTo>
                    <a:pt x="349434" y="60960"/>
                  </a:moveTo>
                  <a:lnTo>
                    <a:pt x="346795" y="60960"/>
                  </a:lnTo>
                  <a:lnTo>
                    <a:pt x="346240" y="62230"/>
                  </a:lnTo>
                  <a:lnTo>
                    <a:pt x="349664" y="62230"/>
                  </a:lnTo>
                  <a:lnTo>
                    <a:pt x="351968" y="63500"/>
                  </a:lnTo>
                  <a:lnTo>
                    <a:pt x="349434" y="60960"/>
                  </a:lnTo>
                  <a:close/>
                </a:path>
                <a:path w="1501140" h="882650">
                  <a:moveTo>
                    <a:pt x="348722" y="58420"/>
                  </a:moveTo>
                  <a:lnTo>
                    <a:pt x="346136" y="58420"/>
                  </a:lnTo>
                  <a:lnTo>
                    <a:pt x="346198" y="59690"/>
                  </a:lnTo>
                  <a:lnTo>
                    <a:pt x="345183" y="59690"/>
                  </a:lnTo>
                  <a:lnTo>
                    <a:pt x="345863" y="60960"/>
                  </a:lnTo>
                  <a:lnTo>
                    <a:pt x="348690" y="60960"/>
                  </a:lnTo>
                  <a:lnTo>
                    <a:pt x="347067" y="59690"/>
                  </a:lnTo>
                  <a:lnTo>
                    <a:pt x="348722" y="58420"/>
                  </a:lnTo>
                  <a:close/>
                </a:path>
                <a:path w="1501140" h="882650">
                  <a:moveTo>
                    <a:pt x="350774" y="57150"/>
                  </a:moveTo>
                  <a:lnTo>
                    <a:pt x="345685" y="57150"/>
                  </a:lnTo>
                  <a:lnTo>
                    <a:pt x="345434" y="58420"/>
                  </a:lnTo>
                  <a:lnTo>
                    <a:pt x="350334" y="58420"/>
                  </a:lnTo>
                  <a:lnTo>
                    <a:pt x="352669" y="59690"/>
                  </a:lnTo>
                  <a:lnTo>
                    <a:pt x="350774" y="57150"/>
                  </a:lnTo>
                  <a:close/>
                </a:path>
                <a:path w="1501140" h="882650">
                  <a:moveTo>
                    <a:pt x="373643" y="8890"/>
                  </a:moveTo>
                  <a:lnTo>
                    <a:pt x="369287" y="8890"/>
                  </a:lnTo>
                  <a:lnTo>
                    <a:pt x="366899" y="11430"/>
                  </a:lnTo>
                  <a:lnTo>
                    <a:pt x="367716" y="15240"/>
                  </a:lnTo>
                  <a:lnTo>
                    <a:pt x="377025" y="15240"/>
                  </a:lnTo>
                  <a:lnTo>
                    <a:pt x="379297" y="20320"/>
                  </a:lnTo>
                  <a:lnTo>
                    <a:pt x="378522" y="21590"/>
                  </a:lnTo>
                  <a:lnTo>
                    <a:pt x="376784" y="22860"/>
                  </a:lnTo>
                  <a:lnTo>
                    <a:pt x="374941" y="25400"/>
                  </a:lnTo>
                  <a:lnTo>
                    <a:pt x="373988" y="27940"/>
                  </a:lnTo>
                  <a:lnTo>
                    <a:pt x="374794" y="31750"/>
                  </a:lnTo>
                  <a:lnTo>
                    <a:pt x="376679" y="34290"/>
                  </a:lnTo>
                  <a:lnTo>
                    <a:pt x="384805" y="40640"/>
                  </a:lnTo>
                  <a:lnTo>
                    <a:pt x="386522" y="43180"/>
                  </a:lnTo>
                  <a:lnTo>
                    <a:pt x="387234" y="46990"/>
                  </a:lnTo>
                  <a:lnTo>
                    <a:pt x="386155" y="53340"/>
                  </a:lnTo>
                  <a:lnTo>
                    <a:pt x="387967" y="50800"/>
                  </a:lnTo>
                  <a:lnTo>
                    <a:pt x="1451284" y="50800"/>
                  </a:lnTo>
                  <a:lnTo>
                    <a:pt x="1450205" y="15240"/>
                  </a:lnTo>
                  <a:lnTo>
                    <a:pt x="1450091" y="11430"/>
                  </a:lnTo>
                  <a:lnTo>
                    <a:pt x="1450054" y="10160"/>
                  </a:lnTo>
                  <a:lnTo>
                    <a:pt x="382250" y="10160"/>
                  </a:lnTo>
                  <a:lnTo>
                    <a:pt x="373643" y="8890"/>
                  </a:lnTo>
                  <a:close/>
                </a:path>
                <a:path w="1501140" h="882650">
                  <a:moveTo>
                    <a:pt x="396993" y="1270"/>
                  </a:moveTo>
                  <a:lnTo>
                    <a:pt x="378459" y="1270"/>
                  </a:lnTo>
                  <a:lnTo>
                    <a:pt x="380616" y="5080"/>
                  </a:lnTo>
                  <a:lnTo>
                    <a:pt x="382250" y="10160"/>
                  </a:lnTo>
                  <a:lnTo>
                    <a:pt x="1450054" y="10160"/>
                  </a:lnTo>
                  <a:lnTo>
                    <a:pt x="1449978" y="7620"/>
                  </a:lnTo>
                  <a:lnTo>
                    <a:pt x="726731" y="7620"/>
                  </a:lnTo>
                  <a:lnTo>
                    <a:pt x="685497" y="6350"/>
                  </a:lnTo>
                  <a:lnTo>
                    <a:pt x="602976" y="6350"/>
                  </a:lnTo>
                  <a:lnTo>
                    <a:pt x="561899" y="5080"/>
                  </a:lnTo>
                  <a:lnTo>
                    <a:pt x="438342" y="2540"/>
                  </a:lnTo>
                  <a:lnTo>
                    <a:pt x="396993" y="1270"/>
                  </a:lnTo>
                  <a:close/>
                </a:path>
                <a:path w="1501140" h="882650">
                  <a:moveTo>
                    <a:pt x="1449788" y="1270"/>
                  </a:moveTo>
                  <a:lnTo>
                    <a:pt x="1427160" y="1270"/>
                  </a:lnTo>
                  <a:lnTo>
                    <a:pt x="1344786" y="3810"/>
                  </a:lnTo>
                  <a:lnTo>
                    <a:pt x="1056323" y="7620"/>
                  </a:lnTo>
                  <a:lnTo>
                    <a:pt x="1449978" y="7620"/>
                  </a:lnTo>
                  <a:lnTo>
                    <a:pt x="1449864" y="3810"/>
                  </a:lnTo>
                  <a:lnTo>
                    <a:pt x="1449788" y="1270"/>
                  </a:lnTo>
                  <a:close/>
                </a:path>
                <a:path w="1501140" h="882650">
                  <a:moveTo>
                    <a:pt x="325655" y="0"/>
                  </a:moveTo>
                  <a:lnTo>
                    <a:pt x="315288" y="0"/>
                  </a:lnTo>
                  <a:lnTo>
                    <a:pt x="315498" y="1270"/>
                  </a:lnTo>
                  <a:lnTo>
                    <a:pt x="315435" y="5080"/>
                  </a:lnTo>
                  <a:lnTo>
                    <a:pt x="323613" y="2540"/>
                  </a:lnTo>
                  <a:lnTo>
                    <a:pt x="325655" y="0"/>
                  </a:lnTo>
                  <a:close/>
                </a:path>
              </a:pathLst>
            </a:custGeom>
            <a:solidFill>
              <a:srgbClr val="0F9FDA"/>
            </a:solidFill>
          </p:spPr>
          <p:txBody>
            <a:bodyPr wrap="square" lIns="0" tIns="0" rIns="0" bIns="0" rtlCol="0"/>
            <a:lstStyle/>
            <a:p>
              <a:pPr defTabSz="554492"/>
              <a:endParaRPr sz="1092" kern="0">
                <a:solidFill>
                  <a:sysClr val="windowText" lastClr="000000"/>
                </a:solidFill>
              </a:endParaRPr>
            </a:p>
          </p:txBody>
        </p:sp>
        <p:sp>
          <p:nvSpPr>
            <p:cNvPr id="220" name="object 220"/>
            <p:cNvSpPr/>
            <p:nvPr/>
          </p:nvSpPr>
          <p:spPr>
            <a:xfrm>
              <a:off x="17803876" y="9836639"/>
              <a:ext cx="457200" cy="352425"/>
            </a:xfrm>
            <a:custGeom>
              <a:avLst/>
              <a:gdLst/>
              <a:ahLst/>
              <a:cxnLst/>
              <a:rect l="l" t="t" r="r" b="b"/>
              <a:pathLst>
                <a:path w="457200" h="352425">
                  <a:moveTo>
                    <a:pt x="233807" y="249859"/>
                  </a:moveTo>
                  <a:lnTo>
                    <a:pt x="225107" y="208038"/>
                  </a:lnTo>
                  <a:lnTo>
                    <a:pt x="183261" y="170141"/>
                  </a:lnTo>
                  <a:lnTo>
                    <a:pt x="183261" y="169151"/>
                  </a:lnTo>
                  <a:lnTo>
                    <a:pt x="201218" y="157200"/>
                  </a:lnTo>
                  <a:lnTo>
                    <a:pt x="212547" y="141935"/>
                  </a:lnTo>
                  <a:lnTo>
                    <a:pt x="213271" y="140970"/>
                  </a:lnTo>
                  <a:lnTo>
                    <a:pt x="220027" y="120357"/>
                  </a:lnTo>
                  <a:lnTo>
                    <a:pt x="222148" y="95275"/>
                  </a:lnTo>
                  <a:lnTo>
                    <a:pt x="219252" y="77292"/>
                  </a:lnTo>
                  <a:lnTo>
                    <a:pt x="216166" y="58039"/>
                  </a:lnTo>
                  <a:lnTo>
                    <a:pt x="196926" y="27762"/>
                  </a:lnTo>
                  <a:lnTo>
                    <a:pt x="162471" y="7429"/>
                  </a:lnTo>
                  <a:lnTo>
                    <a:pt x="139992" y="4203"/>
                  </a:lnTo>
                  <a:lnTo>
                    <a:pt x="139992" y="243052"/>
                  </a:lnTo>
                  <a:lnTo>
                    <a:pt x="139052" y="259715"/>
                  </a:lnTo>
                  <a:lnTo>
                    <a:pt x="135801" y="270332"/>
                  </a:lnTo>
                  <a:lnTo>
                    <a:pt x="129540" y="275932"/>
                  </a:lnTo>
                  <a:lnTo>
                    <a:pt x="119583" y="277558"/>
                  </a:lnTo>
                  <a:lnTo>
                    <a:pt x="92837" y="277558"/>
                  </a:lnTo>
                  <a:lnTo>
                    <a:pt x="92837" y="208038"/>
                  </a:lnTo>
                  <a:lnTo>
                    <a:pt x="119583" y="208038"/>
                  </a:lnTo>
                  <a:lnTo>
                    <a:pt x="129946" y="209143"/>
                  </a:lnTo>
                  <a:lnTo>
                    <a:pt x="136169" y="213880"/>
                  </a:lnTo>
                  <a:lnTo>
                    <a:pt x="139192" y="224459"/>
                  </a:lnTo>
                  <a:lnTo>
                    <a:pt x="139992" y="243052"/>
                  </a:lnTo>
                  <a:lnTo>
                    <a:pt x="139992" y="4203"/>
                  </a:lnTo>
                  <a:lnTo>
                    <a:pt x="135610" y="3568"/>
                  </a:lnTo>
                  <a:lnTo>
                    <a:pt x="135610" y="107911"/>
                  </a:lnTo>
                  <a:lnTo>
                    <a:pt x="134670" y="123685"/>
                  </a:lnTo>
                  <a:lnTo>
                    <a:pt x="131368" y="134226"/>
                  </a:lnTo>
                  <a:lnTo>
                    <a:pt x="124955" y="140106"/>
                  </a:lnTo>
                  <a:lnTo>
                    <a:pt x="114719" y="141935"/>
                  </a:lnTo>
                  <a:lnTo>
                    <a:pt x="92837" y="141935"/>
                  </a:lnTo>
                  <a:lnTo>
                    <a:pt x="92837" y="77292"/>
                  </a:lnTo>
                  <a:lnTo>
                    <a:pt x="114719" y="77292"/>
                  </a:lnTo>
                  <a:lnTo>
                    <a:pt x="124955" y="78460"/>
                  </a:lnTo>
                  <a:lnTo>
                    <a:pt x="131368" y="82943"/>
                  </a:lnTo>
                  <a:lnTo>
                    <a:pt x="134670" y="92265"/>
                  </a:lnTo>
                  <a:lnTo>
                    <a:pt x="135610" y="107911"/>
                  </a:lnTo>
                  <a:lnTo>
                    <a:pt x="135610" y="3568"/>
                  </a:lnTo>
                  <a:lnTo>
                    <a:pt x="110832" y="0"/>
                  </a:lnTo>
                  <a:lnTo>
                    <a:pt x="0" y="0"/>
                  </a:lnTo>
                  <a:lnTo>
                    <a:pt x="0" y="352412"/>
                  </a:lnTo>
                  <a:lnTo>
                    <a:pt x="124917" y="352412"/>
                  </a:lnTo>
                  <a:lnTo>
                    <a:pt x="177825" y="344932"/>
                  </a:lnTo>
                  <a:lnTo>
                    <a:pt x="211264" y="323926"/>
                  </a:lnTo>
                  <a:lnTo>
                    <a:pt x="228752" y="291515"/>
                  </a:lnTo>
                  <a:lnTo>
                    <a:pt x="230454" y="277558"/>
                  </a:lnTo>
                  <a:lnTo>
                    <a:pt x="233807" y="249859"/>
                  </a:lnTo>
                  <a:close/>
                </a:path>
                <a:path w="457200" h="352425">
                  <a:moveTo>
                    <a:pt x="456920" y="274320"/>
                  </a:moveTo>
                  <a:lnTo>
                    <a:pt x="354838" y="274320"/>
                  </a:lnTo>
                  <a:lnTo>
                    <a:pt x="354838" y="207010"/>
                  </a:lnTo>
                  <a:lnTo>
                    <a:pt x="424840" y="207010"/>
                  </a:lnTo>
                  <a:lnTo>
                    <a:pt x="424840" y="137160"/>
                  </a:lnTo>
                  <a:lnTo>
                    <a:pt x="354838" y="137160"/>
                  </a:lnTo>
                  <a:lnTo>
                    <a:pt x="354838" y="80010"/>
                  </a:lnTo>
                  <a:lnTo>
                    <a:pt x="454012" y="80010"/>
                  </a:lnTo>
                  <a:lnTo>
                    <a:pt x="454012" y="0"/>
                  </a:lnTo>
                  <a:lnTo>
                    <a:pt x="259562" y="0"/>
                  </a:lnTo>
                  <a:lnTo>
                    <a:pt x="259562" y="80010"/>
                  </a:lnTo>
                  <a:lnTo>
                    <a:pt x="259562" y="137160"/>
                  </a:lnTo>
                  <a:lnTo>
                    <a:pt x="259562" y="207010"/>
                  </a:lnTo>
                  <a:lnTo>
                    <a:pt x="259562" y="274320"/>
                  </a:lnTo>
                  <a:lnTo>
                    <a:pt x="259562" y="351790"/>
                  </a:lnTo>
                  <a:lnTo>
                    <a:pt x="456920" y="351790"/>
                  </a:lnTo>
                  <a:lnTo>
                    <a:pt x="456920" y="274320"/>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pic>
          <p:nvPicPr>
            <p:cNvPr id="221" name="object 221"/>
            <p:cNvPicPr/>
            <p:nvPr/>
          </p:nvPicPr>
          <p:blipFill>
            <a:blip r:embed="rId58" cstate="print"/>
            <a:stretch>
              <a:fillRect/>
            </a:stretch>
          </p:blipFill>
          <p:spPr>
            <a:xfrm>
              <a:off x="18308311" y="9833953"/>
              <a:ext cx="85180" cy="352421"/>
            </a:xfrm>
            <a:prstGeom prst="rect">
              <a:avLst/>
            </a:prstGeom>
          </p:spPr>
        </p:pic>
        <p:sp>
          <p:nvSpPr>
            <p:cNvPr id="222" name="object 222"/>
            <p:cNvSpPr/>
            <p:nvPr/>
          </p:nvSpPr>
          <p:spPr>
            <a:xfrm>
              <a:off x="18451627" y="9836639"/>
              <a:ext cx="454025" cy="352425"/>
            </a:xfrm>
            <a:custGeom>
              <a:avLst/>
              <a:gdLst/>
              <a:ahLst/>
              <a:cxnLst/>
              <a:rect l="l" t="t" r="r" b="b"/>
              <a:pathLst>
                <a:path w="454025" h="352425">
                  <a:moveTo>
                    <a:pt x="197358" y="274320"/>
                  </a:moveTo>
                  <a:lnTo>
                    <a:pt x="95262" y="274320"/>
                  </a:lnTo>
                  <a:lnTo>
                    <a:pt x="95262" y="207010"/>
                  </a:lnTo>
                  <a:lnTo>
                    <a:pt x="165277" y="207010"/>
                  </a:lnTo>
                  <a:lnTo>
                    <a:pt x="165277" y="137160"/>
                  </a:lnTo>
                  <a:lnTo>
                    <a:pt x="95262" y="137160"/>
                  </a:lnTo>
                  <a:lnTo>
                    <a:pt x="95262" y="80010"/>
                  </a:lnTo>
                  <a:lnTo>
                    <a:pt x="194437" y="80010"/>
                  </a:lnTo>
                  <a:lnTo>
                    <a:pt x="194437" y="0"/>
                  </a:lnTo>
                  <a:lnTo>
                    <a:pt x="0" y="0"/>
                  </a:lnTo>
                  <a:lnTo>
                    <a:pt x="0" y="80010"/>
                  </a:lnTo>
                  <a:lnTo>
                    <a:pt x="0" y="137160"/>
                  </a:lnTo>
                  <a:lnTo>
                    <a:pt x="0" y="207010"/>
                  </a:lnTo>
                  <a:lnTo>
                    <a:pt x="0" y="274320"/>
                  </a:lnTo>
                  <a:lnTo>
                    <a:pt x="0" y="351790"/>
                  </a:lnTo>
                  <a:lnTo>
                    <a:pt x="197358" y="351790"/>
                  </a:lnTo>
                  <a:lnTo>
                    <a:pt x="197358" y="274320"/>
                  </a:lnTo>
                  <a:close/>
                </a:path>
                <a:path w="454025" h="352425">
                  <a:moveTo>
                    <a:pt x="453783" y="254"/>
                  </a:moveTo>
                  <a:lnTo>
                    <a:pt x="248412" y="254"/>
                  </a:lnTo>
                  <a:lnTo>
                    <a:pt x="248412" y="78994"/>
                  </a:lnTo>
                  <a:lnTo>
                    <a:pt x="303707" y="78994"/>
                  </a:lnTo>
                  <a:lnTo>
                    <a:pt x="303707" y="273304"/>
                  </a:lnTo>
                  <a:lnTo>
                    <a:pt x="248412" y="273304"/>
                  </a:lnTo>
                  <a:lnTo>
                    <a:pt x="248412" y="352044"/>
                  </a:lnTo>
                  <a:lnTo>
                    <a:pt x="453783" y="352044"/>
                  </a:lnTo>
                  <a:lnTo>
                    <a:pt x="453783" y="273304"/>
                  </a:lnTo>
                  <a:lnTo>
                    <a:pt x="398500" y="273304"/>
                  </a:lnTo>
                  <a:lnTo>
                    <a:pt x="398500" y="78994"/>
                  </a:lnTo>
                  <a:lnTo>
                    <a:pt x="453783" y="78994"/>
                  </a:lnTo>
                  <a:lnTo>
                    <a:pt x="453783" y="254"/>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grpSp>
      <p:grpSp>
        <p:nvGrpSpPr>
          <p:cNvPr id="223" name="object 223">
            <a:extLst>
              <a:ext uri="{C183D7F6-B498-43B3-948B-1728B52AA6E4}">
                <adec:decorative xmlns:adec="http://schemas.microsoft.com/office/drawing/2017/decorative" val="1"/>
              </a:ext>
            </a:extLst>
          </p:cNvPr>
          <p:cNvGrpSpPr/>
          <p:nvPr/>
        </p:nvGrpSpPr>
        <p:grpSpPr>
          <a:xfrm>
            <a:off x="5287545" y="2447041"/>
            <a:ext cx="574131" cy="908752"/>
            <a:chOff x="8718847" y="4035352"/>
            <a:chExt cx="946785" cy="1498600"/>
          </a:xfrm>
        </p:grpSpPr>
        <p:sp>
          <p:nvSpPr>
            <p:cNvPr id="224" name="object 224"/>
            <p:cNvSpPr/>
            <p:nvPr/>
          </p:nvSpPr>
          <p:spPr>
            <a:xfrm>
              <a:off x="8718847" y="4035352"/>
              <a:ext cx="946785" cy="1498600"/>
            </a:xfrm>
            <a:custGeom>
              <a:avLst/>
              <a:gdLst/>
              <a:ahLst/>
              <a:cxnLst/>
              <a:rect l="l" t="t" r="r" b="b"/>
              <a:pathLst>
                <a:path w="946784" h="1498600">
                  <a:moveTo>
                    <a:pt x="99839" y="1485900"/>
                  </a:moveTo>
                  <a:lnTo>
                    <a:pt x="97410" y="1485900"/>
                  </a:lnTo>
                  <a:lnTo>
                    <a:pt x="95536" y="1498600"/>
                  </a:lnTo>
                  <a:lnTo>
                    <a:pt x="109818" y="1498600"/>
                  </a:lnTo>
                  <a:lnTo>
                    <a:pt x="99839" y="1485900"/>
                  </a:lnTo>
                  <a:close/>
                </a:path>
                <a:path w="946784" h="1498600">
                  <a:moveTo>
                    <a:pt x="231375" y="1460500"/>
                  </a:moveTo>
                  <a:lnTo>
                    <a:pt x="175366" y="1460500"/>
                  </a:lnTo>
                  <a:lnTo>
                    <a:pt x="187847" y="1473200"/>
                  </a:lnTo>
                  <a:lnTo>
                    <a:pt x="191051" y="1485900"/>
                  </a:lnTo>
                  <a:lnTo>
                    <a:pt x="183627" y="1498600"/>
                  </a:lnTo>
                  <a:lnTo>
                    <a:pt x="220035" y="1498600"/>
                  </a:lnTo>
                  <a:lnTo>
                    <a:pt x="237050" y="1485900"/>
                  </a:lnTo>
                  <a:lnTo>
                    <a:pt x="232987" y="1485900"/>
                  </a:lnTo>
                  <a:lnTo>
                    <a:pt x="234704" y="1473200"/>
                  </a:lnTo>
                  <a:lnTo>
                    <a:pt x="231825" y="1473200"/>
                  </a:lnTo>
                  <a:lnTo>
                    <a:pt x="231375" y="1460500"/>
                  </a:lnTo>
                  <a:close/>
                </a:path>
                <a:path w="946784" h="1498600">
                  <a:moveTo>
                    <a:pt x="239944" y="1480499"/>
                  </a:moveTo>
                  <a:lnTo>
                    <a:pt x="237050" y="1485900"/>
                  </a:lnTo>
                  <a:lnTo>
                    <a:pt x="238778" y="1485900"/>
                  </a:lnTo>
                  <a:lnTo>
                    <a:pt x="239944" y="1480499"/>
                  </a:lnTo>
                  <a:close/>
                </a:path>
                <a:path w="946784" h="1498600">
                  <a:moveTo>
                    <a:pt x="243856" y="1473200"/>
                  </a:moveTo>
                  <a:lnTo>
                    <a:pt x="241521" y="1473200"/>
                  </a:lnTo>
                  <a:lnTo>
                    <a:pt x="239944" y="1480499"/>
                  </a:lnTo>
                  <a:lnTo>
                    <a:pt x="243856" y="1473200"/>
                  </a:lnTo>
                  <a:close/>
                </a:path>
                <a:path w="946784" h="1498600">
                  <a:moveTo>
                    <a:pt x="99515" y="1447800"/>
                  </a:moveTo>
                  <a:lnTo>
                    <a:pt x="48270" y="1447800"/>
                  </a:lnTo>
                  <a:lnTo>
                    <a:pt x="55160" y="1460500"/>
                  </a:lnTo>
                  <a:lnTo>
                    <a:pt x="79138" y="1460500"/>
                  </a:lnTo>
                  <a:lnTo>
                    <a:pt x="76845" y="1473200"/>
                  </a:lnTo>
                  <a:lnTo>
                    <a:pt x="96845" y="1473200"/>
                  </a:lnTo>
                  <a:lnTo>
                    <a:pt x="99515" y="1447800"/>
                  </a:lnTo>
                  <a:close/>
                </a:path>
                <a:path w="946784" h="1498600">
                  <a:moveTo>
                    <a:pt x="261269" y="1460500"/>
                  </a:moveTo>
                  <a:lnTo>
                    <a:pt x="234170" y="1460500"/>
                  </a:lnTo>
                  <a:lnTo>
                    <a:pt x="238778" y="1473200"/>
                  </a:lnTo>
                  <a:lnTo>
                    <a:pt x="257363" y="1473200"/>
                  </a:lnTo>
                  <a:lnTo>
                    <a:pt x="261269" y="1460500"/>
                  </a:lnTo>
                  <a:close/>
                </a:path>
                <a:path w="946784" h="1498600">
                  <a:moveTo>
                    <a:pt x="136757" y="0"/>
                  </a:moveTo>
                  <a:lnTo>
                    <a:pt x="78280" y="0"/>
                  </a:lnTo>
                  <a:lnTo>
                    <a:pt x="80772" y="12700"/>
                  </a:lnTo>
                  <a:lnTo>
                    <a:pt x="85840" y="25400"/>
                  </a:lnTo>
                  <a:lnTo>
                    <a:pt x="92248" y="38100"/>
                  </a:lnTo>
                  <a:lnTo>
                    <a:pt x="105295" y="38100"/>
                  </a:lnTo>
                  <a:lnTo>
                    <a:pt x="104970" y="50800"/>
                  </a:lnTo>
                  <a:lnTo>
                    <a:pt x="101524" y="76200"/>
                  </a:lnTo>
                  <a:lnTo>
                    <a:pt x="80059" y="279400"/>
                  </a:lnTo>
                  <a:lnTo>
                    <a:pt x="65655" y="406400"/>
                  </a:lnTo>
                  <a:lnTo>
                    <a:pt x="47652" y="571500"/>
                  </a:lnTo>
                  <a:lnTo>
                    <a:pt x="29840" y="723900"/>
                  </a:lnTo>
                  <a:lnTo>
                    <a:pt x="22984" y="787400"/>
                  </a:lnTo>
                  <a:lnTo>
                    <a:pt x="15837" y="850900"/>
                  </a:lnTo>
                  <a:lnTo>
                    <a:pt x="4481" y="952500"/>
                  </a:lnTo>
                  <a:lnTo>
                    <a:pt x="1174" y="977900"/>
                  </a:lnTo>
                  <a:lnTo>
                    <a:pt x="0" y="990600"/>
                  </a:lnTo>
                  <a:lnTo>
                    <a:pt x="17160" y="1346200"/>
                  </a:lnTo>
                  <a:lnTo>
                    <a:pt x="22177" y="1460500"/>
                  </a:lnTo>
                  <a:lnTo>
                    <a:pt x="28753" y="1447800"/>
                  </a:lnTo>
                  <a:lnTo>
                    <a:pt x="99515" y="1447800"/>
                  </a:lnTo>
                  <a:lnTo>
                    <a:pt x="99054" y="1435100"/>
                  </a:lnTo>
                  <a:lnTo>
                    <a:pt x="99599" y="1435100"/>
                  </a:lnTo>
                  <a:lnTo>
                    <a:pt x="102091" y="1422400"/>
                  </a:lnTo>
                  <a:lnTo>
                    <a:pt x="102635" y="1409700"/>
                  </a:lnTo>
                  <a:lnTo>
                    <a:pt x="106237" y="1409700"/>
                  </a:lnTo>
                  <a:lnTo>
                    <a:pt x="105996" y="1397000"/>
                  </a:lnTo>
                  <a:lnTo>
                    <a:pt x="110059" y="1397000"/>
                  </a:lnTo>
                  <a:lnTo>
                    <a:pt x="111996" y="1384300"/>
                  </a:lnTo>
                  <a:lnTo>
                    <a:pt x="113483" y="1384300"/>
                  </a:lnTo>
                  <a:lnTo>
                    <a:pt x="114750" y="1371600"/>
                  </a:lnTo>
                  <a:lnTo>
                    <a:pt x="118729" y="1371600"/>
                  </a:lnTo>
                  <a:lnTo>
                    <a:pt x="117095" y="1358900"/>
                  </a:lnTo>
                  <a:lnTo>
                    <a:pt x="122561" y="1358900"/>
                  </a:lnTo>
                  <a:lnTo>
                    <a:pt x="122635" y="1346200"/>
                  </a:lnTo>
                  <a:lnTo>
                    <a:pt x="254254" y="1346200"/>
                  </a:lnTo>
                  <a:lnTo>
                    <a:pt x="248788" y="1333500"/>
                  </a:lnTo>
                  <a:lnTo>
                    <a:pt x="247301" y="1333500"/>
                  </a:lnTo>
                  <a:lnTo>
                    <a:pt x="234547" y="1320800"/>
                  </a:lnTo>
                  <a:lnTo>
                    <a:pt x="231511" y="1320800"/>
                  </a:lnTo>
                  <a:lnTo>
                    <a:pt x="228872" y="1308100"/>
                  </a:lnTo>
                  <a:lnTo>
                    <a:pt x="228003" y="1308100"/>
                  </a:lnTo>
                  <a:lnTo>
                    <a:pt x="229008" y="1295400"/>
                  </a:lnTo>
                  <a:lnTo>
                    <a:pt x="234495" y="1282700"/>
                  </a:lnTo>
                  <a:lnTo>
                    <a:pt x="234861" y="1282700"/>
                  </a:lnTo>
                  <a:lnTo>
                    <a:pt x="234422" y="1270000"/>
                  </a:lnTo>
                  <a:lnTo>
                    <a:pt x="922987" y="1270000"/>
                  </a:lnTo>
                  <a:lnTo>
                    <a:pt x="923856" y="1257300"/>
                  </a:lnTo>
                  <a:lnTo>
                    <a:pt x="920882" y="1257300"/>
                  </a:lnTo>
                  <a:lnTo>
                    <a:pt x="917521" y="1244600"/>
                  </a:lnTo>
                  <a:lnTo>
                    <a:pt x="911113" y="1231900"/>
                  </a:lnTo>
                  <a:lnTo>
                    <a:pt x="903930" y="1219200"/>
                  </a:lnTo>
                  <a:lnTo>
                    <a:pt x="898621" y="1219200"/>
                  </a:lnTo>
                  <a:lnTo>
                    <a:pt x="895585" y="1206500"/>
                  </a:lnTo>
                  <a:lnTo>
                    <a:pt x="895176" y="1206500"/>
                  </a:lnTo>
                  <a:lnTo>
                    <a:pt x="896580" y="1193800"/>
                  </a:lnTo>
                  <a:lnTo>
                    <a:pt x="896046" y="1193800"/>
                  </a:lnTo>
                  <a:lnTo>
                    <a:pt x="893616" y="1181100"/>
                  </a:lnTo>
                  <a:lnTo>
                    <a:pt x="897354" y="1181100"/>
                  </a:lnTo>
                  <a:lnTo>
                    <a:pt x="898621" y="1168400"/>
                  </a:lnTo>
                  <a:lnTo>
                    <a:pt x="900192" y="1155700"/>
                  </a:lnTo>
                  <a:lnTo>
                    <a:pt x="902066" y="1143000"/>
                  </a:lnTo>
                  <a:lnTo>
                    <a:pt x="907616" y="1130300"/>
                  </a:lnTo>
                  <a:lnTo>
                    <a:pt x="905030" y="1117600"/>
                  </a:lnTo>
                  <a:lnTo>
                    <a:pt x="906506" y="1117600"/>
                  </a:lnTo>
                  <a:lnTo>
                    <a:pt x="909480" y="1104900"/>
                  </a:lnTo>
                  <a:lnTo>
                    <a:pt x="911040" y="1104900"/>
                  </a:lnTo>
                  <a:lnTo>
                    <a:pt x="910495" y="1092200"/>
                  </a:lnTo>
                  <a:lnTo>
                    <a:pt x="907616" y="1092200"/>
                  </a:lnTo>
                  <a:lnTo>
                    <a:pt x="907532" y="1079500"/>
                  </a:lnTo>
                  <a:lnTo>
                    <a:pt x="906967" y="1079500"/>
                  </a:lnTo>
                  <a:lnTo>
                    <a:pt x="904621" y="1066800"/>
                  </a:lnTo>
                  <a:lnTo>
                    <a:pt x="895501" y="1054100"/>
                  </a:lnTo>
                  <a:lnTo>
                    <a:pt x="893386" y="1054100"/>
                  </a:lnTo>
                  <a:lnTo>
                    <a:pt x="886056" y="1016000"/>
                  </a:lnTo>
                  <a:lnTo>
                    <a:pt x="884255" y="1016000"/>
                  </a:lnTo>
                  <a:lnTo>
                    <a:pt x="885973" y="1003300"/>
                  </a:lnTo>
                  <a:lnTo>
                    <a:pt x="887910" y="1003300"/>
                  </a:lnTo>
                  <a:lnTo>
                    <a:pt x="890035" y="990600"/>
                  </a:lnTo>
                  <a:lnTo>
                    <a:pt x="895176" y="977900"/>
                  </a:lnTo>
                  <a:lnTo>
                    <a:pt x="902611" y="965200"/>
                  </a:lnTo>
                  <a:lnTo>
                    <a:pt x="903710" y="965200"/>
                  </a:lnTo>
                  <a:lnTo>
                    <a:pt x="905972" y="952500"/>
                  </a:lnTo>
                  <a:lnTo>
                    <a:pt x="907207" y="952500"/>
                  </a:lnTo>
                  <a:lnTo>
                    <a:pt x="905281" y="939800"/>
                  </a:lnTo>
                  <a:lnTo>
                    <a:pt x="906139" y="939800"/>
                  </a:lnTo>
                  <a:lnTo>
                    <a:pt x="908778" y="927100"/>
                  </a:lnTo>
                  <a:lnTo>
                    <a:pt x="909396" y="927100"/>
                  </a:lnTo>
                  <a:lnTo>
                    <a:pt x="909312" y="914400"/>
                  </a:lnTo>
                  <a:lnTo>
                    <a:pt x="909794" y="914400"/>
                  </a:lnTo>
                  <a:lnTo>
                    <a:pt x="914024" y="901700"/>
                  </a:lnTo>
                  <a:lnTo>
                    <a:pt x="933081" y="901700"/>
                  </a:lnTo>
                  <a:lnTo>
                    <a:pt x="928851" y="889000"/>
                  </a:lnTo>
                  <a:lnTo>
                    <a:pt x="943604" y="889000"/>
                  </a:lnTo>
                  <a:lnTo>
                    <a:pt x="942117" y="876300"/>
                  </a:lnTo>
                  <a:lnTo>
                    <a:pt x="946431" y="876300"/>
                  </a:lnTo>
                  <a:lnTo>
                    <a:pt x="944787" y="863600"/>
                  </a:lnTo>
                  <a:lnTo>
                    <a:pt x="929626" y="863600"/>
                  </a:lnTo>
                  <a:lnTo>
                    <a:pt x="924484" y="850900"/>
                  </a:lnTo>
                  <a:lnTo>
                    <a:pt x="923542" y="850900"/>
                  </a:lnTo>
                  <a:lnTo>
                    <a:pt x="929301" y="838200"/>
                  </a:lnTo>
                  <a:lnTo>
                    <a:pt x="930746" y="838200"/>
                  </a:lnTo>
                  <a:lnTo>
                    <a:pt x="931196" y="825500"/>
                  </a:lnTo>
                  <a:lnTo>
                    <a:pt x="928610" y="825500"/>
                  </a:lnTo>
                  <a:lnTo>
                    <a:pt x="925898" y="812800"/>
                  </a:lnTo>
                  <a:lnTo>
                    <a:pt x="923856" y="812800"/>
                  </a:lnTo>
                  <a:lnTo>
                    <a:pt x="922600" y="800100"/>
                  </a:lnTo>
                  <a:lnTo>
                    <a:pt x="921500" y="800100"/>
                  </a:lnTo>
                  <a:lnTo>
                    <a:pt x="918464" y="787400"/>
                  </a:lnTo>
                  <a:lnTo>
                    <a:pt x="900265" y="762000"/>
                  </a:lnTo>
                  <a:lnTo>
                    <a:pt x="896580" y="762000"/>
                  </a:lnTo>
                  <a:lnTo>
                    <a:pt x="894967" y="749300"/>
                  </a:lnTo>
                  <a:lnTo>
                    <a:pt x="895428" y="749300"/>
                  </a:lnTo>
                  <a:lnTo>
                    <a:pt x="892747" y="736600"/>
                  </a:lnTo>
                  <a:lnTo>
                    <a:pt x="891197" y="723900"/>
                  </a:lnTo>
                  <a:lnTo>
                    <a:pt x="885575" y="723900"/>
                  </a:lnTo>
                  <a:lnTo>
                    <a:pt x="887784" y="711200"/>
                  </a:lnTo>
                  <a:lnTo>
                    <a:pt x="879334" y="711200"/>
                  </a:lnTo>
                  <a:lnTo>
                    <a:pt x="878004" y="698500"/>
                  </a:lnTo>
                  <a:lnTo>
                    <a:pt x="876905" y="698500"/>
                  </a:lnTo>
                  <a:lnTo>
                    <a:pt x="877680" y="685800"/>
                  </a:lnTo>
                  <a:lnTo>
                    <a:pt x="869104" y="673100"/>
                  </a:lnTo>
                  <a:lnTo>
                    <a:pt x="869795" y="660400"/>
                  </a:lnTo>
                  <a:lnTo>
                    <a:pt x="864179" y="635000"/>
                  </a:lnTo>
                  <a:lnTo>
                    <a:pt x="858598" y="596900"/>
                  </a:lnTo>
                  <a:lnTo>
                    <a:pt x="853057" y="571500"/>
                  </a:lnTo>
                  <a:lnTo>
                    <a:pt x="842145" y="508000"/>
                  </a:lnTo>
                  <a:lnTo>
                    <a:pt x="831202" y="444500"/>
                  </a:lnTo>
                  <a:lnTo>
                    <a:pt x="803095" y="279400"/>
                  </a:lnTo>
                  <a:lnTo>
                    <a:pt x="787269" y="190500"/>
                  </a:lnTo>
                  <a:lnTo>
                    <a:pt x="776421" y="127000"/>
                  </a:lnTo>
                  <a:lnTo>
                    <a:pt x="770917" y="88900"/>
                  </a:lnTo>
                  <a:lnTo>
                    <a:pt x="759107" y="25400"/>
                  </a:lnTo>
                  <a:lnTo>
                    <a:pt x="758291" y="12700"/>
                  </a:lnTo>
                  <a:lnTo>
                    <a:pt x="335811" y="12700"/>
                  </a:lnTo>
                  <a:lnTo>
                    <a:pt x="136757" y="0"/>
                  </a:lnTo>
                  <a:close/>
                </a:path>
                <a:path w="946784" h="1498600">
                  <a:moveTo>
                    <a:pt x="47893" y="1447800"/>
                  </a:moveTo>
                  <a:lnTo>
                    <a:pt x="39925" y="1447800"/>
                  </a:lnTo>
                  <a:lnTo>
                    <a:pt x="44689" y="1460500"/>
                  </a:lnTo>
                  <a:lnTo>
                    <a:pt x="47401" y="1460500"/>
                  </a:lnTo>
                  <a:lnTo>
                    <a:pt x="47893" y="1447800"/>
                  </a:lnTo>
                  <a:close/>
                </a:path>
                <a:path w="946784" h="1498600">
                  <a:moveTo>
                    <a:pt x="168015" y="1447800"/>
                  </a:moveTo>
                  <a:lnTo>
                    <a:pt x="158571" y="1447800"/>
                  </a:lnTo>
                  <a:lnTo>
                    <a:pt x="161146" y="1460500"/>
                  </a:lnTo>
                  <a:lnTo>
                    <a:pt x="168466" y="1460500"/>
                  </a:lnTo>
                  <a:lnTo>
                    <a:pt x="168015" y="1447800"/>
                  </a:lnTo>
                  <a:close/>
                </a:path>
                <a:path w="946784" h="1498600">
                  <a:moveTo>
                    <a:pt x="287143" y="1435100"/>
                  </a:moveTo>
                  <a:lnTo>
                    <a:pt x="149974" y="1435100"/>
                  </a:lnTo>
                  <a:lnTo>
                    <a:pt x="150770" y="1447800"/>
                  </a:lnTo>
                  <a:lnTo>
                    <a:pt x="176382" y="1447800"/>
                  </a:lnTo>
                  <a:lnTo>
                    <a:pt x="174099" y="1460500"/>
                  </a:lnTo>
                  <a:lnTo>
                    <a:pt x="272975" y="1460500"/>
                  </a:lnTo>
                  <a:lnTo>
                    <a:pt x="275813" y="1447800"/>
                  </a:lnTo>
                  <a:lnTo>
                    <a:pt x="287143" y="1435100"/>
                  </a:lnTo>
                  <a:close/>
                </a:path>
                <a:path w="946784" h="1498600">
                  <a:moveTo>
                    <a:pt x="280326" y="1422400"/>
                  </a:moveTo>
                  <a:lnTo>
                    <a:pt x="145304" y="1422400"/>
                  </a:lnTo>
                  <a:lnTo>
                    <a:pt x="147157" y="1435100"/>
                  </a:lnTo>
                  <a:lnTo>
                    <a:pt x="282211" y="1435100"/>
                  </a:lnTo>
                  <a:lnTo>
                    <a:pt x="280326" y="1422400"/>
                  </a:lnTo>
                  <a:close/>
                </a:path>
                <a:path w="946784" h="1498600">
                  <a:moveTo>
                    <a:pt x="277038" y="1409700"/>
                  </a:moveTo>
                  <a:lnTo>
                    <a:pt x="146990" y="1409700"/>
                  </a:lnTo>
                  <a:lnTo>
                    <a:pt x="144812" y="1422400"/>
                  </a:lnTo>
                  <a:lnTo>
                    <a:pt x="281970" y="1422400"/>
                  </a:lnTo>
                  <a:lnTo>
                    <a:pt x="277038" y="1409700"/>
                  </a:lnTo>
                  <a:close/>
                </a:path>
                <a:path w="946784" h="1498600">
                  <a:moveTo>
                    <a:pt x="277740" y="1397000"/>
                  </a:moveTo>
                  <a:lnTo>
                    <a:pt x="153262" y="1397000"/>
                  </a:lnTo>
                  <a:lnTo>
                    <a:pt x="152403" y="1409700"/>
                  </a:lnTo>
                  <a:lnTo>
                    <a:pt x="276755" y="1409700"/>
                  </a:lnTo>
                  <a:lnTo>
                    <a:pt x="277740" y="1397000"/>
                  </a:lnTo>
                  <a:close/>
                </a:path>
                <a:path w="946784" h="1498600">
                  <a:moveTo>
                    <a:pt x="286116" y="1371600"/>
                  </a:moveTo>
                  <a:lnTo>
                    <a:pt x="143869" y="1371600"/>
                  </a:lnTo>
                  <a:lnTo>
                    <a:pt x="151838" y="1397000"/>
                  </a:lnTo>
                  <a:lnTo>
                    <a:pt x="282305" y="1397000"/>
                  </a:lnTo>
                  <a:lnTo>
                    <a:pt x="284389" y="1384300"/>
                  </a:lnTo>
                  <a:lnTo>
                    <a:pt x="286116" y="1371600"/>
                  </a:lnTo>
                  <a:close/>
                </a:path>
                <a:path w="946784" h="1498600">
                  <a:moveTo>
                    <a:pt x="257992" y="1346200"/>
                  </a:moveTo>
                  <a:lnTo>
                    <a:pt x="126079" y="1346200"/>
                  </a:lnTo>
                  <a:lnTo>
                    <a:pt x="126299" y="1358900"/>
                  </a:lnTo>
                  <a:lnTo>
                    <a:pt x="135137" y="1358900"/>
                  </a:lnTo>
                  <a:lnTo>
                    <a:pt x="140833" y="1371600"/>
                  </a:lnTo>
                  <a:lnTo>
                    <a:pt x="282986" y="1371600"/>
                  </a:lnTo>
                  <a:lnTo>
                    <a:pt x="261730" y="1358900"/>
                  </a:lnTo>
                  <a:lnTo>
                    <a:pt x="257992" y="1346200"/>
                  </a:lnTo>
                  <a:close/>
                </a:path>
              </a:pathLst>
            </a:custGeom>
            <a:solidFill>
              <a:srgbClr val="009FDB"/>
            </a:solidFill>
          </p:spPr>
          <p:txBody>
            <a:bodyPr wrap="square" lIns="0" tIns="0" rIns="0" bIns="0" rtlCol="0"/>
            <a:lstStyle/>
            <a:p>
              <a:pPr defTabSz="554492"/>
              <a:endParaRPr sz="1092" kern="0">
                <a:solidFill>
                  <a:sysClr val="windowText" lastClr="000000"/>
                </a:solidFill>
              </a:endParaRPr>
            </a:p>
          </p:txBody>
        </p:sp>
        <p:sp>
          <p:nvSpPr>
            <p:cNvPr id="225" name="object 225"/>
            <p:cNvSpPr/>
            <p:nvPr/>
          </p:nvSpPr>
          <p:spPr>
            <a:xfrm>
              <a:off x="8963215" y="4225258"/>
              <a:ext cx="461009" cy="355600"/>
            </a:xfrm>
            <a:custGeom>
              <a:avLst/>
              <a:gdLst/>
              <a:ahLst/>
              <a:cxnLst/>
              <a:rect l="l" t="t" r="r" b="b"/>
              <a:pathLst>
                <a:path w="461009" h="355600">
                  <a:moveTo>
                    <a:pt x="235661" y="251828"/>
                  </a:moveTo>
                  <a:lnTo>
                    <a:pt x="232664" y="224116"/>
                  </a:lnTo>
                  <a:lnTo>
                    <a:pt x="226898" y="209702"/>
                  </a:lnTo>
                  <a:lnTo>
                    <a:pt x="223418" y="201002"/>
                  </a:lnTo>
                  <a:lnTo>
                    <a:pt x="207556" y="183210"/>
                  </a:lnTo>
                  <a:lnTo>
                    <a:pt x="184708" y="171475"/>
                  </a:lnTo>
                  <a:lnTo>
                    <a:pt x="184708" y="170510"/>
                  </a:lnTo>
                  <a:lnTo>
                    <a:pt x="214249" y="143065"/>
                  </a:lnTo>
                  <a:lnTo>
                    <a:pt x="223913" y="96024"/>
                  </a:lnTo>
                  <a:lnTo>
                    <a:pt x="221005" y="77901"/>
                  </a:lnTo>
                  <a:lnTo>
                    <a:pt x="217893" y="58496"/>
                  </a:lnTo>
                  <a:lnTo>
                    <a:pt x="198501" y="27990"/>
                  </a:lnTo>
                  <a:lnTo>
                    <a:pt x="163766" y="7493"/>
                  </a:lnTo>
                  <a:lnTo>
                    <a:pt x="141109" y="4241"/>
                  </a:lnTo>
                  <a:lnTo>
                    <a:pt x="141109" y="244970"/>
                  </a:lnTo>
                  <a:lnTo>
                    <a:pt x="140169" y="261772"/>
                  </a:lnTo>
                  <a:lnTo>
                    <a:pt x="136880" y="272465"/>
                  </a:lnTo>
                  <a:lnTo>
                    <a:pt x="130568" y="278117"/>
                  </a:lnTo>
                  <a:lnTo>
                    <a:pt x="120523" y="279755"/>
                  </a:lnTo>
                  <a:lnTo>
                    <a:pt x="93586" y="279755"/>
                  </a:lnTo>
                  <a:lnTo>
                    <a:pt x="93586" y="209702"/>
                  </a:lnTo>
                  <a:lnTo>
                    <a:pt x="120523" y="209702"/>
                  </a:lnTo>
                  <a:lnTo>
                    <a:pt x="130975" y="210794"/>
                  </a:lnTo>
                  <a:lnTo>
                    <a:pt x="137248" y="215582"/>
                  </a:lnTo>
                  <a:lnTo>
                    <a:pt x="140309" y="226237"/>
                  </a:lnTo>
                  <a:lnTo>
                    <a:pt x="141109" y="244970"/>
                  </a:lnTo>
                  <a:lnTo>
                    <a:pt x="141109" y="4241"/>
                  </a:lnTo>
                  <a:lnTo>
                    <a:pt x="136690" y="3606"/>
                  </a:lnTo>
                  <a:lnTo>
                    <a:pt x="136690" y="108775"/>
                  </a:lnTo>
                  <a:lnTo>
                    <a:pt x="135750" y="124663"/>
                  </a:lnTo>
                  <a:lnTo>
                    <a:pt x="132410" y="135280"/>
                  </a:lnTo>
                  <a:lnTo>
                    <a:pt x="125958" y="141211"/>
                  </a:lnTo>
                  <a:lnTo>
                    <a:pt x="115633" y="143065"/>
                  </a:lnTo>
                  <a:lnTo>
                    <a:pt x="93586" y="143065"/>
                  </a:lnTo>
                  <a:lnTo>
                    <a:pt x="93586" y="77901"/>
                  </a:lnTo>
                  <a:lnTo>
                    <a:pt x="115633" y="77901"/>
                  </a:lnTo>
                  <a:lnTo>
                    <a:pt x="125958" y="79070"/>
                  </a:lnTo>
                  <a:lnTo>
                    <a:pt x="132410" y="83604"/>
                  </a:lnTo>
                  <a:lnTo>
                    <a:pt x="135750" y="92989"/>
                  </a:lnTo>
                  <a:lnTo>
                    <a:pt x="136690" y="108775"/>
                  </a:lnTo>
                  <a:lnTo>
                    <a:pt x="136690" y="3606"/>
                  </a:lnTo>
                  <a:lnTo>
                    <a:pt x="111721" y="0"/>
                  </a:lnTo>
                  <a:lnTo>
                    <a:pt x="0" y="0"/>
                  </a:lnTo>
                  <a:lnTo>
                    <a:pt x="0" y="355219"/>
                  </a:lnTo>
                  <a:lnTo>
                    <a:pt x="125920" y="355219"/>
                  </a:lnTo>
                  <a:lnTo>
                    <a:pt x="179235" y="347675"/>
                  </a:lnTo>
                  <a:lnTo>
                    <a:pt x="212940" y="326491"/>
                  </a:lnTo>
                  <a:lnTo>
                    <a:pt x="230568" y="293827"/>
                  </a:lnTo>
                  <a:lnTo>
                    <a:pt x="232283" y="279755"/>
                  </a:lnTo>
                  <a:lnTo>
                    <a:pt x="235661" y="251828"/>
                  </a:lnTo>
                  <a:close/>
                </a:path>
                <a:path w="461009" h="355600">
                  <a:moveTo>
                    <a:pt x="460552" y="276860"/>
                  </a:moveTo>
                  <a:lnTo>
                    <a:pt x="357670" y="276860"/>
                  </a:lnTo>
                  <a:lnTo>
                    <a:pt x="357670" y="208280"/>
                  </a:lnTo>
                  <a:lnTo>
                    <a:pt x="428205" y="208280"/>
                  </a:lnTo>
                  <a:lnTo>
                    <a:pt x="428205" y="138430"/>
                  </a:lnTo>
                  <a:lnTo>
                    <a:pt x="357670" y="138430"/>
                  </a:lnTo>
                  <a:lnTo>
                    <a:pt x="357670" y="80010"/>
                  </a:lnTo>
                  <a:lnTo>
                    <a:pt x="457606" y="80010"/>
                  </a:lnTo>
                  <a:lnTo>
                    <a:pt x="457606" y="0"/>
                  </a:lnTo>
                  <a:lnTo>
                    <a:pt x="261632" y="0"/>
                  </a:lnTo>
                  <a:lnTo>
                    <a:pt x="261632" y="80010"/>
                  </a:lnTo>
                  <a:lnTo>
                    <a:pt x="261632" y="138430"/>
                  </a:lnTo>
                  <a:lnTo>
                    <a:pt x="261632" y="208280"/>
                  </a:lnTo>
                  <a:lnTo>
                    <a:pt x="261632" y="276860"/>
                  </a:lnTo>
                  <a:lnTo>
                    <a:pt x="261632" y="355600"/>
                  </a:lnTo>
                  <a:lnTo>
                    <a:pt x="460552" y="355600"/>
                  </a:lnTo>
                  <a:lnTo>
                    <a:pt x="460552" y="276860"/>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pic>
          <p:nvPicPr>
            <p:cNvPr id="226" name="object 226"/>
            <p:cNvPicPr/>
            <p:nvPr/>
          </p:nvPicPr>
          <p:blipFill>
            <a:blip r:embed="rId59" cstate="print"/>
            <a:stretch>
              <a:fillRect/>
            </a:stretch>
          </p:blipFill>
          <p:spPr>
            <a:xfrm>
              <a:off x="8963228" y="4611303"/>
              <a:ext cx="295723" cy="108342"/>
            </a:xfrm>
            <a:prstGeom prst="rect">
              <a:avLst/>
            </a:prstGeom>
          </p:spPr>
        </p:pic>
        <p:pic>
          <p:nvPicPr>
            <p:cNvPr id="227" name="object 227"/>
            <p:cNvPicPr/>
            <p:nvPr/>
          </p:nvPicPr>
          <p:blipFill>
            <a:blip r:embed="rId60" cstate="print"/>
            <a:stretch>
              <a:fillRect/>
            </a:stretch>
          </p:blipFill>
          <p:spPr>
            <a:xfrm>
              <a:off x="9279572" y="4609811"/>
              <a:ext cx="144199" cy="111326"/>
            </a:xfrm>
            <a:prstGeom prst="rect">
              <a:avLst/>
            </a:prstGeom>
          </p:spPr>
        </p:pic>
        <p:sp>
          <p:nvSpPr>
            <p:cNvPr id="228" name="object 228"/>
            <p:cNvSpPr/>
            <p:nvPr/>
          </p:nvSpPr>
          <p:spPr>
            <a:xfrm>
              <a:off x="8963228" y="4750504"/>
              <a:ext cx="461009" cy="358775"/>
            </a:xfrm>
            <a:custGeom>
              <a:avLst/>
              <a:gdLst/>
              <a:ahLst/>
              <a:cxnLst/>
              <a:rect l="l" t="t" r="r" b="b"/>
              <a:pathLst>
                <a:path w="461009" h="358775">
                  <a:moveTo>
                    <a:pt x="200291" y="278130"/>
                  </a:moveTo>
                  <a:lnTo>
                    <a:pt x="96685" y="278130"/>
                  </a:lnTo>
                  <a:lnTo>
                    <a:pt x="96685" y="209550"/>
                  </a:lnTo>
                  <a:lnTo>
                    <a:pt x="167728" y="209550"/>
                  </a:lnTo>
                  <a:lnTo>
                    <a:pt x="167728" y="139700"/>
                  </a:lnTo>
                  <a:lnTo>
                    <a:pt x="96685" y="139700"/>
                  </a:lnTo>
                  <a:lnTo>
                    <a:pt x="96685" y="81280"/>
                  </a:lnTo>
                  <a:lnTo>
                    <a:pt x="197332" y="81280"/>
                  </a:lnTo>
                  <a:lnTo>
                    <a:pt x="197332" y="0"/>
                  </a:lnTo>
                  <a:lnTo>
                    <a:pt x="0" y="0"/>
                  </a:lnTo>
                  <a:lnTo>
                    <a:pt x="0" y="81280"/>
                  </a:lnTo>
                  <a:lnTo>
                    <a:pt x="0" y="139700"/>
                  </a:lnTo>
                  <a:lnTo>
                    <a:pt x="0" y="209550"/>
                  </a:lnTo>
                  <a:lnTo>
                    <a:pt x="0" y="278130"/>
                  </a:lnTo>
                  <a:lnTo>
                    <a:pt x="0" y="358140"/>
                  </a:lnTo>
                  <a:lnTo>
                    <a:pt x="200291" y="358140"/>
                  </a:lnTo>
                  <a:lnTo>
                    <a:pt x="200291" y="278130"/>
                  </a:lnTo>
                  <a:close/>
                </a:path>
                <a:path w="461009" h="358775">
                  <a:moveTo>
                    <a:pt x="460540" y="165"/>
                  </a:moveTo>
                  <a:lnTo>
                    <a:pt x="252107" y="165"/>
                  </a:lnTo>
                  <a:lnTo>
                    <a:pt x="252107" y="80175"/>
                  </a:lnTo>
                  <a:lnTo>
                    <a:pt x="308216" y="80175"/>
                  </a:lnTo>
                  <a:lnTo>
                    <a:pt x="308216" y="277025"/>
                  </a:lnTo>
                  <a:lnTo>
                    <a:pt x="252107" y="277025"/>
                  </a:lnTo>
                  <a:lnTo>
                    <a:pt x="252107" y="358305"/>
                  </a:lnTo>
                  <a:lnTo>
                    <a:pt x="460540" y="358305"/>
                  </a:lnTo>
                  <a:lnTo>
                    <a:pt x="460540" y="277025"/>
                  </a:lnTo>
                  <a:lnTo>
                    <a:pt x="404431" y="277025"/>
                  </a:lnTo>
                  <a:lnTo>
                    <a:pt x="404431" y="80175"/>
                  </a:lnTo>
                  <a:lnTo>
                    <a:pt x="460540" y="80175"/>
                  </a:lnTo>
                  <a:lnTo>
                    <a:pt x="460540" y="165"/>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grpSp>
      <p:grpSp>
        <p:nvGrpSpPr>
          <p:cNvPr id="229" name="object 229">
            <a:extLst>
              <a:ext uri="{C183D7F6-B498-43B3-948B-1728B52AA6E4}">
                <adec:decorative xmlns:adec="http://schemas.microsoft.com/office/drawing/2017/decorative" val="1"/>
              </a:ext>
            </a:extLst>
          </p:cNvPr>
          <p:cNvGrpSpPr/>
          <p:nvPr/>
        </p:nvGrpSpPr>
        <p:grpSpPr>
          <a:xfrm>
            <a:off x="4186780" y="2439153"/>
            <a:ext cx="522532" cy="909523"/>
            <a:chOff x="6903604" y="4022345"/>
            <a:chExt cx="861694" cy="1499870"/>
          </a:xfrm>
        </p:grpSpPr>
        <p:sp>
          <p:nvSpPr>
            <p:cNvPr id="230" name="object 230"/>
            <p:cNvSpPr/>
            <p:nvPr/>
          </p:nvSpPr>
          <p:spPr>
            <a:xfrm>
              <a:off x="6903604" y="4022345"/>
              <a:ext cx="861694" cy="1499870"/>
            </a:xfrm>
            <a:custGeom>
              <a:avLst/>
              <a:gdLst/>
              <a:ahLst/>
              <a:cxnLst/>
              <a:rect l="l" t="t" r="r" b="b"/>
              <a:pathLst>
                <a:path w="861695" h="1499870">
                  <a:moveTo>
                    <a:pt x="774479" y="0"/>
                  </a:moveTo>
                  <a:lnTo>
                    <a:pt x="665026" y="1350"/>
                  </a:lnTo>
                  <a:lnTo>
                    <a:pt x="591824" y="1926"/>
                  </a:lnTo>
                  <a:lnTo>
                    <a:pt x="481838" y="2397"/>
                  </a:lnTo>
                  <a:lnTo>
                    <a:pt x="445253" y="2282"/>
                  </a:lnTo>
                  <a:lnTo>
                    <a:pt x="408689" y="2397"/>
                  </a:lnTo>
                  <a:lnTo>
                    <a:pt x="335110" y="2125"/>
                  </a:lnTo>
                  <a:lnTo>
                    <a:pt x="298577" y="1811"/>
                  </a:lnTo>
                  <a:lnTo>
                    <a:pt x="261992" y="1717"/>
                  </a:lnTo>
                  <a:lnTo>
                    <a:pt x="188308" y="848"/>
                  </a:lnTo>
                  <a:lnTo>
                    <a:pt x="187680" y="1005"/>
                  </a:lnTo>
                  <a:lnTo>
                    <a:pt x="184926" y="6879"/>
                  </a:lnTo>
                  <a:lnTo>
                    <a:pt x="187460" y="10565"/>
                  </a:lnTo>
                  <a:lnTo>
                    <a:pt x="193899" y="13978"/>
                  </a:lnTo>
                  <a:lnTo>
                    <a:pt x="196904" y="16889"/>
                  </a:lnTo>
                  <a:lnTo>
                    <a:pt x="200077" y="20858"/>
                  </a:lnTo>
                  <a:lnTo>
                    <a:pt x="206737" y="26334"/>
                  </a:lnTo>
                  <a:lnTo>
                    <a:pt x="224579" y="37496"/>
                  </a:lnTo>
                  <a:lnTo>
                    <a:pt x="230966" y="43757"/>
                  </a:lnTo>
                  <a:lnTo>
                    <a:pt x="234663" y="52888"/>
                  </a:lnTo>
                  <a:lnTo>
                    <a:pt x="234621" y="51056"/>
                  </a:lnTo>
                  <a:lnTo>
                    <a:pt x="235123" y="66395"/>
                  </a:lnTo>
                  <a:lnTo>
                    <a:pt x="237029" y="72699"/>
                  </a:lnTo>
                  <a:lnTo>
                    <a:pt x="243667" y="76563"/>
                  </a:lnTo>
                  <a:lnTo>
                    <a:pt x="248212" y="82866"/>
                  </a:lnTo>
                  <a:lnTo>
                    <a:pt x="250945" y="84332"/>
                  </a:lnTo>
                  <a:lnTo>
                    <a:pt x="253740" y="84981"/>
                  </a:lnTo>
                  <a:lnTo>
                    <a:pt x="271656" y="95326"/>
                  </a:lnTo>
                  <a:lnTo>
                    <a:pt x="273719" y="97347"/>
                  </a:lnTo>
                  <a:lnTo>
                    <a:pt x="278912" y="103326"/>
                  </a:lnTo>
                  <a:lnTo>
                    <a:pt x="280839" y="104719"/>
                  </a:lnTo>
                  <a:lnTo>
                    <a:pt x="284096" y="105200"/>
                  </a:lnTo>
                  <a:lnTo>
                    <a:pt x="285561" y="107169"/>
                  </a:lnTo>
                  <a:lnTo>
                    <a:pt x="285886" y="110457"/>
                  </a:lnTo>
                  <a:lnTo>
                    <a:pt x="285739" y="114520"/>
                  </a:lnTo>
                  <a:lnTo>
                    <a:pt x="286431" y="118279"/>
                  </a:lnTo>
                  <a:lnTo>
                    <a:pt x="291708" y="130383"/>
                  </a:lnTo>
                  <a:lnTo>
                    <a:pt x="290818" y="133566"/>
                  </a:lnTo>
                  <a:lnTo>
                    <a:pt x="289823" y="144927"/>
                  </a:lnTo>
                  <a:lnTo>
                    <a:pt x="286148" y="154424"/>
                  </a:lnTo>
                  <a:lnTo>
                    <a:pt x="284504" y="171041"/>
                  </a:lnTo>
                  <a:lnTo>
                    <a:pt x="281624" y="183031"/>
                  </a:lnTo>
                  <a:lnTo>
                    <a:pt x="279090" y="188748"/>
                  </a:lnTo>
                  <a:lnTo>
                    <a:pt x="275363" y="191303"/>
                  </a:lnTo>
                  <a:lnTo>
                    <a:pt x="271981" y="192643"/>
                  </a:lnTo>
                  <a:lnTo>
                    <a:pt x="263227" y="199428"/>
                  </a:lnTo>
                  <a:lnTo>
                    <a:pt x="251751" y="223563"/>
                  </a:lnTo>
                  <a:lnTo>
                    <a:pt x="248788" y="229040"/>
                  </a:lnTo>
                  <a:lnTo>
                    <a:pt x="249102" y="230087"/>
                  </a:lnTo>
                  <a:lnTo>
                    <a:pt x="250055" y="231396"/>
                  </a:lnTo>
                  <a:lnTo>
                    <a:pt x="250337" y="232841"/>
                  </a:lnTo>
                  <a:lnTo>
                    <a:pt x="236484" y="253311"/>
                  </a:lnTo>
                  <a:lnTo>
                    <a:pt x="234683" y="255196"/>
                  </a:lnTo>
                  <a:lnTo>
                    <a:pt x="232935" y="258934"/>
                  </a:lnTo>
                  <a:lnTo>
                    <a:pt x="229029" y="261656"/>
                  </a:lnTo>
                  <a:lnTo>
                    <a:pt x="220338" y="264986"/>
                  </a:lnTo>
                  <a:lnTo>
                    <a:pt x="199575" y="268682"/>
                  </a:lnTo>
                  <a:lnTo>
                    <a:pt x="195124" y="270588"/>
                  </a:lnTo>
                  <a:lnTo>
                    <a:pt x="187177" y="279897"/>
                  </a:lnTo>
                  <a:lnTo>
                    <a:pt x="182978" y="283603"/>
                  </a:lnTo>
                  <a:lnTo>
                    <a:pt x="173910" y="286493"/>
                  </a:lnTo>
                  <a:lnTo>
                    <a:pt x="113881" y="290891"/>
                  </a:lnTo>
                  <a:lnTo>
                    <a:pt x="105420" y="296294"/>
                  </a:lnTo>
                  <a:lnTo>
                    <a:pt x="90939" y="338565"/>
                  </a:lnTo>
                  <a:lnTo>
                    <a:pt x="90855" y="344272"/>
                  </a:lnTo>
                  <a:lnTo>
                    <a:pt x="91902" y="350889"/>
                  </a:lnTo>
                  <a:lnTo>
                    <a:pt x="94269" y="356627"/>
                  </a:lnTo>
                  <a:lnTo>
                    <a:pt x="98541" y="359057"/>
                  </a:lnTo>
                  <a:lnTo>
                    <a:pt x="101536" y="360334"/>
                  </a:lnTo>
                  <a:lnTo>
                    <a:pt x="112059" y="368386"/>
                  </a:lnTo>
                  <a:lnTo>
                    <a:pt x="118069" y="376658"/>
                  </a:lnTo>
                  <a:lnTo>
                    <a:pt x="121629" y="387820"/>
                  </a:lnTo>
                  <a:lnTo>
                    <a:pt x="123001" y="400207"/>
                  </a:lnTo>
                  <a:lnTo>
                    <a:pt x="122090" y="413003"/>
                  </a:lnTo>
                  <a:lnTo>
                    <a:pt x="118352" y="422688"/>
                  </a:lnTo>
                  <a:lnTo>
                    <a:pt x="97347" y="446195"/>
                  </a:lnTo>
                  <a:lnTo>
                    <a:pt x="93630" y="451410"/>
                  </a:lnTo>
                  <a:lnTo>
                    <a:pt x="91379" y="455692"/>
                  </a:lnTo>
                  <a:lnTo>
                    <a:pt x="90405" y="459902"/>
                  </a:lnTo>
                  <a:lnTo>
                    <a:pt x="89567" y="471901"/>
                  </a:lnTo>
                  <a:lnTo>
                    <a:pt x="88248" y="477702"/>
                  </a:lnTo>
                  <a:lnTo>
                    <a:pt x="54406" y="505199"/>
                  </a:lnTo>
                  <a:lnTo>
                    <a:pt x="47736" y="506864"/>
                  </a:lnTo>
                  <a:lnTo>
                    <a:pt x="38354" y="510968"/>
                  </a:lnTo>
                  <a:lnTo>
                    <a:pt x="29768" y="515952"/>
                  </a:lnTo>
                  <a:lnTo>
                    <a:pt x="26082" y="520738"/>
                  </a:lnTo>
                  <a:lnTo>
                    <a:pt x="25528" y="522518"/>
                  </a:lnTo>
                  <a:lnTo>
                    <a:pt x="23643" y="525418"/>
                  </a:lnTo>
                  <a:lnTo>
                    <a:pt x="23004" y="528036"/>
                  </a:lnTo>
                  <a:lnTo>
                    <a:pt x="23821" y="530350"/>
                  </a:lnTo>
                  <a:lnTo>
                    <a:pt x="29496" y="535554"/>
                  </a:lnTo>
                  <a:lnTo>
                    <a:pt x="31349" y="539994"/>
                  </a:lnTo>
                  <a:lnTo>
                    <a:pt x="31538" y="544915"/>
                  </a:lnTo>
                  <a:lnTo>
                    <a:pt x="30009" y="553155"/>
                  </a:lnTo>
                  <a:lnTo>
                    <a:pt x="30009" y="557878"/>
                  </a:lnTo>
                  <a:lnTo>
                    <a:pt x="31025" y="564904"/>
                  </a:lnTo>
                  <a:lnTo>
                    <a:pt x="31287" y="568998"/>
                  </a:lnTo>
                  <a:lnTo>
                    <a:pt x="29412" y="571689"/>
                  </a:lnTo>
                  <a:lnTo>
                    <a:pt x="16868" y="575312"/>
                  </a:lnTo>
                  <a:lnTo>
                    <a:pt x="10219" y="580882"/>
                  </a:lnTo>
                  <a:lnTo>
                    <a:pt x="5078" y="593081"/>
                  </a:lnTo>
                  <a:lnTo>
                    <a:pt x="1842" y="606913"/>
                  </a:lnTo>
                  <a:lnTo>
                    <a:pt x="261" y="618023"/>
                  </a:lnTo>
                  <a:lnTo>
                    <a:pt x="0" y="630462"/>
                  </a:lnTo>
                  <a:lnTo>
                    <a:pt x="5130" y="675256"/>
                  </a:lnTo>
                  <a:lnTo>
                    <a:pt x="6198" y="679424"/>
                  </a:lnTo>
                  <a:lnTo>
                    <a:pt x="9067" y="683958"/>
                  </a:lnTo>
                  <a:lnTo>
                    <a:pt x="12764" y="688376"/>
                  </a:lnTo>
                  <a:lnTo>
                    <a:pt x="14868" y="692251"/>
                  </a:lnTo>
                  <a:lnTo>
                    <a:pt x="15507" y="694345"/>
                  </a:lnTo>
                  <a:lnTo>
                    <a:pt x="15695" y="696816"/>
                  </a:lnTo>
                  <a:lnTo>
                    <a:pt x="15538" y="703329"/>
                  </a:lnTo>
                  <a:lnTo>
                    <a:pt x="13821" y="711360"/>
                  </a:lnTo>
                  <a:lnTo>
                    <a:pt x="13968" y="714449"/>
                  </a:lnTo>
                  <a:lnTo>
                    <a:pt x="14816" y="716355"/>
                  </a:lnTo>
                  <a:lnTo>
                    <a:pt x="17612" y="719454"/>
                  </a:lnTo>
                  <a:lnTo>
                    <a:pt x="19130" y="723056"/>
                  </a:lnTo>
                  <a:lnTo>
                    <a:pt x="24805" y="728647"/>
                  </a:lnTo>
                  <a:lnTo>
                    <a:pt x="26198" y="731422"/>
                  </a:lnTo>
                  <a:lnTo>
                    <a:pt x="26564" y="734333"/>
                  </a:lnTo>
                  <a:lnTo>
                    <a:pt x="27025" y="740720"/>
                  </a:lnTo>
                  <a:lnTo>
                    <a:pt x="29486" y="749903"/>
                  </a:lnTo>
                  <a:lnTo>
                    <a:pt x="33800" y="756626"/>
                  </a:lnTo>
                  <a:lnTo>
                    <a:pt x="87033" y="805169"/>
                  </a:lnTo>
                  <a:lnTo>
                    <a:pt x="90342" y="809347"/>
                  </a:lnTo>
                  <a:lnTo>
                    <a:pt x="92751" y="814477"/>
                  </a:lnTo>
                  <a:lnTo>
                    <a:pt x="93881" y="820278"/>
                  </a:lnTo>
                  <a:lnTo>
                    <a:pt x="94981" y="824048"/>
                  </a:lnTo>
                  <a:lnTo>
                    <a:pt x="98175" y="827179"/>
                  </a:lnTo>
                  <a:lnTo>
                    <a:pt x="147744" y="863387"/>
                  </a:lnTo>
                  <a:lnTo>
                    <a:pt x="152477" y="868088"/>
                  </a:lnTo>
                  <a:lnTo>
                    <a:pt x="167083" y="899585"/>
                  </a:lnTo>
                  <a:lnTo>
                    <a:pt x="166633" y="907113"/>
                  </a:lnTo>
                  <a:lnTo>
                    <a:pt x="166738" y="910611"/>
                  </a:lnTo>
                  <a:lnTo>
                    <a:pt x="167921" y="913972"/>
                  </a:lnTo>
                  <a:lnTo>
                    <a:pt x="171879" y="920034"/>
                  </a:lnTo>
                  <a:lnTo>
                    <a:pt x="172643" y="922956"/>
                  </a:lnTo>
                  <a:lnTo>
                    <a:pt x="171774" y="925940"/>
                  </a:lnTo>
                  <a:lnTo>
                    <a:pt x="170078" y="929081"/>
                  </a:lnTo>
                  <a:lnTo>
                    <a:pt x="169167" y="932484"/>
                  </a:lnTo>
                  <a:lnTo>
                    <a:pt x="170486" y="936065"/>
                  </a:lnTo>
                  <a:lnTo>
                    <a:pt x="172246" y="939280"/>
                  </a:lnTo>
                  <a:lnTo>
                    <a:pt x="173272" y="943856"/>
                  </a:lnTo>
                  <a:lnTo>
                    <a:pt x="173502" y="948369"/>
                  </a:lnTo>
                  <a:lnTo>
                    <a:pt x="172591" y="951772"/>
                  </a:lnTo>
                  <a:lnTo>
                    <a:pt x="182256" y="972012"/>
                  </a:lnTo>
                  <a:lnTo>
                    <a:pt x="188936" y="980179"/>
                  </a:lnTo>
                  <a:lnTo>
                    <a:pt x="197815" y="983603"/>
                  </a:lnTo>
                  <a:lnTo>
                    <a:pt x="207166" y="979289"/>
                  </a:lnTo>
                  <a:lnTo>
                    <a:pt x="220768" y="961687"/>
                  </a:lnTo>
                  <a:lnTo>
                    <a:pt x="231584" y="959342"/>
                  </a:lnTo>
                  <a:lnTo>
                    <a:pt x="235762" y="960944"/>
                  </a:lnTo>
                  <a:lnTo>
                    <a:pt x="243092" y="965865"/>
                  </a:lnTo>
                  <a:lnTo>
                    <a:pt x="247091" y="966829"/>
                  </a:lnTo>
                  <a:lnTo>
                    <a:pt x="284378" y="982326"/>
                  </a:lnTo>
                  <a:lnTo>
                    <a:pt x="296598" y="996660"/>
                  </a:lnTo>
                  <a:lnTo>
                    <a:pt x="294964" y="1001414"/>
                  </a:lnTo>
                  <a:lnTo>
                    <a:pt x="291310" y="1008262"/>
                  </a:lnTo>
                  <a:lnTo>
                    <a:pt x="287300" y="1014461"/>
                  </a:lnTo>
                  <a:lnTo>
                    <a:pt x="284221" y="1017047"/>
                  </a:lnTo>
                  <a:lnTo>
                    <a:pt x="281310" y="1020063"/>
                  </a:lnTo>
                  <a:lnTo>
                    <a:pt x="280933" y="1026775"/>
                  </a:lnTo>
                  <a:lnTo>
                    <a:pt x="282022" y="1037706"/>
                  </a:lnTo>
                  <a:lnTo>
                    <a:pt x="281865" y="1048910"/>
                  </a:lnTo>
                  <a:lnTo>
                    <a:pt x="278064" y="1057391"/>
                  </a:lnTo>
                  <a:lnTo>
                    <a:pt x="267332" y="1074846"/>
                  </a:lnTo>
                  <a:lnTo>
                    <a:pt x="256337" y="1105160"/>
                  </a:lnTo>
                  <a:lnTo>
                    <a:pt x="245887" y="1122039"/>
                  </a:lnTo>
                  <a:lnTo>
                    <a:pt x="242484" y="1130719"/>
                  </a:lnTo>
                  <a:lnTo>
                    <a:pt x="241605" y="1140865"/>
                  </a:lnTo>
                  <a:lnTo>
                    <a:pt x="243584" y="1153294"/>
                  </a:lnTo>
                  <a:lnTo>
                    <a:pt x="261405" y="1176508"/>
                  </a:lnTo>
                  <a:lnTo>
                    <a:pt x="262808" y="1179074"/>
                  </a:lnTo>
                  <a:lnTo>
                    <a:pt x="268997" y="1185346"/>
                  </a:lnTo>
                  <a:lnTo>
                    <a:pt x="270431" y="1187712"/>
                  </a:lnTo>
                  <a:lnTo>
                    <a:pt x="271897" y="1191942"/>
                  </a:lnTo>
                  <a:lnTo>
                    <a:pt x="275698" y="1195125"/>
                  </a:lnTo>
                  <a:lnTo>
                    <a:pt x="283886" y="1199921"/>
                  </a:lnTo>
                  <a:lnTo>
                    <a:pt x="289530" y="1205513"/>
                  </a:lnTo>
                  <a:lnTo>
                    <a:pt x="294849" y="1212319"/>
                  </a:lnTo>
                  <a:lnTo>
                    <a:pt x="300681" y="1217941"/>
                  </a:lnTo>
                  <a:lnTo>
                    <a:pt x="308461" y="1220454"/>
                  </a:lnTo>
                  <a:lnTo>
                    <a:pt x="320430" y="1230674"/>
                  </a:lnTo>
                  <a:lnTo>
                    <a:pt x="323969" y="1232611"/>
                  </a:lnTo>
                  <a:lnTo>
                    <a:pt x="331937" y="1232486"/>
                  </a:lnTo>
                  <a:lnTo>
                    <a:pt x="341685" y="1235375"/>
                  </a:lnTo>
                  <a:lnTo>
                    <a:pt x="349193" y="1240936"/>
                  </a:lnTo>
                  <a:lnTo>
                    <a:pt x="361737" y="1253878"/>
                  </a:lnTo>
                  <a:lnTo>
                    <a:pt x="367004" y="1257197"/>
                  </a:lnTo>
                  <a:lnTo>
                    <a:pt x="380375" y="1262862"/>
                  </a:lnTo>
                  <a:lnTo>
                    <a:pt x="385768" y="1266589"/>
                  </a:lnTo>
                  <a:lnTo>
                    <a:pt x="391066" y="1274212"/>
                  </a:lnTo>
                  <a:lnTo>
                    <a:pt x="397527" y="1289070"/>
                  </a:lnTo>
                  <a:lnTo>
                    <a:pt x="402343" y="1294609"/>
                  </a:lnTo>
                  <a:lnTo>
                    <a:pt x="423568" y="1304410"/>
                  </a:lnTo>
                  <a:lnTo>
                    <a:pt x="429463" y="1309405"/>
                  </a:lnTo>
                  <a:lnTo>
                    <a:pt x="427746" y="1312745"/>
                  </a:lnTo>
                  <a:lnTo>
                    <a:pt x="428583" y="1317111"/>
                  </a:lnTo>
                  <a:lnTo>
                    <a:pt x="430227" y="1322169"/>
                  </a:lnTo>
                  <a:lnTo>
                    <a:pt x="431023" y="1327132"/>
                  </a:lnTo>
                  <a:lnTo>
                    <a:pt x="430636" y="1331582"/>
                  </a:lnTo>
                  <a:lnTo>
                    <a:pt x="429620" y="1336210"/>
                  </a:lnTo>
                  <a:lnTo>
                    <a:pt x="428981" y="1341268"/>
                  </a:lnTo>
                  <a:lnTo>
                    <a:pt x="429725" y="1346849"/>
                  </a:lnTo>
                  <a:lnTo>
                    <a:pt x="434416" y="1356230"/>
                  </a:lnTo>
                  <a:lnTo>
                    <a:pt x="440593" y="1364963"/>
                  </a:lnTo>
                  <a:lnTo>
                    <a:pt x="445682" y="1374387"/>
                  </a:lnTo>
                  <a:lnTo>
                    <a:pt x="448017" y="1385622"/>
                  </a:lnTo>
                  <a:lnTo>
                    <a:pt x="444258" y="1395517"/>
                  </a:lnTo>
                  <a:lnTo>
                    <a:pt x="436677" y="1403014"/>
                  </a:lnTo>
                  <a:lnTo>
                    <a:pt x="430280" y="1410868"/>
                  </a:lnTo>
                  <a:lnTo>
                    <a:pt x="430384" y="1421485"/>
                  </a:lnTo>
                  <a:lnTo>
                    <a:pt x="431526" y="1422396"/>
                  </a:lnTo>
                  <a:lnTo>
                    <a:pt x="435861" y="1424197"/>
                  </a:lnTo>
                  <a:lnTo>
                    <a:pt x="437808" y="1425181"/>
                  </a:lnTo>
                  <a:lnTo>
                    <a:pt x="441243" y="1427956"/>
                  </a:lnTo>
                  <a:lnTo>
                    <a:pt x="440928" y="1431600"/>
                  </a:lnTo>
                  <a:lnTo>
                    <a:pt x="441756" y="1436176"/>
                  </a:lnTo>
                  <a:lnTo>
                    <a:pt x="443462" y="1440406"/>
                  </a:lnTo>
                  <a:lnTo>
                    <a:pt x="448604" y="1449411"/>
                  </a:lnTo>
                  <a:lnTo>
                    <a:pt x="457535" y="1461662"/>
                  </a:lnTo>
                  <a:lnTo>
                    <a:pt x="460750" y="1469285"/>
                  </a:lnTo>
                  <a:lnTo>
                    <a:pt x="485618" y="1493923"/>
                  </a:lnTo>
                  <a:lnTo>
                    <a:pt x="486676" y="1491158"/>
                  </a:lnTo>
                  <a:lnTo>
                    <a:pt x="486006" y="1487012"/>
                  </a:lnTo>
                  <a:lnTo>
                    <a:pt x="484383" y="1484635"/>
                  </a:lnTo>
                  <a:lnTo>
                    <a:pt x="482435" y="1483033"/>
                  </a:lnTo>
                  <a:lnTo>
                    <a:pt x="480393" y="1480792"/>
                  </a:lnTo>
                  <a:lnTo>
                    <a:pt x="478069" y="1474656"/>
                  </a:lnTo>
                  <a:lnTo>
                    <a:pt x="479325" y="1471913"/>
                  </a:lnTo>
                  <a:lnTo>
                    <a:pt x="483461" y="1471253"/>
                  </a:lnTo>
                  <a:lnTo>
                    <a:pt x="488801" y="1471305"/>
                  </a:lnTo>
                  <a:lnTo>
                    <a:pt x="490110" y="1472646"/>
                  </a:lnTo>
                  <a:lnTo>
                    <a:pt x="491168" y="1479284"/>
                  </a:lnTo>
                  <a:lnTo>
                    <a:pt x="491786" y="1481577"/>
                  </a:lnTo>
                  <a:lnTo>
                    <a:pt x="493869" y="1483410"/>
                  </a:lnTo>
                  <a:lnTo>
                    <a:pt x="498518" y="1486268"/>
                  </a:lnTo>
                  <a:lnTo>
                    <a:pt x="500204" y="1488048"/>
                  </a:lnTo>
                  <a:lnTo>
                    <a:pt x="501377" y="1491001"/>
                  </a:lnTo>
                  <a:lnTo>
                    <a:pt x="502707" y="1496834"/>
                  </a:lnTo>
                  <a:lnTo>
                    <a:pt x="504749" y="1499043"/>
                  </a:lnTo>
                  <a:lnTo>
                    <a:pt x="507387" y="1499682"/>
                  </a:lnTo>
                  <a:lnTo>
                    <a:pt x="510099" y="1499106"/>
                  </a:lnTo>
                  <a:lnTo>
                    <a:pt x="512644" y="1497902"/>
                  </a:lnTo>
                  <a:lnTo>
                    <a:pt x="514738" y="1497263"/>
                  </a:lnTo>
                  <a:lnTo>
                    <a:pt x="519052" y="1499273"/>
                  </a:lnTo>
                  <a:lnTo>
                    <a:pt x="511439" y="1490656"/>
                  </a:lnTo>
                  <a:lnTo>
                    <a:pt x="507324" y="1483975"/>
                  </a:lnTo>
                  <a:lnTo>
                    <a:pt x="506675" y="1476939"/>
                  </a:lnTo>
                  <a:lnTo>
                    <a:pt x="511335" y="1468363"/>
                  </a:lnTo>
                  <a:lnTo>
                    <a:pt x="518811" y="1459819"/>
                  </a:lnTo>
                  <a:lnTo>
                    <a:pt x="526130" y="1445945"/>
                  </a:lnTo>
                  <a:lnTo>
                    <a:pt x="528434" y="1442888"/>
                  </a:lnTo>
                  <a:lnTo>
                    <a:pt x="535962" y="1436584"/>
                  </a:lnTo>
                  <a:lnTo>
                    <a:pt x="545093" y="1432459"/>
                  </a:lnTo>
                  <a:lnTo>
                    <a:pt x="555208" y="1431087"/>
                  </a:lnTo>
                  <a:lnTo>
                    <a:pt x="565888" y="1433034"/>
                  </a:lnTo>
                  <a:lnTo>
                    <a:pt x="626630" y="1460793"/>
                  </a:lnTo>
                  <a:lnTo>
                    <a:pt x="642483" y="1470960"/>
                  </a:lnTo>
                  <a:lnTo>
                    <a:pt x="651289" y="1473358"/>
                  </a:lnTo>
                  <a:lnTo>
                    <a:pt x="659582" y="1471829"/>
                  </a:lnTo>
                  <a:lnTo>
                    <a:pt x="665864" y="1465222"/>
                  </a:lnTo>
                  <a:lnTo>
                    <a:pt x="670335" y="1454175"/>
                  </a:lnTo>
                  <a:lnTo>
                    <a:pt x="670021" y="1445547"/>
                  </a:lnTo>
                  <a:lnTo>
                    <a:pt x="666053" y="1437244"/>
                  </a:lnTo>
                  <a:lnTo>
                    <a:pt x="659320" y="1427872"/>
                  </a:lnTo>
                  <a:lnTo>
                    <a:pt x="654388" y="1418857"/>
                  </a:lnTo>
                  <a:lnTo>
                    <a:pt x="652179" y="1409077"/>
                  </a:lnTo>
                  <a:lnTo>
                    <a:pt x="653111" y="1398302"/>
                  </a:lnTo>
                  <a:lnTo>
                    <a:pt x="656964" y="1386805"/>
                  </a:lnTo>
                  <a:lnTo>
                    <a:pt x="659341" y="1382910"/>
                  </a:lnTo>
                  <a:lnTo>
                    <a:pt x="662032" y="1380083"/>
                  </a:lnTo>
                  <a:lnTo>
                    <a:pt x="665665" y="1378177"/>
                  </a:lnTo>
                  <a:lnTo>
                    <a:pt x="670230" y="1377308"/>
                  </a:lnTo>
                  <a:lnTo>
                    <a:pt x="680063" y="1377350"/>
                  </a:lnTo>
                  <a:lnTo>
                    <a:pt x="683832" y="1376240"/>
                  </a:lnTo>
                  <a:lnTo>
                    <a:pt x="696512" y="1368775"/>
                  </a:lnTo>
                  <a:lnTo>
                    <a:pt x="736668" y="1360597"/>
                  </a:lnTo>
                  <a:lnTo>
                    <a:pt x="743610" y="1355895"/>
                  </a:lnTo>
                  <a:lnTo>
                    <a:pt x="745087" y="1348273"/>
                  </a:lnTo>
                  <a:lnTo>
                    <a:pt x="740186" y="1336587"/>
                  </a:lnTo>
                  <a:lnTo>
                    <a:pt x="733422" y="1329875"/>
                  </a:lnTo>
                  <a:lnTo>
                    <a:pt x="732333" y="1328357"/>
                  </a:lnTo>
                  <a:lnTo>
                    <a:pt x="728490" y="1320860"/>
                  </a:lnTo>
                  <a:lnTo>
                    <a:pt x="726846" y="1315823"/>
                  </a:lnTo>
                  <a:lnTo>
                    <a:pt x="728281" y="1309195"/>
                  </a:lnTo>
                  <a:lnTo>
                    <a:pt x="731056" y="1303112"/>
                  </a:lnTo>
                  <a:lnTo>
                    <a:pt x="733412" y="1299447"/>
                  </a:lnTo>
                  <a:lnTo>
                    <a:pt x="745568" y="1288620"/>
                  </a:lnTo>
                  <a:lnTo>
                    <a:pt x="748741" y="1285028"/>
                  </a:lnTo>
                  <a:lnTo>
                    <a:pt x="750898" y="1278892"/>
                  </a:lnTo>
                  <a:lnTo>
                    <a:pt x="750982" y="1273364"/>
                  </a:lnTo>
                  <a:lnTo>
                    <a:pt x="751694" y="1269741"/>
                  </a:lnTo>
                  <a:lnTo>
                    <a:pt x="746553" y="1267867"/>
                  </a:lnTo>
                  <a:lnTo>
                    <a:pt x="742302" y="1267500"/>
                  </a:lnTo>
                  <a:lnTo>
                    <a:pt x="740930" y="1266966"/>
                  </a:lnTo>
                  <a:lnTo>
                    <a:pt x="740019" y="1265657"/>
                  </a:lnTo>
                  <a:lnTo>
                    <a:pt x="740145" y="1264244"/>
                  </a:lnTo>
                  <a:lnTo>
                    <a:pt x="740804" y="1263689"/>
                  </a:lnTo>
                  <a:lnTo>
                    <a:pt x="747097" y="1264034"/>
                  </a:lnTo>
                  <a:lnTo>
                    <a:pt x="750594" y="1263731"/>
                  </a:lnTo>
                  <a:lnTo>
                    <a:pt x="752741" y="1262485"/>
                  </a:lnTo>
                  <a:lnTo>
                    <a:pt x="751359" y="1259511"/>
                  </a:lnTo>
                  <a:lnTo>
                    <a:pt x="740396" y="1249564"/>
                  </a:lnTo>
                  <a:lnTo>
                    <a:pt x="736700" y="1245134"/>
                  </a:lnTo>
                  <a:lnTo>
                    <a:pt x="746563" y="1246611"/>
                  </a:lnTo>
                  <a:lnTo>
                    <a:pt x="748605" y="1246579"/>
                  </a:lnTo>
                  <a:lnTo>
                    <a:pt x="752029" y="1244841"/>
                  </a:lnTo>
                  <a:lnTo>
                    <a:pt x="752605" y="1242852"/>
                  </a:lnTo>
                  <a:lnTo>
                    <a:pt x="751327" y="1236412"/>
                  </a:lnTo>
                  <a:lnTo>
                    <a:pt x="749966" y="1230978"/>
                  </a:lnTo>
                  <a:lnTo>
                    <a:pt x="750060" y="1227512"/>
                  </a:lnTo>
                  <a:lnTo>
                    <a:pt x="752029" y="1226035"/>
                  </a:lnTo>
                  <a:lnTo>
                    <a:pt x="752992" y="1224276"/>
                  </a:lnTo>
                  <a:lnTo>
                    <a:pt x="752751" y="1219973"/>
                  </a:lnTo>
                  <a:lnTo>
                    <a:pt x="751903" y="1215617"/>
                  </a:lnTo>
                  <a:lnTo>
                    <a:pt x="750919" y="1212884"/>
                  </a:lnTo>
                  <a:lnTo>
                    <a:pt x="753453" y="1209607"/>
                  </a:lnTo>
                  <a:lnTo>
                    <a:pt x="750354" y="1203000"/>
                  </a:lnTo>
                  <a:lnTo>
                    <a:pt x="752909" y="1201795"/>
                  </a:lnTo>
                  <a:lnTo>
                    <a:pt x="756636" y="1201094"/>
                  </a:lnTo>
                  <a:lnTo>
                    <a:pt x="760510" y="1199188"/>
                  </a:lnTo>
                  <a:lnTo>
                    <a:pt x="763987" y="1196832"/>
                  </a:lnTo>
                  <a:lnTo>
                    <a:pt x="767086" y="1194047"/>
                  </a:lnTo>
                  <a:lnTo>
                    <a:pt x="763662" y="1191094"/>
                  </a:lnTo>
                  <a:lnTo>
                    <a:pt x="757003" y="1192152"/>
                  </a:lnTo>
                  <a:lnTo>
                    <a:pt x="753484" y="1190414"/>
                  </a:lnTo>
                  <a:lnTo>
                    <a:pt x="758291" y="1186738"/>
                  </a:lnTo>
                  <a:lnTo>
                    <a:pt x="763023" y="1182047"/>
                  </a:lnTo>
                  <a:lnTo>
                    <a:pt x="765013" y="1180361"/>
                  </a:lnTo>
                  <a:lnTo>
                    <a:pt x="769809" y="1179147"/>
                  </a:lnTo>
                  <a:lnTo>
                    <a:pt x="771746" y="1177890"/>
                  </a:lnTo>
                  <a:lnTo>
                    <a:pt x="774007" y="1172979"/>
                  </a:lnTo>
                  <a:lnTo>
                    <a:pt x="771201" y="1170090"/>
                  </a:lnTo>
                  <a:lnTo>
                    <a:pt x="766919" y="1167671"/>
                  </a:lnTo>
                  <a:lnTo>
                    <a:pt x="764887" y="1165231"/>
                  </a:lnTo>
                  <a:lnTo>
                    <a:pt x="764018" y="1163524"/>
                  </a:lnTo>
                  <a:lnTo>
                    <a:pt x="760835" y="1159786"/>
                  </a:lnTo>
                  <a:lnTo>
                    <a:pt x="760270" y="1156865"/>
                  </a:lnTo>
                  <a:lnTo>
                    <a:pt x="760772" y="1153430"/>
                  </a:lnTo>
                  <a:lnTo>
                    <a:pt x="762374" y="1151535"/>
                  </a:lnTo>
                  <a:lnTo>
                    <a:pt x="764123" y="1150059"/>
                  </a:lnTo>
                  <a:lnTo>
                    <a:pt x="766018" y="1147567"/>
                  </a:lnTo>
                  <a:lnTo>
                    <a:pt x="767411" y="1143200"/>
                  </a:lnTo>
                  <a:lnTo>
                    <a:pt x="768636" y="1138593"/>
                  </a:lnTo>
                  <a:lnTo>
                    <a:pt x="770552" y="1135274"/>
                  </a:lnTo>
                  <a:lnTo>
                    <a:pt x="774719" y="1134206"/>
                  </a:lnTo>
                  <a:lnTo>
                    <a:pt x="774992" y="1135860"/>
                  </a:lnTo>
                  <a:lnTo>
                    <a:pt x="777170" y="1138928"/>
                  </a:lnTo>
                  <a:lnTo>
                    <a:pt x="779494" y="1140352"/>
                  </a:lnTo>
                  <a:lnTo>
                    <a:pt x="781169" y="1135169"/>
                  </a:lnTo>
                  <a:lnTo>
                    <a:pt x="782374" y="1133033"/>
                  </a:lnTo>
                  <a:lnTo>
                    <a:pt x="784185" y="1130949"/>
                  </a:lnTo>
                  <a:lnTo>
                    <a:pt x="785693" y="1130059"/>
                  </a:lnTo>
                  <a:lnTo>
                    <a:pt x="786614" y="1131159"/>
                  </a:lnTo>
                  <a:lnTo>
                    <a:pt x="787201" y="1133860"/>
                  </a:lnTo>
                  <a:lnTo>
                    <a:pt x="788206" y="1136394"/>
                  </a:lnTo>
                  <a:lnTo>
                    <a:pt x="790174" y="1137588"/>
                  </a:lnTo>
                  <a:lnTo>
                    <a:pt x="791735" y="1136091"/>
                  </a:lnTo>
                  <a:lnTo>
                    <a:pt x="792206" y="1133075"/>
                  </a:lnTo>
                  <a:lnTo>
                    <a:pt x="792300" y="1129609"/>
                  </a:lnTo>
                  <a:lnTo>
                    <a:pt x="792918" y="1127222"/>
                  </a:lnTo>
                  <a:lnTo>
                    <a:pt x="794415" y="1124080"/>
                  </a:lnTo>
                  <a:lnTo>
                    <a:pt x="796174" y="1117892"/>
                  </a:lnTo>
                  <a:lnTo>
                    <a:pt x="797870" y="1114751"/>
                  </a:lnTo>
                  <a:lnTo>
                    <a:pt x="799619" y="1113473"/>
                  </a:lnTo>
                  <a:lnTo>
                    <a:pt x="803839" y="1111809"/>
                  </a:lnTo>
                  <a:lnTo>
                    <a:pt x="805347" y="1110919"/>
                  </a:lnTo>
                  <a:lnTo>
                    <a:pt x="808572" y="1106709"/>
                  </a:lnTo>
                  <a:lnTo>
                    <a:pt x="811723" y="1100846"/>
                  </a:lnTo>
                  <a:lnTo>
                    <a:pt x="812603" y="1095390"/>
                  </a:lnTo>
                  <a:lnTo>
                    <a:pt x="809409" y="1092259"/>
                  </a:lnTo>
                  <a:lnTo>
                    <a:pt x="809179" y="1090197"/>
                  </a:lnTo>
                  <a:lnTo>
                    <a:pt x="815744" y="1087914"/>
                  </a:lnTo>
                  <a:lnTo>
                    <a:pt x="822582" y="1084427"/>
                  </a:lnTo>
                  <a:lnTo>
                    <a:pt x="824351" y="1082741"/>
                  </a:lnTo>
                  <a:lnTo>
                    <a:pt x="826644" y="1079862"/>
                  </a:lnTo>
                  <a:lnTo>
                    <a:pt x="828184" y="1078584"/>
                  </a:lnTo>
                  <a:lnTo>
                    <a:pt x="830226" y="1078543"/>
                  </a:lnTo>
                  <a:lnTo>
                    <a:pt x="831555" y="1079673"/>
                  </a:lnTo>
                  <a:lnTo>
                    <a:pt x="832571" y="1079757"/>
                  </a:lnTo>
                  <a:lnTo>
                    <a:pt x="834047" y="1076836"/>
                  </a:lnTo>
                  <a:lnTo>
                    <a:pt x="833922" y="1073537"/>
                  </a:lnTo>
                  <a:lnTo>
                    <a:pt x="830131" y="1067904"/>
                  </a:lnTo>
                  <a:lnTo>
                    <a:pt x="829273" y="1063747"/>
                  </a:lnTo>
                  <a:lnTo>
                    <a:pt x="830246" y="1059548"/>
                  </a:lnTo>
                  <a:lnTo>
                    <a:pt x="832351" y="1056449"/>
                  </a:lnTo>
                  <a:lnTo>
                    <a:pt x="835210" y="1054041"/>
                  </a:lnTo>
                  <a:lnTo>
                    <a:pt x="837796" y="1052439"/>
                  </a:lnTo>
                  <a:lnTo>
                    <a:pt x="836581" y="1052323"/>
                  </a:lnTo>
                  <a:lnTo>
                    <a:pt x="837450" y="1051769"/>
                  </a:lnTo>
                  <a:lnTo>
                    <a:pt x="838833" y="1049852"/>
                  </a:lnTo>
                  <a:lnTo>
                    <a:pt x="839367" y="1048470"/>
                  </a:lnTo>
                  <a:lnTo>
                    <a:pt x="838204" y="1043067"/>
                  </a:lnTo>
                  <a:lnTo>
                    <a:pt x="839911" y="1037497"/>
                  </a:lnTo>
                  <a:lnTo>
                    <a:pt x="842969" y="1032848"/>
                  </a:lnTo>
                  <a:lnTo>
                    <a:pt x="846529" y="1029874"/>
                  </a:lnTo>
                  <a:lnTo>
                    <a:pt x="848602" y="1029445"/>
                  </a:lnTo>
                  <a:lnTo>
                    <a:pt x="851680" y="1029298"/>
                  </a:lnTo>
                  <a:lnTo>
                    <a:pt x="854172" y="1028701"/>
                  </a:lnTo>
                  <a:lnTo>
                    <a:pt x="855167" y="1026754"/>
                  </a:lnTo>
                  <a:lnTo>
                    <a:pt x="861397" y="1006649"/>
                  </a:lnTo>
                  <a:lnTo>
                    <a:pt x="858445" y="995990"/>
                  </a:lnTo>
                  <a:lnTo>
                    <a:pt x="853419" y="985739"/>
                  </a:lnTo>
                  <a:lnTo>
                    <a:pt x="850822" y="975698"/>
                  </a:lnTo>
                  <a:lnTo>
                    <a:pt x="851513" y="972493"/>
                  </a:lnTo>
                  <a:lnTo>
                    <a:pt x="854330" y="968232"/>
                  </a:lnTo>
                  <a:lnTo>
                    <a:pt x="855010" y="965028"/>
                  </a:lnTo>
                  <a:lnTo>
                    <a:pt x="854748" y="953970"/>
                  </a:lnTo>
                  <a:lnTo>
                    <a:pt x="853209" y="950567"/>
                  </a:lnTo>
                  <a:lnTo>
                    <a:pt x="846686" y="945301"/>
                  </a:lnTo>
                  <a:lnTo>
                    <a:pt x="844099" y="942212"/>
                  </a:lnTo>
                  <a:lnTo>
                    <a:pt x="842853" y="937803"/>
                  </a:lnTo>
                  <a:lnTo>
                    <a:pt x="840675" y="927615"/>
                  </a:lnTo>
                  <a:lnTo>
                    <a:pt x="838435" y="922935"/>
                  </a:lnTo>
                  <a:lnTo>
                    <a:pt x="831650" y="916411"/>
                  </a:lnTo>
                  <a:lnTo>
                    <a:pt x="828309" y="914464"/>
                  </a:lnTo>
                  <a:lnTo>
                    <a:pt x="826781" y="913312"/>
                  </a:lnTo>
                  <a:lnTo>
                    <a:pt x="825556" y="910967"/>
                  </a:lnTo>
                  <a:lnTo>
                    <a:pt x="826048" y="900600"/>
                  </a:lnTo>
                  <a:lnTo>
                    <a:pt x="839524" y="886842"/>
                  </a:lnTo>
                  <a:lnTo>
                    <a:pt x="839513" y="875198"/>
                  </a:lnTo>
                  <a:lnTo>
                    <a:pt x="834341" y="866151"/>
                  </a:lnTo>
                  <a:lnTo>
                    <a:pt x="833105" y="861565"/>
                  </a:lnTo>
                  <a:lnTo>
                    <a:pt x="835220" y="856036"/>
                  </a:lnTo>
                  <a:lnTo>
                    <a:pt x="839094" y="851858"/>
                  </a:lnTo>
                  <a:lnTo>
                    <a:pt x="851890" y="845398"/>
                  </a:lnTo>
                  <a:lnTo>
                    <a:pt x="852602" y="844236"/>
                  </a:lnTo>
                  <a:lnTo>
                    <a:pt x="851618" y="794499"/>
                  </a:lnTo>
                  <a:lnTo>
                    <a:pt x="850529" y="755369"/>
                  </a:lnTo>
                  <a:lnTo>
                    <a:pt x="849858" y="716082"/>
                  </a:lnTo>
                  <a:lnTo>
                    <a:pt x="841848" y="363276"/>
                  </a:lnTo>
                  <a:lnTo>
                    <a:pt x="838456" y="206852"/>
                  </a:lnTo>
                  <a:lnTo>
                    <a:pt x="838278" y="204182"/>
                  </a:lnTo>
                  <a:lnTo>
                    <a:pt x="826215" y="188015"/>
                  </a:lnTo>
                  <a:lnTo>
                    <a:pt x="822425" y="179512"/>
                  </a:lnTo>
                  <a:lnTo>
                    <a:pt x="816980" y="160026"/>
                  </a:lnTo>
                  <a:lnTo>
                    <a:pt x="810404" y="146393"/>
                  </a:lnTo>
                  <a:lnTo>
                    <a:pt x="801190" y="108802"/>
                  </a:lnTo>
                  <a:lnTo>
                    <a:pt x="793902" y="105714"/>
                  </a:lnTo>
                  <a:lnTo>
                    <a:pt x="792593" y="104384"/>
                  </a:lnTo>
                  <a:lnTo>
                    <a:pt x="791724" y="102667"/>
                  </a:lnTo>
                  <a:lnTo>
                    <a:pt x="787829" y="98237"/>
                  </a:lnTo>
                  <a:lnTo>
                    <a:pt x="786813" y="95295"/>
                  </a:lnTo>
                  <a:lnTo>
                    <a:pt x="786258" y="92363"/>
                  </a:lnTo>
                  <a:lnTo>
                    <a:pt x="785044" y="89808"/>
                  </a:lnTo>
                  <a:lnTo>
                    <a:pt x="777819" y="76720"/>
                  </a:lnTo>
                  <a:lnTo>
                    <a:pt x="774321" y="67631"/>
                  </a:lnTo>
                  <a:lnTo>
                    <a:pt x="771966" y="57223"/>
                  </a:lnTo>
                  <a:lnTo>
                    <a:pt x="770877" y="36888"/>
                  </a:lnTo>
                  <a:lnTo>
                    <a:pt x="770929" y="33841"/>
                  </a:lnTo>
                  <a:lnTo>
                    <a:pt x="771735" y="31663"/>
                  </a:lnTo>
                  <a:lnTo>
                    <a:pt x="772667" y="30302"/>
                  </a:lnTo>
                  <a:lnTo>
                    <a:pt x="773431" y="28522"/>
                  </a:lnTo>
                  <a:lnTo>
                    <a:pt x="774698" y="2261"/>
                  </a:lnTo>
                  <a:lnTo>
                    <a:pt x="774479" y="0"/>
                  </a:lnTo>
                  <a:close/>
                </a:path>
              </a:pathLst>
            </a:custGeom>
            <a:solidFill>
              <a:srgbClr val="00A0DC"/>
            </a:solidFill>
          </p:spPr>
          <p:txBody>
            <a:bodyPr wrap="square" lIns="0" tIns="0" rIns="0" bIns="0" rtlCol="0"/>
            <a:lstStyle/>
            <a:p>
              <a:pPr defTabSz="554492"/>
              <a:endParaRPr sz="1092" kern="0">
                <a:solidFill>
                  <a:sysClr val="windowText" lastClr="000000"/>
                </a:solidFill>
              </a:endParaRPr>
            </a:p>
          </p:txBody>
        </p:sp>
        <p:sp>
          <p:nvSpPr>
            <p:cNvPr id="231" name="object 231"/>
            <p:cNvSpPr/>
            <p:nvPr/>
          </p:nvSpPr>
          <p:spPr>
            <a:xfrm>
              <a:off x="7231126" y="4224152"/>
              <a:ext cx="441959" cy="340995"/>
            </a:xfrm>
            <a:custGeom>
              <a:avLst/>
              <a:gdLst/>
              <a:ahLst/>
              <a:cxnLst/>
              <a:rect l="l" t="t" r="r" b="b"/>
              <a:pathLst>
                <a:path w="441959" h="340995">
                  <a:moveTo>
                    <a:pt x="225933" y="241427"/>
                  </a:moveTo>
                  <a:lnTo>
                    <a:pt x="223050" y="214871"/>
                  </a:lnTo>
                  <a:lnTo>
                    <a:pt x="217512" y="201028"/>
                  </a:lnTo>
                  <a:lnTo>
                    <a:pt x="214185" y="192697"/>
                  </a:lnTo>
                  <a:lnTo>
                    <a:pt x="198970" y="175641"/>
                  </a:lnTo>
                  <a:lnTo>
                    <a:pt x="177076" y="164401"/>
                  </a:lnTo>
                  <a:lnTo>
                    <a:pt x="177076" y="163461"/>
                  </a:lnTo>
                  <a:lnTo>
                    <a:pt x="194437" y="151904"/>
                  </a:lnTo>
                  <a:lnTo>
                    <a:pt x="205371" y="137160"/>
                  </a:lnTo>
                  <a:lnTo>
                    <a:pt x="206082" y="136220"/>
                  </a:lnTo>
                  <a:lnTo>
                    <a:pt x="212610" y="116293"/>
                  </a:lnTo>
                  <a:lnTo>
                    <a:pt x="214655" y="92062"/>
                  </a:lnTo>
                  <a:lnTo>
                    <a:pt x="211861" y="74676"/>
                  </a:lnTo>
                  <a:lnTo>
                    <a:pt x="208876" y="56083"/>
                  </a:lnTo>
                  <a:lnTo>
                    <a:pt x="190284" y="26835"/>
                  </a:lnTo>
                  <a:lnTo>
                    <a:pt x="156984" y="7188"/>
                  </a:lnTo>
                  <a:lnTo>
                    <a:pt x="135267" y="4064"/>
                  </a:lnTo>
                  <a:lnTo>
                    <a:pt x="135267" y="234861"/>
                  </a:lnTo>
                  <a:lnTo>
                    <a:pt x="134366" y="250964"/>
                  </a:lnTo>
                  <a:lnTo>
                    <a:pt x="131216" y="261213"/>
                  </a:lnTo>
                  <a:lnTo>
                    <a:pt x="125158" y="266623"/>
                  </a:lnTo>
                  <a:lnTo>
                    <a:pt x="115544" y="268211"/>
                  </a:lnTo>
                  <a:lnTo>
                    <a:pt x="89712" y="268211"/>
                  </a:lnTo>
                  <a:lnTo>
                    <a:pt x="89712" y="201028"/>
                  </a:lnTo>
                  <a:lnTo>
                    <a:pt x="115544" y="201028"/>
                  </a:lnTo>
                  <a:lnTo>
                    <a:pt x="125564" y="202095"/>
                  </a:lnTo>
                  <a:lnTo>
                    <a:pt x="131572" y="206667"/>
                  </a:lnTo>
                  <a:lnTo>
                    <a:pt x="134505" y="216890"/>
                  </a:lnTo>
                  <a:lnTo>
                    <a:pt x="135267" y="234861"/>
                  </a:lnTo>
                  <a:lnTo>
                    <a:pt x="135267" y="4064"/>
                  </a:lnTo>
                  <a:lnTo>
                    <a:pt x="131038" y="3454"/>
                  </a:lnTo>
                  <a:lnTo>
                    <a:pt x="131038" y="104279"/>
                  </a:lnTo>
                  <a:lnTo>
                    <a:pt x="130136" y="119519"/>
                  </a:lnTo>
                  <a:lnTo>
                    <a:pt x="126936" y="129705"/>
                  </a:lnTo>
                  <a:lnTo>
                    <a:pt x="120738" y="135394"/>
                  </a:lnTo>
                  <a:lnTo>
                    <a:pt x="110858" y="137160"/>
                  </a:lnTo>
                  <a:lnTo>
                    <a:pt x="89712" y="137160"/>
                  </a:lnTo>
                  <a:lnTo>
                    <a:pt x="89712" y="74676"/>
                  </a:lnTo>
                  <a:lnTo>
                    <a:pt x="110858" y="74676"/>
                  </a:lnTo>
                  <a:lnTo>
                    <a:pt x="120738" y="75806"/>
                  </a:lnTo>
                  <a:lnTo>
                    <a:pt x="126936" y="80149"/>
                  </a:lnTo>
                  <a:lnTo>
                    <a:pt x="130136" y="89154"/>
                  </a:lnTo>
                  <a:lnTo>
                    <a:pt x="131038" y="104279"/>
                  </a:lnTo>
                  <a:lnTo>
                    <a:pt x="131038" y="3454"/>
                  </a:lnTo>
                  <a:lnTo>
                    <a:pt x="107099" y="0"/>
                  </a:lnTo>
                  <a:lnTo>
                    <a:pt x="0" y="0"/>
                  </a:lnTo>
                  <a:lnTo>
                    <a:pt x="0" y="340537"/>
                  </a:lnTo>
                  <a:lnTo>
                    <a:pt x="120713" y="340537"/>
                  </a:lnTo>
                  <a:lnTo>
                    <a:pt x="171831" y="333311"/>
                  </a:lnTo>
                  <a:lnTo>
                    <a:pt x="204139" y="313004"/>
                  </a:lnTo>
                  <a:lnTo>
                    <a:pt x="221043" y="281686"/>
                  </a:lnTo>
                  <a:lnTo>
                    <a:pt x="222681" y="268211"/>
                  </a:lnTo>
                  <a:lnTo>
                    <a:pt x="225933" y="241427"/>
                  </a:lnTo>
                  <a:close/>
                </a:path>
                <a:path w="441959" h="340995">
                  <a:moveTo>
                    <a:pt x="441515" y="265430"/>
                  </a:moveTo>
                  <a:lnTo>
                    <a:pt x="342874" y="265430"/>
                  </a:lnTo>
                  <a:lnTo>
                    <a:pt x="342874" y="199390"/>
                  </a:lnTo>
                  <a:lnTo>
                    <a:pt x="410527" y="199390"/>
                  </a:lnTo>
                  <a:lnTo>
                    <a:pt x="410527" y="132080"/>
                  </a:lnTo>
                  <a:lnTo>
                    <a:pt x="342874" y="132080"/>
                  </a:lnTo>
                  <a:lnTo>
                    <a:pt x="342874" y="77470"/>
                  </a:lnTo>
                  <a:lnTo>
                    <a:pt x="438696" y="77470"/>
                  </a:lnTo>
                  <a:lnTo>
                    <a:pt x="438696" y="0"/>
                  </a:lnTo>
                  <a:lnTo>
                    <a:pt x="250825" y="0"/>
                  </a:lnTo>
                  <a:lnTo>
                    <a:pt x="250825" y="77470"/>
                  </a:lnTo>
                  <a:lnTo>
                    <a:pt x="250825" y="132080"/>
                  </a:lnTo>
                  <a:lnTo>
                    <a:pt x="250825" y="199390"/>
                  </a:lnTo>
                  <a:lnTo>
                    <a:pt x="250825" y="265430"/>
                  </a:lnTo>
                  <a:lnTo>
                    <a:pt x="250825" y="340360"/>
                  </a:lnTo>
                  <a:lnTo>
                    <a:pt x="441515" y="340360"/>
                  </a:lnTo>
                  <a:lnTo>
                    <a:pt x="441515" y="265430"/>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pic>
          <p:nvPicPr>
            <p:cNvPr id="232" name="object 232"/>
            <p:cNvPicPr/>
            <p:nvPr/>
          </p:nvPicPr>
          <p:blipFill>
            <a:blip r:embed="rId61" cstate="print"/>
            <a:stretch>
              <a:fillRect/>
            </a:stretch>
          </p:blipFill>
          <p:spPr>
            <a:xfrm>
              <a:off x="7231136" y="4594257"/>
              <a:ext cx="283502" cy="104141"/>
            </a:xfrm>
            <a:prstGeom prst="rect">
              <a:avLst/>
            </a:prstGeom>
          </p:spPr>
        </p:pic>
        <p:pic>
          <p:nvPicPr>
            <p:cNvPr id="233" name="object 233"/>
            <p:cNvPicPr/>
            <p:nvPr/>
          </p:nvPicPr>
          <p:blipFill>
            <a:blip r:embed="rId62" cstate="print"/>
            <a:stretch>
              <a:fillRect/>
            </a:stretch>
          </p:blipFill>
          <p:spPr>
            <a:xfrm>
              <a:off x="7534411" y="4592825"/>
              <a:ext cx="138238" cy="106719"/>
            </a:xfrm>
            <a:prstGeom prst="rect">
              <a:avLst/>
            </a:prstGeom>
          </p:spPr>
        </p:pic>
        <p:sp>
          <p:nvSpPr>
            <p:cNvPr id="234" name="object 234"/>
            <p:cNvSpPr/>
            <p:nvPr/>
          </p:nvSpPr>
          <p:spPr>
            <a:xfrm>
              <a:off x="7231126" y="4727098"/>
              <a:ext cx="441959" cy="343535"/>
            </a:xfrm>
            <a:custGeom>
              <a:avLst/>
              <a:gdLst/>
              <a:ahLst/>
              <a:cxnLst/>
              <a:rect l="l" t="t" r="r" b="b"/>
              <a:pathLst>
                <a:path w="441959" h="343535">
                  <a:moveTo>
                    <a:pt x="192024" y="267309"/>
                  </a:moveTo>
                  <a:lnTo>
                    <a:pt x="92697" y="267309"/>
                  </a:lnTo>
                  <a:lnTo>
                    <a:pt x="92697" y="201269"/>
                  </a:lnTo>
                  <a:lnTo>
                    <a:pt x="160807" y="201269"/>
                  </a:lnTo>
                  <a:lnTo>
                    <a:pt x="160807" y="133959"/>
                  </a:lnTo>
                  <a:lnTo>
                    <a:pt x="92697" y="133959"/>
                  </a:lnTo>
                  <a:lnTo>
                    <a:pt x="92697" y="78079"/>
                  </a:lnTo>
                  <a:lnTo>
                    <a:pt x="189179" y="78079"/>
                  </a:lnTo>
                  <a:lnTo>
                    <a:pt x="189179" y="609"/>
                  </a:lnTo>
                  <a:lnTo>
                    <a:pt x="0" y="609"/>
                  </a:lnTo>
                  <a:lnTo>
                    <a:pt x="0" y="78079"/>
                  </a:lnTo>
                  <a:lnTo>
                    <a:pt x="0" y="133959"/>
                  </a:lnTo>
                  <a:lnTo>
                    <a:pt x="0" y="201269"/>
                  </a:lnTo>
                  <a:lnTo>
                    <a:pt x="0" y="267309"/>
                  </a:lnTo>
                  <a:lnTo>
                    <a:pt x="0" y="343509"/>
                  </a:lnTo>
                  <a:lnTo>
                    <a:pt x="192024" y="343509"/>
                  </a:lnTo>
                  <a:lnTo>
                    <a:pt x="192024" y="267309"/>
                  </a:lnTo>
                  <a:close/>
                </a:path>
                <a:path w="441959" h="343535">
                  <a:moveTo>
                    <a:pt x="441515" y="0"/>
                  </a:moveTo>
                  <a:lnTo>
                    <a:pt x="241693" y="0"/>
                  </a:lnTo>
                  <a:lnTo>
                    <a:pt x="241693" y="77470"/>
                  </a:lnTo>
                  <a:lnTo>
                    <a:pt x="295490" y="77470"/>
                  </a:lnTo>
                  <a:lnTo>
                    <a:pt x="295490" y="266700"/>
                  </a:lnTo>
                  <a:lnTo>
                    <a:pt x="241693" y="266700"/>
                  </a:lnTo>
                  <a:lnTo>
                    <a:pt x="241693" y="342900"/>
                  </a:lnTo>
                  <a:lnTo>
                    <a:pt x="441515" y="342900"/>
                  </a:lnTo>
                  <a:lnTo>
                    <a:pt x="441515" y="266700"/>
                  </a:lnTo>
                  <a:lnTo>
                    <a:pt x="387718" y="266700"/>
                  </a:lnTo>
                  <a:lnTo>
                    <a:pt x="387718" y="77470"/>
                  </a:lnTo>
                  <a:lnTo>
                    <a:pt x="441515" y="77470"/>
                  </a:lnTo>
                  <a:lnTo>
                    <a:pt x="441515" y="0"/>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grpSp>
      <p:grpSp>
        <p:nvGrpSpPr>
          <p:cNvPr id="235" name="object 235">
            <a:extLst>
              <a:ext uri="{C183D7F6-B498-43B3-948B-1728B52AA6E4}">
                <adec:decorative xmlns:adec="http://schemas.microsoft.com/office/drawing/2017/decorative" val="1"/>
              </a:ext>
            </a:extLst>
          </p:cNvPr>
          <p:cNvGrpSpPr/>
          <p:nvPr/>
        </p:nvGrpSpPr>
        <p:grpSpPr>
          <a:xfrm>
            <a:off x="1752982" y="2439587"/>
            <a:ext cx="903747" cy="908752"/>
            <a:chOff x="2890091" y="4023060"/>
            <a:chExt cx="1490345" cy="1498600"/>
          </a:xfrm>
        </p:grpSpPr>
        <p:sp>
          <p:nvSpPr>
            <p:cNvPr id="236" name="object 236"/>
            <p:cNvSpPr/>
            <p:nvPr/>
          </p:nvSpPr>
          <p:spPr>
            <a:xfrm>
              <a:off x="2890091" y="4023060"/>
              <a:ext cx="1490345" cy="1498600"/>
            </a:xfrm>
            <a:custGeom>
              <a:avLst/>
              <a:gdLst/>
              <a:ahLst/>
              <a:cxnLst/>
              <a:rect l="l" t="t" r="r" b="b"/>
              <a:pathLst>
                <a:path w="1490345" h="1498600">
                  <a:moveTo>
                    <a:pt x="1280945" y="1473200"/>
                  </a:moveTo>
                  <a:lnTo>
                    <a:pt x="554590" y="1473200"/>
                  </a:lnTo>
                  <a:lnTo>
                    <a:pt x="561124" y="1485900"/>
                  </a:lnTo>
                  <a:lnTo>
                    <a:pt x="563239" y="1498600"/>
                  </a:lnTo>
                  <a:lnTo>
                    <a:pt x="1283458" y="1498600"/>
                  </a:lnTo>
                  <a:lnTo>
                    <a:pt x="1280945" y="1473200"/>
                  </a:lnTo>
                  <a:close/>
                </a:path>
                <a:path w="1490345" h="1498600">
                  <a:moveTo>
                    <a:pt x="1282819" y="1460500"/>
                  </a:moveTo>
                  <a:lnTo>
                    <a:pt x="547407" y="1460500"/>
                  </a:lnTo>
                  <a:lnTo>
                    <a:pt x="552402" y="1473200"/>
                  </a:lnTo>
                  <a:lnTo>
                    <a:pt x="1282515" y="1473200"/>
                  </a:lnTo>
                  <a:lnTo>
                    <a:pt x="1282819" y="1460500"/>
                  </a:lnTo>
                  <a:close/>
                </a:path>
                <a:path w="1490345" h="1498600">
                  <a:moveTo>
                    <a:pt x="1279971" y="1447800"/>
                  </a:moveTo>
                  <a:lnTo>
                    <a:pt x="519889" y="1447800"/>
                  </a:lnTo>
                  <a:lnTo>
                    <a:pt x="531418" y="1460500"/>
                  </a:lnTo>
                  <a:lnTo>
                    <a:pt x="1280515" y="1460500"/>
                  </a:lnTo>
                  <a:lnTo>
                    <a:pt x="1279971" y="1447800"/>
                  </a:lnTo>
                  <a:close/>
                </a:path>
                <a:path w="1490345" h="1498600">
                  <a:moveTo>
                    <a:pt x="1282243" y="1435100"/>
                  </a:moveTo>
                  <a:lnTo>
                    <a:pt x="465242" y="1435100"/>
                  </a:lnTo>
                  <a:lnTo>
                    <a:pt x="476236" y="1447800"/>
                  </a:lnTo>
                  <a:lnTo>
                    <a:pt x="1280233" y="1447800"/>
                  </a:lnTo>
                  <a:lnTo>
                    <a:pt x="1282243" y="1435100"/>
                  </a:lnTo>
                  <a:close/>
                </a:path>
                <a:path w="1490345" h="1498600">
                  <a:moveTo>
                    <a:pt x="1272139" y="1371600"/>
                  </a:moveTo>
                  <a:lnTo>
                    <a:pt x="434740" y="1371600"/>
                  </a:lnTo>
                  <a:lnTo>
                    <a:pt x="441829" y="1384300"/>
                  </a:lnTo>
                  <a:lnTo>
                    <a:pt x="444520" y="1384300"/>
                  </a:lnTo>
                  <a:lnTo>
                    <a:pt x="446049" y="1397000"/>
                  </a:lnTo>
                  <a:lnTo>
                    <a:pt x="446656" y="1409700"/>
                  </a:lnTo>
                  <a:lnTo>
                    <a:pt x="447661" y="1409700"/>
                  </a:lnTo>
                  <a:lnTo>
                    <a:pt x="456132" y="1422400"/>
                  </a:lnTo>
                  <a:lnTo>
                    <a:pt x="459305" y="1435100"/>
                  </a:lnTo>
                  <a:lnTo>
                    <a:pt x="1287437" y="1435100"/>
                  </a:lnTo>
                  <a:lnTo>
                    <a:pt x="1289520" y="1409700"/>
                  </a:lnTo>
                  <a:lnTo>
                    <a:pt x="1288965" y="1397000"/>
                  </a:lnTo>
                  <a:lnTo>
                    <a:pt x="1285761" y="1397000"/>
                  </a:lnTo>
                  <a:lnTo>
                    <a:pt x="1274767" y="1384300"/>
                  </a:lnTo>
                  <a:lnTo>
                    <a:pt x="1272139" y="1371600"/>
                  </a:lnTo>
                  <a:close/>
                </a:path>
                <a:path w="1490345" h="1498600">
                  <a:moveTo>
                    <a:pt x="1274704" y="1143000"/>
                  </a:moveTo>
                  <a:lnTo>
                    <a:pt x="404595" y="1143000"/>
                  </a:lnTo>
                  <a:lnTo>
                    <a:pt x="404731" y="1155700"/>
                  </a:lnTo>
                  <a:lnTo>
                    <a:pt x="406354" y="1155700"/>
                  </a:lnTo>
                  <a:lnTo>
                    <a:pt x="406762" y="1168400"/>
                  </a:lnTo>
                  <a:lnTo>
                    <a:pt x="406165" y="1168400"/>
                  </a:lnTo>
                  <a:lnTo>
                    <a:pt x="404783" y="1181100"/>
                  </a:lnTo>
                  <a:lnTo>
                    <a:pt x="404563" y="1181100"/>
                  </a:lnTo>
                  <a:lnTo>
                    <a:pt x="405265" y="1193800"/>
                  </a:lnTo>
                  <a:lnTo>
                    <a:pt x="406469" y="1193800"/>
                  </a:lnTo>
                  <a:lnTo>
                    <a:pt x="409945" y="1206500"/>
                  </a:lnTo>
                  <a:lnTo>
                    <a:pt x="411914" y="1206500"/>
                  </a:lnTo>
                  <a:lnTo>
                    <a:pt x="413181" y="1219200"/>
                  </a:lnTo>
                  <a:lnTo>
                    <a:pt x="417997" y="1219200"/>
                  </a:lnTo>
                  <a:lnTo>
                    <a:pt x="439745" y="1231900"/>
                  </a:lnTo>
                  <a:lnTo>
                    <a:pt x="445923" y="1231900"/>
                  </a:lnTo>
                  <a:lnTo>
                    <a:pt x="446426" y="1244600"/>
                  </a:lnTo>
                  <a:lnTo>
                    <a:pt x="441588" y="1257300"/>
                  </a:lnTo>
                  <a:lnTo>
                    <a:pt x="428311" y="1282700"/>
                  </a:lnTo>
                  <a:lnTo>
                    <a:pt x="425348" y="1295400"/>
                  </a:lnTo>
                  <a:lnTo>
                    <a:pt x="426719" y="1308100"/>
                  </a:lnTo>
                  <a:lnTo>
                    <a:pt x="428573" y="1320800"/>
                  </a:lnTo>
                  <a:lnTo>
                    <a:pt x="428594" y="1333500"/>
                  </a:lnTo>
                  <a:lnTo>
                    <a:pt x="429034" y="1346200"/>
                  </a:lnTo>
                  <a:lnTo>
                    <a:pt x="430238" y="1346200"/>
                  </a:lnTo>
                  <a:lnTo>
                    <a:pt x="430510" y="1358900"/>
                  </a:lnTo>
                  <a:lnTo>
                    <a:pt x="431913" y="1371600"/>
                  </a:lnTo>
                  <a:lnTo>
                    <a:pt x="1271144" y="1371600"/>
                  </a:lnTo>
                  <a:lnTo>
                    <a:pt x="1269563" y="1346200"/>
                  </a:lnTo>
                  <a:lnTo>
                    <a:pt x="1267416" y="1333500"/>
                  </a:lnTo>
                  <a:lnTo>
                    <a:pt x="1255762" y="1333500"/>
                  </a:lnTo>
                  <a:lnTo>
                    <a:pt x="1253836" y="1320800"/>
                  </a:lnTo>
                  <a:lnTo>
                    <a:pt x="1255071" y="1320800"/>
                  </a:lnTo>
                  <a:lnTo>
                    <a:pt x="1259825" y="1308100"/>
                  </a:lnTo>
                  <a:lnTo>
                    <a:pt x="1260296" y="1308100"/>
                  </a:lnTo>
                  <a:lnTo>
                    <a:pt x="1260370" y="1295400"/>
                  </a:lnTo>
                  <a:lnTo>
                    <a:pt x="1253050" y="1295400"/>
                  </a:lnTo>
                  <a:lnTo>
                    <a:pt x="1253909" y="1282700"/>
                  </a:lnTo>
                  <a:lnTo>
                    <a:pt x="1255584" y="1282700"/>
                  </a:lnTo>
                  <a:lnTo>
                    <a:pt x="1256286" y="1270000"/>
                  </a:lnTo>
                  <a:lnTo>
                    <a:pt x="1254150" y="1270000"/>
                  </a:lnTo>
                  <a:lnTo>
                    <a:pt x="1251867" y="1257300"/>
                  </a:lnTo>
                  <a:lnTo>
                    <a:pt x="1250653" y="1257300"/>
                  </a:lnTo>
                  <a:lnTo>
                    <a:pt x="1250119" y="1244600"/>
                  </a:lnTo>
                  <a:lnTo>
                    <a:pt x="1256443" y="1219200"/>
                  </a:lnTo>
                  <a:lnTo>
                    <a:pt x="1258024" y="1206500"/>
                  </a:lnTo>
                  <a:lnTo>
                    <a:pt x="1273134" y="1181100"/>
                  </a:lnTo>
                  <a:lnTo>
                    <a:pt x="1276474" y="1168400"/>
                  </a:lnTo>
                  <a:lnTo>
                    <a:pt x="1273552" y="1155700"/>
                  </a:lnTo>
                  <a:lnTo>
                    <a:pt x="1274704" y="1143000"/>
                  </a:lnTo>
                  <a:close/>
                </a:path>
                <a:path w="1490345" h="1498600">
                  <a:moveTo>
                    <a:pt x="1297897" y="1092200"/>
                  </a:moveTo>
                  <a:lnTo>
                    <a:pt x="406888" y="1092200"/>
                  </a:lnTo>
                  <a:lnTo>
                    <a:pt x="406877" y="1104900"/>
                  </a:lnTo>
                  <a:lnTo>
                    <a:pt x="403663" y="1117600"/>
                  </a:lnTo>
                  <a:lnTo>
                    <a:pt x="403663" y="1130300"/>
                  </a:lnTo>
                  <a:lnTo>
                    <a:pt x="405715" y="1130300"/>
                  </a:lnTo>
                  <a:lnTo>
                    <a:pt x="405683" y="1143000"/>
                  </a:lnTo>
                  <a:lnTo>
                    <a:pt x="1277259" y="1143000"/>
                  </a:lnTo>
                  <a:lnTo>
                    <a:pt x="1291845" y="1117600"/>
                  </a:lnTo>
                  <a:lnTo>
                    <a:pt x="1297897" y="1092200"/>
                  </a:lnTo>
                  <a:close/>
                </a:path>
                <a:path w="1490345" h="1498600">
                  <a:moveTo>
                    <a:pt x="1297667" y="1079500"/>
                  </a:moveTo>
                  <a:lnTo>
                    <a:pt x="400134" y="1079500"/>
                  </a:lnTo>
                  <a:lnTo>
                    <a:pt x="403579" y="1092200"/>
                  </a:lnTo>
                  <a:lnTo>
                    <a:pt x="1295635" y="1092200"/>
                  </a:lnTo>
                  <a:lnTo>
                    <a:pt x="1297667" y="1079500"/>
                  </a:lnTo>
                  <a:close/>
                </a:path>
                <a:path w="1490345" h="1498600">
                  <a:moveTo>
                    <a:pt x="1291447" y="1066800"/>
                  </a:moveTo>
                  <a:lnTo>
                    <a:pt x="397233" y="1066800"/>
                  </a:lnTo>
                  <a:lnTo>
                    <a:pt x="397244" y="1079500"/>
                  </a:lnTo>
                  <a:lnTo>
                    <a:pt x="1297237" y="1079500"/>
                  </a:lnTo>
                  <a:lnTo>
                    <a:pt x="1291447" y="1066800"/>
                  </a:lnTo>
                  <a:close/>
                </a:path>
                <a:path w="1490345" h="1498600">
                  <a:moveTo>
                    <a:pt x="1290327" y="1016000"/>
                  </a:moveTo>
                  <a:lnTo>
                    <a:pt x="369486" y="1016000"/>
                  </a:lnTo>
                  <a:lnTo>
                    <a:pt x="375203" y="1028700"/>
                  </a:lnTo>
                  <a:lnTo>
                    <a:pt x="387862" y="1028700"/>
                  </a:lnTo>
                  <a:lnTo>
                    <a:pt x="391265" y="1041400"/>
                  </a:lnTo>
                  <a:lnTo>
                    <a:pt x="396532" y="1041400"/>
                  </a:lnTo>
                  <a:lnTo>
                    <a:pt x="397631" y="1054100"/>
                  </a:lnTo>
                  <a:lnTo>
                    <a:pt x="397767" y="1066800"/>
                  </a:lnTo>
                  <a:lnTo>
                    <a:pt x="1290819" y="1066800"/>
                  </a:lnTo>
                  <a:lnTo>
                    <a:pt x="1288808" y="1054100"/>
                  </a:lnTo>
                  <a:lnTo>
                    <a:pt x="1288253" y="1054100"/>
                  </a:lnTo>
                  <a:lnTo>
                    <a:pt x="1289793" y="1028700"/>
                  </a:lnTo>
                  <a:lnTo>
                    <a:pt x="1290327" y="1016000"/>
                  </a:lnTo>
                  <a:close/>
                </a:path>
                <a:path w="1490345" h="1498600">
                  <a:moveTo>
                    <a:pt x="1316944" y="952500"/>
                  </a:moveTo>
                  <a:lnTo>
                    <a:pt x="263269" y="952500"/>
                  </a:lnTo>
                  <a:lnTo>
                    <a:pt x="272986" y="965200"/>
                  </a:lnTo>
                  <a:lnTo>
                    <a:pt x="301917" y="990600"/>
                  </a:lnTo>
                  <a:lnTo>
                    <a:pt x="333654" y="990600"/>
                  </a:lnTo>
                  <a:lnTo>
                    <a:pt x="347884" y="1003300"/>
                  </a:lnTo>
                  <a:lnTo>
                    <a:pt x="365611" y="1003300"/>
                  </a:lnTo>
                  <a:lnTo>
                    <a:pt x="366711" y="1016000"/>
                  </a:lnTo>
                  <a:lnTo>
                    <a:pt x="1295227" y="1016000"/>
                  </a:lnTo>
                  <a:lnTo>
                    <a:pt x="1295908" y="1003300"/>
                  </a:lnTo>
                  <a:lnTo>
                    <a:pt x="1297478" y="990600"/>
                  </a:lnTo>
                  <a:lnTo>
                    <a:pt x="1309698" y="965200"/>
                  </a:lnTo>
                  <a:lnTo>
                    <a:pt x="1313436" y="965200"/>
                  </a:lnTo>
                  <a:lnTo>
                    <a:pt x="1316944" y="952500"/>
                  </a:lnTo>
                  <a:close/>
                </a:path>
                <a:path w="1490345" h="1498600">
                  <a:moveTo>
                    <a:pt x="1367445" y="774700"/>
                  </a:moveTo>
                  <a:lnTo>
                    <a:pt x="1276903" y="774700"/>
                  </a:lnTo>
                  <a:lnTo>
                    <a:pt x="1274830" y="787400"/>
                  </a:lnTo>
                  <a:lnTo>
                    <a:pt x="1254590" y="787400"/>
                  </a:lnTo>
                  <a:lnTo>
                    <a:pt x="1243805" y="800100"/>
                  </a:lnTo>
                  <a:lnTo>
                    <a:pt x="1238307" y="812800"/>
                  </a:lnTo>
                  <a:lnTo>
                    <a:pt x="1236318" y="812800"/>
                  </a:lnTo>
                  <a:lnTo>
                    <a:pt x="1234192" y="825500"/>
                  </a:lnTo>
                  <a:lnTo>
                    <a:pt x="129085" y="825500"/>
                  </a:lnTo>
                  <a:lnTo>
                    <a:pt x="136184" y="838200"/>
                  </a:lnTo>
                  <a:lnTo>
                    <a:pt x="142561" y="850900"/>
                  </a:lnTo>
                  <a:lnTo>
                    <a:pt x="147063" y="850900"/>
                  </a:lnTo>
                  <a:lnTo>
                    <a:pt x="150518" y="863600"/>
                  </a:lnTo>
                  <a:lnTo>
                    <a:pt x="192779" y="863600"/>
                  </a:lnTo>
                  <a:lnTo>
                    <a:pt x="230652" y="901700"/>
                  </a:lnTo>
                  <a:lnTo>
                    <a:pt x="239950" y="914400"/>
                  </a:lnTo>
                  <a:lnTo>
                    <a:pt x="258505" y="952500"/>
                  </a:lnTo>
                  <a:lnTo>
                    <a:pt x="1331216" y="952500"/>
                  </a:lnTo>
                  <a:lnTo>
                    <a:pt x="1335865" y="939800"/>
                  </a:lnTo>
                  <a:lnTo>
                    <a:pt x="1339854" y="939800"/>
                  </a:lnTo>
                  <a:lnTo>
                    <a:pt x="1342932" y="927100"/>
                  </a:lnTo>
                  <a:lnTo>
                    <a:pt x="1342158" y="927100"/>
                  </a:lnTo>
                  <a:lnTo>
                    <a:pt x="1331676" y="901700"/>
                  </a:lnTo>
                  <a:lnTo>
                    <a:pt x="1329530" y="901700"/>
                  </a:lnTo>
                  <a:lnTo>
                    <a:pt x="1329833" y="889000"/>
                  </a:lnTo>
                  <a:lnTo>
                    <a:pt x="1331938" y="889000"/>
                  </a:lnTo>
                  <a:lnTo>
                    <a:pt x="1333111" y="876300"/>
                  </a:lnTo>
                  <a:lnTo>
                    <a:pt x="1337236" y="876300"/>
                  </a:lnTo>
                  <a:lnTo>
                    <a:pt x="1337351" y="863600"/>
                  </a:lnTo>
                  <a:lnTo>
                    <a:pt x="1343393" y="825500"/>
                  </a:lnTo>
                  <a:lnTo>
                    <a:pt x="1347843" y="812800"/>
                  </a:lnTo>
                  <a:lnTo>
                    <a:pt x="1353885" y="800100"/>
                  </a:lnTo>
                  <a:lnTo>
                    <a:pt x="1365173" y="787400"/>
                  </a:lnTo>
                  <a:lnTo>
                    <a:pt x="1367445" y="774700"/>
                  </a:lnTo>
                  <a:close/>
                </a:path>
                <a:path w="1490345" h="1498600">
                  <a:moveTo>
                    <a:pt x="1206790" y="812800"/>
                  </a:moveTo>
                  <a:lnTo>
                    <a:pt x="111986" y="812800"/>
                  </a:lnTo>
                  <a:lnTo>
                    <a:pt x="120771" y="825500"/>
                  </a:lnTo>
                  <a:lnTo>
                    <a:pt x="1211711" y="825500"/>
                  </a:lnTo>
                  <a:lnTo>
                    <a:pt x="1206790" y="812800"/>
                  </a:lnTo>
                  <a:close/>
                </a:path>
                <a:path w="1490345" h="1498600">
                  <a:moveTo>
                    <a:pt x="1216423" y="762000"/>
                  </a:moveTo>
                  <a:lnTo>
                    <a:pt x="22124" y="762000"/>
                  </a:lnTo>
                  <a:lnTo>
                    <a:pt x="37443" y="774700"/>
                  </a:lnTo>
                  <a:lnTo>
                    <a:pt x="54459" y="787400"/>
                  </a:lnTo>
                  <a:lnTo>
                    <a:pt x="59003" y="800100"/>
                  </a:lnTo>
                  <a:lnTo>
                    <a:pt x="62647" y="800100"/>
                  </a:lnTo>
                  <a:lnTo>
                    <a:pt x="73474" y="812800"/>
                  </a:lnTo>
                  <a:lnTo>
                    <a:pt x="1206528" y="812800"/>
                  </a:lnTo>
                  <a:lnTo>
                    <a:pt x="1208340" y="800100"/>
                  </a:lnTo>
                  <a:lnTo>
                    <a:pt x="1209188" y="787400"/>
                  </a:lnTo>
                  <a:lnTo>
                    <a:pt x="1215858" y="787400"/>
                  </a:lnTo>
                  <a:lnTo>
                    <a:pt x="1216737" y="774700"/>
                  </a:lnTo>
                  <a:lnTo>
                    <a:pt x="1214779" y="774700"/>
                  </a:lnTo>
                  <a:lnTo>
                    <a:pt x="1216423" y="762000"/>
                  </a:lnTo>
                  <a:close/>
                </a:path>
                <a:path w="1490345" h="1498600">
                  <a:moveTo>
                    <a:pt x="1371685" y="762000"/>
                  </a:moveTo>
                  <a:lnTo>
                    <a:pt x="1283301" y="762000"/>
                  </a:lnTo>
                  <a:lnTo>
                    <a:pt x="1280840" y="774700"/>
                  </a:lnTo>
                  <a:lnTo>
                    <a:pt x="1371382" y="774700"/>
                  </a:lnTo>
                  <a:lnTo>
                    <a:pt x="1371685" y="762000"/>
                  </a:lnTo>
                  <a:close/>
                </a:path>
                <a:path w="1490345" h="1498600">
                  <a:moveTo>
                    <a:pt x="1230957" y="736600"/>
                  </a:moveTo>
                  <a:lnTo>
                    <a:pt x="26260" y="736600"/>
                  </a:lnTo>
                  <a:lnTo>
                    <a:pt x="15549" y="762000"/>
                  </a:lnTo>
                  <a:lnTo>
                    <a:pt x="1220245" y="762000"/>
                  </a:lnTo>
                  <a:lnTo>
                    <a:pt x="1225679" y="749300"/>
                  </a:lnTo>
                  <a:lnTo>
                    <a:pt x="1229805" y="749300"/>
                  </a:lnTo>
                  <a:lnTo>
                    <a:pt x="1230957" y="736600"/>
                  </a:lnTo>
                  <a:close/>
                </a:path>
                <a:path w="1490345" h="1498600">
                  <a:moveTo>
                    <a:pt x="1368659" y="723900"/>
                  </a:moveTo>
                  <a:lnTo>
                    <a:pt x="1301175" y="723900"/>
                  </a:lnTo>
                  <a:lnTo>
                    <a:pt x="1296997" y="736600"/>
                  </a:lnTo>
                  <a:lnTo>
                    <a:pt x="1288589" y="749300"/>
                  </a:lnTo>
                  <a:lnTo>
                    <a:pt x="1280945" y="762000"/>
                  </a:lnTo>
                  <a:lnTo>
                    <a:pt x="1372492" y="762000"/>
                  </a:lnTo>
                  <a:lnTo>
                    <a:pt x="1379643" y="736600"/>
                  </a:lnTo>
                  <a:lnTo>
                    <a:pt x="1374607" y="736600"/>
                  </a:lnTo>
                  <a:lnTo>
                    <a:pt x="1368659" y="723900"/>
                  </a:lnTo>
                  <a:close/>
                </a:path>
                <a:path w="1490345" h="1498600">
                  <a:moveTo>
                    <a:pt x="1247386" y="711200"/>
                  </a:moveTo>
                  <a:lnTo>
                    <a:pt x="26658" y="711200"/>
                  </a:lnTo>
                  <a:lnTo>
                    <a:pt x="27821" y="723900"/>
                  </a:lnTo>
                  <a:lnTo>
                    <a:pt x="27999" y="736600"/>
                  </a:lnTo>
                  <a:lnTo>
                    <a:pt x="1234046" y="736600"/>
                  </a:lnTo>
                  <a:lnTo>
                    <a:pt x="1247386" y="711200"/>
                  </a:lnTo>
                  <a:close/>
                </a:path>
                <a:path w="1490345" h="1498600">
                  <a:moveTo>
                    <a:pt x="1356335" y="711200"/>
                  </a:moveTo>
                  <a:lnTo>
                    <a:pt x="1332022" y="711200"/>
                  </a:lnTo>
                  <a:lnTo>
                    <a:pt x="1322902" y="723900"/>
                  </a:lnTo>
                  <a:lnTo>
                    <a:pt x="1363749" y="723900"/>
                  </a:lnTo>
                  <a:lnTo>
                    <a:pt x="1356335" y="711200"/>
                  </a:lnTo>
                  <a:close/>
                </a:path>
                <a:path w="1490345" h="1498600">
                  <a:moveTo>
                    <a:pt x="1425935" y="647700"/>
                  </a:moveTo>
                  <a:lnTo>
                    <a:pt x="1381298" y="647700"/>
                  </a:lnTo>
                  <a:lnTo>
                    <a:pt x="1367476" y="673100"/>
                  </a:lnTo>
                  <a:lnTo>
                    <a:pt x="1361717" y="685800"/>
                  </a:lnTo>
                  <a:lnTo>
                    <a:pt x="1358806" y="698500"/>
                  </a:lnTo>
                  <a:lnTo>
                    <a:pt x="1361037" y="711200"/>
                  </a:lnTo>
                  <a:lnTo>
                    <a:pt x="1367832" y="723900"/>
                  </a:lnTo>
                  <a:lnTo>
                    <a:pt x="1391214" y="723900"/>
                  </a:lnTo>
                  <a:lnTo>
                    <a:pt x="1402648" y="711200"/>
                  </a:lnTo>
                  <a:lnTo>
                    <a:pt x="1404407" y="698500"/>
                  </a:lnTo>
                  <a:lnTo>
                    <a:pt x="1408847" y="698500"/>
                  </a:lnTo>
                  <a:lnTo>
                    <a:pt x="1414114" y="685800"/>
                  </a:lnTo>
                  <a:lnTo>
                    <a:pt x="1410250" y="685800"/>
                  </a:lnTo>
                  <a:lnTo>
                    <a:pt x="1413108" y="673100"/>
                  </a:lnTo>
                  <a:lnTo>
                    <a:pt x="1423862" y="660400"/>
                  </a:lnTo>
                  <a:lnTo>
                    <a:pt x="1425935" y="647700"/>
                  </a:lnTo>
                  <a:close/>
                </a:path>
                <a:path w="1490345" h="1498600">
                  <a:moveTo>
                    <a:pt x="1301771" y="660400"/>
                  </a:moveTo>
                  <a:lnTo>
                    <a:pt x="23213" y="660400"/>
                  </a:lnTo>
                  <a:lnTo>
                    <a:pt x="28847" y="673100"/>
                  </a:lnTo>
                  <a:lnTo>
                    <a:pt x="30972" y="685800"/>
                  </a:lnTo>
                  <a:lnTo>
                    <a:pt x="31852" y="711200"/>
                  </a:lnTo>
                  <a:lnTo>
                    <a:pt x="1251385" y="711200"/>
                  </a:lnTo>
                  <a:lnTo>
                    <a:pt x="1248380" y="698500"/>
                  </a:lnTo>
                  <a:lnTo>
                    <a:pt x="1255396" y="685800"/>
                  </a:lnTo>
                  <a:lnTo>
                    <a:pt x="1266673" y="685800"/>
                  </a:lnTo>
                  <a:lnTo>
                    <a:pt x="1288505" y="673100"/>
                  </a:lnTo>
                  <a:lnTo>
                    <a:pt x="1300955" y="673100"/>
                  </a:lnTo>
                  <a:lnTo>
                    <a:pt x="1301771" y="660400"/>
                  </a:lnTo>
                  <a:close/>
                </a:path>
                <a:path w="1490345" h="1498600">
                  <a:moveTo>
                    <a:pt x="1301384" y="647700"/>
                  </a:moveTo>
                  <a:lnTo>
                    <a:pt x="25119" y="647700"/>
                  </a:lnTo>
                  <a:lnTo>
                    <a:pt x="21528" y="660400"/>
                  </a:lnTo>
                  <a:lnTo>
                    <a:pt x="1301321" y="660400"/>
                  </a:lnTo>
                  <a:lnTo>
                    <a:pt x="1301384" y="647700"/>
                  </a:lnTo>
                  <a:close/>
                </a:path>
                <a:path w="1490345" h="1498600">
                  <a:moveTo>
                    <a:pt x="1308441" y="635000"/>
                  </a:moveTo>
                  <a:lnTo>
                    <a:pt x="34941" y="635000"/>
                  </a:lnTo>
                  <a:lnTo>
                    <a:pt x="33412" y="647700"/>
                  </a:lnTo>
                  <a:lnTo>
                    <a:pt x="1302106" y="647700"/>
                  </a:lnTo>
                  <a:lnTo>
                    <a:pt x="1308441" y="635000"/>
                  </a:lnTo>
                  <a:close/>
                </a:path>
                <a:path w="1490345" h="1498600">
                  <a:moveTo>
                    <a:pt x="1436563" y="635000"/>
                  </a:moveTo>
                  <a:lnTo>
                    <a:pt x="1389298" y="635000"/>
                  </a:lnTo>
                  <a:lnTo>
                    <a:pt x="1385999" y="647700"/>
                  </a:lnTo>
                  <a:lnTo>
                    <a:pt x="1437076" y="647700"/>
                  </a:lnTo>
                  <a:lnTo>
                    <a:pt x="1436563" y="635000"/>
                  </a:lnTo>
                  <a:close/>
                </a:path>
                <a:path w="1490345" h="1498600">
                  <a:moveTo>
                    <a:pt x="1290704" y="622300"/>
                  </a:moveTo>
                  <a:lnTo>
                    <a:pt x="30648" y="622300"/>
                  </a:lnTo>
                  <a:lnTo>
                    <a:pt x="34784" y="635000"/>
                  </a:lnTo>
                  <a:lnTo>
                    <a:pt x="1291332" y="635000"/>
                  </a:lnTo>
                  <a:lnTo>
                    <a:pt x="1290704" y="622300"/>
                  </a:lnTo>
                  <a:close/>
                </a:path>
                <a:path w="1490345" h="1498600">
                  <a:moveTo>
                    <a:pt x="1432794" y="609600"/>
                  </a:moveTo>
                  <a:lnTo>
                    <a:pt x="1395172" y="609600"/>
                  </a:lnTo>
                  <a:lnTo>
                    <a:pt x="1392721" y="622300"/>
                  </a:lnTo>
                  <a:lnTo>
                    <a:pt x="1391193" y="622300"/>
                  </a:lnTo>
                  <a:lnTo>
                    <a:pt x="1390334" y="635000"/>
                  </a:lnTo>
                  <a:lnTo>
                    <a:pt x="1445118" y="635000"/>
                  </a:lnTo>
                  <a:lnTo>
                    <a:pt x="1435212" y="622300"/>
                  </a:lnTo>
                  <a:lnTo>
                    <a:pt x="1432794" y="609600"/>
                  </a:lnTo>
                  <a:close/>
                </a:path>
                <a:path w="1490345" h="1498600">
                  <a:moveTo>
                    <a:pt x="1276851" y="609600"/>
                  </a:moveTo>
                  <a:lnTo>
                    <a:pt x="30093" y="609600"/>
                  </a:lnTo>
                  <a:lnTo>
                    <a:pt x="29538" y="622300"/>
                  </a:lnTo>
                  <a:lnTo>
                    <a:pt x="1280756" y="622300"/>
                  </a:lnTo>
                  <a:lnTo>
                    <a:pt x="1276851" y="609600"/>
                  </a:lnTo>
                  <a:close/>
                </a:path>
                <a:path w="1490345" h="1498600">
                  <a:moveTo>
                    <a:pt x="1445526" y="609600"/>
                  </a:moveTo>
                  <a:lnTo>
                    <a:pt x="1439212" y="609600"/>
                  </a:lnTo>
                  <a:lnTo>
                    <a:pt x="1446280" y="622300"/>
                  </a:lnTo>
                  <a:lnTo>
                    <a:pt x="1445526" y="609600"/>
                  </a:lnTo>
                  <a:close/>
                </a:path>
                <a:path w="1490345" h="1498600">
                  <a:moveTo>
                    <a:pt x="1237386" y="546100"/>
                  </a:moveTo>
                  <a:lnTo>
                    <a:pt x="56783" y="546100"/>
                  </a:lnTo>
                  <a:lnTo>
                    <a:pt x="49317" y="558800"/>
                  </a:lnTo>
                  <a:lnTo>
                    <a:pt x="47715" y="571500"/>
                  </a:lnTo>
                  <a:lnTo>
                    <a:pt x="42899" y="571500"/>
                  </a:lnTo>
                  <a:lnTo>
                    <a:pt x="39129" y="584200"/>
                  </a:lnTo>
                  <a:lnTo>
                    <a:pt x="33339" y="584200"/>
                  </a:lnTo>
                  <a:lnTo>
                    <a:pt x="32344" y="596900"/>
                  </a:lnTo>
                  <a:lnTo>
                    <a:pt x="31915" y="609600"/>
                  </a:lnTo>
                  <a:lnTo>
                    <a:pt x="1274756" y="609600"/>
                  </a:lnTo>
                  <a:lnTo>
                    <a:pt x="1275615" y="596900"/>
                  </a:lnTo>
                  <a:lnTo>
                    <a:pt x="1276442" y="596900"/>
                  </a:lnTo>
                  <a:lnTo>
                    <a:pt x="1280809" y="584200"/>
                  </a:lnTo>
                  <a:lnTo>
                    <a:pt x="1286683" y="571500"/>
                  </a:lnTo>
                  <a:lnTo>
                    <a:pt x="1288431" y="558800"/>
                  </a:lnTo>
                  <a:lnTo>
                    <a:pt x="1238977" y="558800"/>
                  </a:lnTo>
                  <a:lnTo>
                    <a:pt x="1237386" y="546100"/>
                  </a:lnTo>
                  <a:close/>
                </a:path>
                <a:path w="1490345" h="1498600">
                  <a:moveTo>
                    <a:pt x="1445254" y="596900"/>
                  </a:moveTo>
                  <a:lnTo>
                    <a:pt x="1422050" y="596900"/>
                  </a:lnTo>
                  <a:lnTo>
                    <a:pt x="1413726" y="609600"/>
                  </a:lnTo>
                  <a:lnTo>
                    <a:pt x="1442657" y="609600"/>
                  </a:lnTo>
                  <a:lnTo>
                    <a:pt x="1445254" y="596900"/>
                  </a:lnTo>
                  <a:close/>
                </a:path>
                <a:path w="1490345" h="1498600">
                  <a:moveTo>
                    <a:pt x="1442312" y="584200"/>
                  </a:moveTo>
                  <a:lnTo>
                    <a:pt x="1427883" y="584200"/>
                  </a:lnTo>
                  <a:lnTo>
                    <a:pt x="1424427" y="596900"/>
                  </a:lnTo>
                  <a:lnTo>
                    <a:pt x="1444175" y="596900"/>
                  </a:lnTo>
                  <a:lnTo>
                    <a:pt x="1442312" y="584200"/>
                  </a:lnTo>
                  <a:close/>
                </a:path>
                <a:path w="1490345" h="1498600">
                  <a:moveTo>
                    <a:pt x="1460206" y="584200"/>
                  </a:moveTo>
                  <a:lnTo>
                    <a:pt x="1447526" y="584200"/>
                  </a:lnTo>
                  <a:lnTo>
                    <a:pt x="1457379" y="596900"/>
                  </a:lnTo>
                  <a:lnTo>
                    <a:pt x="1460206" y="584200"/>
                  </a:lnTo>
                  <a:close/>
                </a:path>
                <a:path w="1490345" h="1498600">
                  <a:moveTo>
                    <a:pt x="1457379" y="571500"/>
                  </a:moveTo>
                  <a:lnTo>
                    <a:pt x="1434479" y="571500"/>
                  </a:lnTo>
                  <a:lnTo>
                    <a:pt x="1433830" y="584200"/>
                  </a:lnTo>
                  <a:lnTo>
                    <a:pt x="1457651" y="584200"/>
                  </a:lnTo>
                  <a:lnTo>
                    <a:pt x="1457379" y="571500"/>
                  </a:lnTo>
                  <a:close/>
                </a:path>
                <a:path w="1490345" h="1498600">
                  <a:moveTo>
                    <a:pt x="1291185" y="546100"/>
                  </a:moveTo>
                  <a:lnTo>
                    <a:pt x="1282819" y="546100"/>
                  </a:lnTo>
                  <a:lnTo>
                    <a:pt x="1264872" y="558800"/>
                  </a:lnTo>
                  <a:lnTo>
                    <a:pt x="1292976" y="558800"/>
                  </a:lnTo>
                  <a:lnTo>
                    <a:pt x="1291185" y="546100"/>
                  </a:lnTo>
                  <a:close/>
                </a:path>
                <a:path w="1490345" h="1498600">
                  <a:moveTo>
                    <a:pt x="1239972" y="533400"/>
                  </a:moveTo>
                  <a:lnTo>
                    <a:pt x="56762" y="533400"/>
                  </a:lnTo>
                  <a:lnTo>
                    <a:pt x="57746" y="546100"/>
                  </a:lnTo>
                  <a:lnTo>
                    <a:pt x="1239532" y="546100"/>
                  </a:lnTo>
                  <a:lnTo>
                    <a:pt x="1239972" y="533400"/>
                  </a:lnTo>
                  <a:close/>
                </a:path>
                <a:path w="1490345" h="1498600">
                  <a:moveTo>
                    <a:pt x="1241260" y="520700"/>
                  </a:moveTo>
                  <a:lnTo>
                    <a:pt x="48993" y="520700"/>
                  </a:lnTo>
                  <a:lnTo>
                    <a:pt x="53401" y="533400"/>
                  </a:lnTo>
                  <a:lnTo>
                    <a:pt x="1240140" y="533400"/>
                  </a:lnTo>
                  <a:lnTo>
                    <a:pt x="1241260" y="520700"/>
                  </a:lnTo>
                  <a:close/>
                </a:path>
                <a:path w="1490345" h="1498600">
                  <a:moveTo>
                    <a:pt x="1252569" y="495300"/>
                  </a:moveTo>
                  <a:lnTo>
                    <a:pt x="36909" y="495300"/>
                  </a:lnTo>
                  <a:lnTo>
                    <a:pt x="39527" y="508000"/>
                  </a:lnTo>
                  <a:lnTo>
                    <a:pt x="43024" y="520700"/>
                  </a:lnTo>
                  <a:lnTo>
                    <a:pt x="1251312" y="520700"/>
                  </a:lnTo>
                  <a:lnTo>
                    <a:pt x="1253082" y="508000"/>
                  </a:lnTo>
                  <a:lnTo>
                    <a:pt x="1254768" y="508000"/>
                  </a:lnTo>
                  <a:lnTo>
                    <a:pt x="1252569" y="495300"/>
                  </a:lnTo>
                  <a:close/>
                </a:path>
                <a:path w="1490345" h="1498600">
                  <a:moveTo>
                    <a:pt x="1253815" y="444500"/>
                  </a:moveTo>
                  <a:lnTo>
                    <a:pt x="3214" y="444500"/>
                  </a:lnTo>
                  <a:lnTo>
                    <a:pt x="2272" y="457200"/>
                  </a:lnTo>
                  <a:lnTo>
                    <a:pt x="0" y="482600"/>
                  </a:lnTo>
                  <a:lnTo>
                    <a:pt x="4596" y="495300"/>
                  </a:lnTo>
                  <a:lnTo>
                    <a:pt x="1250035" y="495300"/>
                  </a:lnTo>
                  <a:lnTo>
                    <a:pt x="1250024" y="482600"/>
                  </a:lnTo>
                  <a:lnTo>
                    <a:pt x="1257040" y="482600"/>
                  </a:lnTo>
                  <a:lnTo>
                    <a:pt x="1256904" y="469900"/>
                  </a:lnTo>
                  <a:lnTo>
                    <a:pt x="1255480" y="469900"/>
                  </a:lnTo>
                  <a:lnTo>
                    <a:pt x="1251166" y="457200"/>
                  </a:lnTo>
                  <a:lnTo>
                    <a:pt x="1253071" y="457200"/>
                  </a:lnTo>
                  <a:lnTo>
                    <a:pt x="1253815" y="444500"/>
                  </a:lnTo>
                  <a:close/>
                </a:path>
                <a:path w="1490345" h="1498600">
                  <a:moveTo>
                    <a:pt x="1174582" y="368300"/>
                  </a:moveTo>
                  <a:lnTo>
                    <a:pt x="75777" y="368300"/>
                  </a:lnTo>
                  <a:lnTo>
                    <a:pt x="62259" y="381000"/>
                  </a:lnTo>
                  <a:lnTo>
                    <a:pt x="50333" y="381000"/>
                  </a:lnTo>
                  <a:lnTo>
                    <a:pt x="43098" y="393700"/>
                  </a:lnTo>
                  <a:lnTo>
                    <a:pt x="33108" y="406400"/>
                  </a:lnTo>
                  <a:lnTo>
                    <a:pt x="34103" y="419100"/>
                  </a:lnTo>
                  <a:lnTo>
                    <a:pt x="27035" y="431800"/>
                  </a:lnTo>
                  <a:lnTo>
                    <a:pt x="5549" y="444500"/>
                  </a:lnTo>
                  <a:lnTo>
                    <a:pt x="1245302" y="444500"/>
                  </a:lnTo>
                  <a:lnTo>
                    <a:pt x="1242695" y="431800"/>
                  </a:lnTo>
                  <a:lnTo>
                    <a:pt x="1231449" y="431800"/>
                  </a:lnTo>
                  <a:lnTo>
                    <a:pt x="1228569" y="419100"/>
                  </a:lnTo>
                  <a:lnTo>
                    <a:pt x="1178822" y="419100"/>
                  </a:lnTo>
                  <a:lnTo>
                    <a:pt x="1176937" y="406400"/>
                  </a:lnTo>
                  <a:lnTo>
                    <a:pt x="1175074" y="406400"/>
                  </a:lnTo>
                  <a:lnTo>
                    <a:pt x="1180414" y="393700"/>
                  </a:lnTo>
                  <a:lnTo>
                    <a:pt x="1182194" y="393700"/>
                  </a:lnTo>
                  <a:lnTo>
                    <a:pt x="1181377" y="381000"/>
                  </a:lnTo>
                  <a:lnTo>
                    <a:pt x="1174582" y="368300"/>
                  </a:lnTo>
                  <a:close/>
                </a:path>
                <a:path w="1490345" h="1498600">
                  <a:moveTo>
                    <a:pt x="1142520" y="355600"/>
                  </a:moveTo>
                  <a:lnTo>
                    <a:pt x="88541" y="355600"/>
                  </a:lnTo>
                  <a:lnTo>
                    <a:pt x="88238" y="368300"/>
                  </a:lnTo>
                  <a:lnTo>
                    <a:pt x="1146938" y="368300"/>
                  </a:lnTo>
                  <a:lnTo>
                    <a:pt x="1142520" y="355600"/>
                  </a:lnTo>
                  <a:close/>
                </a:path>
                <a:path w="1490345" h="1498600">
                  <a:moveTo>
                    <a:pt x="1156603" y="355600"/>
                  </a:moveTo>
                  <a:lnTo>
                    <a:pt x="1154582" y="355600"/>
                  </a:lnTo>
                  <a:lnTo>
                    <a:pt x="1151001" y="368300"/>
                  </a:lnTo>
                  <a:lnTo>
                    <a:pt x="1158561" y="368300"/>
                  </a:lnTo>
                  <a:lnTo>
                    <a:pt x="1156603" y="355600"/>
                  </a:lnTo>
                  <a:close/>
                </a:path>
                <a:path w="1490345" h="1498600">
                  <a:moveTo>
                    <a:pt x="1091411" y="342900"/>
                  </a:moveTo>
                  <a:lnTo>
                    <a:pt x="114436" y="342900"/>
                  </a:lnTo>
                  <a:lnTo>
                    <a:pt x="108980" y="355600"/>
                  </a:lnTo>
                  <a:lnTo>
                    <a:pt x="1099914" y="355600"/>
                  </a:lnTo>
                  <a:lnTo>
                    <a:pt x="1091411" y="342900"/>
                  </a:lnTo>
                  <a:close/>
                </a:path>
                <a:path w="1490345" h="1498600">
                  <a:moveTo>
                    <a:pt x="500330" y="101600"/>
                  </a:moveTo>
                  <a:lnTo>
                    <a:pt x="348858" y="101600"/>
                  </a:lnTo>
                  <a:lnTo>
                    <a:pt x="329529" y="114300"/>
                  </a:lnTo>
                  <a:lnTo>
                    <a:pt x="275310" y="127000"/>
                  </a:lnTo>
                  <a:lnTo>
                    <a:pt x="175868" y="127000"/>
                  </a:lnTo>
                  <a:lnTo>
                    <a:pt x="174696" y="139700"/>
                  </a:lnTo>
                  <a:lnTo>
                    <a:pt x="154204" y="139700"/>
                  </a:lnTo>
                  <a:lnTo>
                    <a:pt x="154141" y="152400"/>
                  </a:lnTo>
                  <a:lnTo>
                    <a:pt x="153712" y="165100"/>
                  </a:lnTo>
                  <a:lnTo>
                    <a:pt x="153628" y="177800"/>
                  </a:lnTo>
                  <a:lnTo>
                    <a:pt x="153545" y="190500"/>
                  </a:lnTo>
                  <a:lnTo>
                    <a:pt x="153136" y="203200"/>
                  </a:lnTo>
                  <a:lnTo>
                    <a:pt x="153052" y="215900"/>
                  </a:lnTo>
                  <a:lnTo>
                    <a:pt x="152969" y="228600"/>
                  </a:lnTo>
                  <a:lnTo>
                    <a:pt x="152539" y="254000"/>
                  </a:lnTo>
                  <a:lnTo>
                    <a:pt x="152424" y="266700"/>
                  </a:lnTo>
                  <a:lnTo>
                    <a:pt x="152309" y="279400"/>
                  </a:lnTo>
                  <a:lnTo>
                    <a:pt x="152194" y="292100"/>
                  </a:lnTo>
                  <a:lnTo>
                    <a:pt x="151890" y="317500"/>
                  </a:lnTo>
                  <a:lnTo>
                    <a:pt x="151524" y="330200"/>
                  </a:lnTo>
                  <a:lnTo>
                    <a:pt x="140425" y="330200"/>
                  </a:lnTo>
                  <a:lnTo>
                    <a:pt x="137807" y="342900"/>
                  </a:lnTo>
                  <a:lnTo>
                    <a:pt x="991184" y="342900"/>
                  </a:lnTo>
                  <a:lnTo>
                    <a:pt x="961656" y="317500"/>
                  </a:lnTo>
                  <a:lnTo>
                    <a:pt x="932631" y="304800"/>
                  </a:lnTo>
                  <a:lnTo>
                    <a:pt x="908747" y="304800"/>
                  </a:lnTo>
                  <a:lnTo>
                    <a:pt x="897585" y="292100"/>
                  </a:lnTo>
                  <a:lnTo>
                    <a:pt x="865450" y="292100"/>
                  </a:lnTo>
                  <a:lnTo>
                    <a:pt x="846225" y="279400"/>
                  </a:lnTo>
                  <a:lnTo>
                    <a:pt x="803902" y="279400"/>
                  </a:lnTo>
                  <a:lnTo>
                    <a:pt x="782646" y="266700"/>
                  </a:lnTo>
                  <a:lnTo>
                    <a:pt x="761934" y="266700"/>
                  </a:lnTo>
                  <a:lnTo>
                    <a:pt x="742637" y="254000"/>
                  </a:lnTo>
                  <a:lnTo>
                    <a:pt x="692209" y="254000"/>
                  </a:lnTo>
                  <a:lnTo>
                    <a:pt x="682607" y="241300"/>
                  </a:lnTo>
                  <a:lnTo>
                    <a:pt x="678555" y="241300"/>
                  </a:lnTo>
                  <a:lnTo>
                    <a:pt x="674503" y="228600"/>
                  </a:lnTo>
                  <a:lnTo>
                    <a:pt x="667833" y="215900"/>
                  </a:lnTo>
                  <a:lnTo>
                    <a:pt x="663801" y="203200"/>
                  </a:lnTo>
                  <a:lnTo>
                    <a:pt x="661225" y="203200"/>
                  </a:lnTo>
                  <a:lnTo>
                    <a:pt x="658273" y="190500"/>
                  </a:lnTo>
                  <a:lnTo>
                    <a:pt x="643038" y="190500"/>
                  </a:lnTo>
                  <a:lnTo>
                    <a:pt x="640703" y="177800"/>
                  </a:lnTo>
                  <a:lnTo>
                    <a:pt x="611866" y="177800"/>
                  </a:lnTo>
                  <a:lnTo>
                    <a:pt x="610609" y="165100"/>
                  </a:lnTo>
                  <a:lnTo>
                    <a:pt x="478320" y="165100"/>
                  </a:lnTo>
                  <a:lnTo>
                    <a:pt x="481378" y="152400"/>
                  </a:lnTo>
                  <a:lnTo>
                    <a:pt x="485409" y="152400"/>
                  </a:lnTo>
                  <a:lnTo>
                    <a:pt x="500979" y="127000"/>
                  </a:lnTo>
                  <a:lnTo>
                    <a:pt x="499304" y="114300"/>
                  </a:lnTo>
                  <a:lnTo>
                    <a:pt x="498759" y="114300"/>
                  </a:lnTo>
                  <a:lnTo>
                    <a:pt x="500330" y="101600"/>
                  </a:lnTo>
                  <a:close/>
                </a:path>
                <a:path w="1490345" h="1498600">
                  <a:moveTo>
                    <a:pt x="531837" y="127000"/>
                  </a:moveTo>
                  <a:lnTo>
                    <a:pt x="528465" y="127000"/>
                  </a:lnTo>
                  <a:lnTo>
                    <a:pt x="533303" y="139700"/>
                  </a:lnTo>
                  <a:lnTo>
                    <a:pt x="527387" y="139700"/>
                  </a:lnTo>
                  <a:lnTo>
                    <a:pt x="520999" y="152400"/>
                  </a:lnTo>
                  <a:lnTo>
                    <a:pt x="491827" y="165100"/>
                  </a:lnTo>
                  <a:lnTo>
                    <a:pt x="572390" y="165100"/>
                  </a:lnTo>
                  <a:lnTo>
                    <a:pt x="549930" y="152400"/>
                  </a:lnTo>
                  <a:lnTo>
                    <a:pt x="531837" y="127000"/>
                  </a:lnTo>
                  <a:close/>
                </a:path>
                <a:path w="1490345" h="1498600">
                  <a:moveTo>
                    <a:pt x="210820" y="114300"/>
                  </a:moveTo>
                  <a:lnTo>
                    <a:pt x="184842" y="114300"/>
                  </a:lnTo>
                  <a:lnTo>
                    <a:pt x="180989" y="127000"/>
                  </a:lnTo>
                  <a:lnTo>
                    <a:pt x="214904" y="127000"/>
                  </a:lnTo>
                  <a:lnTo>
                    <a:pt x="210820" y="114300"/>
                  </a:lnTo>
                  <a:close/>
                </a:path>
                <a:path w="1490345" h="1498600">
                  <a:moveTo>
                    <a:pt x="198349" y="101600"/>
                  </a:moveTo>
                  <a:lnTo>
                    <a:pt x="194978" y="101600"/>
                  </a:lnTo>
                  <a:lnTo>
                    <a:pt x="190988" y="114300"/>
                  </a:lnTo>
                  <a:lnTo>
                    <a:pt x="199857" y="114300"/>
                  </a:lnTo>
                  <a:lnTo>
                    <a:pt x="198349" y="101600"/>
                  </a:lnTo>
                  <a:close/>
                </a:path>
                <a:path w="1490345" h="1498600">
                  <a:moveTo>
                    <a:pt x="531564" y="101600"/>
                  </a:moveTo>
                  <a:lnTo>
                    <a:pt x="516916" y="101600"/>
                  </a:lnTo>
                  <a:lnTo>
                    <a:pt x="517209" y="114300"/>
                  </a:lnTo>
                  <a:lnTo>
                    <a:pt x="520643" y="114300"/>
                  </a:lnTo>
                  <a:lnTo>
                    <a:pt x="531564" y="101600"/>
                  </a:lnTo>
                  <a:close/>
                </a:path>
                <a:path w="1490345" h="1498600">
                  <a:moveTo>
                    <a:pt x="420269" y="63500"/>
                  </a:moveTo>
                  <a:lnTo>
                    <a:pt x="413338" y="63500"/>
                  </a:lnTo>
                  <a:lnTo>
                    <a:pt x="401171" y="76200"/>
                  </a:lnTo>
                  <a:lnTo>
                    <a:pt x="382375" y="88900"/>
                  </a:lnTo>
                  <a:lnTo>
                    <a:pt x="370386" y="101600"/>
                  </a:lnTo>
                  <a:lnTo>
                    <a:pt x="503073" y="101600"/>
                  </a:lnTo>
                  <a:lnTo>
                    <a:pt x="507576" y="88900"/>
                  </a:lnTo>
                  <a:lnTo>
                    <a:pt x="511607" y="88900"/>
                  </a:lnTo>
                  <a:lnTo>
                    <a:pt x="517827" y="76200"/>
                  </a:lnTo>
                  <a:lnTo>
                    <a:pt x="418427" y="76200"/>
                  </a:lnTo>
                  <a:lnTo>
                    <a:pt x="420269" y="63500"/>
                  </a:lnTo>
                  <a:close/>
                </a:path>
                <a:path w="1490345" h="1498600">
                  <a:moveTo>
                    <a:pt x="568422" y="76200"/>
                  </a:moveTo>
                  <a:lnTo>
                    <a:pt x="543082" y="76200"/>
                  </a:lnTo>
                  <a:lnTo>
                    <a:pt x="540245" y="88900"/>
                  </a:lnTo>
                  <a:lnTo>
                    <a:pt x="521785" y="101600"/>
                  </a:lnTo>
                  <a:lnTo>
                    <a:pt x="544925" y="101600"/>
                  </a:lnTo>
                  <a:lnTo>
                    <a:pt x="548129" y="88900"/>
                  </a:lnTo>
                  <a:lnTo>
                    <a:pt x="564485" y="88900"/>
                  </a:lnTo>
                  <a:lnTo>
                    <a:pt x="568422" y="76200"/>
                  </a:lnTo>
                  <a:close/>
                </a:path>
                <a:path w="1490345" h="1498600">
                  <a:moveTo>
                    <a:pt x="520455" y="63500"/>
                  </a:moveTo>
                  <a:lnTo>
                    <a:pt x="443714" y="63500"/>
                  </a:lnTo>
                  <a:lnTo>
                    <a:pt x="439850" y="76200"/>
                  </a:lnTo>
                  <a:lnTo>
                    <a:pt x="521711" y="76200"/>
                  </a:lnTo>
                  <a:lnTo>
                    <a:pt x="520455" y="63500"/>
                  </a:lnTo>
                  <a:close/>
                </a:path>
                <a:path w="1490345" h="1498600">
                  <a:moveTo>
                    <a:pt x="518863" y="50800"/>
                  </a:moveTo>
                  <a:lnTo>
                    <a:pt x="459713" y="50800"/>
                  </a:lnTo>
                  <a:lnTo>
                    <a:pt x="457012" y="63500"/>
                  </a:lnTo>
                  <a:lnTo>
                    <a:pt x="519858" y="63500"/>
                  </a:lnTo>
                  <a:lnTo>
                    <a:pt x="518863" y="50800"/>
                  </a:lnTo>
                  <a:close/>
                </a:path>
                <a:path w="1490345" h="1498600">
                  <a:moveTo>
                    <a:pt x="537899" y="50800"/>
                  </a:moveTo>
                  <a:lnTo>
                    <a:pt x="530653" y="50800"/>
                  </a:lnTo>
                  <a:lnTo>
                    <a:pt x="533156" y="63500"/>
                  </a:lnTo>
                  <a:lnTo>
                    <a:pt x="537899" y="50800"/>
                  </a:lnTo>
                  <a:close/>
                </a:path>
                <a:path w="1490345" h="1498600">
                  <a:moveTo>
                    <a:pt x="564380" y="50800"/>
                  </a:moveTo>
                  <a:lnTo>
                    <a:pt x="549040" y="50800"/>
                  </a:lnTo>
                  <a:lnTo>
                    <a:pt x="551145" y="63500"/>
                  </a:lnTo>
                  <a:lnTo>
                    <a:pt x="564380" y="50800"/>
                  </a:lnTo>
                  <a:close/>
                </a:path>
                <a:path w="1490345" h="1498600">
                  <a:moveTo>
                    <a:pt x="575186" y="50800"/>
                  </a:moveTo>
                  <a:lnTo>
                    <a:pt x="568610" y="50800"/>
                  </a:lnTo>
                  <a:lnTo>
                    <a:pt x="572778" y="63500"/>
                  </a:lnTo>
                  <a:lnTo>
                    <a:pt x="576296" y="63500"/>
                  </a:lnTo>
                  <a:lnTo>
                    <a:pt x="575186" y="50800"/>
                  </a:lnTo>
                  <a:close/>
                </a:path>
                <a:path w="1490345" h="1498600">
                  <a:moveTo>
                    <a:pt x="506686" y="38100"/>
                  </a:moveTo>
                  <a:lnTo>
                    <a:pt x="494749" y="38100"/>
                  </a:lnTo>
                  <a:lnTo>
                    <a:pt x="494047" y="50800"/>
                  </a:lnTo>
                  <a:lnTo>
                    <a:pt x="507094" y="50800"/>
                  </a:lnTo>
                  <a:lnTo>
                    <a:pt x="506686" y="38100"/>
                  </a:lnTo>
                  <a:close/>
                </a:path>
                <a:path w="1490345" h="1498600">
                  <a:moveTo>
                    <a:pt x="530486" y="38100"/>
                  </a:moveTo>
                  <a:lnTo>
                    <a:pt x="527114" y="38100"/>
                  </a:lnTo>
                  <a:lnTo>
                    <a:pt x="526172" y="50800"/>
                  </a:lnTo>
                  <a:lnTo>
                    <a:pt x="534842" y="50800"/>
                  </a:lnTo>
                  <a:lnTo>
                    <a:pt x="530486" y="38100"/>
                  </a:lnTo>
                  <a:close/>
                </a:path>
                <a:path w="1490345" h="1498600">
                  <a:moveTo>
                    <a:pt x="581312" y="38100"/>
                  </a:moveTo>
                  <a:lnTo>
                    <a:pt x="577584" y="38100"/>
                  </a:lnTo>
                  <a:lnTo>
                    <a:pt x="568024" y="50800"/>
                  </a:lnTo>
                  <a:lnTo>
                    <a:pt x="581176" y="50800"/>
                  </a:lnTo>
                  <a:lnTo>
                    <a:pt x="581312" y="38100"/>
                  </a:lnTo>
                  <a:close/>
                </a:path>
                <a:path w="1490345" h="1498600">
                  <a:moveTo>
                    <a:pt x="481493" y="25400"/>
                  </a:moveTo>
                  <a:lnTo>
                    <a:pt x="478728" y="25400"/>
                  </a:lnTo>
                  <a:lnTo>
                    <a:pt x="471786" y="38100"/>
                  </a:lnTo>
                  <a:lnTo>
                    <a:pt x="485168" y="38100"/>
                  </a:lnTo>
                  <a:lnTo>
                    <a:pt x="481493" y="25400"/>
                  </a:lnTo>
                  <a:close/>
                </a:path>
                <a:path w="1490345" h="1498600">
                  <a:moveTo>
                    <a:pt x="610871" y="0"/>
                  </a:moveTo>
                  <a:lnTo>
                    <a:pt x="603311" y="0"/>
                  </a:lnTo>
                  <a:lnTo>
                    <a:pt x="598327" y="12700"/>
                  </a:lnTo>
                  <a:lnTo>
                    <a:pt x="595552" y="25400"/>
                  </a:lnTo>
                  <a:lnTo>
                    <a:pt x="610358" y="25400"/>
                  </a:lnTo>
                  <a:lnTo>
                    <a:pt x="609227" y="12700"/>
                  </a:lnTo>
                  <a:lnTo>
                    <a:pt x="610745" y="12700"/>
                  </a:lnTo>
                  <a:lnTo>
                    <a:pt x="610871" y="0"/>
                  </a:lnTo>
                  <a:close/>
                </a:path>
                <a:path w="1490345" h="1498600">
                  <a:moveTo>
                    <a:pt x="1467452" y="518357"/>
                  </a:moveTo>
                  <a:lnTo>
                    <a:pt x="1465243" y="520692"/>
                  </a:lnTo>
                  <a:lnTo>
                    <a:pt x="1464070" y="525875"/>
                  </a:lnTo>
                  <a:lnTo>
                    <a:pt x="1463641" y="531173"/>
                  </a:lnTo>
                  <a:lnTo>
                    <a:pt x="1464981" y="539341"/>
                  </a:lnTo>
                  <a:lnTo>
                    <a:pt x="1464185" y="542576"/>
                  </a:lnTo>
                  <a:lnTo>
                    <a:pt x="1460939" y="545801"/>
                  </a:lnTo>
                  <a:lnTo>
                    <a:pt x="1463337" y="547257"/>
                  </a:lnTo>
                  <a:lnTo>
                    <a:pt x="1466374" y="547005"/>
                  </a:lnTo>
                  <a:lnTo>
                    <a:pt x="1472583" y="545498"/>
                  </a:lnTo>
                  <a:lnTo>
                    <a:pt x="1487457" y="545498"/>
                  </a:lnTo>
                  <a:lnTo>
                    <a:pt x="1486813" y="543885"/>
                  </a:lnTo>
                  <a:lnTo>
                    <a:pt x="1486164" y="542576"/>
                  </a:lnTo>
                  <a:lnTo>
                    <a:pt x="1488090" y="537425"/>
                  </a:lnTo>
                  <a:lnTo>
                    <a:pt x="1490059" y="531770"/>
                  </a:lnTo>
                  <a:lnTo>
                    <a:pt x="1490006" y="526231"/>
                  </a:lnTo>
                  <a:lnTo>
                    <a:pt x="1488953" y="524891"/>
                  </a:lnTo>
                  <a:lnTo>
                    <a:pt x="1473504" y="524891"/>
                  </a:lnTo>
                  <a:lnTo>
                    <a:pt x="1470018" y="520828"/>
                  </a:lnTo>
                  <a:lnTo>
                    <a:pt x="1467452" y="518357"/>
                  </a:lnTo>
                  <a:close/>
                </a:path>
                <a:path w="1490345" h="1498600">
                  <a:moveTo>
                    <a:pt x="1487457" y="545498"/>
                  </a:moveTo>
                  <a:lnTo>
                    <a:pt x="1472583" y="545498"/>
                  </a:lnTo>
                  <a:lnTo>
                    <a:pt x="1488059" y="547005"/>
                  </a:lnTo>
                  <a:lnTo>
                    <a:pt x="1487578" y="545801"/>
                  </a:lnTo>
                  <a:lnTo>
                    <a:pt x="1487457" y="545498"/>
                  </a:lnTo>
                  <a:close/>
                </a:path>
                <a:path w="1490345" h="1498600">
                  <a:moveTo>
                    <a:pt x="1487043" y="522462"/>
                  </a:moveTo>
                  <a:lnTo>
                    <a:pt x="1482234" y="522462"/>
                  </a:lnTo>
                  <a:lnTo>
                    <a:pt x="1477839" y="524231"/>
                  </a:lnTo>
                  <a:lnTo>
                    <a:pt x="1473504" y="524891"/>
                  </a:lnTo>
                  <a:lnTo>
                    <a:pt x="1488953" y="524891"/>
                  </a:lnTo>
                  <a:lnTo>
                    <a:pt x="1487043" y="522462"/>
                  </a:lnTo>
                  <a:close/>
                </a:path>
              </a:pathLst>
            </a:custGeom>
            <a:solidFill>
              <a:srgbClr val="00A0DC"/>
            </a:solidFill>
          </p:spPr>
          <p:txBody>
            <a:bodyPr wrap="square" lIns="0" tIns="0" rIns="0" bIns="0" rtlCol="0"/>
            <a:lstStyle/>
            <a:p>
              <a:pPr defTabSz="554492"/>
              <a:endParaRPr sz="1092" kern="0">
                <a:solidFill>
                  <a:sysClr val="windowText" lastClr="000000"/>
                </a:solidFill>
              </a:endParaRPr>
            </a:p>
          </p:txBody>
        </p:sp>
        <p:sp>
          <p:nvSpPr>
            <p:cNvPr id="237" name="object 237"/>
            <p:cNvSpPr/>
            <p:nvPr/>
          </p:nvSpPr>
          <p:spPr>
            <a:xfrm>
              <a:off x="3367925" y="4393164"/>
              <a:ext cx="532765" cy="412115"/>
            </a:xfrm>
            <a:custGeom>
              <a:avLst/>
              <a:gdLst/>
              <a:ahLst/>
              <a:cxnLst/>
              <a:rect l="l" t="t" r="r" b="b"/>
              <a:pathLst>
                <a:path w="532764" h="412114">
                  <a:moveTo>
                    <a:pt x="272618" y="291325"/>
                  </a:moveTo>
                  <a:lnTo>
                    <a:pt x="262470" y="242582"/>
                  </a:lnTo>
                  <a:lnTo>
                    <a:pt x="213677" y="198374"/>
                  </a:lnTo>
                  <a:lnTo>
                    <a:pt x="213677" y="197243"/>
                  </a:lnTo>
                  <a:lnTo>
                    <a:pt x="247827" y="165506"/>
                  </a:lnTo>
                  <a:lnTo>
                    <a:pt x="259016" y="111086"/>
                  </a:lnTo>
                  <a:lnTo>
                    <a:pt x="255651" y="90131"/>
                  </a:lnTo>
                  <a:lnTo>
                    <a:pt x="252044" y="67665"/>
                  </a:lnTo>
                  <a:lnTo>
                    <a:pt x="229616" y="32385"/>
                  </a:lnTo>
                  <a:lnTo>
                    <a:pt x="189433" y="8674"/>
                  </a:lnTo>
                  <a:lnTo>
                    <a:pt x="163220" y="4902"/>
                  </a:lnTo>
                  <a:lnTo>
                    <a:pt x="163220" y="283387"/>
                  </a:lnTo>
                  <a:lnTo>
                    <a:pt x="162128" y="302831"/>
                  </a:lnTo>
                  <a:lnTo>
                    <a:pt x="158330" y="315201"/>
                  </a:lnTo>
                  <a:lnTo>
                    <a:pt x="151028" y="321729"/>
                  </a:lnTo>
                  <a:lnTo>
                    <a:pt x="139420" y="323634"/>
                  </a:lnTo>
                  <a:lnTo>
                    <a:pt x="108254" y="323634"/>
                  </a:lnTo>
                  <a:lnTo>
                    <a:pt x="108254" y="242582"/>
                  </a:lnTo>
                  <a:lnTo>
                    <a:pt x="139420" y="242582"/>
                  </a:lnTo>
                  <a:lnTo>
                    <a:pt x="151511" y="243865"/>
                  </a:lnTo>
                  <a:lnTo>
                    <a:pt x="158762" y="249389"/>
                  </a:lnTo>
                  <a:lnTo>
                    <a:pt x="162293" y="261708"/>
                  </a:lnTo>
                  <a:lnTo>
                    <a:pt x="163220" y="283387"/>
                  </a:lnTo>
                  <a:lnTo>
                    <a:pt x="163220" y="4902"/>
                  </a:lnTo>
                  <a:lnTo>
                    <a:pt x="158127" y="4165"/>
                  </a:lnTo>
                  <a:lnTo>
                    <a:pt x="158127" y="125831"/>
                  </a:lnTo>
                  <a:lnTo>
                    <a:pt x="157022" y="144221"/>
                  </a:lnTo>
                  <a:lnTo>
                    <a:pt x="153162" y="156502"/>
                  </a:lnTo>
                  <a:lnTo>
                    <a:pt x="145694" y="163372"/>
                  </a:lnTo>
                  <a:lnTo>
                    <a:pt x="133756" y="165506"/>
                  </a:lnTo>
                  <a:lnTo>
                    <a:pt x="108254" y="165506"/>
                  </a:lnTo>
                  <a:lnTo>
                    <a:pt x="108254" y="90131"/>
                  </a:lnTo>
                  <a:lnTo>
                    <a:pt x="133756" y="90131"/>
                  </a:lnTo>
                  <a:lnTo>
                    <a:pt x="145694" y="91478"/>
                  </a:lnTo>
                  <a:lnTo>
                    <a:pt x="153162" y="96710"/>
                  </a:lnTo>
                  <a:lnTo>
                    <a:pt x="157022" y="107581"/>
                  </a:lnTo>
                  <a:lnTo>
                    <a:pt x="158127" y="125831"/>
                  </a:lnTo>
                  <a:lnTo>
                    <a:pt x="158127" y="4165"/>
                  </a:lnTo>
                  <a:lnTo>
                    <a:pt x="129222" y="0"/>
                  </a:lnTo>
                  <a:lnTo>
                    <a:pt x="0" y="0"/>
                  </a:lnTo>
                  <a:lnTo>
                    <a:pt x="0" y="410908"/>
                  </a:lnTo>
                  <a:lnTo>
                    <a:pt x="145656" y="410908"/>
                  </a:lnTo>
                  <a:lnTo>
                    <a:pt x="207340" y="402183"/>
                  </a:lnTo>
                  <a:lnTo>
                    <a:pt x="246329" y="377685"/>
                  </a:lnTo>
                  <a:lnTo>
                    <a:pt x="266725" y="339902"/>
                  </a:lnTo>
                  <a:lnTo>
                    <a:pt x="268693" y="323634"/>
                  </a:lnTo>
                  <a:lnTo>
                    <a:pt x="272618" y="291325"/>
                  </a:lnTo>
                  <a:close/>
                </a:path>
                <a:path w="532764" h="412114">
                  <a:moveTo>
                    <a:pt x="532752" y="320052"/>
                  </a:moveTo>
                  <a:lnTo>
                    <a:pt x="413727" y="320052"/>
                  </a:lnTo>
                  <a:lnTo>
                    <a:pt x="413727" y="241312"/>
                  </a:lnTo>
                  <a:lnTo>
                    <a:pt x="495350" y="241312"/>
                  </a:lnTo>
                  <a:lnTo>
                    <a:pt x="495350" y="160032"/>
                  </a:lnTo>
                  <a:lnTo>
                    <a:pt x="413727" y="160032"/>
                  </a:lnTo>
                  <a:lnTo>
                    <a:pt x="413727" y="92722"/>
                  </a:lnTo>
                  <a:lnTo>
                    <a:pt x="529348" y="92722"/>
                  </a:lnTo>
                  <a:lnTo>
                    <a:pt x="529348" y="12"/>
                  </a:lnTo>
                  <a:lnTo>
                    <a:pt x="302641" y="12"/>
                  </a:lnTo>
                  <a:lnTo>
                    <a:pt x="302641" y="92722"/>
                  </a:lnTo>
                  <a:lnTo>
                    <a:pt x="302641" y="160032"/>
                  </a:lnTo>
                  <a:lnTo>
                    <a:pt x="302641" y="241312"/>
                  </a:lnTo>
                  <a:lnTo>
                    <a:pt x="302641" y="320052"/>
                  </a:lnTo>
                  <a:lnTo>
                    <a:pt x="302641" y="411492"/>
                  </a:lnTo>
                  <a:lnTo>
                    <a:pt x="532752" y="411492"/>
                  </a:lnTo>
                  <a:lnTo>
                    <a:pt x="532752" y="320052"/>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pic>
          <p:nvPicPr>
            <p:cNvPr id="238" name="object 238"/>
            <p:cNvPicPr/>
            <p:nvPr/>
          </p:nvPicPr>
          <p:blipFill>
            <a:blip r:embed="rId63" cstate="print"/>
            <a:stretch>
              <a:fillRect/>
            </a:stretch>
          </p:blipFill>
          <p:spPr>
            <a:xfrm>
              <a:off x="3367929" y="4839750"/>
              <a:ext cx="342092" cy="125729"/>
            </a:xfrm>
            <a:prstGeom prst="rect">
              <a:avLst/>
            </a:prstGeom>
          </p:spPr>
        </p:pic>
        <p:pic>
          <p:nvPicPr>
            <p:cNvPr id="239" name="object 239"/>
            <p:cNvPicPr/>
            <p:nvPr/>
          </p:nvPicPr>
          <p:blipFill>
            <a:blip r:embed="rId64" cstate="print"/>
            <a:stretch>
              <a:fillRect/>
            </a:stretch>
          </p:blipFill>
          <p:spPr>
            <a:xfrm>
              <a:off x="3733875" y="4838021"/>
              <a:ext cx="166808" cy="128770"/>
            </a:xfrm>
            <a:prstGeom prst="rect">
              <a:avLst/>
            </a:prstGeom>
          </p:spPr>
        </p:pic>
        <p:sp>
          <p:nvSpPr>
            <p:cNvPr id="240" name="object 240"/>
            <p:cNvSpPr/>
            <p:nvPr/>
          </p:nvSpPr>
          <p:spPr>
            <a:xfrm>
              <a:off x="3367925" y="5000770"/>
              <a:ext cx="532765" cy="414655"/>
            </a:xfrm>
            <a:custGeom>
              <a:avLst/>
              <a:gdLst/>
              <a:ahLst/>
              <a:cxnLst/>
              <a:rect l="l" t="t" r="r" b="b"/>
              <a:pathLst>
                <a:path w="532764" h="414654">
                  <a:moveTo>
                    <a:pt x="231698" y="321310"/>
                  </a:moveTo>
                  <a:lnTo>
                    <a:pt x="111861" y="321310"/>
                  </a:lnTo>
                  <a:lnTo>
                    <a:pt x="111861" y="242570"/>
                  </a:lnTo>
                  <a:lnTo>
                    <a:pt x="194030" y="242570"/>
                  </a:lnTo>
                  <a:lnTo>
                    <a:pt x="194030" y="161290"/>
                  </a:lnTo>
                  <a:lnTo>
                    <a:pt x="111861" y="161290"/>
                  </a:lnTo>
                  <a:lnTo>
                    <a:pt x="111861" y="93980"/>
                  </a:lnTo>
                  <a:lnTo>
                    <a:pt x="228269" y="93980"/>
                  </a:lnTo>
                  <a:lnTo>
                    <a:pt x="228269" y="0"/>
                  </a:lnTo>
                  <a:lnTo>
                    <a:pt x="0" y="0"/>
                  </a:lnTo>
                  <a:lnTo>
                    <a:pt x="0" y="93980"/>
                  </a:lnTo>
                  <a:lnTo>
                    <a:pt x="0" y="161290"/>
                  </a:lnTo>
                  <a:lnTo>
                    <a:pt x="0" y="242570"/>
                  </a:lnTo>
                  <a:lnTo>
                    <a:pt x="0" y="321310"/>
                  </a:lnTo>
                  <a:lnTo>
                    <a:pt x="0" y="414020"/>
                  </a:lnTo>
                  <a:lnTo>
                    <a:pt x="231698" y="414020"/>
                  </a:lnTo>
                  <a:lnTo>
                    <a:pt x="231698" y="321310"/>
                  </a:lnTo>
                  <a:close/>
                </a:path>
                <a:path w="532764" h="414654">
                  <a:moveTo>
                    <a:pt x="532752" y="25"/>
                  </a:moveTo>
                  <a:lnTo>
                    <a:pt x="291642" y="25"/>
                  </a:lnTo>
                  <a:lnTo>
                    <a:pt x="291642" y="92735"/>
                  </a:lnTo>
                  <a:lnTo>
                    <a:pt x="356552" y="92735"/>
                  </a:lnTo>
                  <a:lnTo>
                    <a:pt x="356552" y="321335"/>
                  </a:lnTo>
                  <a:lnTo>
                    <a:pt x="291642" y="321335"/>
                  </a:lnTo>
                  <a:lnTo>
                    <a:pt x="291642" y="414045"/>
                  </a:lnTo>
                  <a:lnTo>
                    <a:pt x="532752" y="414045"/>
                  </a:lnTo>
                  <a:lnTo>
                    <a:pt x="532752" y="321335"/>
                  </a:lnTo>
                  <a:lnTo>
                    <a:pt x="467829" y="321335"/>
                  </a:lnTo>
                  <a:lnTo>
                    <a:pt x="467829" y="92735"/>
                  </a:lnTo>
                  <a:lnTo>
                    <a:pt x="532752" y="92735"/>
                  </a:lnTo>
                  <a:lnTo>
                    <a:pt x="532752" y="25"/>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grpSp>
      <p:grpSp>
        <p:nvGrpSpPr>
          <p:cNvPr id="241" name="object 241">
            <a:extLst>
              <a:ext uri="{C183D7F6-B498-43B3-948B-1728B52AA6E4}">
                <adec:decorative xmlns:adec="http://schemas.microsoft.com/office/drawing/2017/decorative" val="1"/>
              </a:ext>
            </a:extLst>
          </p:cNvPr>
          <p:cNvGrpSpPr/>
          <p:nvPr/>
        </p:nvGrpSpPr>
        <p:grpSpPr>
          <a:xfrm>
            <a:off x="778925" y="2439107"/>
            <a:ext cx="620723" cy="909523"/>
            <a:chOff x="1283799" y="4022269"/>
            <a:chExt cx="1023619" cy="1499870"/>
          </a:xfrm>
        </p:grpSpPr>
        <p:sp>
          <p:nvSpPr>
            <p:cNvPr id="242" name="object 242"/>
            <p:cNvSpPr/>
            <p:nvPr/>
          </p:nvSpPr>
          <p:spPr>
            <a:xfrm>
              <a:off x="1283799" y="4022269"/>
              <a:ext cx="1023619" cy="1499870"/>
            </a:xfrm>
            <a:custGeom>
              <a:avLst/>
              <a:gdLst/>
              <a:ahLst/>
              <a:cxnLst/>
              <a:rect l="l" t="t" r="r" b="b"/>
              <a:pathLst>
                <a:path w="1023619" h="1499870">
                  <a:moveTo>
                    <a:pt x="18533" y="0"/>
                  </a:moveTo>
                  <a:lnTo>
                    <a:pt x="8460" y="349874"/>
                  </a:lnTo>
                  <a:lnTo>
                    <a:pt x="0" y="638137"/>
                  </a:lnTo>
                  <a:lnTo>
                    <a:pt x="77547" y="710198"/>
                  </a:lnTo>
                  <a:lnTo>
                    <a:pt x="155712" y="781976"/>
                  </a:lnTo>
                  <a:lnTo>
                    <a:pt x="234495" y="853523"/>
                  </a:lnTo>
                  <a:lnTo>
                    <a:pt x="313854" y="924652"/>
                  </a:lnTo>
                  <a:lnTo>
                    <a:pt x="344984" y="954557"/>
                  </a:lnTo>
                  <a:lnTo>
                    <a:pt x="407704" y="1014293"/>
                  </a:lnTo>
                  <a:lnTo>
                    <a:pt x="439274" y="1043968"/>
                  </a:lnTo>
                  <a:lnTo>
                    <a:pt x="470718" y="1073831"/>
                  </a:lnTo>
                  <a:lnTo>
                    <a:pt x="534182" y="1133138"/>
                  </a:lnTo>
                  <a:lnTo>
                    <a:pt x="566234" y="1162739"/>
                  </a:lnTo>
                  <a:lnTo>
                    <a:pt x="594170" y="1189743"/>
                  </a:lnTo>
                  <a:lnTo>
                    <a:pt x="678764" y="1270746"/>
                  </a:lnTo>
                  <a:lnTo>
                    <a:pt x="763934" y="1351351"/>
                  </a:lnTo>
                  <a:lnTo>
                    <a:pt x="824760" y="1408145"/>
                  </a:lnTo>
                  <a:lnTo>
                    <a:pt x="892642" y="1469850"/>
                  </a:lnTo>
                  <a:lnTo>
                    <a:pt x="926212" y="1499870"/>
                  </a:lnTo>
                  <a:lnTo>
                    <a:pt x="926003" y="1497462"/>
                  </a:lnTo>
                  <a:lnTo>
                    <a:pt x="924128" y="1490457"/>
                  </a:lnTo>
                  <a:lnTo>
                    <a:pt x="928149" y="1484991"/>
                  </a:lnTo>
                  <a:lnTo>
                    <a:pt x="928788" y="1482792"/>
                  </a:lnTo>
                  <a:lnTo>
                    <a:pt x="928034" y="1480007"/>
                  </a:lnTo>
                  <a:lnTo>
                    <a:pt x="924694" y="1476133"/>
                  </a:lnTo>
                  <a:lnTo>
                    <a:pt x="923741" y="1474154"/>
                  </a:lnTo>
                  <a:lnTo>
                    <a:pt x="924265" y="1471169"/>
                  </a:lnTo>
                  <a:lnTo>
                    <a:pt x="926086" y="1470405"/>
                  </a:lnTo>
                  <a:lnTo>
                    <a:pt x="928505" y="1470363"/>
                  </a:lnTo>
                  <a:lnTo>
                    <a:pt x="930987" y="1469662"/>
                  </a:lnTo>
                  <a:lnTo>
                    <a:pt x="933112" y="1468688"/>
                  </a:lnTo>
                  <a:lnTo>
                    <a:pt x="933804" y="1467934"/>
                  </a:lnTo>
                  <a:lnTo>
                    <a:pt x="935238" y="1459295"/>
                  </a:lnTo>
                  <a:lnTo>
                    <a:pt x="935353" y="1454730"/>
                  </a:lnTo>
                  <a:lnTo>
                    <a:pt x="934212" y="1446175"/>
                  </a:lnTo>
                  <a:lnTo>
                    <a:pt x="931657" y="1435862"/>
                  </a:lnTo>
                  <a:lnTo>
                    <a:pt x="931154" y="1430448"/>
                  </a:lnTo>
                  <a:lnTo>
                    <a:pt x="931238" y="1424595"/>
                  </a:lnTo>
                  <a:lnTo>
                    <a:pt x="929490" y="1419516"/>
                  </a:lnTo>
                  <a:lnTo>
                    <a:pt x="923751" y="1408428"/>
                  </a:lnTo>
                  <a:lnTo>
                    <a:pt x="917165" y="1389664"/>
                  </a:lnTo>
                  <a:lnTo>
                    <a:pt x="920568" y="1379099"/>
                  </a:lnTo>
                  <a:lnTo>
                    <a:pt x="919301" y="1369738"/>
                  </a:lnTo>
                  <a:lnTo>
                    <a:pt x="920704" y="1365141"/>
                  </a:lnTo>
                  <a:lnTo>
                    <a:pt x="912935" y="1346095"/>
                  </a:lnTo>
                  <a:lnTo>
                    <a:pt x="911972" y="1341875"/>
                  </a:lnTo>
                  <a:lnTo>
                    <a:pt x="911396" y="1335969"/>
                  </a:lnTo>
                  <a:lnTo>
                    <a:pt x="911354" y="1323991"/>
                  </a:lnTo>
                  <a:lnTo>
                    <a:pt x="912150" y="1320797"/>
                  </a:lnTo>
                  <a:lnTo>
                    <a:pt x="915207" y="1315310"/>
                  </a:lnTo>
                  <a:lnTo>
                    <a:pt x="915783" y="1312776"/>
                  </a:lnTo>
                  <a:lnTo>
                    <a:pt x="915427" y="1310410"/>
                  </a:lnTo>
                  <a:lnTo>
                    <a:pt x="914328" y="1308473"/>
                  </a:lnTo>
                  <a:lnTo>
                    <a:pt x="907155" y="1299688"/>
                  </a:lnTo>
                  <a:lnTo>
                    <a:pt x="904454" y="1294756"/>
                  </a:lnTo>
                  <a:lnTo>
                    <a:pt x="902611" y="1289049"/>
                  </a:lnTo>
                  <a:lnTo>
                    <a:pt x="902192" y="1283112"/>
                  </a:lnTo>
                  <a:lnTo>
                    <a:pt x="905103" y="1279908"/>
                  </a:lnTo>
                  <a:lnTo>
                    <a:pt x="905878" y="1277531"/>
                  </a:lnTo>
                  <a:lnTo>
                    <a:pt x="905825" y="1275113"/>
                  </a:lnTo>
                  <a:lnTo>
                    <a:pt x="905239" y="1270191"/>
                  </a:lnTo>
                  <a:lnTo>
                    <a:pt x="905197" y="1267772"/>
                  </a:lnTo>
                  <a:lnTo>
                    <a:pt x="905396" y="1265940"/>
                  </a:lnTo>
                  <a:lnTo>
                    <a:pt x="907103" y="1263259"/>
                  </a:lnTo>
                  <a:lnTo>
                    <a:pt x="908485" y="1261741"/>
                  </a:lnTo>
                  <a:lnTo>
                    <a:pt x="914370" y="1258904"/>
                  </a:lnTo>
                  <a:lnTo>
                    <a:pt x="919971" y="1255302"/>
                  </a:lnTo>
                  <a:lnTo>
                    <a:pt x="930065" y="1252464"/>
                  </a:lnTo>
                  <a:lnTo>
                    <a:pt x="932788" y="1251239"/>
                  </a:lnTo>
                  <a:lnTo>
                    <a:pt x="934191" y="1250862"/>
                  </a:lnTo>
                  <a:lnTo>
                    <a:pt x="935824" y="1250935"/>
                  </a:lnTo>
                  <a:lnTo>
                    <a:pt x="945290" y="1253532"/>
                  </a:lnTo>
                  <a:lnTo>
                    <a:pt x="950138" y="1256694"/>
                  </a:lnTo>
                  <a:lnTo>
                    <a:pt x="952525" y="1257459"/>
                  </a:lnTo>
                  <a:lnTo>
                    <a:pt x="954002" y="1257553"/>
                  </a:lnTo>
                  <a:lnTo>
                    <a:pt x="956400" y="1257354"/>
                  </a:lnTo>
                  <a:lnTo>
                    <a:pt x="957457" y="1256862"/>
                  </a:lnTo>
                  <a:lnTo>
                    <a:pt x="961886" y="1254087"/>
                  </a:lnTo>
                  <a:lnTo>
                    <a:pt x="963876" y="1253281"/>
                  </a:lnTo>
                  <a:lnTo>
                    <a:pt x="966242" y="1252925"/>
                  </a:lnTo>
                  <a:lnTo>
                    <a:pt x="967405" y="1253082"/>
                  </a:lnTo>
                  <a:lnTo>
                    <a:pt x="968954" y="1253658"/>
                  </a:lnTo>
                  <a:lnTo>
                    <a:pt x="970546" y="1254548"/>
                  </a:lnTo>
                  <a:lnTo>
                    <a:pt x="974232" y="1258527"/>
                  </a:lnTo>
                  <a:lnTo>
                    <a:pt x="975520" y="1260589"/>
                  </a:lnTo>
                  <a:lnTo>
                    <a:pt x="979771" y="1269333"/>
                  </a:lnTo>
                  <a:lnTo>
                    <a:pt x="981446" y="1271825"/>
                  </a:lnTo>
                  <a:lnTo>
                    <a:pt x="983645" y="1274578"/>
                  </a:lnTo>
                  <a:lnTo>
                    <a:pt x="986975" y="1277301"/>
                  </a:lnTo>
                  <a:lnTo>
                    <a:pt x="991111" y="1278934"/>
                  </a:lnTo>
                  <a:lnTo>
                    <a:pt x="995508" y="1279071"/>
                  </a:lnTo>
                  <a:lnTo>
                    <a:pt x="1004168" y="1277427"/>
                  </a:lnTo>
                  <a:lnTo>
                    <a:pt x="1010105" y="1273940"/>
                  </a:lnTo>
                  <a:lnTo>
                    <a:pt x="1016429" y="1249647"/>
                  </a:lnTo>
                  <a:lnTo>
                    <a:pt x="1019654" y="1245270"/>
                  </a:lnTo>
                  <a:lnTo>
                    <a:pt x="1023120" y="1240360"/>
                  </a:lnTo>
                  <a:lnTo>
                    <a:pt x="1023591" y="1236088"/>
                  </a:lnTo>
                  <a:lnTo>
                    <a:pt x="1004765" y="466624"/>
                  </a:lnTo>
                  <a:lnTo>
                    <a:pt x="996482" y="134435"/>
                  </a:lnTo>
                  <a:lnTo>
                    <a:pt x="993100" y="1989"/>
                  </a:lnTo>
                  <a:lnTo>
                    <a:pt x="932285" y="3497"/>
                  </a:lnTo>
                  <a:lnTo>
                    <a:pt x="841063" y="5277"/>
                  </a:lnTo>
                  <a:lnTo>
                    <a:pt x="719506" y="6827"/>
                  </a:lnTo>
                  <a:lnTo>
                    <a:pt x="567417" y="7706"/>
                  </a:lnTo>
                  <a:lnTo>
                    <a:pt x="476058" y="7559"/>
                  </a:lnTo>
                  <a:lnTo>
                    <a:pt x="384616" y="6931"/>
                  </a:lnTo>
                  <a:lnTo>
                    <a:pt x="262609" y="5476"/>
                  </a:lnTo>
                  <a:lnTo>
                    <a:pt x="171167" y="3727"/>
                  </a:lnTo>
                  <a:lnTo>
                    <a:pt x="79683" y="1664"/>
                  </a:lnTo>
                  <a:lnTo>
                    <a:pt x="18533" y="0"/>
                  </a:lnTo>
                  <a:close/>
                </a:path>
              </a:pathLst>
            </a:custGeom>
            <a:solidFill>
              <a:srgbClr val="00A0DC"/>
            </a:solidFill>
          </p:spPr>
          <p:txBody>
            <a:bodyPr wrap="square" lIns="0" tIns="0" rIns="0" bIns="0" rtlCol="0"/>
            <a:lstStyle/>
            <a:p>
              <a:pPr defTabSz="554492"/>
              <a:endParaRPr sz="1092" kern="0">
                <a:solidFill>
                  <a:sysClr val="windowText" lastClr="000000"/>
                </a:solidFill>
              </a:endParaRPr>
            </a:p>
          </p:txBody>
        </p:sp>
        <p:sp>
          <p:nvSpPr>
            <p:cNvPr id="243" name="object 243"/>
            <p:cNvSpPr/>
            <p:nvPr/>
          </p:nvSpPr>
          <p:spPr>
            <a:xfrm>
              <a:off x="1730349" y="4084237"/>
              <a:ext cx="488950" cy="377190"/>
            </a:xfrm>
            <a:custGeom>
              <a:avLst/>
              <a:gdLst/>
              <a:ahLst/>
              <a:cxnLst/>
              <a:rect l="l" t="t" r="r" b="b"/>
              <a:pathLst>
                <a:path w="488950" h="377189">
                  <a:moveTo>
                    <a:pt x="250139" y="267309"/>
                  </a:moveTo>
                  <a:lnTo>
                    <a:pt x="240842" y="222580"/>
                  </a:lnTo>
                  <a:lnTo>
                    <a:pt x="196062" y="182016"/>
                  </a:lnTo>
                  <a:lnTo>
                    <a:pt x="196062" y="180987"/>
                  </a:lnTo>
                  <a:lnTo>
                    <a:pt x="227406" y="151853"/>
                  </a:lnTo>
                  <a:lnTo>
                    <a:pt x="237667" y="101930"/>
                  </a:lnTo>
                  <a:lnTo>
                    <a:pt x="234581" y="82689"/>
                  </a:lnTo>
                  <a:lnTo>
                    <a:pt x="231267" y="62090"/>
                  </a:lnTo>
                  <a:lnTo>
                    <a:pt x="210693" y="29718"/>
                  </a:lnTo>
                  <a:lnTo>
                    <a:pt x="173824" y="7962"/>
                  </a:lnTo>
                  <a:lnTo>
                    <a:pt x="149783" y="4508"/>
                  </a:lnTo>
                  <a:lnTo>
                    <a:pt x="149783" y="260032"/>
                  </a:lnTo>
                  <a:lnTo>
                    <a:pt x="148780" y="277863"/>
                  </a:lnTo>
                  <a:lnTo>
                    <a:pt x="145300" y="289217"/>
                  </a:lnTo>
                  <a:lnTo>
                    <a:pt x="138595" y="295198"/>
                  </a:lnTo>
                  <a:lnTo>
                    <a:pt x="127939" y="296951"/>
                  </a:lnTo>
                  <a:lnTo>
                    <a:pt x="99326" y="296951"/>
                  </a:lnTo>
                  <a:lnTo>
                    <a:pt x="99326" y="222580"/>
                  </a:lnTo>
                  <a:lnTo>
                    <a:pt x="127939" y="222580"/>
                  </a:lnTo>
                  <a:lnTo>
                    <a:pt x="139026" y="223761"/>
                  </a:lnTo>
                  <a:lnTo>
                    <a:pt x="145681" y="228828"/>
                  </a:lnTo>
                  <a:lnTo>
                    <a:pt x="148932" y="240131"/>
                  </a:lnTo>
                  <a:lnTo>
                    <a:pt x="149783" y="260032"/>
                  </a:lnTo>
                  <a:lnTo>
                    <a:pt x="149783" y="4508"/>
                  </a:lnTo>
                  <a:lnTo>
                    <a:pt x="145097" y="3835"/>
                  </a:lnTo>
                  <a:lnTo>
                    <a:pt x="145097" y="115455"/>
                  </a:lnTo>
                  <a:lnTo>
                    <a:pt x="144094" y="132334"/>
                  </a:lnTo>
                  <a:lnTo>
                    <a:pt x="140550" y="143598"/>
                  </a:lnTo>
                  <a:lnTo>
                    <a:pt x="133692" y="149898"/>
                  </a:lnTo>
                  <a:lnTo>
                    <a:pt x="122732" y="151853"/>
                  </a:lnTo>
                  <a:lnTo>
                    <a:pt x="99326" y="151853"/>
                  </a:lnTo>
                  <a:lnTo>
                    <a:pt x="99326" y="82689"/>
                  </a:lnTo>
                  <a:lnTo>
                    <a:pt x="122732" y="82689"/>
                  </a:lnTo>
                  <a:lnTo>
                    <a:pt x="133692" y="83934"/>
                  </a:lnTo>
                  <a:lnTo>
                    <a:pt x="140550" y="88734"/>
                  </a:lnTo>
                  <a:lnTo>
                    <a:pt x="144094" y="98704"/>
                  </a:lnTo>
                  <a:lnTo>
                    <a:pt x="145097" y="115455"/>
                  </a:lnTo>
                  <a:lnTo>
                    <a:pt x="145097" y="3835"/>
                  </a:lnTo>
                  <a:lnTo>
                    <a:pt x="118579" y="12"/>
                  </a:lnTo>
                  <a:lnTo>
                    <a:pt x="0" y="12"/>
                  </a:lnTo>
                  <a:lnTo>
                    <a:pt x="0" y="377037"/>
                  </a:lnTo>
                  <a:lnTo>
                    <a:pt x="133654" y="377037"/>
                  </a:lnTo>
                  <a:lnTo>
                    <a:pt x="190246" y="369023"/>
                  </a:lnTo>
                  <a:lnTo>
                    <a:pt x="226021" y="346544"/>
                  </a:lnTo>
                  <a:lnTo>
                    <a:pt x="244741" y="311873"/>
                  </a:lnTo>
                  <a:lnTo>
                    <a:pt x="246545" y="296951"/>
                  </a:lnTo>
                  <a:lnTo>
                    <a:pt x="250139" y="267309"/>
                  </a:lnTo>
                  <a:close/>
                </a:path>
                <a:path w="488950" h="377189">
                  <a:moveTo>
                    <a:pt x="488848" y="293370"/>
                  </a:moveTo>
                  <a:lnTo>
                    <a:pt x="379628" y="293370"/>
                  </a:lnTo>
                  <a:lnTo>
                    <a:pt x="379628" y="220980"/>
                  </a:lnTo>
                  <a:lnTo>
                    <a:pt x="454520" y="220980"/>
                  </a:lnTo>
                  <a:lnTo>
                    <a:pt x="454520" y="146050"/>
                  </a:lnTo>
                  <a:lnTo>
                    <a:pt x="379628" y="146050"/>
                  </a:lnTo>
                  <a:lnTo>
                    <a:pt x="379628" y="85090"/>
                  </a:lnTo>
                  <a:lnTo>
                    <a:pt x="485724" y="85090"/>
                  </a:lnTo>
                  <a:lnTo>
                    <a:pt x="485724" y="0"/>
                  </a:lnTo>
                  <a:lnTo>
                    <a:pt x="277710" y="0"/>
                  </a:lnTo>
                  <a:lnTo>
                    <a:pt x="277710" y="85090"/>
                  </a:lnTo>
                  <a:lnTo>
                    <a:pt x="277710" y="146050"/>
                  </a:lnTo>
                  <a:lnTo>
                    <a:pt x="277710" y="220980"/>
                  </a:lnTo>
                  <a:lnTo>
                    <a:pt x="277710" y="293370"/>
                  </a:lnTo>
                  <a:lnTo>
                    <a:pt x="277710" y="377190"/>
                  </a:lnTo>
                  <a:lnTo>
                    <a:pt x="488848" y="377190"/>
                  </a:lnTo>
                  <a:lnTo>
                    <a:pt x="488848" y="293370"/>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pic>
          <p:nvPicPr>
            <p:cNvPr id="244" name="object 244"/>
            <p:cNvPicPr/>
            <p:nvPr/>
          </p:nvPicPr>
          <p:blipFill>
            <a:blip r:embed="rId65" cstate="print"/>
            <a:stretch>
              <a:fillRect/>
            </a:stretch>
          </p:blipFill>
          <p:spPr>
            <a:xfrm>
              <a:off x="1730360" y="4494005"/>
              <a:ext cx="313894" cy="115575"/>
            </a:xfrm>
            <a:prstGeom prst="rect">
              <a:avLst/>
            </a:prstGeom>
          </p:spPr>
        </p:pic>
        <p:pic>
          <p:nvPicPr>
            <p:cNvPr id="245" name="object 245"/>
            <p:cNvPicPr/>
            <p:nvPr/>
          </p:nvPicPr>
          <p:blipFill>
            <a:blip r:embed="rId66" cstate="print"/>
            <a:stretch>
              <a:fillRect/>
            </a:stretch>
          </p:blipFill>
          <p:spPr>
            <a:xfrm>
              <a:off x="2066149" y="4492428"/>
              <a:ext cx="153051" cy="118153"/>
            </a:xfrm>
            <a:prstGeom prst="rect">
              <a:avLst/>
            </a:prstGeom>
          </p:spPr>
        </p:pic>
        <p:sp>
          <p:nvSpPr>
            <p:cNvPr id="246" name="object 246"/>
            <p:cNvSpPr/>
            <p:nvPr/>
          </p:nvSpPr>
          <p:spPr>
            <a:xfrm>
              <a:off x="1730349" y="4641767"/>
              <a:ext cx="488950" cy="379730"/>
            </a:xfrm>
            <a:custGeom>
              <a:avLst/>
              <a:gdLst/>
              <a:ahLst/>
              <a:cxnLst/>
              <a:rect l="l" t="t" r="r" b="b"/>
              <a:pathLst>
                <a:path w="488950" h="379729">
                  <a:moveTo>
                    <a:pt x="212610" y="295910"/>
                  </a:moveTo>
                  <a:lnTo>
                    <a:pt x="102641" y="295910"/>
                  </a:lnTo>
                  <a:lnTo>
                    <a:pt x="102641" y="222250"/>
                  </a:lnTo>
                  <a:lnTo>
                    <a:pt x="178041" y="222250"/>
                  </a:lnTo>
                  <a:lnTo>
                    <a:pt x="178041" y="147320"/>
                  </a:lnTo>
                  <a:lnTo>
                    <a:pt x="102641" y="147320"/>
                  </a:lnTo>
                  <a:lnTo>
                    <a:pt x="102641" y="86360"/>
                  </a:lnTo>
                  <a:lnTo>
                    <a:pt x="209461" y="86360"/>
                  </a:lnTo>
                  <a:lnTo>
                    <a:pt x="209461" y="0"/>
                  </a:lnTo>
                  <a:lnTo>
                    <a:pt x="0" y="0"/>
                  </a:lnTo>
                  <a:lnTo>
                    <a:pt x="0" y="86360"/>
                  </a:lnTo>
                  <a:lnTo>
                    <a:pt x="0" y="147320"/>
                  </a:lnTo>
                  <a:lnTo>
                    <a:pt x="0" y="222250"/>
                  </a:lnTo>
                  <a:lnTo>
                    <a:pt x="0" y="295910"/>
                  </a:lnTo>
                  <a:lnTo>
                    <a:pt x="0" y="379730"/>
                  </a:lnTo>
                  <a:lnTo>
                    <a:pt x="212610" y="379730"/>
                  </a:lnTo>
                  <a:lnTo>
                    <a:pt x="212610" y="295910"/>
                  </a:lnTo>
                  <a:close/>
                </a:path>
                <a:path w="488950" h="379729">
                  <a:moveTo>
                    <a:pt x="488848" y="0"/>
                  </a:moveTo>
                  <a:lnTo>
                    <a:pt x="267601" y="0"/>
                  </a:lnTo>
                  <a:lnTo>
                    <a:pt x="267601" y="85090"/>
                  </a:lnTo>
                  <a:lnTo>
                    <a:pt x="327164" y="85090"/>
                  </a:lnTo>
                  <a:lnTo>
                    <a:pt x="327164" y="294640"/>
                  </a:lnTo>
                  <a:lnTo>
                    <a:pt x="267601" y="294640"/>
                  </a:lnTo>
                  <a:lnTo>
                    <a:pt x="267601" y="379730"/>
                  </a:lnTo>
                  <a:lnTo>
                    <a:pt x="488848" y="379730"/>
                  </a:lnTo>
                  <a:lnTo>
                    <a:pt x="488848" y="294640"/>
                  </a:lnTo>
                  <a:lnTo>
                    <a:pt x="429272" y="294640"/>
                  </a:lnTo>
                  <a:lnTo>
                    <a:pt x="429272" y="85090"/>
                  </a:lnTo>
                  <a:lnTo>
                    <a:pt x="488848" y="85090"/>
                  </a:lnTo>
                  <a:lnTo>
                    <a:pt x="488848" y="0"/>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grpSp>
      <p:grpSp>
        <p:nvGrpSpPr>
          <p:cNvPr id="247" name="object 247">
            <a:extLst>
              <a:ext uri="{C183D7F6-B498-43B3-948B-1728B52AA6E4}">
                <adec:decorative xmlns:adec="http://schemas.microsoft.com/office/drawing/2017/decorative" val="1"/>
              </a:ext>
            </a:extLst>
          </p:cNvPr>
          <p:cNvGrpSpPr/>
          <p:nvPr/>
        </p:nvGrpSpPr>
        <p:grpSpPr>
          <a:xfrm>
            <a:off x="2886371" y="2227945"/>
            <a:ext cx="891810" cy="1309220"/>
            <a:chOff x="4759135" y="3674046"/>
            <a:chExt cx="1470660" cy="2159000"/>
          </a:xfrm>
        </p:grpSpPr>
        <p:sp>
          <p:nvSpPr>
            <p:cNvPr id="248" name="object 248"/>
            <p:cNvSpPr/>
            <p:nvPr/>
          </p:nvSpPr>
          <p:spPr>
            <a:xfrm>
              <a:off x="4759135" y="3674046"/>
              <a:ext cx="1470660" cy="2159000"/>
            </a:xfrm>
            <a:custGeom>
              <a:avLst/>
              <a:gdLst/>
              <a:ahLst/>
              <a:cxnLst/>
              <a:rect l="l" t="t" r="r" b="b"/>
              <a:pathLst>
                <a:path w="1470660" h="2159000">
                  <a:moveTo>
                    <a:pt x="1360628" y="2146300"/>
                  </a:moveTo>
                  <a:lnTo>
                    <a:pt x="1043517" y="2146300"/>
                  </a:lnTo>
                  <a:lnTo>
                    <a:pt x="1082396" y="2159000"/>
                  </a:lnTo>
                  <a:lnTo>
                    <a:pt x="1359539" y="2159000"/>
                  </a:lnTo>
                  <a:lnTo>
                    <a:pt x="1360628" y="2146300"/>
                  </a:lnTo>
                  <a:close/>
                </a:path>
                <a:path w="1470660" h="2159000">
                  <a:moveTo>
                    <a:pt x="1372712" y="2120900"/>
                  </a:moveTo>
                  <a:lnTo>
                    <a:pt x="901155" y="2120900"/>
                  </a:lnTo>
                  <a:lnTo>
                    <a:pt x="900998" y="2133600"/>
                  </a:lnTo>
                  <a:lnTo>
                    <a:pt x="899606" y="2133600"/>
                  </a:lnTo>
                  <a:lnTo>
                    <a:pt x="899763" y="2146300"/>
                  </a:lnTo>
                  <a:lnTo>
                    <a:pt x="1372712" y="2146300"/>
                  </a:lnTo>
                  <a:lnTo>
                    <a:pt x="1373801" y="2133600"/>
                  </a:lnTo>
                  <a:lnTo>
                    <a:pt x="1372712" y="2120900"/>
                  </a:lnTo>
                  <a:close/>
                </a:path>
                <a:path w="1470660" h="2159000">
                  <a:moveTo>
                    <a:pt x="899606" y="2108200"/>
                  </a:moveTo>
                  <a:lnTo>
                    <a:pt x="896967" y="2108200"/>
                  </a:lnTo>
                  <a:lnTo>
                    <a:pt x="899134" y="2120900"/>
                  </a:lnTo>
                  <a:lnTo>
                    <a:pt x="900841" y="2120900"/>
                  </a:lnTo>
                  <a:lnTo>
                    <a:pt x="899606" y="2108200"/>
                  </a:lnTo>
                  <a:close/>
                </a:path>
                <a:path w="1470660" h="2159000">
                  <a:moveTo>
                    <a:pt x="1373947" y="2108200"/>
                  </a:moveTo>
                  <a:lnTo>
                    <a:pt x="905647" y="2108200"/>
                  </a:lnTo>
                  <a:lnTo>
                    <a:pt x="907354" y="2120900"/>
                  </a:lnTo>
                  <a:lnTo>
                    <a:pt x="1374261" y="2120900"/>
                  </a:lnTo>
                  <a:lnTo>
                    <a:pt x="1373947" y="2108200"/>
                  </a:lnTo>
                  <a:close/>
                </a:path>
                <a:path w="1470660" h="2159000">
                  <a:moveTo>
                    <a:pt x="891239" y="2095500"/>
                  </a:moveTo>
                  <a:lnTo>
                    <a:pt x="884894" y="2095500"/>
                  </a:lnTo>
                  <a:lnTo>
                    <a:pt x="882098" y="2108200"/>
                  </a:lnTo>
                  <a:lnTo>
                    <a:pt x="888758" y="2108200"/>
                  </a:lnTo>
                  <a:lnTo>
                    <a:pt x="891239" y="2095500"/>
                  </a:lnTo>
                  <a:close/>
                </a:path>
                <a:path w="1470660" h="2159000">
                  <a:moveTo>
                    <a:pt x="1348859" y="2095500"/>
                  </a:moveTo>
                  <a:lnTo>
                    <a:pt x="892475" y="2095500"/>
                  </a:lnTo>
                  <a:lnTo>
                    <a:pt x="895417" y="2108200"/>
                  </a:lnTo>
                  <a:lnTo>
                    <a:pt x="1364502" y="2108200"/>
                  </a:lnTo>
                  <a:lnTo>
                    <a:pt x="1348859" y="2095500"/>
                  </a:lnTo>
                  <a:close/>
                </a:path>
                <a:path w="1470660" h="2159000">
                  <a:moveTo>
                    <a:pt x="1338168" y="2082800"/>
                  </a:moveTo>
                  <a:lnTo>
                    <a:pt x="885669" y="2082800"/>
                  </a:lnTo>
                  <a:lnTo>
                    <a:pt x="885815" y="2095500"/>
                  </a:lnTo>
                  <a:lnTo>
                    <a:pt x="1342346" y="2095500"/>
                  </a:lnTo>
                  <a:lnTo>
                    <a:pt x="1338168" y="2082800"/>
                  </a:lnTo>
                  <a:close/>
                </a:path>
                <a:path w="1470660" h="2159000">
                  <a:moveTo>
                    <a:pt x="1343278" y="2070100"/>
                  </a:moveTo>
                  <a:lnTo>
                    <a:pt x="882873" y="2070100"/>
                  </a:lnTo>
                  <a:lnTo>
                    <a:pt x="882412" y="2082800"/>
                  </a:lnTo>
                  <a:lnTo>
                    <a:pt x="1339707" y="2082800"/>
                  </a:lnTo>
                  <a:lnTo>
                    <a:pt x="1343278" y="2070100"/>
                  </a:lnTo>
                  <a:close/>
                </a:path>
                <a:path w="1470660" h="2159000">
                  <a:moveTo>
                    <a:pt x="1344524" y="2044700"/>
                  </a:moveTo>
                  <a:lnTo>
                    <a:pt x="888601" y="2044700"/>
                  </a:lnTo>
                  <a:lnTo>
                    <a:pt x="889847" y="2070100"/>
                  </a:lnTo>
                  <a:lnTo>
                    <a:pt x="1345456" y="2070100"/>
                  </a:lnTo>
                  <a:lnTo>
                    <a:pt x="1345288" y="2057400"/>
                  </a:lnTo>
                  <a:lnTo>
                    <a:pt x="1344524" y="2044700"/>
                  </a:lnTo>
                  <a:close/>
                </a:path>
                <a:path w="1470660" h="2159000">
                  <a:moveTo>
                    <a:pt x="670953" y="2006600"/>
                  </a:moveTo>
                  <a:lnTo>
                    <a:pt x="665215" y="2006600"/>
                  </a:lnTo>
                  <a:lnTo>
                    <a:pt x="666922" y="2019300"/>
                  </a:lnTo>
                  <a:lnTo>
                    <a:pt x="672031" y="2032000"/>
                  </a:lnTo>
                  <a:lnTo>
                    <a:pt x="673895" y="2044700"/>
                  </a:lnTo>
                  <a:lnTo>
                    <a:pt x="691706" y="2044700"/>
                  </a:lnTo>
                  <a:lnTo>
                    <a:pt x="687685" y="2032000"/>
                  </a:lnTo>
                  <a:lnTo>
                    <a:pt x="682722" y="2032000"/>
                  </a:lnTo>
                  <a:lnTo>
                    <a:pt x="675445" y="2019300"/>
                  </a:lnTo>
                  <a:lnTo>
                    <a:pt x="672503" y="2019300"/>
                  </a:lnTo>
                  <a:lnTo>
                    <a:pt x="670953" y="2006600"/>
                  </a:lnTo>
                  <a:close/>
                </a:path>
                <a:path w="1470660" h="2159000">
                  <a:moveTo>
                    <a:pt x="1392240" y="1943100"/>
                  </a:moveTo>
                  <a:lnTo>
                    <a:pt x="837796" y="1943100"/>
                  </a:lnTo>
                  <a:lnTo>
                    <a:pt x="846162" y="1955800"/>
                  </a:lnTo>
                  <a:lnTo>
                    <a:pt x="860256" y="1968500"/>
                  </a:lnTo>
                  <a:lnTo>
                    <a:pt x="879774" y="2006600"/>
                  </a:lnTo>
                  <a:lnTo>
                    <a:pt x="885973" y="2019300"/>
                  </a:lnTo>
                  <a:lnTo>
                    <a:pt x="887679" y="2032000"/>
                  </a:lnTo>
                  <a:lnTo>
                    <a:pt x="887522" y="2044700"/>
                  </a:lnTo>
                  <a:lnTo>
                    <a:pt x="1339875" y="2044700"/>
                  </a:lnTo>
                  <a:lnTo>
                    <a:pt x="1342346" y="2032000"/>
                  </a:lnTo>
                  <a:lnTo>
                    <a:pt x="1343739" y="2032000"/>
                  </a:lnTo>
                  <a:lnTo>
                    <a:pt x="1342189" y="2019300"/>
                  </a:lnTo>
                  <a:lnTo>
                    <a:pt x="1360010" y="2019300"/>
                  </a:lnTo>
                  <a:lnTo>
                    <a:pt x="1367905" y="2006600"/>
                  </a:lnTo>
                  <a:lnTo>
                    <a:pt x="1370241" y="2006600"/>
                  </a:lnTo>
                  <a:lnTo>
                    <a:pt x="1372251" y="1993900"/>
                  </a:lnTo>
                  <a:lnTo>
                    <a:pt x="1380617" y="1993900"/>
                  </a:lnTo>
                  <a:lnTo>
                    <a:pt x="1380303" y="1981200"/>
                  </a:lnTo>
                  <a:lnTo>
                    <a:pt x="1383559" y="1981200"/>
                  </a:lnTo>
                  <a:lnTo>
                    <a:pt x="1384031" y="1968500"/>
                  </a:lnTo>
                  <a:lnTo>
                    <a:pt x="1390062" y="1968500"/>
                  </a:lnTo>
                  <a:lnTo>
                    <a:pt x="1391612" y="1955800"/>
                  </a:lnTo>
                  <a:lnTo>
                    <a:pt x="1392083" y="1955800"/>
                  </a:lnTo>
                  <a:lnTo>
                    <a:pt x="1392240" y="1943100"/>
                  </a:lnTo>
                  <a:close/>
                </a:path>
                <a:path w="1470660" h="2159000">
                  <a:moveTo>
                    <a:pt x="668314" y="1993900"/>
                  </a:moveTo>
                  <a:lnTo>
                    <a:pt x="662273" y="1993900"/>
                  </a:lnTo>
                  <a:lnTo>
                    <a:pt x="661037" y="2006600"/>
                  </a:lnTo>
                  <a:lnTo>
                    <a:pt x="668785" y="2006600"/>
                  </a:lnTo>
                  <a:lnTo>
                    <a:pt x="668314" y="1993900"/>
                  </a:lnTo>
                  <a:close/>
                </a:path>
                <a:path w="1470660" h="2159000">
                  <a:moveTo>
                    <a:pt x="700387" y="1917700"/>
                  </a:moveTo>
                  <a:lnTo>
                    <a:pt x="694963" y="1917700"/>
                  </a:lnTo>
                  <a:lnTo>
                    <a:pt x="693884" y="1930400"/>
                  </a:lnTo>
                  <a:lnTo>
                    <a:pt x="694041" y="1943100"/>
                  </a:lnTo>
                  <a:lnTo>
                    <a:pt x="716344" y="1943100"/>
                  </a:lnTo>
                  <a:lnTo>
                    <a:pt x="719590" y="1955800"/>
                  </a:lnTo>
                  <a:lnTo>
                    <a:pt x="722532" y="1955800"/>
                  </a:lnTo>
                  <a:lnTo>
                    <a:pt x="723768" y="1943100"/>
                  </a:lnTo>
                  <a:lnTo>
                    <a:pt x="716187" y="1930400"/>
                  </a:lnTo>
                  <a:lnTo>
                    <a:pt x="714177" y="1930400"/>
                  </a:lnTo>
                  <a:lnTo>
                    <a:pt x="700387" y="1917700"/>
                  </a:lnTo>
                  <a:close/>
                </a:path>
                <a:path w="1470660" h="2159000">
                  <a:moveTo>
                    <a:pt x="1390680" y="1930400"/>
                  </a:moveTo>
                  <a:lnTo>
                    <a:pt x="828508" y="1930400"/>
                  </a:lnTo>
                  <a:lnTo>
                    <a:pt x="835314" y="1943100"/>
                  </a:lnTo>
                  <a:lnTo>
                    <a:pt x="1390062" y="1943100"/>
                  </a:lnTo>
                  <a:lnTo>
                    <a:pt x="1390680" y="1930400"/>
                  </a:lnTo>
                  <a:close/>
                </a:path>
                <a:path w="1470660" h="2159000">
                  <a:moveTo>
                    <a:pt x="519136" y="1917700"/>
                  </a:moveTo>
                  <a:lnTo>
                    <a:pt x="503492" y="1917700"/>
                  </a:lnTo>
                  <a:lnTo>
                    <a:pt x="506895" y="1930400"/>
                  </a:lnTo>
                  <a:lnTo>
                    <a:pt x="523470" y="1930400"/>
                  </a:lnTo>
                  <a:lnTo>
                    <a:pt x="519136" y="1917700"/>
                  </a:lnTo>
                  <a:close/>
                </a:path>
                <a:path w="1470660" h="2159000">
                  <a:moveTo>
                    <a:pt x="1412679" y="1892300"/>
                  </a:moveTo>
                  <a:lnTo>
                    <a:pt x="793797" y="1892300"/>
                  </a:lnTo>
                  <a:lnTo>
                    <a:pt x="812540" y="1905000"/>
                  </a:lnTo>
                  <a:lnTo>
                    <a:pt x="819671" y="1917700"/>
                  </a:lnTo>
                  <a:lnTo>
                    <a:pt x="825252" y="1930400"/>
                  </a:lnTo>
                  <a:lnTo>
                    <a:pt x="1395789" y="1930400"/>
                  </a:lnTo>
                  <a:lnTo>
                    <a:pt x="1393004" y="1917700"/>
                  </a:lnTo>
                  <a:lnTo>
                    <a:pt x="1391612" y="1917700"/>
                  </a:lnTo>
                  <a:lnTo>
                    <a:pt x="1393318" y="1905000"/>
                  </a:lnTo>
                  <a:lnTo>
                    <a:pt x="1410208" y="1905000"/>
                  </a:lnTo>
                  <a:lnTo>
                    <a:pt x="1412679" y="1892300"/>
                  </a:lnTo>
                  <a:close/>
                </a:path>
                <a:path w="1470660" h="2159000">
                  <a:moveTo>
                    <a:pt x="687371" y="1905000"/>
                  </a:moveTo>
                  <a:lnTo>
                    <a:pt x="676995" y="1905000"/>
                  </a:lnTo>
                  <a:lnTo>
                    <a:pt x="678544" y="1917700"/>
                  </a:lnTo>
                  <a:lnTo>
                    <a:pt x="697591" y="1917700"/>
                  </a:lnTo>
                  <a:lnTo>
                    <a:pt x="687371" y="1905000"/>
                  </a:lnTo>
                  <a:close/>
                </a:path>
                <a:path w="1470660" h="2159000">
                  <a:moveTo>
                    <a:pt x="1446291" y="1866900"/>
                  </a:moveTo>
                  <a:lnTo>
                    <a:pt x="769013" y="1866900"/>
                  </a:lnTo>
                  <a:lnTo>
                    <a:pt x="788688" y="1892300"/>
                  </a:lnTo>
                  <a:lnTo>
                    <a:pt x="1415161" y="1892300"/>
                  </a:lnTo>
                  <a:lnTo>
                    <a:pt x="1417485" y="1879600"/>
                  </a:lnTo>
                  <a:lnTo>
                    <a:pt x="1427087" y="1879600"/>
                  </a:lnTo>
                  <a:lnTo>
                    <a:pt x="1446291" y="1866900"/>
                  </a:lnTo>
                  <a:close/>
                </a:path>
                <a:path w="1470660" h="2159000">
                  <a:moveTo>
                    <a:pt x="725946" y="1854200"/>
                  </a:moveTo>
                  <a:lnTo>
                    <a:pt x="722229" y="1854200"/>
                  </a:lnTo>
                  <a:lnTo>
                    <a:pt x="724082" y="1866900"/>
                  </a:lnTo>
                  <a:lnTo>
                    <a:pt x="725946" y="1854200"/>
                  </a:lnTo>
                  <a:close/>
                </a:path>
                <a:path w="1470660" h="2159000">
                  <a:moveTo>
                    <a:pt x="743296" y="1854200"/>
                  </a:moveTo>
                  <a:lnTo>
                    <a:pt x="727799" y="1854200"/>
                  </a:lnTo>
                  <a:lnTo>
                    <a:pt x="729202" y="1866900"/>
                  </a:lnTo>
                  <a:lnTo>
                    <a:pt x="741118" y="1866900"/>
                  </a:lnTo>
                  <a:lnTo>
                    <a:pt x="743296" y="1854200"/>
                  </a:lnTo>
                  <a:close/>
                </a:path>
                <a:path w="1470660" h="2159000">
                  <a:moveTo>
                    <a:pt x="1462562" y="1854200"/>
                  </a:moveTo>
                  <a:lnTo>
                    <a:pt x="755233" y="1854200"/>
                  </a:lnTo>
                  <a:lnTo>
                    <a:pt x="758008" y="1866900"/>
                  </a:lnTo>
                  <a:lnTo>
                    <a:pt x="1456049" y="1866900"/>
                  </a:lnTo>
                  <a:lnTo>
                    <a:pt x="1462562" y="1854200"/>
                  </a:lnTo>
                  <a:close/>
                </a:path>
                <a:path w="1470660" h="2159000">
                  <a:moveTo>
                    <a:pt x="1469840" y="1841500"/>
                  </a:moveTo>
                  <a:lnTo>
                    <a:pt x="723004" y="1841500"/>
                  </a:lnTo>
                  <a:lnTo>
                    <a:pt x="721140" y="1854200"/>
                  </a:lnTo>
                  <a:lnTo>
                    <a:pt x="1470311" y="1854200"/>
                  </a:lnTo>
                  <a:lnTo>
                    <a:pt x="1469840" y="1841500"/>
                  </a:lnTo>
                  <a:close/>
                </a:path>
                <a:path w="1470660" h="2159000">
                  <a:moveTo>
                    <a:pt x="1432825" y="1790700"/>
                  </a:moveTo>
                  <a:lnTo>
                    <a:pt x="710145" y="1790700"/>
                  </a:lnTo>
                  <a:lnTo>
                    <a:pt x="714637" y="1803400"/>
                  </a:lnTo>
                  <a:lnTo>
                    <a:pt x="719433" y="1816100"/>
                  </a:lnTo>
                  <a:lnTo>
                    <a:pt x="721758" y="1828800"/>
                  </a:lnTo>
                  <a:lnTo>
                    <a:pt x="724082" y="1828800"/>
                  </a:lnTo>
                  <a:lnTo>
                    <a:pt x="724553" y="1841500"/>
                  </a:lnTo>
                  <a:lnTo>
                    <a:pt x="1461945" y="1841500"/>
                  </a:lnTo>
                  <a:lnTo>
                    <a:pt x="1459149" y="1828800"/>
                  </a:lnTo>
                  <a:lnTo>
                    <a:pt x="1446291" y="1816100"/>
                  </a:lnTo>
                  <a:lnTo>
                    <a:pt x="1433129" y="1816100"/>
                  </a:lnTo>
                  <a:lnTo>
                    <a:pt x="1432354" y="1803400"/>
                  </a:lnTo>
                  <a:lnTo>
                    <a:pt x="1434207" y="1803400"/>
                  </a:lnTo>
                  <a:lnTo>
                    <a:pt x="1432825" y="1790700"/>
                  </a:lnTo>
                  <a:close/>
                </a:path>
                <a:path w="1470660" h="2159000">
                  <a:moveTo>
                    <a:pt x="1426940" y="1778000"/>
                  </a:moveTo>
                  <a:lnTo>
                    <a:pt x="650189" y="1778000"/>
                  </a:lnTo>
                  <a:lnTo>
                    <a:pt x="656388" y="1790700"/>
                  </a:lnTo>
                  <a:lnTo>
                    <a:pt x="1428637" y="1790700"/>
                  </a:lnTo>
                  <a:lnTo>
                    <a:pt x="1426940" y="1778000"/>
                  </a:lnTo>
                  <a:close/>
                </a:path>
                <a:path w="1470660" h="2159000">
                  <a:moveTo>
                    <a:pt x="434552" y="1765300"/>
                  </a:moveTo>
                  <a:lnTo>
                    <a:pt x="425568" y="1765300"/>
                  </a:lnTo>
                  <a:lnTo>
                    <a:pt x="429442" y="1778000"/>
                  </a:lnTo>
                  <a:lnTo>
                    <a:pt x="432531" y="1778000"/>
                  </a:lnTo>
                  <a:lnTo>
                    <a:pt x="434552" y="1765300"/>
                  </a:lnTo>
                  <a:close/>
                </a:path>
                <a:path w="1470660" h="2159000">
                  <a:moveTo>
                    <a:pt x="452834" y="1765300"/>
                  </a:moveTo>
                  <a:lnTo>
                    <a:pt x="436258" y="1765300"/>
                  </a:lnTo>
                  <a:lnTo>
                    <a:pt x="438122" y="1778000"/>
                  </a:lnTo>
                  <a:lnTo>
                    <a:pt x="442761" y="1778000"/>
                  </a:lnTo>
                  <a:lnTo>
                    <a:pt x="452834" y="1765300"/>
                  </a:lnTo>
                  <a:close/>
                </a:path>
                <a:path w="1470660" h="2159000">
                  <a:moveTo>
                    <a:pt x="555543" y="1765300"/>
                  </a:moveTo>
                  <a:lnTo>
                    <a:pt x="551826" y="1765300"/>
                  </a:lnTo>
                  <a:lnTo>
                    <a:pt x="554454" y="1778000"/>
                  </a:lnTo>
                  <a:lnTo>
                    <a:pt x="556935" y="1778000"/>
                  </a:lnTo>
                  <a:lnTo>
                    <a:pt x="555543" y="1765300"/>
                  </a:lnTo>
                  <a:close/>
                </a:path>
                <a:path w="1470660" h="2159000">
                  <a:moveTo>
                    <a:pt x="1418564" y="1752600"/>
                  </a:moveTo>
                  <a:lnTo>
                    <a:pt x="603405" y="1752600"/>
                  </a:lnTo>
                  <a:lnTo>
                    <a:pt x="607437" y="1765300"/>
                  </a:lnTo>
                  <a:lnTo>
                    <a:pt x="612860" y="1765300"/>
                  </a:lnTo>
                  <a:lnTo>
                    <a:pt x="625562" y="1778000"/>
                  </a:lnTo>
                  <a:lnTo>
                    <a:pt x="1426626" y="1778000"/>
                  </a:lnTo>
                  <a:lnTo>
                    <a:pt x="1418564" y="1752600"/>
                  </a:lnTo>
                  <a:close/>
                </a:path>
                <a:path w="1470660" h="2159000">
                  <a:moveTo>
                    <a:pt x="450038" y="1752600"/>
                  </a:moveTo>
                  <a:lnTo>
                    <a:pt x="418133" y="1752600"/>
                  </a:lnTo>
                  <a:lnTo>
                    <a:pt x="420604" y="1765300"/>
                  </a:lnTo>
                  <a:lnTo>
                    <a:pt x="453295" y="1765300"/>
                  </a:lnTo>
                  <a:lnTo>
                    <a:pt x="450038" y="1752600"/>
                  </a:lnTo>
                  <a:close/>
                </a:path>
                <a:path w="1470660" h="2159000">
                  <a:moveTo>
                    <a:pt x="458404" y="1752600"/>
                  </a:moveTo>
                  <a:lnTo>
                    <a:pt x="453295" y="1765300"/>
                  </a:lnTo>
                  <a:lnTo>
                    <a:pt x="457169" y="1765300"/>
                  </a:lnTo>
                  <a:lnTo>
                    <a:pt x="458404" y="1752600"/>
                  </a:lnTo>
                  <a:close/>
                </a:path>
                <a:path w="1470660" h="2159000">
                  <a:moveTo>
                    <a:pt x="501314" y="1752600"/>
                  </a:moveTo>
                  <a:lnTo>
                    <a:pt x="477304" y="1752600"/>
                  </a:lnTo>
                  <a:lnTo>
                    <a:pt x="474205" y="1765300"/>
                  </a:lnTo>
                  <a:lnTo>
                    <a:pt x="514947" y="1765300"/>
                  </a:lnTo>
                  <a:lnTo>
                    <a:pt x="501314" y="1752600"/>
                  </a:lnTo>
                  <a:close/>
                </a:path>
                <a:path w="1470660" h="2159000">
                  <a:moveTo>
                    <a:pt x="531994" y="1752600"/>
                  </a:moveTo>
                  <a:lnTo>
                    <a:pt x="525952" y="1752600"/>
                  </a:lnTo>
                  <a:lnTo>
                    <a:pt x="518361" y="1765300"/>
                  </a:lnTo>
                  <a:lnTo>
                    <a:pt x="535868" y="1765300"/>
                  </a:lnTo>
                  <a:lnTo>
                    <a:pt x="531994" y="1752600"/>
                  </a:lnTo>
                  <a:close/>
                </a:path>
                <a:path w="1470660" h="2159000">
                  <a:moveTo>
                    <a:pt x="415955" y="1739900"/>
                  </a:moveTo>
                  <a:lnTo>
                    <a:pt x="412406" y="1739900"/>
                  </a:lnTo>
                  <a:lnTo>
                    <a:pt x="415181" y="1752600"/>
                  </a:lnTo>
                  <a:lnTo>
                    <a:pt x="422772" y="1752600"/>
                  </a:lnTo>
                  <a:lnTo>
                    <a:pt x="415955" y="1739900"/>
                  </a:lnTo>
                  <a:close/>
                </a:path>
                <a:path w="1470660" h="2159000">
                  <a:moveTo>
                    <a:pt x="450038" y="1739900"/>
                  </a:moveTo>
                  <a:lnTo>
                    <a:pt x="446949" y="1752600"/>
                  </a:lnTo>
                  <a:lnTo>
                    <a:pt x="448803" y="1752600"/>
                  </a:lnTo>
                  <a:lnTo>
                    <a:pt x="450038" y="1739900"/>
                  </a:lnTo>
                  <a:close/>
                </a:path>
                <a:path w="1470660" h="2159000">
                  <a:moveTo>
                    <a:pt x="479482" y="1739900"/>
                  </a:moveTo>
                  <a:lnTo>
                    <a:pt x="468949" y="1739900"/>
                  </a:lnTo>
                  <a:lnTo>
                    <a:pt x="469870" y="1752600"/>
                  </a:lnTo>
                  <a:lnTo>
                    <a:pt x="487691" y="1752600"/>
                  </a:lnTo>
                  <a:lnTo>
                    <a:pt x="479482" y="1739900"/>
                  </a:lnTo>
                  <a:close/>
                </a:path>
                <a:path w="1470660" h="2159000">
                  <a:moveTo>
                    <a:pt x="1410826" y="1739900"/>
                  </a:moveTo>
                  <a:lnTo>
                    <a:pt x="593332" y="1739900"/>
                  </a:lnTo>
                  <a:lnTo>
                    <a:pt x="593489" y="1752600"/>
                  </a:lnTo>
                  <a:lnTo>
                    <a:pt x="1414072" y="1752600"/>
                  </a:lnTo>
                  <a:lnTo>
                    <a:pt x="1410826" y="1739900"/>
                  </a:lnTo>
                  <a:close/>
                </a:path>
                <a:path w="1470660" h="2159000">
                  <a:moveTo>
                    <a:pt x="397527" y="1727200"/>
                  </a:moveTo>
                  <a:lnTo>
                    <a:pt x="386072" y="1727200"/>
                  </a:lnTo>
                  <a:lnTo>
                    <a:pt x="382501" y="1739900"/>
                  </a:lnTo>
                  <a:lnTo>
                    <a:pt x="398459" y="1739900"/>
                  </a:lnTo>
                  <a:lnTo>
                    <a:pt x="397527" y="1727200"/>
                  </a:lnTo>
                  <a:close/>
                </a:path>
                <a:path w="1470660" h="2159000">
                  <a:moveTo>
                    <a:pt x="1409276" y="1727200"/>
                  </a:moveTo>
                  <a:lnTo>
                    <a:pt x="591783" y="1727200"/>
                  </a:lnTo>
                  <a:lnTo>
                    <a:pt x="590547" y="1739900"/>
                  </a:lnTo>
                  <a:lnTo>
                    <a:pt x="1409590" y="1739900"/>
                  </a:lnTo>
                  <a:lnTo>
                    <a:pt x="1409276" y="1727200"/>
                  </a:lnTo>
                  <a:close/>
                </a:path>
                <a:path w="1470660" h="2159000">
                  <a:moveTo>
                    <a:pt x="362983" y="1447800"/>
                  </a:moveTo>
                  <a:lnTo>
                    <a:pt x="362051" y="1447800"/>
                  </a:lnTo>
                  <a:lnTo>
                    <a:pt x="354921" y="1460500"/>
                  </a:lnTo>
                  <a:lnTo>
                    <a:pt x="353224" y="1473200"/>
                  </a:lnTo>
                  <a:lnTo>
                    <a:pt x="354146" y="1473200"/>
                  </a:lnTo>
                  <a:lnTo>
                    <a:pt x="357716" y="1485900"/>
                  </a:lnTo>
                  <a:lnTo>
                    <a:pt x="367004" y="1485900"/>
                  </a:lnTo>
                  <a:lnTo>
                    <a:pt x="370732" y="1498600"/>
                  </a:lnTo>
                  <a:lnTo>
                    <a:pt x="389935" y="1498600"/>
                  </a:lnTo>
                  <a:lnTo>
                    <a:pt x="390249" y="1511300"/>
                  </a:lnTo>
                  <a:lnTo>
                    <a:pt x="389778" y="1511300"/>
                  </a:lnTo>
                  <a:lnTo>
                    <a:pt x="387768" y="1524000"/>
                  </a:lnTo>
                  <a:lnTo>
                    <a:pt x="385129" y="1536700"/>
                  </a:lnTo>
                  <a:lnTo>
                    <a:pt x="377548" y="1549400"/>
                  </a:lnTo>
                  <a:lnTo>
                    <a:pt x="376459" y="1549400"/>
                  </a:lnTo>
                  <a:lnTo>
                    <a:pt x="380637" y="1562100"/>
                  </a:lnTo>
                  <a:lnTo>
                    <a:pt x="382815" y="1562100"/>
                  </a:lnTo>
                  <a:lnTo>
                    <a:pt x="381580" y="1574800"/>
                  </a:lnTo>
                  <a:lnTo>
                    <a:pt x="375988" y="1574800"/>
                  </a:lnTo>
                  <a:lnTo>
                    <a:pt x="377548" y="1587500"/>
                  </a:lnTo>
                  <a:lnTo>
                    <a:pt x="379244" y="1587500"/>
                  </a:lnTo>
                  <a:lnTo>
                    <a:pt x="377695" y="1600200"/>
                  </a:lnTo>
                  <a:lnTo>
                    <a:pt x="373517" y="1600200"/>
                  </a:lnTo>
                  <a:lnTo>
                    <a:pt x="371810" y="1612900"/>
                  </a:lnTo>
                  <a:lnTo>
                    <a:pt x="367318" y="1612900"/>
                  </a:lnTo>
                  <a:lnTo>
                    <a:pt x="369025" y="1625600"/>
                  </a:lnTo>
                  <a:lnTo>
                    <a:pt x="381883" y="1625600"/>
                  </a:lnTo>
                  <a:lnTo>
                    <a:pt x="387307" y="1638300"/>
                  </a:lnTo>
                  <a:lnTo>
                    <a:pt x="390867" y="1638300"/>
                  </a:lnTo>
                  <a:lnTo>
                    <a:pt x="393349" y="1651000"/>
                  </a:lnTo>
                  <a:lnTo>
                    <a:pt x="450813" y="1651000"/>
                  </a:lnTo>
                  <a:lnTo>
                    <a:pt x="457483" y="1663700"/>
                  </a:lnTo>
                  <a:lnTo>
                    <a:pt x="475912" y="1663700"/>
                  </a:lnTo>
                  <a:lnTo>
                    <a:pt x="491712" y="1676400"/>
                  </a:lnTo>
                  <a:lnTo>
                    <a:pt x="535868" y="1676400"/>
                  </a:lnTo>
                  <a:lnTo>
                    <a:pt x="540046" y="1689100"/>
                  </a:lnTo>
                  <a:lnTo>
                    <a:pt x="547019" y="1689100"/>
                  </a:lnTo>
                  <a:lnTo>
                    <a:pt x="556935" y="1701800"/>
                  </a:lnTo>
                  <a:lnTo>
                    <a:pt x="562820" y="1701800"/>
                  </a:lnTo>
                  <a:lnTo>
                    <a:pt x="580013" y="1714500"/>
                  </a:lnTo>
                  <a:lnTo>
                    <a:pt x="582191" y="1727200"/>
                  </a:lnTo>
                  <a:lnTo>
                    <a:pt x="1401999" y="1727200"/>
                  </a:lnTo>
                  <a:lnTo>
                    <a:pt x="1401067" y="1714500"/>
                  </a:lnTo>
                  <a:lnTo>
                    <a:pt x="1402459" y="1701800"/>
                  </a:lnTo>
                  <a:lnTo>
                    <a:pt x="1402606" y="1689100"/>
                  </a:lnTo>
                  <a:lnTo>
                    <a:pt x="1374879" y="1663700"/>
                  </a:lnTo>
                  <a:lnTo>
                    <a:pt x="1347456" y="1625600"/>
                  </a:lnTo>
                  <a:lnTo>
                    <a:pt x="1318965" y="1587500"/>
                  </a:lnTo>
                  <a:lnTo>
                    <a:pt x="1292473" y="1562100"/>
                  </a:lnTo>
                  <a:lnTo>
                    <a:pt x="1269071" y="1524000"/>
                  </a:lnTo>
                  <a:lnTo>
                    <a:pt x="1222444" y="1473200"/>
                  </a:lnTo>
                  <a:lnTo>
                    <a:pt x="1214751" y="1460500"/>
                  </a:lnTo>
                  <a:lnTo>
                    <a:pt x="360816" y="1460500"/>
                  </a:lnTo>
                  <a:lnTo>
                    <a:pt x="362983" y="1447800"/>
                  </a:lnTo>
                  <a:close/>
                </a:path>
                <a:path w="1470660" h="2159000">
                  <a:moveTo>
                    <a:pt x="521617" y="1676400"/>
                  </a:moveTo>
                  <a:lnTo>
                    <a:pt x="510769" y="1676400"/>
                  </a:lnTo>
                  <a:lnTo>
                    <a:pt x="514644" y="1689100"/>
                  </a:lnTo>
                  <a:lnTo>
                    <a:pt x="519900" y="1689100"/>
                  </a:lnTo>
                  <a:lnTo>
                    <a:pt x="521617" y="1676400"/>
                  </a:lnTo>
                  <a:close/>
                </a:path>
                <a:path w="1470660" h="2159000">
                  <a:moveTo>
                    <a:pt x="738333" y="851073"/>
                  </a:moveTo>
                  <a:lnTo>
                    <a:pt x="336155" y="851073"/>
                  </a:lnTo>
                  <a:lnTo>
                    <a:pt x="334481" y="863600"/>
                  </a:lnTo>
                  <a:lnTo>
                    <a:pt x="353067" y="863600"/>
                  </a:lnTo>
                  <a:lnTo>
                    <a:pt x="362365" y="876300"/>
                  </a:lnTo>
                  <a:lnTo>
                    <a:pt x="365004" y="889000"/>
                  </a:lnTo>
                  <a:lnTo>
                    <a:pt x="223867" y="889000"/>
                  </a:lnTo>
                  <a:lnTo>
                    <a:pt x="223406" y="901700"/>
                  </a:lnTo>
                  <a:lnTo>
                    <a:pt x="219679" y="901700"/>
                  </a:lnTo>
                  <a:lnTo>
                    <a:pt x="218590" y="914400"/>
                  </a:lnTo>
                  <a:lnTo>
                    <a:pt x="232233" y="914400"/>
                  </a:lnTo>
                  <a:lnTo>
                    <a:pt x="235029" y="927100"/>
                  </a:lnTo>
                  <a:lnTo>
                    <a:pt x="237186" y="927100"/>
                  </a:lnTo>
                  <a:lnTo>
                    <a:pt x="238746" y="939800"/>
                  </a:lnTo>
                  <a:lnTo>
                    <a:pt x="240914" y="965200"/>
                  </a:lnTo>
                  <a:lnTo>
                    <a:pt x="242149" y="965200"/>
                  </a:lnTo>
                  <a:lnTo>
                    <a:pt x="244160" y="977900"/>
                  </a:lnTo>
                  <a:lnTo>
                    <a:pt x="253772" y="977900"/>
                  </a:lnTo>
                  <a:lnTo>
                    <a:pt x="250976" y="990600"/>
                  </a:lnTo>
                  <a:lnTo>
                    <a:pt x="188078" y="990600"/>
                  </a:lnTo>
                  <a:lnTo>
                    <a:pt x="185439" y="1003300"/>
                  </a:lnTo>
                  <a:lnTo>
                    <a:pt x="182182" y="1016000"/>
                  </a:lnTo>
                  <a:lnTo>
                    <a:pt x="180486" y="1016000"/>
                  </a:lnTo>
                  <a:lnTo>
                    <a:pt x="182654" y="1028700"/>
                  </a:lnTo>
                  <a:lnTo>
                    <a:pt x="186685" y="1028700"/>
                  </a:lnTo>
                  <a:lnTo>
                    <a:pt x="188381" y="1041400"/>
                  </a:lnTo>
                  <a:lnTo>
                    <a:pt x="189627" y="1041400"/>
                  </a:lnTo>
                  <a:lnTo>
                    <a:pt x="198601" y="1054100"/>
                  </a:lnTo>
                  <a:lnTo>
                    <a:pt x="205428" y="1066800"/>
                  </a:lnTo>
                  <a:lnTo>
                    <a:pt x="209449" y="1079500"/>
                  </a:lnTo>
                  <a:lnTo>
                    <a:pt x="220454" y="1079500"/>
                  </a:lnTo>
                  <a:lnTo>
                    <a:pt x="223406" y="1092200"/>
                  </a:lnTo>
                  <a:lnTo>
                    <a:pt x="258882" y="1092200"/>
                  </a:lnTo>
                  <a:lnTo>
                    <a:pt x="264766" y="1117600"/>
                  </a:lnTo>
                  <a:lnTo>
                    <a:pt x="267552" y="1130300"/>
                  </a:lnTo>
                  <a:lnTo>
                    <a:pt x="261667" y="1130300"/>
                  </a:lnTo>
                  <a:lnTo>
                    <a:pt x="262902" y="1143000"/>
                  </a:lnTo>
                  <a:lnTo>
                    <a:pt x="258568" y="1143000"/>
                  </a:lnTo>
                  <a:lnTo>
                    <a:pt x="255782" y="1155700"/>
                  </a:lnTo>
                  <a:lnTo>
                    <a:pt x="250819" y="1155700"/>
                  </a:lnTo>
                  <a:lnTo>
                    <a:pt x="247887" y="1168400"/>
                  </a:lnTo>
                  <a:lnTo>
                    <a:pt x="233626" y="1168400"/>
                  </a:lnTo>
                  <a:lnTo>
                    <a:pt x="233783" y="1181100"/>
                  </a:lnTo>
                  <a:lnTo>
                    <a:pt x="228202" y="1181100"/>
                  </a:lnTo>
                  <a:lnTo>
                    <a:pt x="230223" y="1193800"/>
                  </a:lnTo>
                  <a:lnTo>
                    <a:pt x="230223" y="1206500"/>
                  </a:lnTo>
                  <a:lnTo>
                    <a:pt x="228820" y="1206500"/>
                  </a:lnTo>
                  <a:lnTo>
                    <a:pt x="228820" y="1219200"/>
                  </a:lnTo>
                  <a:lnTo>
                    <a:pt x="229752" y="1219200"/>
                  </a:lnTo>
                  <a:lnTo>
                    <a:pt x="230537" y="1231900"/>
                  </a:lnTo>
                  <a:lnTo>
                    <a:pt x="235176" y="1231900"/>
                  </a:lnTo>
                  <a:lnTo>
                    <a:pt x="236568" y="1244600"/>
                  </a:lnTo>
                  <a:lnTo>
                    <a:pt x="243081" y="1244600"/>
                  </a:lnTo>
                  <a:lnTo>
                    <a:pt x="256871" y="1257300"/>
                  </a:lnTo>
                  <a:lnTo>
                    <a:pt x="260588" y="1270000"/>
                  </a:lnTo>
                  <a:lnTo>
                    <a:pt x="266316" y="1282700"/>
                  </a:lnTo>
                  <a:lnTo>
                    <a:pt x="267552" y="1282700"/>
                  </a:lnTo>
                  <a:lnTo>
                    <a:pt x="268798" y="1295400"/>
                  </a:lnTo>
                  <a:lnTo>
                    <a:pt x="280253" y="1295400"/>
                  </a:lnTo>
                  <a:lnTo>
                    <a:pt x="281802" y="1308100"/>
                  </a:lnTo>
                  <a:lnTo>
                    <a:pt x="283509" y="1308100"/>
                  </a:lnTo>
                  <a:lnTo>
                    <a:pt x="283666" y="1320800"/>
                  </a:lnTo>
                  <a:lnTo>
                    <a:pt x="283352" y="1320800"/>
                  </a:lnTo>
                  <a:lnTo>
                    <a:pt x="285216" y="1333500"/>
                  </a:lnTo>
                  <a:lnTo>
                    <a:pt x="289855" y="1333500"/>
                  </a:lnTo>
                  <a:lnTo>
                    <a:pt x="292650" y="1346200"/>
                  </a:lnTo>
                  <a:lnTo>
                    <a:pt x="299781" y="1346200"/>
                  </a:lnTo>
                  <a:lnTo>
                    <a:pt x="300859" y="1358900"/>
                  </a:lnTo>
                  <a:lnTo>
                    <a:pt x="304891" y="1371600"/>
                  </a:lnTo>
                  <a:lnTo>
                    <a:pt x="308294" y="1371600"/>
                  </a:lnTo>
                  <a:lnTo>
                    <a:pt x="316974" y="1384300"/>
                  </a:lnTo>
                  <a:lnTo>
                    <a:pt x="322702" y="1384300"/>
                  </a:lnTo>
                  <a:lnTo>
                    <a:pt x="326576" y="1397000"/>
                  </a:lnTo>
                  <a:lnTo>
                    <a:pt x="329675" y="1397000"/>
                  </a:lnTo>
                  <a:lnTo>
                    <a:pt x="334167" y="1409700"/>
                  </a:lnTo>
                  <a:lnTo>
                    <a:pt x="337727" y="1422400"/>
                  </a:lnTo>
                  <a:lnTo>
                    <a:pt x="345780" y="1422400"/>
                  </a:lnTo>
                  <a:lnTo>
                    <a:pt x="356784" y="1435100"/>
                  </a:lnTo>
                  <a:lnTo>
                    <a:pt x="362669" y="1435100"/>
                  </a:lnTo>
                  <a:lnTo>
                    <a:pt x="363130" y="1447800"/>
                  </a:lnTo>
                  <a:lnTo>
                    <a:pt x="363905" y="1447800"/>
                  </a:lnTo>
                  <a:lnTo>
                    <a:pt x="366386" y="1460500"/>
                  </a:lnTo>
                  <a:lnTo>
                    <a:pt x="1214751" y="1460500"/>
                  </a:lnTo>
                  <a:lnTo>
                    <a:pt x="1199366" y="1435100"/>
                  </a:lnTo>
                  <a:lnTo>
                    <a:pt x="1176278" y="1409700"/>
                  </a:lnTo>
                  <a:lnTo>
                    <a:pt x="1130269" y="1346200"/>
                  </a:lnTo>
                  <a:lnTo>
                    <a:pt x="1107505" y="1320800"/>
                  </a:lnTo>
                  <a:lnTo>
                    <a:pt x="1081171" y="1282700"/>
                  </a:lnTo>
                  <a:lnTo>
                    <a:pt x="1029110" y="1219200"/>
                  </a:lnTo>
                  <a:lnTo>
                    <a:pt x="1003393" y="1181100"/>
                  </a:lnTo>
                  <a:lnTo>
                    <a:pt x="977530" y="1155700"/>
                  </a:lnTo>
                  <a:lnTo>
                    <a:pt x="951813" y="1117600"/>
                  </a:lnTo>
                  <a:lnTo>
                    <a:pt x="926254" y="1092200"/>
                  </a:lnTo>
                  <a:lnTo>
                    <a:pt x="900841" y="1054100"/>
                  </a:lnTo>
                  <a:lnTo>
                    <a:pt x="802781" y="939800"/>
                  </a:lnTo>
                  <a:lnTo>
                    <a:pt x="770405" y="889000"/>
                  </a:lnTo>
                  <a:lnTo>
                    <a:pt x="738333" y="851073"/>
                  </a:lnTo>
                  <a:close/>
                </a:path>
                <a:path w="1470660" h="2159000">
                  <a:moveTo>
                    <a:pt x="241678" y="1155700"/>
                  </a:moveTo>
                  <a:lnTo>
                    <a:pt x="230684" y="1155700"/>
                  </a:lnTo>
                  <a:lnTo>
                    <a:pt x="226192" y="1168400"/>
                  </a:lnTo>
                  <a:lnTo>
                    <a:pt x="244160" y="1168400"/>
                  </a:lnTo>
                  <a:lnTo>
                    <a:pt x="241678" y="1155700"/>
                  </a:lnTo>
                  <a:close/>
                </a:path>
                <a:path w="1470660" h="2159000">
                  <a:moveTo>
                    <a:pt x="241060" y="977900"/>
                  </a:moveTo>
                  <a:lnTo>
                    <a:pt x="187763" y="977900"/>
                  </a:lnTo>
                  <a:lnTo>
                    <a:pt x="188538" y="990600"/>
                  </a:lnTo>
                  <a:lnTo>
                    <a:pt x="244013" y="990600"/>
                  </a:lnTo>
                  <a:lnTo>
                    <a:pt x="241060" y="977900"/>
                  </a:lnTo>
                  <a:close/>
                </a:path>
                <a:path w="1470660" h="2159000">
                  <a:moveTo>
                    <a:pt x="233469" y="965200"/>
                  </a:moveTo>
                  <a:lnTo>
                    <a:pt x="185135" y="965200"/>
                  </a:lnTo>
                  <a:lnTo>
                    <a:pt x="185135" y="977900"/>
                  </a:lnTo>
                  <a:lnTo>
                    <a:pt x="235029" y="977900"/>
                  </a:lnTo>
                  <a:lnTo>
                    <a:pt x="233469" y="965200"/>
                  </a:lnTo>
                  <a:close/>
                </a:path>
                <a:path w="1470660" h="2159000">
                  <a:moveTo>
                    <a:pt x="220757" y="952500"/>
                  </a:moveTo>
                  <a:lnTo>
                    <a:pt x="176141" y="952500"/>
                  </a:lnTo>
                  <a:lnTo>
                    <a:pt x="177690" y="965200"/>
                  </a:lnTo>
                  <a:lnTo>
                    <a:pt x="221700" y="965200"/>
                  </a:lnTo>
                  <a:lnTo>
                    <a:pt x="220757" y="952500"/>
                  </a:lnTo>
                  <a:close/>
                </a:path>
                <a:path w="1470660" h="2159000">
                  <a:moveTo>
                    <a:pt x="205731" y="939800"/>
                  </a:moveTo>
                  <a:lnTo>
                    <a:pt x="178622" y="939800"/>
                  </a:lnTo>
                  <a:lnTo>
                    <a:pt x="176916" y="952500"/>
                  </a:lnTo>
                  <a:lnTo>
                    <a:pt x="208684" y="952500"/>
                  </a:lnTo>
                  <a:lnTo>
                    <a:pt x="205731" y="939800"/>
                  </a:lnTo>
                  <a:close/>
                </a:path>
                <a:path w="1470660" h="2159000">
                  <a:moveTo>
                    <a:pt x="206977" y="914400"/>
                  </a:moveTo>
                  <a:lnTo>
                    <a:pt x="184978" y="914400"/>
                  </a:lnTo>
                  <a:lnTo>
                    <a:pt x="185439" y="927100"/>
                  </a:lnTo>
                  <a:lnTo>
                    <a:pt x="184517" y="939800"/>
                  </a:lnTo>
                  <a:lnTo>
                    <a:pt x="202485" y="939800"/>
                  </a:lnTo>
                  <a:lnTo>
                    <a:pt x="206203" y="927100"/>
                  </a:lnTo>
                  <a:lnTo>
                    <a:pt x="206977" y="914400"/>
                  </a:lnTo>
                  <a:close/>
                </a:path>
                <a:path w="1470660" h="2159000">
                  <a:moveTo>
                    <a:pt x="208056" y="901700"/>
                  </a:moveTo>
                  <a:lnTo>
                    <a:pt x="190245" y="901700"/>
                  </a:lnTo>
                  <a:lnTo>
                    <a:pt x="185753" y="914400"/>
                  </a:lnTo>
                  <a:lnTo>
                    <a:pt x="208527" y="914400"/>
                  </a:lnTo>
                  <a:lnTo>
                    <a:pt x="208056" y="901700"/>
                  </a:lnTo>
                  <a:close/>
                </a:path>
                <a:path w="1470660" h="2159000">
                  <a:moveTo>
                    <a:pt x="196287" y="889000"/>
                  </a:moveTo>
                  <a:lnTo>
                    <a:pt x="189774" y="889000"/>
                  </a:lnTo>
                  <a:lnTo>
                    <a:pt x="193501" y="901700"/>
                  </a:lnTo>
                  <a:lnTo>
                    <a:pt x="196287" y="889000"/>
                  </a:lnTo>
                  <a:close/>
                </a:path>
                <a:path w="1470660" h="2159000">
                  <a:moveTo>
                    <a:pt x="199072" y="863600"/>
                  </a:moveTo>
                  <a:lnTo>
                    <a:pt x="165921" y="863600"/>
                  </a:lnTo>
                  <a:lnTo>
                    <a:pt x="173355" y="876300"/>
                  </a:lnTo>
                  <a:lnTo>
                    <a:pt x="177073" y="889000"/>
                  </a:lnTo>
                  <a:lnTo>
                    <a:pt x="194884" y="889000"/>
                  </a:lnTo>
                  <a:lnTo>
                    <a:pt x="197522" y="876300"/>
                  </a:lnTo>
                  <a:lnTo>
                    <a:pt x="197993" y="876300"/>
                  </a:lnTo>
                  <a:lnTo>
                    <a:pt x="199072" y="863600"/>
                  </a:lnTo>
                  <a:close/>
                </a:path>
                <a:path w="1470660" h="2159000">
                  <a:moveTo>
                    <a:pt x="200936" y="876300"/>
                  </a:moveTo>
                  <a:lnTo>
                    <a:pt x="197522" y="876300"/>
                  </a:lnTo>
                  <a:lnTo>
                    <a:pt x="198297" y="889000"/>
                  </a:lnTo>
                  <a:lnTo>
                    <a:pt x="202171" y="889000"/>
                  </a:lnTo>
                  <a:lnTo>
                    <a:pt x="200936" y="876300"/>
                  </a:lnTo>
                  <a:close/>
                </a:path>
                <a:path w="1470660" h="2159000">
                  <a:moveTo>
                    <a:pt x="325183" y="876300"/>
                  </a:moveTo>
                  <a:lnTo>
                    <a:pt x="213333" y="876300"/>
                  </a:lnTo>
                  <a:lnTo>
                    <a:pt x="219207" y="889000"/>
                  </a:lnTo>
                  <a:lnTo>
                    <a:pt x="328586" y="889000"/>
                  </a:lnTo>
                  <a:lnTo>
                    <a:pt x="325183" y="876300"/>
                  </a:lnTo>
                  <a:close/>
                </a:path>
                <a:path w="1470660" h="2159000">
                  <a:moveTo>
                    <a:pt x="361119" y="876300"/>
                  </a:moveTo>
                  <a:lnTo>
                    <a:pt x="332157" y="876300"/>
                  </a:lnTo>
                  <a:lnTo>
                    <a:pt x="328586" y="889000"/>
                  </a:lnTo>
                  <a:lnTo>
                    <a:pt x="362051" y="889000"/>
                  </a:lnTo>
                  <a:lnTo>
                    <a:pt x="361119" y="876300"/>
                  </a:lnTo>
                  <a:close/>
                </a:path>
                <a:path w="1470660" h="2159000">
                  <a:moveTo>
                    <a:pt x="165921" y="863600"/>
                  </a:moveTo>
                  <a:lnTo>
                    <a:pt x="157869" y="863600"/>
                  </a:lnTo>
                  <a:lnTo>
                    <a:pt x="160654" y="876300"/>
                  </a:lnTo>
                  <a:lnTo>
                    <a:pt x="165921" y="876300"/>
                  </a:lnTo>
                  <a:lnTo>
                    <a:pt x="165921" y="863600"/>
                  </a:lnTo>
                  <a:close/>
                </a:path>
                <a:path w="1470660" h="2159000">
                  <a:moveTo>
                    <a:pt x="292493" y="863600"/>
                  </a:moveTo>
                  <a:lnTo>
                    <a:pt x="216265" y="863600"/>
                  </a:lnTo>
                  <a:lnTo>
                    <a:pt x="213176" y="876300"/>
                  </a:lnTo>
                  <a:lnTo>
                    <a:pt x="299781" y="876300"/>
                  </a:lnTo>
                  <a:lnTo>
                    <a:pt x="292493" y="863600"/>
                  </a:lnTo>
                  <a:close/>
                </a:path>
                <a:path w="1470660" h="2159000">
                  <a:moveTo>
                    <a:pt x="334167" y="863600"/>
                  </a:moveTo>
                  <a:lnTo>
                    <a:pt x="318367" y="863600"/>
                  </a:lnTo>
                  <a:lnTo>
                    <a:pt x="317592" y="876300"/>
                  </a:lnTo>
                  <a:lnTo>
                    <a:pt x="333392" y="876300"/>
                  </a:lnTo>
                  <a:lnTo>
                    <a:pt x="334167" y="863600"/>
                  </a:lnTo>
                  <a:close/>
                </a:path>
                <a:path w="1470660" h="2159000">
                  <a:moveTo>
                    <a:pt x="349193" y="863600"/>
                  </a:moveTo>
                  <a:lnTo>
                    <a:pt x="336638" y="863600"/>
                  </a:lnTo>
                  <a:lnTo>
                    <a:pt x="335560" y="876300"/>
                  </a:lnTo>
                  <a:lnTo>
                    <a:pt x="349507" y="876300"/>
                  </a:lnTo>
                  <a:lnTo>
                    <a:pt x="349193" y="863600"/>
                  </a:lnTo>
                  <a:close/>
                </a:path>
                <a:path w="1470660" h="2159000">
                  <a:moveTo>
                    <a:pt x="200526" y="851073"/>
                  </a:moveTo>
                  <a:lnTo>
                    <a:pt x="150588" y="851073"/>
                  </a:lnTo>
                  <a:lnTo>
                    <a:pt x="151042" y="863600"/>
                  </a:lnTo>
                  <a:lnTo>
                    <a:pt x="204192" y="863600"/>
                  </a:lnTo>
                  <a:lnTo>
                    <a:pt x="200526" y="851073"/>
                  </a:lnTo>
                  <a:close/>
                </a:path>
                <a:path w="1470660" h="2159000">
                  <a:moveTo>
                    <a:pt x="735450" y="228600"/>
                  </a:moveTo>
                  <a:lnTo>
                    <a:pt x="59024" y="228600"/>
                  </a:lnTo>
                  <a:lnTo>
                    <a:pt x="54542" y="241300"/>
                  </a:lnTo>
                  <a:lnTo>
                    <a:pt x="43852" y="241300"/>
                  </a:lnTo>
                  <a:lnTo>
                    <a:pt x="41684" y="254000"/>
                  </a:lnTo>
                  <a:lnTo>
                    <a:pt x="27433" y="254000"/>
                  </a:lnTo>
                  <a:lnTo>
                    <a:pt x="24020" y="266700"/>
                  </a:lnTo>
                  <a:lnTo>
                    <a:pt x="21234" y="266700"/>
                  </a:lnTo>
                  <a:lnTo>
                    <a:pt x="15036" y="279400"/>
                  </a:lnTo>
                  <a:lnTo>
                    <a:pt x="10387" y="279400"/>
                  </a:lnTo>
                  <a:lnTo>
                    <a:pt x="7748" y="292100"/>
                  </a:lnTo>
                  <a:lnTo>
                    <a:pt x="2952" y="292100"/>
                  </a:lnTo>
                  <a:lnTo>
                    <a:pt x="1256" y="304800"/>
                  </a:lnTo>
                  <a:lnTo>
                    <a:pt x="2638" y="304800"/>
                  </a:lnTo>
                  <a:lnTo>
                    <a:pt x="4502" y="317500"/>
                  </a:lnTo>
                  <a:lnTo>
                    <a:pt x="4502" y="330200"/>
                  </a:lnTo>
                  <a:lnTo>
                    <a:pt x="628" y="330200"/>
                  </a:lnTo>
                  <a:lnTo>
                    <a:pt x="0" y="342900"/>
                  </a:lnTo>
                  <a:lnTo>
                    <a:pt x="4031" y="342900"/>
                  </a:lnTo>
                  <a:lnTo>
                    <a:pt x="20920" y="368300"/>
                  </a:lnTo>
                  <a:lnTo>
                    <a:pt x="28512" y="368300"/>
                  </a:lnTo>
                  <a:lnTo>
                    <a:pt x="30836" y="381000"/>
                  </a:lnTo>
                  <a:lnTo>
                    <a:pt x="35025" y="393700"/>
                  </a:lnTo>
                  <a:lnTo>
                    <a:pt x="40752" y="393700"/>
                  </a:lnTo>
                  <a:lnTo>
                    <a:pt x="44783" y="406400"/>
                  </a:lnTo>
                  <a:lnTo>
                    <a:pt x="60270" y="444500"/>
                  </a:lnTo>
                  <a:lnTo>
                    <a:pt x="60427" y="444500"/>
                  </a:lnTo>
                  <a:lnTo>
                    <a:pt x="59191" y="457200"/>
                  </a:lnTo>
                  <a:lnTo>
                    <a:pt x="59809" y="457200"/>
                  </a:lnTo>
                  <a:lnTo>
                    <a:pt x="60427" y="469900"/>
                  </a:lnTo>
                  <a:lnTo>
                    <a:pt x="64448" y="469900"/>
                  </a:lnTo>
                  <a:lnTo>
                    <a:pt x="60898" y="495300"/>
                  </a:lnTo>
                  <a:lnTo>
                    <a:pt x="62752" y="508000"/>
                  </a:lnTo>
                  <a:lnTo>
                    <a:pt x="56396" y="508000"/>
                  </a:lnTo>
                  <a:lnTo>
                    <a:pt x="52532" y="520700"/>
                  </a:lnTo>
                  <a:lnTo>
                    <a:pt x="47883" y="533400"/>
                  </a:lnTo>
                  <a:lnTo>
                    <a:pt x="43852" y="533400"/>
                  </a:lnTo>
                  <a:lnTo>
                    <a:pt x="45401" y="546100"/>
                  </a:lnTo>
                  <a:lnTo>
                    <a:pt x="45558" y="546100"/>
                  </a:lnTo>
                  <a:lnTo>
                    <a:pt x="46176" y="558800"/>
                  </a:lnTo>
                  <a:lnTo>
                    <a:pt x="46637" y="558800"/>
                  </a:lnTo>
                  <a:lnTo>
                    <a:pt x="46637" y="571500"/>
                  </a:lnTo>
                  <a:lnTo>
                    <a:pt x="49433" y="571500"/>
                  </a:lnTo>
                  <a:lnTo>
                    <a:pt x="52375" y="596900"/>
                  </a:lnTo>
                  <a:lnTo>
                    <a:pt x="50511" y="596900"/>
                  </a:lnTo>
                  <a:lnTo>
                    <a:pt x="50354" y="609600"/>
                  </a:lnTo>
                  <a:lnTo>
                    <a:pt x="49118" y="609600"/>
                  </a:lnTo>
                  <a:lnTo>
                    <a:pt x="46951" y="622300"/>
                  </a:lnTo>
                  <a:lnTo>
                    <a:pt x="40752" y="622300"/>
                  </a:lnTo>
                  <a:lnTo>
                    <a:pt x="43852" y="635000"/>
                  </a:lnTo>
                  <a:lnTo>
                    <a:pt x="52375" y="647700"/>
                  </a:lnTo>
                  <a:lnTo>
                    <a:pt x="59495" y="660400"/>
                  </a:lnTo>
                  <a:lnTo>
                    <a:pt x="61202" y="660400"/>
                  </a:lnTo>
                  <a:lnTo>
                    <a:pt x="63987" y="673100"/>
                  </a:lnTo>
                  <a:lnTo>
                    <a:pt x="69097" y="673100"/>
                  </a:lnTo>
                  <a:lnTo>
                    <a:pt x="72971" y="685800"/>
                  </a:lnTo>
                  <a:lnTo>
                    <a:pt x="92499" y="723900"/>
                  </a:lnTo>
                  <a:lnTo>
                    <a:pt x="96834" y="723900"/>
                  </a:lnTo>
                  <a:lnTo>
                    <a:pt x="114185" y="736600"/>
                  </a:lnTo>
                  <a:lnTo>
                    <a:pt x="117902" y="749300"/>
                  </a:lnTo>
                  <a:lnTo>
                    <a:pt x="119451" y="762000"/>
                  </a:lnTo>
                  <a:lnTo>
                    <a:pt x="122697" y="762000"/>
                  </a:lnTo>
                  <a:lnTo>
                    <a:pt x="120373" y="774700"/>
                  </a:lnTo>
                  <a:lnTo>
                    <a:pt x="122854" y="774700"/>
                  </a:lnTo>
                  <a:lnTo>
                    <a:pt x="130917" y="787400"/>
                  </a:lnTo>
                  <a:lnTo>
                    <a:pt x="133388" y="787400"/>
                  </a:lnTo>
                  <a:lnTo>
                    <a:pt x="133702" y="800100"/>
                  </a:lnTo>
                  <a:lnTo>
                    <a:pt x="137105" y="800100"/>
                  </a:lnTo>
                  <a:lnTo>
                    <a:pt x="147021" y="825500"/>
                  </a:lnTo>
                  <a:lnTo>
                    <a:pt x="221239" y="825500"/>
                  </a:lnTo>
                  <a:lnTo>
                    <a:pt x="236411" y="838200"/>
                  </a:lnTo>
                  <a:lnTo>
                    <a:pt x="238619" y="851073"/>
                  </a:lnTo>
                  <a:lnTo>
                    <a:pt x="229438" y="863600"/>
                  </a:lnTo>
                  <a:lnTo>
                    <a:pt x="248505" y="863600"/>
                  </a:lnTo>
                  <a:lnTo>
                    <a:pt x="245293" y="851073"/>
                  </a:lnTo>
                  <a:lnTo>
                    <a:pt x="738333" y="851073"/>
                  </a:lnTo>
                  <a:lnTo>
                    <a:pt x="642451" y="736600"/>
                  </a:lnTo>
                  <a:lnTo>
                    <a:pt x="642912" y="736600"/>
                  </a:lnTo>
                  <a:lnTo>
                    <a:pt x="645079" y="723900"/>
                  </a:lnTo>
                  <a:lnTo>
                    <a:pt x="651896" y="685800"/>
                  </a:lnTo>
                  <a:lnTo>
                    <a:pt x="658555" y="647700"/>
                  </a:lnTo>
                  <a:lnTo>
                    <a:pt x="692638" y="457200"/>
                  </a:lnTo>
                  <a:lnTo>
                    <a:pt x="699308" y="419100"/>
                  </a:lnTo>
                  <a:lnTo>
                    <a:pt x="712931" y="342900"/>
                  </a:lnTo>
                  <a:lnTo>
                    <a:pt x="719590" y="317500"/>
                  </a:lnTo>
                  <a:lnTo>
                    <a:pt x="733234" y="241300"/>
                  </a:lnTo>
                  <a:lnTo>
                    <a:pt x="735450" y="228600"/>
                  </a:lnTo>
                  <a:close/>
                </a:path>
                <a:path w="1470660" h="2159000">
                  <a:moveTo>
                    <a:pt x="269322" y="851073"/>
                  </a:moveTo>
                  <a:lnTo>
                    <a:pt x="247520" y="851073"/>
                  </a:lnTo>
                  <a:lnTo>
                    <a:pt x="254997" y="863600"/>
                  </a:lnTo>
                  <a:lnTo>
                    <a:pt x="262599" y="863600"/>
                  </a:lnTo>
                  <a:lnTo>
                    <a:pt x="269322" y="851073"/>
                  </a:lnTo>
                  <a:close/>
                </a:path>
                <a:path w="1470660" h="2159000">
                  <a:moveTo>
                    <a:pt x="335167" y="851073"/>
                  </a:moveTo>
                  <a:lnTo>
                    <a:pt x="282987" y="851073"/>
                  </a:lnTo>
                  <a:lnTo>
                    <a:pt x="289855" y="863600"/>
                  </a:lnTo>
                  <a:lnTo>
                    <a:pt x="328743" y="863600"/>
                  </a:lnTo>
                  <a:lnTo>
                    <a:pt x="335167" y="851073"/>
                  </a:lnTo>
                  <a:close/>
                </a:path>
                <a:path w="1470660" h="2159000">
                  <a:moveTo>
                    <a:pt x="120991" y="838200"/>
                  </a:moveTo>
                  <a:lnTo>
                    <a:pt x="114027" y="838200"/>
                  </a:lnTo>
                  <a:lnTo>
                    <a:pt x="118422" y="851073"/>
                  </a:lnTo>
                  <a:lnTo>
                    <a:pt x="119579" y="851073"/>
                  </a:lnTo>
                  <a:lnTo>
                    <a:pt x="120991" y="838200"/>
                  </a:lnTo>
                  <a:close/>
                </a:path>
                <a:path w="1470660" h="2159000">
                  <a:moveTo>
                    <a:pt x="202328" y="838200"/>
                  </a:moveTo>
                  <a:lnTo>
                    <a:pt x="137566" y="838200"/>
                  </a:lnTo>
                  <a:lnTo>
                    <a:pt x="146991" y="851073"/>
                  </a:lnTo>
                  <a:lnTo>
                    <a:pt x="199972" y="851073"/>
                  </a:lnTo>
                  <a:lnTo>
                    <a:pt x="202328" y="838200"/>
                  </a:lnTo>
                  <a:close/>
                </a:path>
                <a:path w="1470660" h="2159000">
                  <a:moveTo>
                    <a:pt x="140519" y="812800"/>
                  </a:moveTo>
                  <a:lnTo>
                    <a:pt x="131535" y="812800"/>
                  </a:lnTo>
                  <a:lnTo>
                    <a:pt x="121933" y="838200"/>
                  </a:lnTo>
                  <a:lnTo>
                    <a:pt x="127964" y="838200"/>
                  </a:lnTo>
                  <a:lnTo>
                    <a:pt x="126886" y="825500"/>
                  </a:lnTo>
                  <a:lnTo>
                    <a:pt x="143315" y="825500"/>
                  </a:lnTo>
                  <a:lnTo>
                    <a:pt x="140519" y="812800"/>
                  </a:lnTo>
                  <a:close/>
                </a:path>
                <a:path w="1470660" h="2159000">
                  <a:moveTo>
                    <a:pt x="146707" y="825500"/>
                  </a:moveTo>
                  <a:lnTo>
                    <a:pt x="132153" y="825500"/>
                  </a:lnTo>
                  <a:lnTo>
                    <a:pt x="133849" y="838200"/>
                  </a:lnTo>
                  <a:lnTo>
                    <a:pt x="148728" y="838200"/>
                  </a:lnTo>
                  <a:lnTo>
                    <a:pt x="146707" y="825500"/>
                  </a:lnTo>
                  <a:close/>
                </a:path>
                <a:path w="1470660" h="2159000">
                  <a:moveTo>
                    <a:pt x="221239" y="825500"/>
                  </a:moveTo>
                  <a:lnTo>
                    <a:pt x="148728" y="825500"/>
                  </a:lnTo>
                  <a:lnTo>
                    <a:pt x="148728" y="838200"/>
                  </a:lnTo>
                  <a:lnTo>
                    <a:pt x="217050" y="838200"/>
                  </a:lnTo>
                  <a:lnTo>
                    <a:pt x="221239" y="825500"/>
                  </a:lnTo>
                  <a:close/>
                </a:path>
                <a:path w="1470660" h="2159000">
                  <a:moveTo>
                    <a:pt x="132456" y="800100"/>
                  </a:moveTo>
                  <a:lnTo>
                    <a:pt x="129828" y="800100"/>
                  </a:lnTo>
                  <a:lnTo>
                    <a:pt x="132153" y="812800"/>
                  </a:lnTo>
                  <a:lnTo>
                    <a:pt x="139126" y="812800"/>
                  </a:lnTo>
                  <a:lnTo>
                    <a:pt x="132456" y="800100"/>
                  </a:lnTo>
                  <a:close/>
                </a:path>
                <a:path w="1470660" h="2159000">
                  <a:moveTo>
                    <a:pt x="37339" y="241300"/>
                  </a:moveTo>
                  <a:lnTo>
                    <a:pt x="31297" y="254000"/>
                  </a:lnTo>
                  <a:lnTo>
                    <a:pt x="36417" y="254000"/>
                  </a:lnTo>
                  <a:lnTo>
                    <a:pt x="37339" y="241300"/>
                  </a:lnTo>
                  <a:close/>
                </a:path>
                <a:path w="1470660" h="2159000">
                  <a:moveTo>
                    <a:pt x="266012" y="25400"/>
                  </a:moveTo>
                  <a:lnTo>
                    <a:pt x="87693" y="25400"/>
                  </a:lnTo>
                  <a:lnTo>
                    <a:pt x="82269" y="38100"/>
                  </a:lnTo>
                  <a:lnTo>
                    <a:pt x="86751" y="38100"/>
                  </a:lnTo>
                  <a:lnTo>
                    <a:pt x="93264" y="50800"/>
                  </a:lnTo>
                  <a:lnTo>
                    <a:pt x="98070" y="50800"/>
                  </a:lnTo>
                  <a:lnTo>
                    <a:pt x="97295" y="63500"/>
                  </a:lnTo>
                  <a:lnTo>
                    <a:pt x="98070" y="76200"/>
                  </a:lnTo>
                  <a:lnTo>
                    <a:pt x="99305" y="76200"/>
                  </a:lnTo>
                  <a:lnTo>
                    <a:pt x="98070" y="88900"/>
                  </a:lnTo>
                  <a:lnTo>
                    <a:pt x="98991" y="88900"/>
                  </a:lnTo>
                  <a:lnTo>
                    <a:pt x="98531" y="101600"/>
                  </a:lnTo>
                  <a:lnTo>
                    <a:pt x="98384" y="114300"/>
                  </a:lnTo>
                  <a:lnTo>
                    <a:pt x="96677" y="114300"/>
                  </a:lnTo>
                  <a:lnTo>
                    <a:pt x="90939" y="127000"/>
                  </a:lnTo>
                  <a:lnTo>
                    <a:pt x="87379" y="139700"/>
                  </a:lnTo>
                  <a:lnTo>
                    <a:pt x="80877" y="152400"/>
                  </a:lnTo>
                  <a:lnTo>
                    <a:pt x="76385" y="165100"/>
                  </a:lnTo>
                  <a:lnTo>
                    <a:pt x="69725" y="165100"/>
                  </a:lnTo>
                  <a:lnTo>
                    <a:pt x="68636" y="177800"/>
                  </a:lnTo>
                  <a:lnTo>
                    <a:pt x="67244" y="177800"/>
                  </a:lnTo>
                  <a:lnTo>
                    <a:pt x="70657" y="190500"/>
                  </a:lnTo>
                  <a:lnTo>
                    <a:pt x="71264" y="190500"/>
                  </a:lnTo>
                  <a:lnTo>
                    <a:pt x="70039" y="203200"/>
                  </a:lnTo>
                  <a:lnTo>
                    <a:pt x="54071" y="228600"/>
                  </a:lnTo>
                  <a:lnTo>
                    <a:pt x="44626" y="241300"/>
                  </a:lnTo>
                  <a:lnTo>
                    <a:pt x="48658" y="241300"/>
                  </a:lnTo>
                  <a:lnTo>
                    <a:pt x="58417" y="228600"/>
                  </a:lnTo>
                  <a:lnTo>
                    <a:pt x="735450" y="228600"/>
                  </a:lnTo>
                  <a:lnTo>
                    <a:pt x="739883" y="203200"/>
                  </a:lnTo>
                  <a:lnTo>
                    <a:pt x="746699" y="165100"/>
                  </a:lnTo>
                  <a:lnTo>
                    <a:pt x="753359" y="127000"/>
                  </a:lnTo>
                  <a:lnTo>
                    <a:pt x="671874" y="114300"/>
                  </a:lnTo>
                  <a:lnTo>
                    <a:pt x="631289" y="101600"/>
                  </a:lnTo>
                  <a:lnTo>
                    <a:pt x="590704" y="101600"/>
                  </a:lnTo>
                  <a:lnTo>
                    <a:pt x="549962" y="88900"/>
                  </a:lnTo>
                  <a:lnTo>
                    <a:pt x="468792" y="76200"/>
                  </a:lnTo>
                  <a:lnTo>
                    <a:pt x="387611" y="50800"/>
                  </a:lnTo>
                  <a:lnTo>
                    <a:pt x="306430" y="38100"/>
                  </a:lnTo>
                  <a:lnTo>
                    <a:pt x="266012" y="25400"/>
                  </a:lnTo>
                  <a:close/>
                </a:path>
                <a:path w="1470660" h="2159000">
                  <a:moveTo>
                    <a:pt x="104112" y="0"/>
                  </a:moveTo>
                  <a:lnTo>
                    <a:pt x="99934" y="0"/>
                  </a:lnTo>
                  <a:lnTo>
                    <a:pt x="95127" y="25400"/>
                  </a:lnTo>
                  <a:lnTo>
                    <a:pt x="225417" y="25400"/>
                  </a:lnTo>
                  <a:lnTo>
                    <a:pt x="104112" y="0"/>
                  </a:lnTo>
                  <a:close/>
                </a:path>
              </a:pathLst>
            </a:custGeom>
            <a:solidFill>
              <a:srgbClr val="00A0DC"/>
            </a:solidFill>
          </p:spPr>
          <p:txBody>
            <a:bodyPr wrap="square" lIns="0" tIns="0" rIns="0" bIns="0" rtlCol="0"/>
            <a:lstStyle/>
            <a:p>
              <a:pPr defTabSz="554492"/>
              <a:endParaRPr sz="1092" kern="0">
                <a:solidFill>
                  <a:sysClr val="windowText" lastClr="000000"/>
                </a:solidFill>
              </a:endParaRPr>
            </a:p>
          </p:txBody>
        </p:sp>
        <p:sp>
          <p:nvSpPr>
            <p:cNvPr id="249" name="object 249"/>
            <p:cNvSpPr/>
            <p:nvPr/>
          </p:nvSpPr>
          <p:spPr>
            <a:xfrm>
              <a:off x="5156162" y="4542707"/>
              <a:ext cx="415925" cy="320675"/>
            </a:xfrm>
            <a:custGeom>
              <a:avLst/>
              <a:gdLst/>
              <a:ahLst/>
              <a:cxnLst/>
              <a:rect l="l" t="t" r="r" b="b"/>
              <a:pathLst>
                <a:path w="415925" h="320675">
                  <a:moveTo>
                    <a:pt x="212750" y="227330"/>
                  </a:moveTo>
                  <a:lnTo>
                    <a:pt x="210032" y="202311"/>
                  </a:lnTo>
                  <a:lnTo>
                    <a:pt x="204825" y="189293"/>
                  </a:lnTo>
                  <a:lnTo>
                    <a:pt x="201688" y="181444"/>
                  </a:lnTo>
                  <a:lnTo>
                    <a:pt x="187363" y="165379"/>
                  </a:lnTo>
                  <a:lnTo>
                    <a:pt x="166751" y="154800"/>
                  </a:lnTo>
                  <a:lnTo>
                    <a:pt x="166751" y="153911"/>
                  </a:lnTo>
                  <a:lnTo>
                    <a:pt x="183095" y="143027"/>
                  </a:lnTo>
                  <a:lnTo>
                    <a:pt x="193395" y="129146"/>
                  </a:lnTo>
                  <a:lnTo>
                    <a:pt x="194056" y="128257"/>
                  </a:lnTo>
                  <a:lnTo>
                    <a:pt x="200202" y="109499"/>
                  </a:lnTo>
                  <a:lnTo>
                    <a:pt x="202133" y="86690"/>
                  </a:lnTo>
                  <a:lnTo>
                    <a:pt x="199504" y="70319"/>
                  </a:lnTo>
                  <a:lnTo>
                    <a:pt x="196684" y="52806"/>
                  </a:lnTo>
                  <a:lnTo>
                    <a:pt x="179184" y="25260"/>
                  </a:lnTo>
                  <a:lnTo>
                    <a:pt x="147828" y="6756"/>
                  </a:lnTo>
                  <a:lnTo>
                    <a:pt x="127381" y="3822"/>
                  </a:lnTo>
                  <a:lnTo>
                    <a:pt x="127381" y="221145"/>
                  </a:lnTo>
                  <a:lnTo>
                    <a:pt x="126530" y="236308"/>
                  </a:lnTo>
                  <a:lnTo>
                    <a:pt x="123558" y="245960"/>
                  </a:lnTo>
                  <a:lnTo>
                    <a:pt x="117856" y="251053"/>
                  </a:lnTo>
                  <a:lnTo>
                    <a:pt x="108800" y="252539"/>
                  </a:lnTo>
                  <a:lnTo>
                    <a:pt x="84480" y="252539"/>
                  </a:lnTo>
                  <a:lnTo>
                    <a:pt x="84480" y="189293"/>
                  </a:lnTo>
                  <a:lnTo>
                    <a:pt x="108800" y="189293"/>
                  </a:lnTo>
                  <a:lnTo>
                    <a:pt x="118237" y="190296"/>
                  </a:lnTo>
                  <a:lnTo>
                    <a:pt x="123901" y="194602"/>
                  </a:lnTo>
                  <a:lnTo>
                    <a:pt x="126657" y="204228"/>
                  </a:lnTo>
                  <a:lnTo>
                    <a:pt x="127381" y="221145"/>
                  </a:lnTo>
                  <a:lnTo>
                    <a:pt x="127381" y="3822"/>
                  </a:lnTo>
                  <a:lnTo>
                    <a:pt x="123393" y="3251"/>
                  </a:lnTo>
                  <a:lnTo>
                    <a:pt x="123393" y="98183"/>
                  </a:lnTo>
                  <a:lnTo>
                    <a:pt x="122542" y="112534"/>
                  </a:lnTo>
                  <a:lnTo>
                    <a:pt x="119532" y="122123"/>
                  </a:lnTo>
                  <a:lnTo>
                    <a:pt x="113703" y="127482"/>
                  </a:lnTo>
                  <a:lnTo>
                    <a:pt x="104381" y="129146"/>
                  </a:lnTo>
                  <a:lnTo>
                    <a:pt x="84480" y="129146"/>
                  </a:lnTo>
                  <a:lnTo>
                    <a:pt x="84480" y="70319"/>
                  </a:lnTo>
                  <a:lnTo>
                    <a:pt x="104381" y="70319"/>
                  </a:lnTo>
                  <a:lnTo>
                    <a:pt x="113703" y="71374"/>
                  </a:lnTo>
                  <a:lnTo>
                    <a:pt x="119532" y="75463"/>
                  </a:lnTo>
                  <a:lnTo>
                    <a:pt x="122542" y="83947"/>
                  </a:lnTo>
                  <a:lnTo>
                    <a:pt x="123393" y="98183"/>
                  </a:lnTo>
                  <a:lnTo>
                    <a:pt x="123393" y="3251"/>
                  </a:lnTo>
                  <a:lnTo>
                    <a:pt x="100838" y="0"/>
                  </a:lnTo>
                  <a:lnTo>
                    <a:pt x="0" y="0"/>
                  </a:lnTo>
                  <a:lnTo>
                    <a:pt x="0" y="320662"/>
                  </a:lnTo>
                  <a:lnTo>
                    <a:pt x="113665" y="320662"/>
                  </a:lnTo>
                  <a:lnTo>
                    <a:pt x="161798" y="313855"/>
                  </a:lnTo>
                  <a:lnTo>
                    <a:pt x="192227" y="294728"/>
                  </a:lnTo>
                  <a:lnTo>
                    <a:pt x="208153" y="265239"/>
                  </a:lnTo>
                  <a:lnTo>
                    <a:pt x="209689" y="252539"/>
                  </a:lnTo>
                  <a:lnTo>
                    <a:pt x="212750" y="227330"/>
                  </a:lnTo>
                  <a:close/>
                </a:path>
                <a:path w="415925" h="320675">
                  <a:moveTo>
                    <a:pt x="415747" y="248920"/>
                  </a:moveTo>
                  <a:lnTo>
                    <a:pt x="322872" y="248920"/>
                  </a:lnTo>
                  <a:lnTo>
                    <a:pt x="322872" y="187960"/>
                  </a:lnTo>
                  <a:lnTo>
                    <a:pt x="386549" y="187960"/>
                  </a:lnTo>
                  <a:lnTo>
                    <a:pt x="386549" y="124460"/>
                  </a:lnTo>
                  <a:lnTo>
                    <a:pt x="322872" y="124460"/>
                  </a:lnTo>
                  <a:lnTo>
                    <a:pt x="322872" y="72390"/>
                  </a:lnTo>
                  <a:lnTo>
                    <a:pt x="413092" y="72390"/>
                  </a:lnTo>
                  <a:lnTo>
                    <a:pt x="413092" y="0"/>
                  </a:lnTo>
                  <a:lnTo>
                    <a:pt x="236181" y="0"/>
                  </a:lnTo>
                  <a:lnTo>
                    <a:pt x="236181" y="72390"/>
                  </a:lnTo>
                  <a:lnTo>
                    <a:pt x="236181" y="124460"/>
                  </a:lnTo>
                  <a:lnTo>
                    <a:pt x="236181" y="187960"/>
                  </a:lnTo>
                  <a:lnTo>
                    <a:pt x="236181" y="248920"/>
                  </a:lnTo>
                  <a:lnTo>
                    <a:pt x="236181" y="320040"/>
                  </a:lnTo>
                  <a:lnTo>
                    <a:pt x="415747" y="320040"/>
                  </a:lnTo>
                  <a:lnTo>
                    <a:pt x="415747" y="248920"/>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pic>
          <p:nvPicPr>
            <p:cNvPr id="250" name="object 250"/>
            <p:cNvPicPr/>
            <p:nvPr/>
          </p:nvPicPr>
          <p:blipFill>
            <a:blip r:embed="rId67" cstate="print"/>
            <a:stretch>
              <a:fillRect/>
            </a:stretch>
          </p:blipFill>
          <p:spPr>
            <a:xfrm>
              <a:off x="5156169" y="4889855"/>
              <a:ext cx="415748" cy="100499"/>
            </a:xfrm>
            <a:prstGeom prst="rect">
              <a:avLst/>
            </a:prstGeom>
          </p:spPr>
        </p:pic>
        <p:sp>
          <p:nvSpPr>
            <p:cNvPr id="251" name="object 251"/>
            <p:cNvSpPr/>
            <p:nvPr/>
          </p:nvSpPr>
          <p:spPr>
            <a:xfrm>
              <a:off x="5156162" y="5016849"/>
              <a:ext cx="415925" cy="323215"/>
            </a:xfrm>
            <a:custGeom>
              <a:avLst/>
              <a:gdLst/>
              <a:ahLst/>
              <a:cxnLst/>
              <a:rect l="l" t="t" r="r" b="b"/>
              <a:pathLst>
                <a:path w="415925" h="323214">
                  <a:moveTo>
                    <a:pt x="180809" y="251472"/>
                  </a:moveTo>
                  <a:lnTo>
                    <a:pt x="87287" y="251472"/>
                  </a:lnTo>
                  <a:lnTo>
                    <a:pt x="87287" y="189242"/>
                  </a:lnTo>
                  <a:lnTo>
                    <a:pt x="151422" y="189242"/>
                  </a:lnTo>
                  <a:lnTo>
                    <a:pt x="151422" y="125742"/>
                  </a:lnTo>
                  <a:lnTo>
                    <a:pt x="87287" y="125742"/>
                  </a:lnTo>
                  <a:lnTo>
                    <a:pt x="87287" y="73672"/>
                  </a:lnTo>
                  <a:lnTo>
                    <a:pt x="178142" y="73672"/>
                  </a:lnTo>
                  <a:lnTo>
                    <a:pt x="178142" y="12"/>
                  </a:lnTo>
                  <a:lnTo>
                    <a:pt x="0" y="12"/>
                  </a:lnTo>
                  <a:lnTo>
                    <a:pt x="0" y="73672"/>
                  </a:lnTo>
                  <a:lnTo>
                    <a:pt x="0" y="125742"/>
                  </a:lnTo>
                  <a:lnTo>
                    <a:pt x="0" y="189242"/>
                  </a:lnTo>
                  <a:lnTo>
                    <a:pt x="0" y="251472"/>
                  </a:lnTo>
                  <a:lnTo>
                    <a:pt x="0" y="322592"/>
                  </a:lnTo>
                  <a:lnTo>
                    <a:pt x="180809" y="322592"/>
                  </a:lnTo>
                  <a:lnTo>
                    <a:pt x="180809" y="251472"/>
                  </a:lnTo>
                  <a:close/>
                </a:path>
                <a:path w="415925" h="323214">
                  <a:moveTo>
                    <a:pt x="415747" y="0"/>
                  </a:moveTo>
                  <a:lnTo>
                    <a:pt x="227584" y="0"/>
                  </a:lnTo>
                  <a:lnTo>
                    <a:pt x="227584" y="72390"/>
                  </a:lnTo>
                  <a:lnTo>
                    <a:pt x="278244" y="72390"/>
                  </a:lnTo>
                  <a:lnTo>
                    <a:pt x="278244" y="250190"/>
                  </a:lnTo>
                  <a:lnTo>
                    <a:pt x="227584" y="250190"/>
                  </a:lnTo>
                  <a:lnTo>
                    <a:pt x="227584" y="322580"/>
                  </a:lnTo>
                  <a:lnTo>
                    <a:pt x="415747" y="322580"/>
                  </a:lnTo>
                  <a:lnTo>
                    <a:pt x="415747" y="250190"/>
                  </a:lnTo>
                  <a:lnTo>
                    <a:pt x="365086" y="250190"/>
                  </a:lnTo>
                  <a:lnTo>
                    <a:pt x="365086" y="72390"/>
                  </a:lnTo>
                  <a:lnTo>
                    <a:pt x="415747" y="72390"/>
                  </a:lnTo>
                  <a:lnTo>
                    <a:pt x="415747" y="0"/>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grpSp>
      <p:grpSp>
        <p:nvGrpSpPr>
          <p:cNvPr id="252" name="object 252">
            <a:extLst>
              <a:ext uri="{C183D7F6-B498-43B3-948B-1728B52AA6E4}">
                <adec:decorative xmlns:adec="http://schemas.microsoft.com/office/drawing/2017/decorative" val="1"/>
              </a:ext>
            </a:extLst>
          </p:cNvPr>
          <p:cNvGrpSpPr/>
          <p:nvPr/>
        </p:nvGrpSpPr>
        <p:grpSpPr>
          <a:xfrm>
            <a:off x="645296" y="358340"/>
            <a:ext cx="1056232" cy="1708917"/>
            <a:chOff x="1063435" y="590930"/>
            <a:chExt cx="1741805" cy="2818130"/>
          </a:xfrm>
        </p:grpSpPr>
        <p:sp>
          <p:nvSpPr>
            <p:cNvPr id="253" name="object 253"/>
            <p:cNvSpPr/>
            <p:nvPr/>
          </p:nvSpPr>
          <p:spPr>
            <a:xfrm>
              <a:off x="1063435" y="590930"/>
              <a:ext cx="1741805" cy="2818130"/>
            </a:xfrm>
            <a:custGeom>
              <a:avLst/>
              <a:gdLst/>
              <a:ahLst/>
              <a:cxnLst/>
              <a:rect l="l" t="t" r="r" b="b"/>
              <a:pathLst>
                <a:path w="1741805" h="2818129">
                  <a:moveTo>
                    <a:pt x="1649761" y="0"/>
                  </a:moveTo>
                  <a:lnTo>
                    <a:pt x="91976" y="0"/>
                  </a:lnTo>
                  <a:lnTo>
                    <a:pt x="56176" y="7228"/>
                  </a:lnTo>
                  <a:lnTo>
                    <a:pt x="26940" y="26941"/>
                  </a:lnTo>
                  <a:lnTo>
                    <a:pt x="7228" y="56180"/>
                  </a:lnTo>
                  <a:lnTo>
                    <a:pt x="0" y="91986"/>
                  </a:lnTo>
                  <a:lnTo>
                    <a:pt x="0" y="2725770"/>
                  </a:lnTo>
                  <a:lnTo>
                    <a:pt x="7228" y="2761570"/>
                  </a:lnTo>
                  <a:lnTo>
                    <a:pt x="26940" y="2790806"/>
                  </a:lnTo>
                  <a:lnTo>
                    <a:pt x="56176" y="2810518"/>
                  </a:lnTo>
                  <a:lnTo>
                    <a:pt x="91976" y="2817746"/>
                  </a:lnTo>
                  <a:lnTo>
                    <a:pt x="1649761" y="2817746"/>
                  </a:lnTo>
                  <a:lnTo>
                    <a:pt x="1685561" y="2810518"/>
                  </a:lnTo>
                  <a:lnTo>
                    <a:pt x="1714797" y="2790806"/>
                  </a:lnTo>
                  <a:lnTo>
                    <a:pt x="1734509" y="2761570"/>
                  </a:lnTo>
                  <a:lnTo>
                    <a:pt x="1741737" y="2725770"/>
                  </a:lnTo>
                  <a:lnTo>
                    <a:pt x="1741737" y="91986"/>
                  </a:lnTo>
                  <a:lnTo>
                    <a:pt x="1734509" y="56180"/>
                  </a:lnTo>
                  <a:lnTo>
                    <a:pt x="1714797" y="26941"/>
                  </a:lnTo>
                  <a:lnTo>
                    <a:pt x="1685561" y="7228"/>
                  </a:lnTo>
                  <a:lnTo>
                    <a:pt x="1649761" y="0"/>
                  </a:lnTo>
                  <a:close/>
                </a:path>
              </a:pathLst>
            </a:custGeom>
            <a:solidFill>
              <a:srgbClr val="00A0DC"/>
            </a:solidFill>
          </p:spPr>
          <p:txBody>
            <a:bodyPr wrap="square" lIns="0" tIns="0" rIns="0" bIns="0" rtlCol="0"/>
            <a:lstStyle/>
            <a:p>
              <a:pPr defTabSz="554492"/>
              <a:endParaRPr sz="1092" kern="0">
                <a:solidFill>
                  <a:sysClr val="windowText" lastClr="000000"/>
                </a:solidFill>
              </a:endParaRPr>
            </a:p>
          </p:txBody>
        </p:sp>
        <p:sp>
          <p:nvSpPr>
            <p:cNvPr id="254" name="object 254"/>
            <p:cNvSpPr/>
            <p:nvPr/>
          </p:nvSpPr>
          <p:spPr>
            <a:xfrm>
              <a:off x="1331747" y="844644"/>
              <a:ext cx="1205230" cy="2310765"/>
            </a:xfrm>
            <a:custGeom>
              <a:avLst/>
              <a:gdLst/>
              <a:ahLst/>
              <a:cxnLst/>
              <a:rect l="l" t="t" r="r" b="b"/>
              <a:pathLst>
                <a:path w="1205230" h="2310765">
                  <a:moveTo>
                    <a:pt x="186105" y="1107554"/>
                  </a:moveTo>
                  <a:lnTo>
                    <a:pt x="180162" y="1066609"/>
                  </a:lnTo>
                  <a:lnTo>
                    <a:pt x="135140" y="1016825"/>
                  </a:lnTo>
                  <a:lnTo>
                    <a:pt x="109486" y="1012278"/>
                  </a:lnTo>
                  <a:lnTo>
                    <a:pt x="109486" y="1108722"/>
                  </a:lnTo>
                  <a:lnTo>
                    <a:pt x="108712" y="1126985"/>
                  </a:lnTo>
                  <a:lnTo>
                    <a:pt x="106260" y="1138936"/>
                  </a:lnTo>
                  <a:lnTo>
                    <a:pt x="101892" y="1145451"/>
                  </a:lnTo>
                  <a:lnTo>
                    <a:pt x="95415" y="1147432"/>
                  </a:lnTo>
                  <a:lnTo>
                    <a:pt x="76631" y="1147432"/>
                  </a:lnTo>
                  <a:lnTo>
                    <a:pt x="76631" y="1071181"/>
                  </a:lnTo>
                  <a:lnTo>
                    <a:pt x="95415" y="1071181"/>
                  </a:lnTo>
                  <a:lnTo>
                    <a:pt x="101892" y="1072921"/>
                  </a:lnTo>
                  <a:lnTo>
                    <a:pt x="106260" y="1078953"/>
                  </a:lnTo>
                  <a:lnTo>
                    <a:pt x="108712" y="1090485"/>
                  </a:lnTo>
                  <a:lnTo>
                    <a:pt x="109435" y="1107554"/>
                  </a:lnTo>
                  <a:lnTo>
                    <a:pt x="109486" y="1108722"/>
                  </a:lnTo>
                  <a:lnTo>
                    <a:pt x="109486" y="1012278"/>
                  </a:lnTo>
                  <a:lnTo>
                    <a:pt x="97751" y="1010196"/>
                  </a:lnTo>
                  <a:lnTo>
                    <a:pt x="0" y="1010196"/>
                  </a:lnTo>
                  <a:lnTo>
                    <a:pt x="0" y="1293672"/>
                  </a:lnTo>
                  <a:lnTo>
                    <a:pt x="76631" y="1293672"/>
                  </a:lnTo>
                  <a:lnTo>
                    <a:pt x="76631" y="1203731"/>
                  </a:lnTo>
                  <a:lnTo>
                    <a:pt x="103225" y="1203731"/>
                  </a:lnTo>
                  <a:lnTo>
                    <a:pt x="138277" y="1197229"/>
                  </a:lnTo>
                  <a:lnTo>
                    <a:pt x="164312" y="1178369"/>
                  </a:lnTo>
                  <a:lnTo>
                    <a:pt x="180530" y="1148143"/>
                  </a:lnTo>
                  <a:lnTo>
                    <a:pt x="180632" y="1147432"/>
                  </a:lnTo>
                  <a:lnTo>
                    <a:pt x="186105" y="1107554"/>
                  </a:lnTo>
                  <a:close/>
                </a:path>
                <a:path w="1205230" h="2310765">
                  <a:moveTo>
                    <a:pt x="386892" y="1293672"/>
                  </a:moveTo>
                  <a:lnTo>
                    <a:pt x="374573" y="1242060"/>
                  </a:lnTo>
                  <a:lnTo>
                    <a:pt x="361708" y="1188097"/>
                  </a:lnTo>
                  <a:lnTo>
                    <a:pt x="339039" y="1093089"/>
                  </a:lnTo>
                  <a:lnTo>
                    <a:pt x="319252" y="1010196"/>
                  </a:lnTo>
                  <a:lnTo>
                    <a:pt x="290715" y="1010196"/>
                  </a:lnTo>
                  <a:lnTo>
                    <a:pt x="290715" y="1188097"/>
                  </a:lnTo>
                  <a:lnTo>
                    <a:pt x="257479" y="1188097"/>
                  </a:lnTo>
                  <a:lnTo>
                    <a:pt x="273507" y="1093089"/>
                  </a:lnTo>
                  <a:lnTo>
                    <a:pt x="274294" y="1093089"/>
                  </a:lnTo>
                  <a:lnTo>
                    <a:pt x="290715" y="1188097"/>
                  </a:lnTo>
                  <a:lnTo>
                    <a:pt x="290715" y="1010196"/>
                  </a:lnTo>
                  <a:lnTo>
                    <a:pt x="230492" y="1010196"/>
                  </a:lnTo>
                  <a:lnTo>
                    <a:pt x="162852" y="1293672"/>
                  </a:lnTo>
                  <a:lnTo>
                    <a:pt x="239496" y="1293672"/>
                  </a:lnTo>
                  <a:lnTo>
                    <a:pt x="248094" y="1242060"/>
                  </a:lnTo>
                  <a:lnTo>
                    <a:pt x="300088" y="1242060"/>
                  </a:lnTo>
                  <a:lnTo>
                    <a:pt x="309079" y="1293672"/>
                  </a:lnTo>
                  <a:lnTo>
                    <a:pt x="386892" y="1293672"/>
                  </a:lnTo>
                  <a:close/>
                </a:path>
                <a:path w="1205230" h="2310765">
                  <a:moveTo>
                    <a:pt x="524103" y="2102142"/>
                  </a:moveTo>
                  <a:lnTo>
                    <a:pt x="253009" y="2102142"/>
                  </a:lnTo>
                  <a:lnTo>
                    <a:pt x="253009" y="1923072"/>
                  </a:lnTo>
                  <a:lnTo>
                    <a:pt x="438912" y="1923072"/>
                  </a:lnTo>
                  <a:lnTo>
                    <a:pt x="438912" y="1738922"/>
                  </a:lnTo>
                  <a:lnTo>
                    <a:pt x="253009" y="1738922"/>
                  </a:lnTo>
                  <a:lnTo>
                    <a:pt x="253009" y="1586522"/>
                  </a:lnTo>
                  <a:lnTo>
                    <a:pt x="516369" y="1586522"/>
                  </a:lnTo>
                  <a:lnTo>
                    <a:pt x="516369" y="1374432"/>
                  </a:lnTo>
                  <a:lnTo>
                    <a:pt x="0" y="1374432"/>
                  </a:lnTo>
                  <a:lnTo>
                    <a:pt x="0" y="1586522"/>
                  </a:lnTo>
                  <a:lnTo>
                    <a:pt x="0" y="1738922"/>
                  </a:lnTo>
                  <a:lnTo>
                    <a:pt x="0" y="1923072"/>
                  </a:lnTo>
                  <a:lnTo>
                    <a:pt x="0" y="2102142"/>
                  </a:lnTo>
                  <a:lnTo>
                    <a:pt x="0" y="2310422"/>
                  </a:lnTo>
                  <a:lnTo>
                    <a:pt x="524103" y="2310422"/>
                  </a:lnTo>
                  <a:lnTo>
                    <a:pt x="524103" y="2102142"/>
                  </a:lnTo>
                  <a:close/>
                </a:path>
                <a:path w="1205230" h="2310765">
                  <a:moveTo>
                    <a:pt x="595312" y="1293672"/>
                  </a:moveTo>
                  <a:lnTo>
                    <a:pt x="558634" y="1188885"/>
                  </a:lnTo>
                  <a:lnTo>
                    <a:pt x="551522" y="1168539"/>
                  </a:lnTo>
                  <a:lnTo>
                    <a:pt x="565658" y="1156639"/>
                  </a:lnTo>
                  <a:lnTo>
                    <a:pt x="575805" y="1140485"/>
                  </a:lnTo>
                  <a:lnTo>
                    <a:pt x="577862" y="1133754"/>
                  </a:lnTo>
                  <a:lnTo>
                    <a:pt x="581926" y="1120381"/>
                  </a:lnTo>
                  <a:lnTo>
                    <a:pt x="583971" y="1096594"/>
                  </a:lnTo>
                  <a:lnTo>
                    <a:pt x="580326" y="1070800"/>
                  </a:lnTo>
                  <a:lnTo>
                    <a:pt x="578929" y="1060831"/>
                  </a:lnTo>
                  <a:lnTo>
                    <a:pt x="562952" y="1033602"/>
                  </a:lnTo>
                  <a:lnTo>
                    <a:pt x="534809" y="1016266"/>
                  </a:lnTo>
                  <a:lnTo>
                    <a:pt x="508114" y="1012367"/>
                  </a:lnTo>
                  <a:lnTo>
                    <a:pt x="508114" y="1102080"/>
                  </a:lnTo>
                  <a:lnTo>
                    <a:pt x="507517" y="1116749"/>
                  </a:lnTo>
                  <a:lnTo>
                    <a:pt x="505180" y="1126566"/>
                  </a:lnTo>
                  <a:lnTo>
                    <a:pt x="500189" y="1132039"/>
                  </a:lnTo>
                  <a:lnTo>
                    <a:pt x="491693" y="1133754"/>
                  </a:lnTo>
                  <a:lnTo>
                    <a:pt x="476440" y="1133754"/>
                  </a:lnTo>
                  <a:lnTo>
                    <a:pt x="476440" y="1070800"/>
                  </a:lnTo>
                  <a:lnTo>
                    <a:pt x="490131" y="1070800"/>
                  </a:lnTo>
                  <a:lnTo>
                    <a:pt x="498716" y="1072007"/>
                  </a:lnTo>
                  <a:lnTo>
                    <a:pt x="504253" y="1076617"/>
                  </a:lnTo>
                  <a:lnTo>
                    <a:pt x="507225" y="1086142"/>
                  </a:lnTo>
                  <a:lnTo>
                    <a:pt x="508114" y="1102080"/>
                  </a:lnTo>
                  <a:lnTo>
                    <a:pt x="508114" y="1012367"/>
                  </a:lnTo>
                  <a:lnTo>
                    <a:pt x="493255" y="1010196"/>
                  </a:lnTo>
                  <a:lnTo>
                    <a:pt x="399808" y="1010196"/>
                  </a:lnTo>
                  <a:lnTo>
                    <a:pt x="399808" y="1293672"/>
                  </a:lnTo>
                  <a:lnTo>
                    <a:pt x="476440" y="1293672"/>
                  </a:lnTo>
                  <a:lnTo>
                    <a:pt x="476440" y="1188885"/>
                  </a:lnTo>
                  <a:lnTo>
                    <a:pt x="485038" y="1188885"/>
                  </a:lnTo>
                  <a:lnTo>
                    <a:pt x="515150" y="1293672"/>
                  </a:lnTo>
                  <a:lnTo>
                    <a:pt x="595312" y="1293672"/>
                  </a:lnTo>
                  <a:close/>
                </a:path>
                <a:path w="1205230" h="2310765">
                  <a:moveTo>
                    <a:pt x="616661" y="658964"/>
                  </a:moveTo>
                  <a:lnTo>
                    <a:pt x="613194" y="609384"/>
                  </a:lnTo>
                  <a:lnTo>
                    <a:pt x="602602" y="564857"/>
                  </a:lnTo>
                  <a:lnTo>
                    <a:pt x="584606" y="525957"/>
                  </a:lnTo>
                  <a:lnTo>
                    <a:pt x="558914" y="493255"/>
                  </a:lnTo>
                  <a:lnTo>
                    <a:pt x="525246" y="467309"/>
                  </a:lnTo>
                  <a:lnTo>
                    <a:pt x="483323" y="448716"/>
                  </a:lnTo>
                  <a:lnTo>
                    <a:pt x="483323" y="446151"/>
                  </a:lnTo>
                  <a:lnTo>
                    <a:pt x="522541" y="421817"/>
                  </a:lnTo>
                  <a:lnTo>
                    <a:pt x="551535" y="390296"/>
                  </a:lnTo>
                  <a:lnTo>
                    <a:pt x="559600" y="374357"/>
                  </a:lnTo>
                  <a:lnTo>
                    <a:pt x="571195" y="351447"/>
                  </a:lnTo>
                  <a:lnTo>
                    <a:pt x="582358" y="305142"/>
                  </a:lnTo>
                  <a:lnTo>
                    <a:pt x="585876" y="251282"/>
                  </a:lnTo>
                  <a:lnTo>
                    <a:pt x="583438" y="210286"/>
                  </a:lnTo>
                  <a:lnTo>
                    <a:pt x="575906" y="171488"/>
                  </a:lnTo>
                  <a:lnTo>
                    <a:pt x="562927" y="135382"/>
                  </a:lnTo>
                  <a:lnTo>
                    <a:pt x="519379" y="73240"/>
                  </a:lnTo>
                  <a:lnTo>
                    <a:pt x="488124" y="48209"/>
                  </a:lnTo>
                  <a:lnTo>
                    <a:pt x="450126" y="27863"/>
                  </a:lnTo>
                  <a:lnTo>
                    <a:pt x="405041" y="12725"/>
                  </a:lnTo>
                  <a:lnTo>
                    <a:pt x="369214" y="6273"/>
                  </a:lnTo>
                  <a:lnTo>
                    <a:pt x="369214" y="641007"/>
                  </a:lnTo>
                  <a:lnTo>
                    <a:pt x="366750" y="684987"/>
                  </a:lnTo>
                  <a:lnTo>
                    <a:pt x="358165" y="712978"/>
                  </a:lnTo>
                  <a:lnTo>
                    <a:pt x="341642" y="727735"/>
                  </a:lnTo>
                  <a:lnTo>
                    <a:pt x="315379" y="732040"/>
                  </a:lnTo>
                  <a:lnTo>
                    <a:pt x="244868" y="732040"/>
                  </a:lnTo>
                  <a:lnTo>
                    <a:pt x="244868" y="548703"/>
                  </a:lnTo>
                  <a:lnTo>
                    <a:pt x="315379" y="548703"/>
                  </a:lnTo>
                  <a:lnTo>
                    <a:pt x="342722" y="551599"/>
                  </a:lnTo>
                  <a:lnTo>
                    <a:pt x="359130" y="564095"/>
                  </a:lnTo>
                  <a:lnTo>
                    <a:pt x="367118" y="591972"/>
                  </a:lnTo>
                  <a:lnTo>
                    <a:pt x="369214" y="641007"/>
                  </a:lnTo>
                  <a:lnTo>
                    <a:pt x="369214" y="6273"/>
                  </a:lnTo>
                  <a:lnTo>
                    <a:pt x="357682" y="4191"/>
                  </a:lnTo>
                  <a:lnTo>
                    <a:pt x="357682" y="284607"/>
                  </a:lnTo>
                  <a:lnTo>
                    <a:pt x="355206" y="326224"/>
                  </a:lnTo>
                  <a:lnTo>
                    <a:pt x="346468" y="354012"/>
                  </a:lnTo>
                  <a:lnTo>
                    <a:pt x="329565" y="369531"/>
                  </a:lnTo>
                  <a:lnTo>
                    <a:pt x="302564" y="374357"/>
                  </a:lnTo>
                  <a:lnTo>
                    <a:pt x="244868" y="374357"/>
                  </a:lnTo>
                  <a:lnTo>
                    <a:pt x="244868" y="203847"/>
                  </a:lnTo>
                  <a:lnTo>
                    <a:pt x="302564" y="203847"/>
                  </a:lnTo>
                  <a:lnTo>
                    <a:pt x="329565" y="206921"/>
                  </a:lnTo>
                  <a:lnTo>
                    <a:pt x="346468" y="218757"/>
                  </a:lnTo>
                  <a:lnTo>
                    <a:pt x="355206" y="243332"/>
                  </a:lnTo>
                  <a:lnTo>
                    <a:pt x="357682" y="284607"/>
                  </a:lnTo>
                  <a:lnTo>
                    <a:pt x="357682" y="4191"/>
                  </a:lnTo>
                  <a:lnTo>
                    <a:pt x="352539" y="3263"/>
                  </a:lnTo>
                  <a:lnTo>
                    <a:pt x="292303" y="0"/>
                  </a:lnTo>
                  <a:lnTo>
                    <a:pt x="0" y="0"/>
                  </a:lnTo>
                  <a:lnTo>
                    <a:pt x="0" y="929474"/>
                  </a:lnTo>
                  <a:lnTo>
                    <a:pt x="329476" y="929474"/>
                  </a:lnTo>
                  <a:lnTo>
                    <a:pt x="392036" y="926223"/>
                  </a:lnTo>
                  <a:lnTo>
                    <a:pt x="445503" y="916724"/>
                  </a:lnTo>
                  <a:lnTo>
                    <a:pt x="490448" y="901331"/>
                  </a:lnTo>
                  <a:lnTo>
                    <a:pt x="527494" y="880414"/>
                  </a:lnTo>
                  <a:lnTo>
                    <a:pt x="557199" y="854316"/>
                  </a:lnTo>
                  <a:lnTo>
                    <a:pt x="580186" y="823417"/>
                  </a:lnTo>
                  <a:lnTo>
                    <a:pt x="597027" y="788073"/>
                  </a:lnTo>
                  <a:lnTo>
                    <a:pt x="608330" y="748639"/>
                  </a:lnTo>
                  <a:lnTo>
                    <a:pt x="614667" y="705485"/>
                  </a:lnTo>
                  <a:lnTo>
                    <a:pt x="616661" y="658964"/>
                  </a:lnTo>
                  <a:close/>
                </a:path>
                <a:path w="1205230" h="2310765">
                  <a:moveTo>
                    <a:pt x="775639" y="1010196"/>
                  </a:moveTo>
                  <a:lnTo>
                    <a:pt x="597331" y="1010196"/>
                  </a:lnTo>
                  <a:lnTo>
                    <a:pt x="597331" y="1074966"/>
                  </a:lnTo>
                  <a:lnTo>
                    <a:pt x="648563" y="1074966"/>
                  </a:lnTo>
                  <a:lnTo>
                    <a:pt x="648563" y="1293406"/>
                  </a:lnTo>
                  <a:lnTo>
                    <a:pt x="724801" y="1293406"/>
                  </a:lnTo>
                  <a:lnTo>
                    <a:pt x="724801" y="1074966"/>
                  </a:lnTo>
                  <a:lnTo>
                    <a:pt x="775639" y="1074966"/>
                  </a:lnTo>
                  <a:lnTo>
                    <a:pt x="775639" y="1010196"/>
                  </a:lnTo>
                  <a:close/>
                </a:path>
                <a:path w="1205230" h="2310765">
                  <a:moveTo>
                    <a:pt x="1022896" y="1105598"/>
                  </a:moveTo>
                  <a:lnTo>
                    <a:pt x="1017092" y="1067676"/>
                  </a:lnTo>
                  <a:lnTo>
                    <a:pt x="1016584" y="1064348"/>
                  </a:lnTo>
                  <a:lnTo>
                    <a:pt x="997915" y="1033068"/>
                  </a:lnTo>
                  <a:lnTo>
                    <a:pt x="967308" y="1013218"/>
                  </a:lnTo>
                  <a:lnTo>
                    <a:pt x="946251" y="1009764"/>
                  </a:lnTo>
                  <a:lnTo>
                    <a:pt x="946251" y="1105598"/>
                  </a:lnTo>
                  <a:lnTo>
                    <a:pt x="946251" y="1198270"/>
                  </a:lnTo>
                  <a:lnTo>
                    <a:pt x="945159" y="1217536"/>
                  </a:lnTo>
                  <a:lnTo>
                    <a:pt x="941565" y="1229791"/>
                  </a:lnTo>
                  <a:lnTo>
                    <a:pt x="935037" y="1236256"/>
                  </a:lnTo>
                  <a:lnTo>
                    <a:pt x="925144" y="1238148"/>
                  </a:lnTo>
                  <a:lnTo>
                    <a:pt x="915416" y="1236256"/>
                  </a:lnTo>
                  <a:lnTo>
                    <a:pt x="908862" y="1229791"/>
                  </a:lnTo>
                  <a:lnTo>
                    <a:pt x="905179" y="1217536"/>
                  </a:lnTo>
                  <a:lnTo>
                    <a:pt x="904024" y="1198270"/>
                  </a:lnTo>
                  <a:lnTo>
                    <a:pt x="904024" y="1105598"/>
                  </a:lnTo>
                  <a:lnTo>
                    <a:pt x="905179" y="1087132"/>
                  </a:lnTo>
                  <a:lnTo>
                    <a:pt x="908862" y="1075486"/>
                  </a:lnTo>
                  <a:lnTo>
                    <a:pt x="915416" y="1069416"/>
                  </a:lnTo>
                  <a:lnTo>
                    <a:pt x="925144" y="1067676"/>
                  </a:lnTo>
                  <a:lnTo>
                    <a:pt x="935202" y="1069416"/>
                  </a:lnTo>
                  <a:lnTo>
                    <a:pt x="941705" y="1075486"/>
                  </a:lnTo>
                  <a:lnTo>
                    <a:pt x="945210" y="1087132"/>
                  </a:lnTo>
                  <a:lnTo>
                    <a:pt x="946251" y="1105598"/>
                  </a:lnTo>
                  <a:lnTo>
                    <a:pt x="946251" y="1009764"/>
                  </a:lnTo>
                  <a:lnTo>
                    <a:pt x="883043" y="1013218"/>
                  </a:lnTo>
                  <a:lnTo>
                    <a:pt x="834034" y="1064348"/>
                  </a:lnTo>
                  <a:lnTo>
                    <a:pt x="827786" y="1105598"/>
                  </a:lnTo>
                  <a:lnTo>
                    <a:pt x="827786" y="1198270"/>
                  </a:lnTo>
                  <a:lnTo>
                    <a:pt x="834034" y="1239520"/>
                  </a:lnTo>
                  <a:lnTo>
                    <a:pt x="852563" y="1270800"/>
                  </a:lnTo>
                  <a:lnTo>
                    <a:pt x="883043" y="1290637"/>
                  </a:lnTo>
                  <a:lnTo>
                    <a:pt x="925144" y="1297584"/>
                  </a:lnTo>
                  <a:lnTo>
                    <a:pt x="967308" y="1290637"/>
                  </a:lnTo>
                  <a:lnTo>
                    <a:pt x="997915" y="1270800"/>
                  </a:lnTo>
                  <a:lnTo>
                    <a:pt x="1016584" y="1239520"/>
                  </a:lnTo>
                  <a:lnTo>
                    <a:pt x="1016787" y="1238148"/>
                  </a:lnTo>
                  <a:lnTo>
                    <a:pt x="1022896" y="1198270"/>
                  </a:lnTo>
                  <a:lnTo>
                    <a:pt x="1022896" y="1105598"/>
                  </a:lnTo>
                  <a:close/>
                </a:path>
                <a:path w="1205230" h="2310765">
                  <a:moveTo>
                    <a:pt x="1205103" y="1374648"/>
                  </a:moveTo>
                  <a:lnTo>
                    <a:pt x="659688" y="1374648"/>
                  </a:lnTo>
                  <a:lnTo>
                    <a:pt x="659688" y="1584198"/>
                  </a:lnTo>
                  <a:lnTo>
                    <a:pt x="806538" y="1584198"/>
                  </a:lnTo>
                  <a:lnTo>
                    <a:pt x="806538" y="2101088"/>
                  </a:lnTo>
                  <a:lnTo>
                    <a:pt x="659688" y="2101088"/>
                  </a:lnTo>
                  <a:lnTo>
                    <a:pt x="659688" y="2310638"/>
                  </a:lnTo>
                  <a:lnTo>
                    <a:pt x="1205103" y="2310638"/>
                  </a:lnTo>
                  <a:lnTo>
                    <a:pt x="1205103" y="2101088"/>
                  </a:lnTo>
                  <a:lnTo>
                    <a:pt x="1058265" y="2101088"/>
                  </a:lnTo>
                  <a:lnTo>
                    <a:pt x="1058265" y="1584198"/>
                  </a:lnTo>
                  <a:lnTo>
                    <a:pt x="1205103" y="1584198"/>
                  </a:lnTo>
                  <a:lnTo>
                    <a:pt x="1205103" y="1374648"/>
                  </a:lnTo>
                  <a:close/>
                </a:path>
                <a:path w="1205230" h="2310765">
                  <a:moveTo>
                    <a:pt x="1205103" y="1010196"/>
                  </a:moveTo>
                  <a:lnTo>
                    <a:pt x="1046353" y="1010196"/>
                  </a:lnTo>
                  <a:lnTo>
                    <a:pt x="1046353" y="1073696"/>
                  </a:lnTo>
                  <a:lnTo>
                    <a:pt x="1046353" y="1125766"/>
                  </a:lnTo>
                  <a:lnTo>
                    <a:pt x="1046353" y="1185456"/>
                  </a:lnTo>
                  <a:lnTo>
                    <a:pt x="1046353" y="1293406"/>
                  </a:lnTo>
                  <a:lnTo>
                    <a:pt x="1122997" y="1293406"/>
                  </a:lnTo>
                  <a:lnTo>
                    <a:pt x="1122997" y="1185456"/>
                  </a:lnTo>
                  <a:lnTo>
                    <a:pt x="1193761" y="1185456"/>
                  </a:lnTo>
                  <a:lnTo>
                    <a:pt x="1193761" y="1125766"/>
                  </a:lnTo>
                  <a:lnTo>
                    <a:pt x="1122997" y="1125766"/>
                  </a:lnTo>
                  <a:lnTo>
                    <a:pt x="1122997" y="1073696"/>
                  </a:lnTo>
                  <a:lnTo>
                    <a:pt x="1205103" y="1073696"/>
                  </a:lnTo>
                  <a:lnTo>
                    <a:pt x="1205103" y="1010196"/>
                  </a:lnTo>
                  <a:close/>
                </a:path>
                <a:path w="1205230" h="2310765">
                  <a:moveTo>
                    <a:pt x="1205115" y="722630"/>
                  </a:moveTo>
                  <a:lnTo>
                    <a:pt x="935888" y="722630"/>
                  </a:lnTo>
                  <a:lnTo>
                    <a:pt x="935888" y="544830"/>
                  </a:lnTo>
                  <a:lnTo>
                    <a:pt x="1120495" y="544830"/>
                  </a:lnTo>
                  <a:lnTo>
                    <a:pt x="1120495" y="361950"/>
                  </a:lnTo>
                  <a:lnTo>
                    <a:pt x="935888" y="361950"/>
                  </a:lnTo>
                  <a:lnTo>
                    <a:pt x="935888" y="210820"/>
                  </a:lnTo>
                  <a:lnTo>
                    <a:pt x="1197419" y="210820"/>
                  </a:lnTo>
                  <a:lnTo>
                    <a:pt x="1197419" y="0"/>
                  </a:lnTo>
                  <a:lnTo>
                    <a:pt x="684606" y="0"/>
                  </a:lnTo>
                  <a:lnTo>
                    <a:pt x="684606" y="210820"/>
                  </a:lnTo>
                  <a:lnTo>
                    <a:pt x="684606" y="361950"/>
                  </a:lnTo>
                  <a:lnTo>
                    <a:pt x="684606" y="544830"/>
                  </a:lnTo>
                  <a:lnTo>
                    <a:pt x="684606" y="722630"/>
                  </a:lnTo>
                  <a:lnTo>
                    <a:pt x="684606" y="929640"/>
                  </a:lnTo>
                  <a:lnTo>
                    <a:pt x="1205115" y="929640"/>
                  </a:lnTo>
                  <a:lnTo>
                    <a:pt x="1205115" y="722630"/>
                  </a:lnTo>
                  <a:close/>
                </a:path>
              </a:pathLst>
            </a:custGeom>
            <a:solidFill>
              <a:srgbClr val="FFFFFF"/>
            </a:solidFill>
          </p:spPr>
          <p:txBody>
            <a:bodyPr wrap="square" lIns="0" tIns="0" rIns="0" bIns="0" rtlCol="0"/>
            <a:lstStyle/>
            <a:p>
              <a:pPr defTabSz="554492"/>
              <a:endParaRPr sz="1092" kern="0">
                <a:solidFill>
                  <a:sysClr val="windowText" lastClr="000000"/>
                </a:solidFill>
              </a:endParaRPr>
            </a:p>
          </p:txBody>
        </p:sp>
      </p:grpSp>
      <p:sp>
        <p:nvSpPr>
          <p:cNvPr id="255" name="object 255" descr="$PPTXTitle"/>
          <p:cNvSpPr txBox="1">
            <a:spLocks noGrp="1"/>
          </p:cNvSpPr>
          <p:nvPr>
            <p:ph type="title"/>
          </p:nvPr>
        </p:nvSpPr>
        <p:spPr>
          <a:xfrm>
            <a:off x="1990110" y="112199"/>
            <a:ext cx="3812139" cy="2107921"/>
          </a:xfrm>
          <a:prstGeom prst="rect">
            <a:avLst/>
          </a:prstGeom>
        </p:spPr>
        <p:txBody>
          <a:bodyPr vert="horz" wrap="square" lIns="0" tIns="207935" rIns="0" bIns="0" rtlCol="0">
            <a:spAutoFit/>
          </a:bodyPr>
          <a:lstStyle/>
          <a:p>
            <a:pPr marL="7701" marR="3081">
              <a:lnSpc>
                <a:spcPts val="7404"/>
              </a:lnSpc>
              <a:spcBef>
                <a:spcPts val="1637"/>
              </a:spcBef>
            </a:pPr>
            <a:r>
              <a:rPr spc="55" dirty="0">
                <a:solidFill>
                  <a:srgbClr val="2EA1DA"/>
                </a:solidFill>
              </a:rPr>
              <a:t>State-</a:t>
            </a:r>
            <a:r>
              <a:rPr spc="-15" dirty="0">
                <a:solidFill>
                  <a:srgbClr val="2EA1DA"/>
                </a:solidFill>
              </a:rPr>
              <a:t>by </a:t>
            </a:r>
            <a:r>
              <a:rPr spc="-6" dirty="0">
                <a:solidFill>
                  <a:srgbClr val="2EA1DA"/>
                </a:solidFill>
              </a:rPr>
              <a:t>State</a:t>
            </a:r>
          </a:p>
        </p:txBody>
      </p:sp>
      <p:sp>
        <p:nvSpPr>
          <p:cNvPr id="256" name="object 256"/>
          <p:cNvSpPr txBox="1">
            <a:spLocks noGrp="1"/>
          </p:cNvSpPr>
          <p:nvPr>
            <p:ph type="sldNum" sz="quarter" idx="7"/>
          </p:nvPr>
        </p:nvSpPr>
        <p:spPr>
          <a:xfrm>
            <a:off x="445380" y="4015183"/>
            <a:ext cx="2100277" cy="184227"/>
          </a:xfrm>
          <a:prstGeom prst="rect">
            <a:avLst/>
          </a:prstGeom>
        </p:spPr>
        <p:txBody>
          <a:bodyPr vert="horz" wrap="square" lIns="0" tIns="6931" rIns="0" bIns="0" rtlCol="0">
            <a:spAutoFit/>
          </a:bodyPr>
          <a:lstStyle/>
          <a:p>
            <a:pPr marL="19638" defTabSz="554492">
              <a:spcBef>
                <a:spcPts val="55"/>
              </a:spcBef>
            </a:pPr>
            <a:r>
              <a:rPr kern="0" spc="143" dirty="0"/>
              <a:t>©</a:t>
            </a:r>
            <a:r>
              <a:rPr kern="0" spc="24" dirty="0"/>
              <a:t> </a:t>
            </a:r>
            <a:r>
              <a:rPr kern="0" dirty="0"/>
              <a:t>2025</a:t>
            </a:r>
            <a:r>
              <a:rPr kern="0" spc="24" dirty="0"/>
              <a:t> </a:t>
            </a:r>
            <a:r>
              <a:rPr kern="0" spc="33" dirty="0"/>
              <a:t>DEC</a:t>
            </a:r>
            <a:r>
              <a:rPr kern="0" spc="24" dirty="0"/>
              <a:t> </a:t>
            </a:r>
            <a:r>
              <a:rPr kern="0" spc="-97" dirty="0"/>
              <a:t>—</a:t>
            </a:r>
            <a:r>
              <a:rPr kern="0" spc="27" dirty="0"/>
              <a:t> </a:t>
            </a:r>
            <a:r>
              <a:rPr kern="0" dirty="0"/>
              <a:t>Division</a:t>
            </a:r>
            <a:r>
              <a:rPr kern="0" spc="15" dirty="0"/>
              <a:t> </a:t>
            </a:r>
            <a:r>
              <a:rPr kern="0" spc="58" dirty="0"/>
              <a:t>for</a:t>
            </a:r>
            <a:r>
              <a:rPr kern="0" spc="18" dirty="0"/>
              <a:t> </a:t>
            </a:r>
            <a:r>
              <a:rPr kern="0" spc="30" dirty="0"/>
              <a:t>Early</a:t>
            </a:r>
            <a:r>
              <a:rPr kern="0" spc="9" dirty="0"/>
              <a:t> </a:t>
            </a:r>
            <a:r>
              <a:rPr kern="0" spc="36" dirty="0"/>
              <a:t>Childhood</a:t>
            </a:r>
            <a:r>
              <a:rPr kern="0" spc="24" dirty="0"/>
              <a:t> </a:t>
            </a:r>
            <a:r>
              <a:rPr kern="0" spc="-97" dirty="0"/>
              <a:t>—</a:t>
            </a:r>
            <a:r>
              <a:rPr kern="0" spc="24" dirty="0"/>
              <a:t> </a:t>
            </a:r>
            <a:r>
              <a:rPr kern="0" spc="39" dirty="0"/>
              <a:t>Confidential</a:t>
            </a:r>
            <a:r>
              <a:rPr kern="0" spc="24" dirty="0"/>
              <a:t> </a:t>
            </a:r>
            <a:r>
              <a:rPr kern="0" spc="45" dirty="0"/>
              <a:t>and</a:t>
            </a:r>
            <a:r>
              <a:rPr kern="0" spc="27" dirty="0"/>
              <a:t> </a:t>
            </a:r>
            <a:r>
              <a:rPr kern="0" spc="33" dirty="0"/>
              <a:t>Proprietary.</a:t>
            </a:r>
            <a:r>
              <a:rPr kern="0" spc="12" dirty="0"/>
              <a:t> </a:t>
            </a:r>
            <a:r>
              <a:rPr kern="0" dirty="0"/>
              <a:t>All</a:t>
            </a:r>
            <a:r>
              <a:rPr kern="0" spc="27" dirty="0"/>
              <a:t> </a:t>
            </a:r>
            <a:r>
              <a:rPr kern="0" spc="42" dirty="0"/>
              <a:t>rights</a:t>
            </a:r>
            <a:r>
              <a:rPr kern="0" spc="24" dirty="0"/>
              <a:t> </a:t>
            </a:r>
            <a:r>
              <a:rPr kern="0" spc="-6" dirty="0"/>
              <a:t>reserved.</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708737" y="924942"/>
            <a:ext cx="2586864" cy="1161437"/>
          </a:xfrm>
          <a:prstGeom prst="rect">
            <a:avLst/>
          </a:prstGeom>
        </p:spPr>
        <p:txBody>
          <a:bodyPr vert="horz" wrap="square" lIns="0" tIns="8856" rIns="0" bIns="0" rtlCol="0">
            <a:spAutoFit/>
          </a:bodyPr>
          <a:lstStyle/>
          <a:p>
            <a:pPr marL="7701">
              <a:spcBef>
                <a:spcPts val="69"/>
              </a:spcBef>
            </a:pPr>
            <a:r>
              <a:rPr spc="-27" dirty="0"/>
              <a:t>Video</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a:extLst>
              <a:ext uri="{C183D7F6-B498-43B3-948B-1728B52AA6E4}">
                <adec:decorative xmlns:adec="http://schemas.microsoft.com/office/drawing/2017/decorative" val="1"/>
              </a:ext>
            </a:extLst>
          </p:cNvPr>
          <p:cNvPicPr/>
          <p:nvPr/>
        </p:nvPicPr>
        <p:blipFill>
          <a:blip r:embed="rId2" cstate="print"/>
          <a:stretch>
            <a:fillRect/>
          </a:stretch>
        </p:blipFill>
        <p:spPr>
          <a:xfrm>
            <a:off x="2705338" y="1523893"/>
            <a:ext cx="6781324" cy="3809732"/>
          </a:xfrm>
          <a:prstGeom prst="rect">
            <a:avLst/>
          </a:prstGeom>
        </p:spPr>
      </p:pic>
      <p:sp>
        <p:nvSpPr>
          <p:cNvPr id="3" name="Title 2">
            <a:extLst>
              <a:ext uri="{FF2B5EF4-FFF2-40B4-BE49-F238E27FC236}">
                <a16:creationId xmlns:a16="http://schemas.microsoft.com/office/drawing/2014/main" id="{41030DD8-4134-925E-2BBA-278E07C4F7B5}"/>
              </a:ext>
            </a:extLst>
          </p:cNvPr>
          <p:cNvSpPr>
            <a:spLocks noGrp="1"/>
          </p:cNvSpPr>
          <p:nvPr>
            <p:ph type="title" idx="4294967295"/>
          </p:nvPr>
        </p:nvSpPr>
        <p:spPr>
          <a:xfrm>
            <a:off x="708359" y="-3801041"/>
            <a:ext cx="9341114" cy="3801041"/>
          </a:xfrm>
        </p:spPr>
        <p:txBody>
          <a:bodyPr wrap="square" lIns="0" tIns="0" rIns="0" bIns="0" anchor="b">
            <a:spAutoFit/>
          </a:bodyPr>
          <a:lstStyle/>
          <a:p>
            <a:r>
              <a:rPr lang="en-US" dirty="0"/>
              <a:t>Helping Little ones</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a:extLst>
              <a:ext uri="{C183D7F6-B498-43B3-948B-1728B52AA6E4}">
                <adec:decorative xmlns:adec="http://schemas.microsoft.com/office/drawing/2017/decorative" val="1"/>
              </a:ext>
            </a:extLst>
          </p:cNvPr>
          <p:cNvPicPr/>
          <p:nvPr/>
        </p:nvPicPr>
        <p:blipFill>
          <a:blip r:embed="rId2" cstate="print"/>
          <a:stretch>
            <a:fillRect/>
          </a:stretch>
        </p:blipFill>
        <p:spPr>
          <a:xfrm>
            <a:off x="730626" y="1905266"/>
            <a:ext cx="5078315" cy="2856550"/>
          </a:xfrm>
          <a:prstGeom prst="rect">
            <a:avLst/>
          </a:prstGeom>
        </p:spPr>
      </p:pic>
      <p:sp>
        <p:nvSpPr>
          <p:cNvPr id="3" name="object 3"/>
          <p:cNvSpPr txBox="1">
            <a:spLocks noGrp="1"/>
          </p:cNvSpPr>
          <p:nvPr>
            <p:ph type="title" idx="4294967295"/>
          </p:nvPr>
        </p:nvSpPr>
        <p:spPr>
          <a:xfrm>
            <a:off x="696038" y="711435"/>
            <a:ext cx="2194483" cy="138453"/>
          </a:xfrm>
          <a:prstGeom prst="rect">
            <a:avLst/>
          </a:prstGeom>
          <a:noFill/>
          <a:ln>
            <a:noFill/>
            <a:prstDash/>
          </a:ln>
          <a:effectLst/>
        </p:spPr>
        <p:txBody>
          <a:bodyPr rot="0" spcFirstLastPara="0" vertOverflow="overflow" horzOverflow="overflow" vert="horz" wrap="square" lIns="0" tIns="7701" rIns="0" bIns="0" numCol="1" spcCol="0" rtlCol="0" fromWordArt="0" anchor="t" anchorCtr="0" forceAA="0" compatLnSpc="1">
            <a:prstTxWarp prst="textNoShape">
              <a:avLst/>
            </a:prstTxWarp>
            <a:spAutoFit/>
          </a:bodyPr>
          <a:lstStyle/>
          <a:p>
            <a:pPr marL="7701" marR="0" lvl="0" indent="0" algn="l" defTabSz="554492" rtl="0" eaLnBrk="1" fontAlgn="auto" latinLnBrk="0" hangingPunct="1">
              <a:lnSpc>
                <a:spcPct val="100000"/>
              </a:lnSpc>
              <a:spcBef>
                <a:spcPts val="61"/>
              </a:spcBef>
              <a:spcAft>
                <a:spcPts val="0"/>
              </a:spcAft>
              <a:buClrTx/>
              <a:buSzTx/>
              <a:buFontTx/>
              <a:buNone/>
              <a:tabLst/>
              <a:defRPr/>
            </a:pPr>
            <a:r>
              <a:rPr kumimoji="0" lang="en-US" sz="849" b="1" i="0" u="none" strike="noStrike" kern="0" cap="none" spc="0" normalizeH="0" baseline="0" noProof="0" dirty="0">
                <a:ln>
                  <a:noFill/>
                </a:ln>
                <a:solidFill>
                  <a:sysClr val="windowText" lastClr="000000"/>
                </a:solidFill>
                <a:effectLst/>
                <a:uLnTx/>
                <a:uFillTx/>
                <a:latin typeface="Arial"/>
                <a:ea typeface="+mn-ea"/>
                <a:cs typeface="Arial"/>
              </a:rPr>
              <a:t>VIDEO</a:t>
            </a:r>
            <a:r>
              <a:rPr kumimoji="0" lang="en-US" sz="849" b="1" i="0" u="none" strike="noStrike" kern="0" cap="none" spc="42" normalizeH="0" baseline="0" noProof="0" dirty="0">
                <a:ln>
                  <a:noFill/>
                </a:ln>
                <a:solidFill>
                  <a:sysClr val="windowText" lastClr="000000"/>
                </a:solidFill>
                <a:effectLst/>
                <a:uLnTx/>
                <a:uFillTx/>
                <a:latin typeface="Arial"/>
                <a:ea typeface="+mn-ea"/>
                <a:cs typeface="Arial"/>
              </a:rPr>
              <a:t> </a:t>
            </a:r>
            <a:r>
              <a:rPr kumimoji="0" lang="en-US" sz="849" b="1" i="0" u="none" strike="noStrike" kern="0" cap="none" spc="0" normalizeH="0" baseline="0" noProof="0" dirty="0">
                <a:ln>
                  <a:noFill/>
                </a:ln>
                <a:solidFill>
                  <a:sysClr val="windowText" lastClr="000000"/>
                </a:solidFill>
                <a:effectLst/>
                <a:uLnTx/>
                <a:uFillTx/>
                <a:latin typeface="Arial"/>
                <a:ea typeface="+mn-ea"/>
                <a:cs typeface="Arial"/>
              </a:rPr>
              <a:t>SHORTS</a:t>
            </a:r>
            <a:r>
              <a:rPr kumimoji="0" lang="en-US" sz="849" b="1" i="0" u="none" strike="noStrike" kern="0" cap="none" spc="45" normalizeH="0" baseline="0" noProof="0" dirty="0">
                <a:ln>
                  <a:noFill/>
                </a:ln>
                <a:solidFill>
                  <a:sysClr val="windowText" lastClr="000000"/>
                </a:solidFill>
                <a:effectLst/>
                <a:uLnTx/>
                <a:uFillTx/>
                <a:latin typeface="Arial"/>
                <a:ea typeface="+mn-ea"/>
                <a:cs typeface="Arial"/>
              </a:rPr>
              <a:t> </a:t>
            </a:r>
            <a:r>
              <a:rPr kumimoji="0" lang="en-US" sz="849" b="0" i="0" u="none" strike="noStrike" kern="0" cap="none" spc="33" normalizeH="0" baseline="0" noProof="0" dirty="0">
                <a:ln>
                  <a:noFill/>
                </a:ln>
                <a:solidFill>
                  <a:sysClr val="windowText" lastClr="000000"/>
                </a:solidFill>
                <a:effectLst/>
                <a:uLnTx/>
                <a:uFillTx/>
                <a:latin typeface="Arial"/>
                <a:ea typeface="+mn-ea"/>
                <a:cs typeface="Arial"/>
              </a:rPr>
              <a:t>—</a:t>
            </a:r>
            <a:r>
              <a:rPr kumimoji="0" lang="en-US" sz="849" b="0" i="0" u="none" strike="noStrike" kern="0" cap="none" spc="45" normalizeH="0" baseline="0" noProof="0" dirty="0">
                <a:ln>
                  <a:noFill/>
                </a:ln>
                <a:solidFill>
                  <a:sysClr val="windowText" lastClr="000000"/>
                </a:solidFill>
                <a:effectLst/>
                <a:uLnTx/>
                <a:uFillTx/>
                <a:latin typeface="Arial"/>
                <a:ea typeface="+mn-ea"/>
                <a:cs typeface="Arial"/>
              </a:rPr>
              <a:t> </a:t>
            </a:r>
            <a:r>
              <a:rPr kumimoji="0" lang="en-US" sz="849" b="1" i="0" u="none" strike="noStrike" kern="0" cap="none" spc="-45" normalizeH="0" baseline="0" noProof="0" dirty="0">
                <a:ln>
                  <a:noFill/>
                </a:ln>
                <a:solidFill>
                  <a:sysClr val="windowText" lastClr="000000"/>
                </a:solidFill>
                <a:effectLst/>
                <a:uLnTx/>
                <a:uFillTx/>
                <a:latin typeface="Arial"/>
                <a:ea typeface="+mn-ea"/>
                <a:cs typeface="Arial"/>
              </a:rPr>
              <a:t>BE</a:t>
            </a:r>
            <a:r>
              <a:rPr kumimoji="0" lang="en-US" sz="849" b="1" i="0" u="none" strike="noStrike" kern="0" cap="none" spc="45" normalizeH="0" baseline="0" noProof="0" dirty="0">
                <a:ln>
                  <a:noFill/>
                </a:ln>
                <a:solidFill>
                  <a:sysClr val="windowText" lastClr="000000"/>
                </a:solidFill>
                <a:effectLst/>
                <a:uLnTx/>
                <a:uFillTx/>
                <a:latin typeface="Arial"/>
                <a:ea typeface="+mn-ea"/>
                <a:cs typeface="Arial"/>
              </a:rPr>
              <a:t> </a:t>
            </a:r>
            <a:r>
              <a:rPr kumimoji="0" lang="en-US" sz="849" b="1" i="0" u="none" strike="noStrike" kern="0" cap="none" spc="-6" normalizeH="0" baseline="0" noProof="0" dirty="0">
                <a:ln>
                  <a:noFill/>
                </a:ln>
                <a:solidFill>
                  <a:sysClr val="windowText" lastClr="000000"/>
                </a:solidFill>
                <a:effectLst/>
                <a:uLnTx/>
                <a:uFillTx/>
                <a:latin typeface="Arial"/>
                <a:ea typeface="+mn-ea"/>
                <a:cs typeface="Arial"/>
              </a:rPr>
              <a:t>PART</a:t>
            </a:r>
            <a:r>
              <a:rPr kumimoji="0" lang="en-US" sz="849" b="1" i="0" u="none" strike="noStrike" kern="0" cap="none" spc="18" normalizeH="0" baseline="0" noProof="0" dirty="0">
                <a:ln>
                  <a:noFill/>
                </a:ln>
                <a:solidFill>
                  <a:sysClr val="windowText" lastClr="000000"/>
                </a:solidFill>
                <a:effectLst/>
                <a:uLnTx/>
                <a:uFillTx/>
                <a:latin typeface="Arial"/>
                <a:ea typeface="+mn-ea"/>
                <a:cs typeface="Arial"/>
              </a:rPr>
              <a:t> </a:t>
            </a:r>
            <a:r>
              <a:rPr kumimoji="0" lang="en-US" sz="849" b="1" i="0" u="none" strike="noStrike" kern="0" cap="none" spc="0" normalizeH="0" baseline="0" noProof="0" dirty="0">
                <a:ln>
                  <a:noFill/>
                </a:ln>
                <a:solidFill>
                  <a:sysClr val="windowText" lastClr="000000"/>
                </a:solidFill>
                <a:effectLst/>
                <a:uLnTx/>
                <a:uFillTx/>
                <a:latin typeface="Arial"/>
                <a:ea typeface="+mn-ea"/>
                <a:cs typeface="Arial"/>
              </a:rPr>
              <a:t>OF</a:t>
            </a:r>
            <a:r>
              <a:rPr kumimoji="0" lang="en-US" sz="849" b="1" i="0" u="none" strike="noStrike" kern="0" cap="none" spc="27" normalizeH="0" baseline="0" noProof="0" dirty="0">
                <a:ln>
                  <a:noFill/>
                </a:ln>
                <a:solidFill>
                  <a:sysClr val="windowText" lastClr="000000"/>
                </a:solidFill>
                <a:effectLst/>
                <a:uLnTx/>
                <a:uFillTx/>
                <a:latin typeface="Arial"/>
                <a:ea typeface="+mn-ea"/>
                <a:cs typeface="Arial"/>
              </a:rPr>
              <a:t> </a:t>
            </a:r>
            <a:r>
              <a:rPr kumimoji="0" lang="en-US" sz="849" b="1" i="0" u="none" strike="noStrike" kern="0" cap="none" spc="0" normalizeH="0" baseline="0" noProof="0" dirty="0">
                <a:ln>
                  <a:noFill/>
                </a:ln>
                <a:solidFill>
                  <a:sysClr val="windowText" lastClr="000000"/>
                </a:solidFill>
                <a:effectLst/>
                <a:uLnTx/>
                <a:uFillTx/>
                <a:latin typeface="Arial"/>
                <a:ea typeface="+mn-ea"/>
                <a:cs typeface="Arial"/>
              </a:rPr>
              <a:t>EI,</a:t>
            </a:r>
            <a:r>
              <a:rPr kumimoji="0" lang="en-US" sz="849" b="1" i="0" u="none" strike="noStrike" kern="0" cap="none" spc="45" normalizeH="0" baseline="0" noProof="0" dirty="0">
                <a:ln>
                  <a:noFill/>
                </a:ln>
                <a:solidFill>
                  <a:sysClr val="windowText" lastClr="000000"/>
                </a:solidFill>
                <a:effectLst/>
                <a:uLnTx/>
                <a:uFillTx/>
                <a:latin typeface="Arial"/>
                <a:ea typeface="+mn-ea"/>
                <a:cs typeface="Arial"/>
              </a:rPr>
              <a:t> </a:t>
            </a:r>
            <a:r>
              <a:rPr kumimoji="0" lang="en-US" sz="849" b="1" i="0" u="none" strike="noStrike" kern="0" cap="none" spc="30" normalizeH="0" baseline="0" noProof="0" dirty="0">
                <a:ln>
                  <a:noFill/>
                </a:ln>
                <a:solidFill>
                  <a:sysClr val="windowText" lastClr="000000"/>
                </a:solidFill>
                <a:effectLst/>
                <a:uLnTx/>
                <a:uFillTx/>
                <a:latin typeface="Arial"/>
                <a:ea typeface="+mn-ea"/>
                <a:cs typeface="Arial"/>
              </a:rPr>
              <a:t>IOWA</a:t>
            </a:r>
            <a:endParaRPr kumimoji="0" lang="en-US" sz="849" b="0" i="0" u="none" strike="noStrike" kern="0" cap="none" spc="0" normalizeH="0" baseline="0" noProof="0" dirty="0">
              <a:ln>
                <a:noFill/>
              </a:ln>
              <a:solidFill>
                <a:sysClr val="windowText" lastClr="000000"/>
              </a:solidFill>
              <a:effectLst/>
              <a:uLnTx/>
              <a:uFillTx/>
              <a:latin typeface="Arial"/>
              <a:ea typeface="+mn-ea"/>
              <a:cs typeface="Arial"/>
            </a:endParaRPr>
          </a:p>
        </p:txBody>
      </p:sp>
      <p:pic>
        <p:nvPicPr>
          <p:cNvPr id="4" name="object 4">
            <a:extLst>
              <a:ext uri="{C183D7F6-B498-43B3-948B-1728B52AA6E4}">
                <adec:decorative xmlns:adec="http://schemas.microsoft.com/office/drawing/2017/decorative" val="1"/>
              </a:ext>
            </a:extLst>
          </p:cNvPr>
          <p:cNvPicPr/>
          <p:nvPr/>
        </p:nvPicPr>
        <p:blipFill>
          <a:blip r:embed="rId3" cstate="print"/>
          <a:stretch>
            <a:fillRect/>
          </a:stretch>
        </p:blipFill>
        <p:spPr>
          <a:xfrm>
            <a:off x="6349982" y="1905266"/>
            <a:ext cx="5078316" cy="2856549"/>
          </a:xfrm>
          <a:prstGeom prst="rect">
            <a:avLst/>
          </a:prstGeom>
        </p:spPr>
      </p:pic>
      <p:sp>
        <p:nvSpPr>
          <p:cNvPr id="5" name="object 5"/>
          <p:cNvSpPr txBox="1"/>
          <p:nvPr/>
        </p:nvSpPr>
        <p:spPr>
          <a:xfrm>
            <a:off x="746456" y="6621335"/>
            <a:ext cx="3450949" cy="95613"/>
          </a:xfrm>
          <a:prstGeom prst="rect">
            <a:avLst/>
          </a:prstGeom>
        </p:spPr>
        <p:txBody>
          <a:bodyPr vert="horz" wrap="square" lIns="0" tIns="6931" rIns="0" bIns="0" rtlCol="0">
            <a:spAutoFit/>
          </a:bodyPr>
          <a:lstStyle/>
          <a:p>
            <a:pPr marL="7701" defTabSz="554492">
              <a:spcBef>
                <a:spcPts val="55"/>
              </a:spcBef>
            </a:pPr>
            <a:r>
              <a:rPr sz="576" kern="0" spc="143" dirty="0">
                <a:solidFill>
                  <a:srgbClr val="929292"/>
                </a:solidFill>
                <a:latin typeface="Arial"/>
                <a:cs typeface="Arial"/>
              </a:rPr>
              <a:t>©</a:t>
            </a:r>
            <a:r>
              <a:rPr sz="576" kern="0" spc="21" dirty="0">
                <a:solidFill>
                  <a:srgbClr val="929292"/>
                </a:solidFill>
                <a:latin typeface="Arial"/>
                <a:cs typeface="Arial"/>
              </a:rPr>
              <a:t> </a:t>
            </a:r>
            <a:r>
              <a:rPr sz="576" kern="0" spc="33" dirty="0">
                <a:solidFill>
                  <a:srgbClr val="929292"/>
                </a:solidFill>
                <a:latin typeface="Arial"/>
                <a:cs typeface="Arial"/>
              </a:rPr>
              <a:t>2026</a:t>
            </a:r>
            <a:r>
              <a:rPr sz="576" kern="0" spc="24" dirty="0">
                <a:solidFill>
                  <a:srgbClr val="929292"/>
                </a:solidFill>
                <a:latin typeface="Arial"/>
                <a:cs typeface="Arial"/>
              </a:rPr>
              <a:t> </a:t>
            </a:r>
            <a:r>
              <a:rPr sz="576" kern="0" spc="33" dirty="0">
                <a:solidFill>
                  <a:srgbClr val="929292"/>
                </a:solidFill>
                <a:latin typeface="Arial"/>
                <a:cs typeface="Arial"/>
              </a:rPr>
              <a:t>DEC</a:t>
            </a:r>
            <a:r>
              <a:rPr sz="576" kern="0" spc="24" dirty="0">
                <a:solidFill>
                  <a:srgbClr val="929292"/>
                </a:solidFill>
                <a:latin typeface="Arial"/>
                <a:cs typeface="Arial"/>
              </a:rPr>
              <a:t> </a:t>
            </a:r>
            <a:r>
              <a:rPr sz="576" kern="0" spc="-97" dirty="0">
                <a:solidFill>
                  <a:srgbClr val="929292"/>
                </a:solidFill>
                <a:latin typeface="Arial"/>
                <a:cs typeface="Arial"/>
              </a:rPr>
              <a:t>—</a:t>
            </a:r>
            <a:r>
              <a:rPr sz="576" kern="0" spc="24" dirty="0">
                <a:solidFill>
                  <a:srgbClr val="929292"/>
                </a:solidFill>
                <a:latin typeface="Arial"/>
                <a:cs typeface="Arial"/>
              </a:rPr>
              <a:t> </a:t>
            </a:r>
            <a:r>
              <a:rPr sz="576" kern="0" dirty="0">
                <a:solidFill>
                  <a:srgbClr val="929292"/>
                </a:solidFill>
                <a:latin typeface="Arial"/>
                <a:cs typeface="Arial"/>
              </a:rPr>
              <a:t>Division</a:t>
            </a:r>
            <a:r>
              <a:rPr sz="576" kern="0" spc="15" dirty="0">
                <a:solidFill>
                  <a:srgbClr val="929292"/>
                </a:solidFill>
                <a:latin typeface="Arial"/>
                <a:cs typeface="Arial"/>
              </a:rPr>
              <a:t> </a:t>
            </a:r>
            <a:r>
              <a:rPr sz="576" kern="0" spc="58" dirty="0">
                <a:solidFill>
                  <a:srgbClr val="929292"/>
                </a:solidFill>
                <a:latin typeface="Arial"/>
                <a:cs typeface="Arial"/>
              </a:rPr>
              <a:t>for</a:t>
            </a:r>
            <a:r>
              <a:rPr sz="576" kern="0" spc="18" dirty="0">
                <a:solidFill>
                  <a:srgbClr val="929292"/>
                </a:solidFill>
                <a:latin typeface="Arial"/>
                <a:cs typeface="Arial"/>
              </a:rPr>
              <a:t> </a:t>
            </a:r>
            <a:r>
              <a:rPr sz="576" kern="0" spc="30" dirty="0">
                <a:solidFill>
                  <a:srgbClr val="929292"/>
                </a:solidFill>
                <a:latin typeface="Arial"/>
                <a:cs typeface="Arial"/>
              </a:rPr>
              <a:t>Early</a:t>
            </a:r>
            <a:r>
              <a:rPr sz="576" kern="0" spc="6" dirty="0">
                <a:solidFill>
                  <a:srgbClr val="929292"/>
                </a:solidFill>
                <a:latin typeface="Arial"/>
                <a:cs typeface="Arial"/>
              </a:rPr>
              <a:t> </a:t>
            </a:r>
            <a:r>
              <a:rPr sz="576" kern="0" spc="36" dirty="0">
                <a:solidFill>
                  <a:srgbClr val="929292"/>
                </a:solidFill>
                <a:latin typeface="Arial"/>
                <a:cs typeface="Arial"/>
              </a:rPr>
              <a:t>Childhood</a:t>
            </a:r>
            <a:r>
              <a:rPr sz="576" kern="0" spc="21" dirty="0">
                <a:solidFill>
                  <a:srgbClr val="929292"/>
                </a:solidFill>
                <a:latin typeface="Arial"/>
                <a:cs typeface="Arial"/>
              </a:rPr>
              <a:t> </a:t>
            </a:r>
            <a:r>
              <a:rPr sz="576" kern="0" spc="-97" dirty="0">
                <a:solidFill>
                  <a:srgbClr val="929292"/>
                </a:solidFill>
                <a:latin typeface="Arial"/>
                <a:cs typeface="Arial"/>
              </a:rPr>
              <a:t>—</a:t>
            </a:r>
            <a:r>
              <a:rPr sz="576" kern="0" spc="24" dirty="0">
                <a:solidFill>
                  <a:srgbClr val="929292"/>
                </a:solidFill>
                <a:latin typeface="Arial"/>
                <a:cs typeface="Arial"/>
              </a:rPr>
              <a:t> </a:t>
            </a:r>
            <a:r>
              <a:rPr sz="576" kern="0" spc="39" dirty="0">
                <a:solidFill>
                  <a:srgbClr val="929292"/>
                </a:solidFill>
                <a:latin typeface="Arial"/>
                <a:cs typeface="Arial"/>
              </a:rPr>
              <a:t>Confidential</a:t>
            </a:r>
            <a:r>
              <a:rPr sz="576" kern="0" spc="24" dirty="0">
                <a:solidFill>
                  <a:srgbClr val="929292"/>
                </a:solidFill>
                <a:latin typeface="Arial"/>
                <a:cs typeface="Arial"/>
              </a:rPr>
              <a:t> </a:t>
            </a:r>
            <a:r>
              <a:rPr sz="576" kern="0" spc="45" dirty="0">
                <a:solidFill>
                  <a:srgbClr val="929292"/>
                </a:solidFill>
                <a:latin typeface="Arial"/>
                <a:cs typeface="Arial"/>
              </a:rPr>
              <a:t>and</a:t>
            </a:r>
            <a:r>
              <a:rPr sz="576" kern="0" spc="24" dirty="0">
                <a:solidFill>
                  <a:srgbClr val="929292"/>
                </a:solidFill>
                <a:latin typeface="Arial"/>
                <a:cs typeface="Arial"/>
              </a:rPr>
              <a:t> </a:t>
            </a:r>
            <a:r>
              <a:rPr sz="576" kern="0" spc="33" dirty="0">
                <a:solidFill>
                  <a:srgbClr val="929292"/>
                </a:solidFill>
                <a:latin typeface="Arial"/>
                <a:cs typeface="Arial"/>
              </a:rPr>
              <a:t>Proprietary.</a:t>
            </a:r>
            <a:r>
              <a:rPr sz="576" kern="0" spc="12" dirty="0">
                <a:solidFill>
                  <a:srgbClr val="929292"/>
                </a:solidFill>
                <a:latin typeface="Arial"/>
                <a:cs typeface="Arial"/>
              </a:rPr>
              <a:t> </a:t>
            </a:r>
            <a:r>
              <a:rPr sz="576" kern="0" dirty="0">
                <a:solidFill>
                  <a:srgbClr val="929292"/>
                </a:solidFill>
                <a:latin typeface="Arial"/>
                <a:cs typeface="Arial"/>
              </a:rPr>
              <a:t>All</a:t>
            </a:r>
            <a:r>
              <a:rPr sz="576" kern="0" spc="24" dirty="0">
                <a:solidFill>
                  <a:srgbClr val="929292"/>
                </a:solidFill>
                <a:latin typeface="Arial"/>
                <a:cs typeface="Arial"/>
              </a:rPr>
              <a:t> </a:t>
            </a:r>
            <a:r>
              <a:rPr sz="576" kern="0" spc="42" dirty="0">
                <a:solidFill>
                  <a:srgbClr val="929292"/>
                </a:solidFill>
                <a:latin typeface="Arial"/>
                <a:cs typeface="Arial"/>
              </a:rPr>
              <a:t>rights</a:t>
            </a:r>
            <a:r>
              <a:rPr sz="576" kern="0" spc="24" dirty="0">
                <a:solidFill>
                  <a:srgbClr val="929292"/>
                </a:solidFill>
                <a:latin typeface="Arial"/>
                <a:cs typeface="Arial"/>
              </a:rPr>
              <a:t> </a:t>
            </a:r>
            <a:r>
              <a:rPr sz="576" kern="0" spc="-6" dirty="0">
                <a:solidFill>
                  <a:srgbClr val="929292"/>
                </a:solidFill>
                <a:latin typeface="Arial"/>
                <a:cs typeface="Arial"/>
              </a:rPr>
              <a:t>reserved.</a:t>
            </a:r>
            <a:endParaRPr sz="576" kern="0">
              <a:solidFill>
                <a:sysClr val="windowText" lastClr="000000"/>
              </a:solidFill>
              <a:latin typeface="Arial"/>
              <a:cs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3" name="Text 1"/>
          <p:cNvSpPr>
            <a:spLocks noGrp="1"/>
          </p:cNvSpPr>
          <p:nvPr>
            <p:ph type="title" idx="4294967295"/>
          </p:nvPr>
        </p:nvSpPr>
        <p:spPr>
          <a:xfrm>
            <a:off x="402336" y="256032"/>
            <a:ext cx="10881360" cy="384048"/>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D3F6E"/>
                </a:solidFill>
                <a:effectLst/>
                <a:uLnTx/>
                <a:uFillTx/>
                <a:latin typeface="Aptos Display" pitchFamily="34" charset="0"/>
                <a:ea typeface="Aptos Display" pitchFamily="34" charset="-122"/>
                <a:cs typeface="Aptos Display" pitchFamily="34" charset="-120"/>
              </a:rPr>
              <a:t>Which attraction barrier is most urgent in your system right now?</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2" name="Text 0"/>
          <p:cNvSpPr/>
          <p:nvPr/>
        </p:nvSpPr>
        <p:spPr>
          <a:xfrm>
            <a:off x="411480" y="73152"/>
            <a:ext cx="3840480" cy="164592"/>
          </a:xfrm>
          <a:prstGeom prst="rect">
            <a:avLst/>
          </a:prstGeom>
          <a:noFill/>
          <a:ln/>
        </p:spPr>
        <p:txBody>
          <a:bodyPr wrap="square" lIns="0" tIns="0" rIns="0" bIns="0" rtlCol="0" anchor="ctr"/>
          <a:lstStyle/>
          <a:p>
            <a:pPr marL="0" indent="0">
              <a:buNone/>
            </a:pPr>
            <a:r>
              <a:rPr lang="en-US" sz="800" b="1" dirty="0">
                <a:solidFill>
                  <a:srgbClr val="1C9A99"/>
                </a:solidFill>
              </a:rPr>
              <a:t>INTERACTIVE PULSE CHECK</a:t>
            </a:r>
            <a:endParaRPr lang="en-US" sz="800" dirty="0"/>
          </a:p>
        </p:txBody>
      </p:sp>
      <p:sp>
        <p:nvSpPr>
          <p:cNvPr id="4" name="Shape 2">
            <a:extLst>
              <a:ext uri="{C183D7F6-B498-43B3-948B-1728B52AA6E4}">
                <adec:decorative xmlns:adec="http://schemas.microsoft.com/office/drawing/2017/decorative" val="1"/>
              </a:ext>
            </a:extLst>
          </p:cNvPr>
          <p:cNvSpPr/>
          <p:nvPr/>
        </p:nvSpPr>
        <p:spPr>
          <a:xfrm>
            <a:off x="685800" y="1353312"/>
            <a:ext cx="5074920" cy="1143000"/>
          </a:xfrm>
          <a:prstGeom prst="roundRect">
            <a:avLst>
              <a:gd name="adj" fmla="val 5600"/>
            </a:avLst>
          </a:prstGeom>
          <a:solidFill>
            <a:srgbClr val="FFFFFF"/>
          </a:solidFill>
          <a:ln w="10160">
            <a:solidFill>
              <a:srgbClr val="DCE4E8"/>
            </a:solidFill>
            <a:prstDash val="solid"/>
          </a:ln>
        </p:spPr>
        <p:txBody>
          <a:bodyPr/>
          <a:lstStyle/>
          <a:p>
            <a:endParaRPr lang="en-US" dirty="0"/>
          </a:p>
        </p:txBody>
      </p:sp>
      <p:sp>
        <p:nvSpPr>
          <p:cNvPr id="5" name="Shape 3">
            <a:extLst>
              <a:ext uri="{C183D7F6-B498-43B3-948B-1728B52AA6E4}">
                <adec:decorative xmlns:adec="http://schemas.microsoft.com/office/drawing/2017/decorative" val="1"/>
              </a:ext>
            </a:extLst>
          </p:cNvPr>
          <p:cNvSpPr/>
          <p:nvPr/>
        </p:nvSpPr>
        <p:spPr>
          <a:xfrm>
            <a:off x="685800" y="1353312"/>
            <a:ext cx="54864" cy="1143000"/>
          </a:xfrm>
          <a:prstGeom prst="rect">
            <a:avLst/>
          </a:prstGeom>
          <a:solidFill>
            <a:srgbClr val="F4A340"/>
          </a:solidFill>
          <a:ln w="12700">
            <a:solidFill>
              <a:srgbClr val="F4A340"/>
            </a:solidFill>
            <a:prstDash val="solid"/>
          </a:ln>
        </p:spPr>
        <p:txBody>
          <a:bodyPr/>
          <a:lstStyle/>
          <a:p>
            <a:endParaRPr lang="en-US"/>
          </a:p>
        </p:txBody>
      </p:sp>
      <p:sp>
        <p:nvSpPr>
          <p:cNvPr id="6" name="Text 4"/>
          <p:cNvSpPr/>
          <p:nvPr/>
        </p:nvSpPr>
        <p:spPr>
          <a:xfrm>
            <a:off x="850392" y="1499616"/>
            <a:ext cx="4754880" cy="256032"/>
          </a:xfrm>
          <a:prstGeom prst="rect">
            <a:avLst/>
          </a:prstGeom>
          <a:noFill/>
          <a:ln/>
        </p:spPr>
        <p:txBody>
          <a:bodyPr wrap="square" lIns="0" tIns="0" rIns="0" bIns="0" rtlCol="0" anchor="ctr">
            <a:normAutofit/>
          </a:bodyPr>
          <a:lstStyle/>
          <a:p>
            <a:pPr marL="0" indent="0">
              <a:buNone/>
            </a:pPr>
            <a:r>
              <a:rPr lang="en-US" sz="1600" b="1" dirty="0">
                <a:solidFill>
                  <a:srgbClr val="1D3F6E"/>
                </a:solidFill>
              </a:rPr>
              <a:t>Compensation</a:t>
            </a:r>
            <a:endParaRPr lang="en-US" sz="1600" dirty="0"/>
          </a:p>
        </p:txBody>
      </p:sp>
      <p:sp>
        <p:nvSpPr>
          <p:cNvPr id="8" name="Shape 6">
            <a:extLst>
              <a:ext uri="{C183D7F6-B498-43B3-948B-1728B52AA6E4}">
                <adec:decorative xmlns:adec="http://schemas.microsoft.com/office/drawing/2017/decorative" val="1"/>
              </a:ext>
            </a:extLst>
          </p:cNvPr>
          <p:cNvSpPr/>
          <p:nvPr/>
        </p:nvSpPr>
        <p:spPr>
          <a:xfrm>
            <a:off x="6217920" y="1353312"/>
            <a:ext cx="5074920" cy="1143000"/>
          </a:xfrm>
          <a:prstGeom prst="roundRect">
            <a:avLst>
              <a:gd name="adj" fmla="val 5600"/>
            </a:avLst>
          </a:prstGeom>
          <a:solidFill>
            <a:srgbClr val="FFFFFF"/>
          </a:solidFill>
          <a:ln w="10160">
            <a:solidFill>
              <a:srgbClr val="DCE4E8"/>
            </a:solidFill>
            <a:prstDash val="solid"/>
          </a:ln>
        </p:spPr>
        <p:txBody>
          <a:bodyPr/>
          <a:lstStyle/>
          <a:p>
            <a:endParaRPr lang="en-US"/>
          </a:p>
        </p:txBody>
      </p:sp>
      <p:sp>
        <p:nvSpPr>
          <p:cNvPr id="9" name="Shape 7">
            <a:extLst>
              <a:ext uri="{C183D7F6-B498-43B3-948B-1728B52AA6E4}">
                <adec:decorative xmlns:adec="http://schemas.microsoft.com/office/drawing/2017/decorative" val="1"/>
              </a:ext>
            </a:extLst>
          </p:cNvPr>
          <p:cNvSpPr/>
          <p:nvPr/>
        </p:nvSpPr>
        <p:spPr>
          <a:xfrm>
            <a:off x="6217920" y="1353312"/>
            <a:ext cx="54864" cy="1143000"/>
          </a:xfrm>
          <a:prstGeom prst="rect">
            <a:avLst/>
          </a:prstGeom>
          <a:solidFill>
            <a:srgbClr val="1C9A99"/>
          </a:solidFill>
          <a:ln w="12700">
            <a:solidFill>
              <a:srgbClr val="1C9A99"/>
            </a:solidFill>
            <a:prstDash val="solid"/>
          </a:ln>
        </p:spPr>
        <p:txBody>
          <a:bodyPr/>
          <a:lstStyle/>
          <a:p>
            <a:endParaRPr lang="en-US"/>
          </a:p>
        </p:txBody>
      </p:sp>
      <p:sp>
        <p:nvSpPr>
          <p:cNvPr id="10" name="Text 8"/>
          <p:cNvSpPr/>
          <p:nvPr/>
        </p:nvSpPr>
        <p:spPr>
          <a:xfrm>
            <a:off x="6382512" y="1499616"/>
            <a:ext cx="4754880" cy="256032"/>
          </a:xfrm>
          <a:prstGeom prst="rect">
            <a:avLst/>
          </a:prstGeom>
          <a:noFill/>
          <a:ln/>
        </p:spPr>
        <p:txBody>
          <a:bodyPr wrap="square" lIns="0" tIns="0" rIns="0" bIns="0" rtlCol="0" anchor="ctr">
            <a:normAutofit/>
          </a:bodyPr>
          <a:lstStyle/>
          <a:p>
            <a:pPr marL="0" indent="0">
              <a:buNone/>
            </a:pPr>
            <a:r>
              <a:rPr lang="en-US" sz="1600" b="1" dirty="0">
                <a:solidFill>
                  <a:srgbClr val="1D3F6E"/>
                </a:solidFill>
              </a:rPr>
              <a:t>Up-front cost</a:t>
            </a:r>
            <a:endParaRPr lang="en-US" sz="1600" dirty="0"/>
          </a:p>
        </p:txBody>
      </p:sp>
      <p:sp>
        <p:nvSpPr>
          <p:cNvPr id="7" name="Text 5"/>
          <p:cNvSpPr/>
          <p:nvPr/>
        </p:nvSpPr>
        <p:spPr>
          <a:xfrm>
            <a:off x="850392" y="1856232"/>
            <a:ext cx="4754880" cy="521208"/>
          </a:xfrm>
          <a:prstGeom prst="rect">
            <a:avLst/>
          </a:prstGeom>
          <a:noFill/>
          <a:ln/>
        </p:spPr>
        <p:txBody>
          <a:bodyPr wrap="square" lIns="254" tIns="254" rIns="254" bIns="254" rtlCol="0" anchor="t">
            <a:normAutofit/>
          </a:bodyPr>
          <a:lstStyle/>
          <a:p>
            <a:pPr marL="0" indent="0">
              <a:buNone/>
            </a:pPr>
            <a:r>
              <a:rPr lang="en-US" sz="1400" dirty="0">
                <a:solidFill>
                  <a:srgbClr val="27364A"/>
                </a:solidFill>
              </a:rPr>
              <a:t>Pay or reimbursement is not competitive</a:t>
            </a:r>
            <a:endParaRPr lang="en-US" sz="1400" dirty="0"/>
          </a:p>
        </p:txBody>
      </p:sp>
      <p:sp>
        <p:nvSpPr>
          <p:cNvPr id="11" name="Text 9"/>
          <p:cNvSpPr/>
          <p:nvPr/>
        </p:nvSpPr>
        <p:spPr>
          <a:xfrm>
            <a:off x="6382512" y="1856232"/>
            <a:ext cx="4754880" cy="521208"/>
          </a:xfrm>
          <a:prstGeom prst="rect">
            <a:avLst/>
          </a:prstGeom>
          <a:noFill/>
          <a:ln/>
        </p:spPr>
        <p:txBody>
          <a:bodyPr wrap="square" lIns="254" tIns="254" rIns="254" bIns="254" rtlCol="0" anchor="t">
            <a:normAutofit/>
          </a:bodyPr>
          <a:lstStyle/>
          <a:p>
            <a:pPr marL="0" indent="0">
              <a:buNone/>
            </a:pPr>
            <a:r>
              <a:rPr lang="en-US" sz="1400" dirty="0">
                <a:solidFill>
                  <a:srgbClr val="27364A"/>
                </a:solidFill>
              </a:rPr>
              <a:t>Tuition, licensure, testing, or entry costs deter candidates</a:t>
            </a:r>
            <a:endParaRPr lang="en-US" sz="1400" dirty="0"/>
          </a:p>
        </p:txBody>
      </p:sp>
      <p:sp>
        <p:nvSpPr>
          <p:cNvPr id="12" name="Shape 10">
            <a:extLst>
              <a:ext uri="{C183D7F6-B498-43B3-948B-1728B52AA6E4}">
                <adec:decorative xmlns:adec="http://schemas.microsoft.com/office/drawing/2017/decorative" val="1"/>
              </a:ext>
            </a:extLst>
          </p:cNvPr>
          <p:cNvSpPr/>
          <p:nvPr/>
        </p:nvSpPr>
        <p:spPr>
          <a:xfrm>
            <a:off x="685800" y="2834640"/>
            <a:ext cx="5074920" cy="1143000"/>
          </a:xfrm>
          <a:prstGeom prst="roundRect">
            <a:avLst>
              <a:gd name="adj" fmla="val 5600"/>
            </a:avLst>
          </a:prstGeom>
          <a:solidFill>
            <a:srgbClr val="FFFFFF"/>
          </a:solidFill>
          <a:ln w="10160">
            <a:solidFill>
              <a:srgbClr val="DCE4E8"/>
            </a:solidFill>
            <a:prstDash val="solid"/>
          </a:ln>
        </p:spPr>
        <p:txBody>
          <a:bodyPr/>
          <a:lstStyle/>
          <a:p>
            <a:endParaRPr lang="en-US" dirty="0"/>
          </a:p>
        </p:txBody>
      </p:sp>
      <p:sp>
        <p:nvSpPr>
          <p:cNvPr id="13" name="Shape 11">
            <a:extLst>
              <a:ext uri="{C183D7F6-B498-43B3-948B-1728B52AA6E4}">
                <adec:decorative xmlns:adec="http://schemas.microsoft.com/office/drawing/2017/decorative" val="1"/>
              </a:ext>
            </a:extLst>
          </p:cNvPr>
          <p:cNvSpPr/>
          <p:nvPr/>
        </p:nvSpPr>
        <p:spPr>
          <a:xfrm>
            <a:off x="685800" y="2834640"/>
            <a:ext cx="54864" cy="1143000"/>
          </a:xfrm>
          <a:prstGeom prst="rect">
            <a:avLst/>
          </a:prstGeom>
          <a:solidFill>
            <a:srgbClr val="E66C5C"/>
          </a:solidFill>
          <a:ln w="12700">
            <a:solidFill>
              <a:srgbClr val="E66C5C"/>
            </a:solidFill>
            <a:prstDash val="solid"/>
          </a:ln>
        </p:spPr>
        <p:txBody>
          <a:bodyPr/>
          <a:lstStyle/>
          <a:p>
            <a:endParaRPr lang="en-US"/>
          </a:p>
        </p:txBody>
      </p:sp>
      <p:sp>
        <p:nvSpPr>
          <p:cNvPr id="16" name="Shape 14">
            <a:extLst>
              <a:ext uri="{C183D7F6-B498-43B3-948B-1728B52AA6E4}">
                <adec:decorative xmlns:adec="http://schemas.microsoft.com/office/drawing/2017/decorative" val="1"/>
              </a:ext>
            </a:extLst>
          </p:cNvPr>
          <p:cNvSpPr/>
          <p:nvPr/>
        </p:nvSpPr>
        <p:spPr>
          <a:xfrm>
            <a:off x="6217920" y="2834640"/>
            <a:ext cx="5074920" cy="1143000"/>
          </a:xfrm>
          <a:prstGeom prst="roundRect">
            <a:avLst>
              <a:gd name="adj" fmla="val 5600"/>
            </a:avLst>
          </a:prstGeom>
          <a:solidFill>
            <a:srgbClr val="FFFFFF"/>
          </a:solidFill>
          <a:ln w="10160">
            <a:solidFill>
              <a:srgbClr val="DCE4E8"/>
            </a:solidFill>
            <a:prstDash val="solid"/>
          </a:ln>
        </p:spPr>
        <p:txBody>
          <a:bodyPr/>
          <a:lstStyle/>
          <a:p>
            <a:endParaRPr lang="en-US"/>
          </a:p>
        </p:txBody>
      </p:sp>
      <p:sp>
        <p:nvSpPr>
          <p:cNvPr id="17" name="Shape 15">
            <a:extLst>
              <a:ext uri="{C183D7F6-B498-43B3-948B-1728B52AA6E4}">
                <adec:decorative xmlns:adec="http://schemas.microsoft.com/office/drawing/2017/decorative" val="1"/>
              </a:ext>
            </a:extLst>
          </p:cNvPr>
          <p:cNvSpPr/>
          <p:nvPr/>
        </p:nvSpPr>
        <p:spPr>
          <a:xfrm>
            <a:off x="6217920" y="2834640"/>
            <a:ext cx="54864" cy="1143000"/>
          </a:xfrm>
          <a:prstGeom prst="rect">
            <a:avLst/>
          </a:prstGeom>
          <a:solidFill>
            <a:srgbClr val="2669A8"/>
          </a:solidFill>
          <a:ln w="12700">
            <a:solidFill>
              <a:srgbClr val="2669A8"/>
            </a:solidFill>
            <a:prstDash val="solid"/>
          </a:ln>
        </p:spPr>
        <p:txBody>
          <a:bodyPr/>
          <a:lstStyle/>
          <a:p>
            <a:endParaRPr lang="en-US"/>
          </a:p>
        </p:txBody>
      </p:sp>
      <p:sp>
        <p:nvSpPr>
          <p:cNvPr id="14" name="Text 12"/>
          <p:cNvSpPr/>
          <p:nvPr/>
        </p:nvSpPr>
        <p:spPr>
          <a:xfrm>
            <a:off x="850392" y="2980944"/>
            <a:ext cx="4754880" cy="256032"/>
          </a:xfrm>
          <a:prstGeom prst="rect">
            <a:avLst/>
          </a:prstGeom>
          <a:noFill/>
          <a:ln/>
        </p:spPr>
        <p:txBody>
          <a:bodyPr wrap="square" lIns="0" tIns="0" rIns="0" bIns="0" rtlCol="0" anchor="ctr">
            <a:normAutofit/>
          </a:bodyPr>
          <a:lstStyle/>
          <a:p>
            <a:pPr marL="0" indent="0">
              <a:buNone/>
            </a:pPr>
            <a:r>
              <a:rPr lang="en-US" sz="1600" b="1" dirty="0">
                <a:solidFill>
                  <a:srgbClr val="1D3F6E"/>
                </a:solidFill>
              </a:rPr>
              <a:t>Cost of living</a:t>
            </a:r>
            <a:endParaRPr lang="en-US" sz="1600" dirty="0"/>
          </a:p>
        </p:txBody>
      </p:sp>
      <p:sp>
        <p:nvSpPr>
          <p:cNvPr id="15" name="Text 13"/>
          <p:cNvSpPr/>
          <p:nvPr/>
        </p:nvSpPr>
        <p:spPr>
          <a:xfrm>
            <a:off x="850392" y="3337560"/>
            <a:ext cx="4754880" cy="521208"/>
          </a:xfrm>
          <a:prstGeom prst="rect">
            <a:avLst/>
          </a:prstGeom>
          <a:noFill/>
          <a:ln/>
        </p:spPr>
        <p:txBody>
          <a:bodyPr wrap="square" lIns="254" tIns="254" rIns="254" bIns="254" rtlCol="0" anchor="t">
            <a:normAutofit/>
          </a:bodyPr>
          <a:lstStyle/>
          <a:p>
            <a:pPr marL="0" indent="0">
              <a:buNone/>
            </a:pPr>
            <a:r>
              <a:rPr lang="en-US" sz="1400" dirty="0">
                <a:solidFill>
                  <a:srgbClr val="27364A"/>
                </a:solidFill>
              </a:rPr>
              <a:t>Housing, transportation, or relocation makes jobs infeasible</a:t>
            </a:r>
            <a:endParaRPr lang="en-US" sz="1400" dirty="0"/>
          </a:p>
        </p:txBody>
      </p:sp>
      <p:sp>
        <p:nvSpPr>
          <p:cNvPr id="18" name="Text 16"/>
          <p:cNvSpPr/>
          <p:nvPr/>
        </p:nvSpPr>
        <p:spPr>
          <a:xfrm>
            <a:off x="6382512" y="2980944"/>
            <a:ext cx="4754880" cy="256032"/>
          </a:xfrm>
          <a:prstGeom prst="rect">
            <a:avLst/>
          </a:prstGeom>
          <a:noFill/>
          <a:ln/>
        </p:spPr>
        <p:txBody>
          <a:bodyPr wrap="square" lIns="0" tIns="0" rIns="0" bIns="0" rtlCol="0" anchor="ctr">
            <a:normAutofit/>
          </a:bodyPr>
          <a:lstStyle/>
          <a:p>
            <a:pPr marL="0" indent="0">
              <a:buNone/>
            </a:pPr>
            <a:r>
              <a:rPr lang="en-US" sz="1600" b="1" dirty="0">
                <a:solidFill>
                  <a:srgbClr val="1D3F6E"/>
                </a:solidFill>
              </a:rPr>
              <a:t>Awareness</a:t>
            </a:r>
            <a:endParaRPr lang="en-US" sz="1600" dirty="0"/>
          </a:p>
        </p:txBody>
      </p:sp>
      <p:sp>
        <p:nvSpPr>
          <p:cNvPr id="19" name="Text 17"/>
          <p:cNvSpPr/>
          <p:nvPr/>
        </p:nvSpPr>
        <p:spPr>
          <a:xfrm>
            <a:off x="6382512" y="3337560"/>
            <a:ext cx="4754880" cy="521208"/>
          </a:xfrm>
          <a:prstGeom prst="rect">
            <a:avLst/>
          </a:prstGeom>
          <a:noFill/>
          <a:ln/>
        </p:spPr>
        <p:txBody>
          <a:bodyPr wrap="square" lIns="254" tIns="254" rIns="254" bIns="254" rtlCol="0" anchor="t">
            <a:normAutofit/>
          </a:bodyPr>
          <a:lstStyle/>
          <a:p>
            <a:pPr marL="0" indent="0">
              <a:buNone/>
            </a:pPr>
            <a:r>
              <a:rPr lang="en-US" sz="1400" dirty="0">
                <a:solidFill>
                  <a:srgbClr val="27364A"/>
                </a:solidFill>
              </a:rPr>
              <a:t>Potential candidates do not know the field or understand the impact</a:t>
            </a:r>
            <a:endParaRPr lang="en-US" sz="1400" dirty="0"/>
          </a:p>
        </p:txBody>
      </p:sp>
      <p:sp>
        <p:nvSpPr>
          <p:cNvPr id="20" name="Shape 18">
            <a:extLst>
              <a:ext uri="{C183D7F6-B498-43B3-948B-1728B52AA6E4}">
                <adec:decorative xmlns:adec="http://schemas.microsoft.com/office/drawing/2017/decorative" val="1"/>
              </a:ext>
            </a:extLst>
          </p:cNvPr>
          <p:cNvSpPr/>
          <p:nvPr/>
        </p:nvSpPr>
        <p:spPr>
          <a:xfrm>
            <a:off x="685800" y="4315968"/>
            <a:ext cx="5074920" cy="1143000"/>
          </a:xfrm>
          <a:prstGeom prst="roundRect">
            <a:avLst>
              <a:gd name="adj" fmla="val 5600"/>
            </a:avLst>
          </a:prstGeom>
          <a:solidFill>
            <a:srgbClr val="FFFFFF"/>
          </a:solidFill>
          <a:ln w="10160">
            <a:solidFill>
              <a:srgbClr val="DCE4E8"/>
            </a:solidFill>
            <a:prstDash val="solid"/>
          </a:ln>
        </p:spPr>
        <p:txBody>
          <a:bodyPr/>
          <a:lstStyle/>
          <a:p>
            <a:endParaRPr lang="en-US"/>
          </a:p>
        </p:txBody>
      </p:sp>
      <p:sp>
        <p:nvSpPr>
          <p:cNvPr id="21" name="Shape 19">
            <a:extLst>
              <a:ext uri="{C183D7F6-B498-43B3-948B-1728B52AA6E4}">
                <adec:decorative xmlns:adec="http://schemas.microsoft.com/office/drawing/2017/decorative" val="1"/>
              </a:ext>
            </a:extLst>
          </p:cNvPr>
          <p:cNvSpPr/>
          <p:nvPr/>
        </p:nvSpPr>
        <p:spPr>
          <a:xfrm>
            <a:off x="685800" y="4315968"/>
            <a:ext cx="54864" cy="1143000"/>
          </a:xfrm>
          <a:prstGeom prst="rect">
            <a:avLst/>
          </a:prstGeom>
          <a:solidFill>
            <a:srgbClr val="49B563"/>
          </a:solidFill>
          <a:ln w="12700">
            <a:solidFill>
              <a:srgbClr val="49B563"/>
            </a:solidFill>
            <a:prstDash val="solid"/>
          </a:ln>
        </p:spPr>
        <p:txBody>
          <a:bodyPr/>
          <a:lstStyle/>
          <a:p>
            <a:endParaRPr lang="en-US"/>
          </a:p>
        </p:txBody>
      </p:sp>
      <p:sp>
        <p:nvSpPr>
          <p:cNvPr id="24" name="Shape 22">
            <a:extLst>
              <a:ext uri="{C183D7F6-B498-43B3-948B-1728B52AA6E4}">
                <adec:decorative xmlns:adec="http://schemas.microsoft.com/office/drawing/2017/decorative" val="1"/>
              </a:ext>
            </a:extLst>
          </p:cNvPr>
          <p:cNvSpPr/>
          <p:nvPr/>
        </p:nvSpPr>
        <p:spPr>
          <a:xfrm>
            <a:off x="6217920" y="4315968"/>
            <a:ext cx="5074920" cy="1143000"/>
          </a:xfrm>
          <a:prstGeom prst="roundRect">
            <a:avLst>
              <a:gd name="adj" fmla="val 5600"/>
            </a:avLst>
          </a:prstGeom>
          <a:solidFill>
            <a:srgbClr val="FFFFFF"/>
          </a:solidFill>
          <a:ln w="10160">
            <a:solidFill>
              <a:srgbClr val="DCE4E8"/>
            </a:solidFill>
            <a:prstDash val="solid"/>
          </a:ln>
        </p:spPr>
        <p:txBody>
          <a:bodyPr/>
          <a:lstStyle/>
          <a:p>
            <a:endParaRPr lang="en-US"/>
          </a:p>
        </p:txBody>
      </p:sp>
      <p:sp>
        <p:nvSpPr>
          <p:cNvPr id="25" name="Shape 23">
            <a:extLst>
              <a:ext uri="{C183D7F6-B498-43B3-948B-1728B52AA6E4}">
                <adec:decorative xmlns:adec="http://schemas.microsoft.com/office/drawing/2017/decorative" val="1"/>
              </a:ext>
            </a:extLst>
          </p:cNvPr>
          <p:cNvSpPr/>
          <p:nvPr/>
        </p:nvSpPr>
        <p:spPr>
          <a:xfrm>
            <a:off x="6217920" y="4315968"/>
            <a:ext cx="54864" cy="1143000"/>
          </a:xfrm>
          <a:prstGeom prst="rect">
            <a:avLst/>
          </a:prstGeom>
          <a:solidFill>
            <a:srgbClr val="1D3F6E"/>
          </a:solidFill>
          <a:ln w="12700">
            <a:solidFill>
              <a:srgbClr val="1D3F6E"/>
            </a:solidFill>
            <a:prstDash val="solid"/>
          </a:ln>
        </p:spPr>
        <p:txBody>
          <a:bodyPr/>
          <a:lstStyle/>
          <a:p>
            <a:endParaRPr lang="en-US"/>
          </a:p>
        </p:txBody>
      </p:sp>
      <p:sp>
        <p:nvSpPr>
          <p:cNvPr id="22" name="Text 20"/>
          <p:cNvSpPr/>
          <p:nvPr/>
        </p:nvSpPr>
        <p:spPr>
          <a:xfrm>
            <a:off x="850392" y="4462272"/>
            <a:ext cx="4754880" cy="256032"/>
          </a:xfrm>
          <a:prstGeom prst="rect">
            <a:avLst/>
          </a:prstGeom>
          <a:noFill/>
          <a:ln/>
        </p:spPr>
        <p:txBody>
          <a:bodyPr wrap="square" lIns="0" tIns="0" rIns="0" bIns="0" rtlCol="0" anchor="ctr">
            <a:normAutofit/>
          </a:bodyPr>
          <a:lstStyle/>
          <a:p>
            <a:pPr marL="0" indent="0">
              <a:buNone/>
            </a:pPr>
            <a:r>
              <a:rPr lang="en-US" sz="1600" b="1" dirty="0">
                <a:solidFill>
                  <a:srgbClr val="1D3F6E"/>
                </a:solidFill>
              </a:rPr>
              <a:t>Access &amp; belonging</a:t>
            </a:r>
            <a:endParaRPr lang="en-US" sz="1600" dirty="0"/>
          </a:p>
        </p:txBody>
      </p:sp>
      <p:sp>
        <p:nvSpPr>
          <p:cNvPr id="26" name="Text 24"/>
          <p:cNvSpPr/>
          <p:nvPr/>
        </p:nvSpPr>
        <p:spPr>
          <a:xfrm>
            <a:off x="6382512" y="4462272"/>
            <a:ext cx="4754880" cy="256032"/>
          </a:xfrm>
          <a:prstGeom prst="rect">
            <a:avLst/>
          </a:prstGeom>
          <a:noFill/>
          <a:ln/>
        </p:spPr>
        <p:txBody>
          <a:bodyPr wrap="square" lIns="0" tIns="0" rIns="0" bIns="0" rtlCol="0" anchor="ctr">
            <a:normAutofit/>
          </a:bodyPr>
          <a:lstStyle/>
          <a:p>
            <a:pPr marL="0" indent="0">
              <a:buNone/>
            </a:pPr>
            <a:r>
              <a:rPr lang="en-US" sz="1600" b="1" dirty="0">
                <a:solidFill>
                  <a:srgbClr val="1D3F6E"/>
                </a:solidFill>
              </a:rPr>
              <a:t>Other</a:t>
            </a:r>
            <a:endParaRPr lang="en-US" sz="1600" dirty="0"/>
          </a:p>
        </p:txBody>
      </p:sp>
      <p:sp>
        <p:nvSpPr>
          <p:cNvPr id="23" name="Text 21"/>
          <p:cNvSpPr/>
          <p:nvPr/>
        </p:nvSpPr>
        <p:spPr>
          <a:xfrm>
            <a:off x="850392" y="4818888"/>
            <a:ext cx="4754880" cy="521208"/>
          </a:xfrm>
          <a:prstGeom prst="rect">
            <a:avLst/>
          </a:prstGeom>
          <a:noFill/>
          <a:ln/>
        </p:spPr>
        <p:txBody>
          <a:bodyPr wrap="square" lIns="254" tIns="254" rIns="254" bIns="254" rtlCol="0" anchor="t">
            <a:normAutofit/>
          </a:bodyPr>
          <a:lstStyle/>
          <a:p>
            <a:pPr marL="0" indent="0">
              <a:buNone/>
            </a:pPr>
            <a:r>
              <a:rPr lang="en-US" sz="1400" dirty="0">
                <a:solidFill>
                  <a:srgbClr val="27364A"/>
                </a:solidFill>
              </a:rPr>
              <a:t>Recruitment channels do not reach or support all candidates</a:t>
            </a:r>
            <a:endParaRPr lang="en-US" sz="1400" dirty="0"/>
          </a:p>
        </p:txBody>
      </p:sp>
      <p:sp>
        <p:nvSpPr>
          <p:cNvPr id="27" name="Text 25"/>
          <p:cNvSpPr/>
          <p:nvPr/>
        </p:nvSpPr>
        <p:spPr>
          <a:xfrm>
            <a:off x="6382512" y="4818888"/>
            <a:ext cx="4754880" cy="521208"/>
          </a:xfrm>
          <a:prstGeom prst="rect">
            <a:avLst/>
          </a:prstGeom>
          <a:noFill/>
          <a:ln/>
        </p:spPr>
        <p:txBody>
          <a:bodyPr wrap="square" lIns="254" tIns="254" rIns="254" bIns="254" rtlCol="0" anchor="t">
            <a:normAutofit/>
          </a:bodyPr>
          <a:lstStyle/>
          <a:p>
            <a:pPr marL="0" indent="0">
              <a:buNone/>
            </a:pPr>
            <a:r>
              <a:rPr lang="en-US" sz="1400" dirty="0">
                <a:solidFill>
                  <a:srgbClr val="27364A"/>
                </a:solidFill>
              </a:rPr>
              <a:t>A barrier we have not named</a:t>
            </a:r>
            <a:endParaRPr lang="en-US" sz="1400" dirty="0"/>
          </a:p>
        </p:txBody>
      </p:sp>
      <p:sp>
        <p:nvSpPr>
          <p:cNvPr id="28" name="Text 26"/>
          <p:cNvSpPr/>
          <p:nvPr/>
        </p:nvSpPr>
        <p:spPr>
          <a:xfrm>
            <a:off x="2148840" y="5961888"/>
            <a:ext cx="7863840" cy="274320"/>
          </a:xfrm>
          <a:prstGeom prst="rect">
            <a:avLst/>
          </a:prstGeom>
          <a:noFill/>
          <a:ln/>
        </p:spPr>
        <p:txBody>
          <a:bodyPr wrap="square" lIns="0" tIns="0" rIns="0" bIns="0" rtlCol="0" anchor="ctr"/>
          <a:lstStyle/>
          <a:p>
            <a:pPr marL="0" indent="0" algn="ctr">
              <a:buNone/>
            </a:pPr>
            <a:r>
              <a:rPr lang="en-US" sz="1180" b="1" dirty="0">
                <a:solidFill>
                  <a:srgbClr val="1D3F6E"/>
                </a:solidFill>
              </a:rPr>
              <a:t>Use the poll result as your “problem statement” for the rest of the session.</a:t>
            </a:r>
            <a:endParaRPr lang="en-US" sz="1180" dirty="0"/>
          </a:p>
        </p:txBody>
      </p:sp>
      <p:pic>
        <p:nvPicPr>
          <p:cNvPr id="30" name="Image 0" descr="ECTA logo"/>
          <p:cNvPicPr>
            <a:picLocks noChangeAspect="1"/>
          </p:cNvPicPr>
          <p:nvPr/>
        </p:nvPicPr>
        <p:blipFill>
          <a:blip r:embed="rId3"/>
          <a:stretch>
            <a:fillRect/>
          </a:stretch>
        </p:blipFill>
        <p:spPr>
          <a:xfrm>
            <a:off x="392951" y="6437376"/>
            <a:ext cx="924025" cy="137160"/>
          </a:xfrm>
          <a:prstGeom prst="rect">
            <a:avLst/>
          </a:prstGeom>
        </p:spPr>
      </p:pic>
      <p:sp>
        <p:nvSpPr>
          <p:cNvPr id="29" name="Text 27"/>
          <p:cNvSpPr/>
          <p:nvPr/>
        </p:nvSpPr>
        <p:spPr>
          <a:xfrm>
            <a:off x="11503152" y="6473952"/>
            <a:ext cx="320040" cy="164592"/>
          </a:xfrm>
          <a:prstGeom prst="rect">
            <a:avLst/>
          </a:prstGeom>
          <a:noFill/>
          <a:ln/>
        </p:spPr>
        <p:txBody>
          <a:bodyPr wrap="square" lIns="0" tIns="0" rIns="0" bIns="0" rtlCol="0" anchor="ctr"/>
          <a:lstStyle/>
          <a:p>
            <a:pPr marL="0" indent="0" algn="r">
              <a:buNone/>
            </a:pPr>
            <a:r>
              <a:rPr lang="en-US" sz="750" dirty="0">
                <a:solidFill>
                  <a:srgbClr val="AAB3BA"/>
                </a:solidFill>
              </a:rPr>
              <a:t>8</a:t>
            </a:r>
            <a:endParaRPr lang="en-US" sz="75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a:extLst>
              <a:ext uri="{C183D7F6-B498-43B3-948B-1728B52AA6E4}">
                <adec:decorative xmlns:adec="http://schemas.microsoft.com/office/drawing/2017/decorative" val="1"/>
              </a:ext>
            </a:extLst>
          </p:cNvPr>
          <p:cNvPicPr/>
          <p:nvPr/>
        </p:nvPicPr>
        <p:blipFill>
          <a:blip r:embed="rId2" cstate="print"/>
          <a:stretch>
            <a:fillRect/>
          </a:stretch>
        </p:blipFill>
        <p:spPr>
          <a:xfrm>
            <a:off x="730626" y="1905266"/>
            <a:ext cx="5078315" cy="2856550"/>
          </a:xfrm>
          <a:prstGeom prst="rect">
            <a:avLst/>
          </a:prstGeom>
        </p:spPr>
      </p:pic>
      <p:sp>
        <p:nvSpPr>
          <p:cNvPr id="3" name="object 3"/>
          <p:cNvSpPr txBox="1">
            <a:spLocks noGrp="1"/>
          </p:cNvSpPr>
          <p:nvPr>
            <p:ph type="title" idx="4294967295"/>
          </p:nvPr>
        </p:nvSpPr>
        <p:spPr>
          <a:xfrm>
            <a:off x="696038" y="711435"/>
            <a:ext cx="2710353" cy="138453"/>
          </a:xfrm>
          <a:prstGeom prst="rect">
            <a:avLst/>
          </a:prstGeom>
          <a:noFill/>
          <a:ln>
            <a:noFill/>
            <a:prstDash/>
          </a:ln>
          <a:effectLst/>
        </p:spPr>
        <p:txBody>
          <a:bodyPr rot="0" spcFirstLastPara="0" vertOverflow="overflow" horzOverflow="overflow" vert="horz" wrap="square" lIns="0" tIns="7701" rIns="0" bIns="0" numCol="1" spcCol="0" rtlCol="0" fromWordArt="0" anchor="t" anchorCtr="0" forceAA="0" compatLnSpc="1">
            <a:prstTxWarp prst="textNoShape">
              <a:avLst/>
            </a:prstTxWarp>
            <a:spAutoFit/>
          </a:bodyPr>
          <a:lstStyle/>
          <a:p>
            <a:pPr marL="7701" marR="0" lvl="0" indent="0" algn="l" defTabSz="554492" rtl="0" eaLnBrk="1" fontAlgn="auto" latinLnBrk="0" hangingPunct="1">
              <a:lnSpc>
                <a:spcPct val="100000"/>
              </a:lnSpc>
              <a:spcBef>
                <a:spcPts val="61"/>
              </a:spcBef>
              <a:spcAft>
                <a:spcPts val="0"/>
              </a:spcAft>
              <a:buClrTx/>
              <a:buSzTx/>
              <a:buFontTx/>
              <a:buNone/>
              <a:tabLst/>
              <a:defRPr/>
            </a:pPr>
            <a:r>
              <a:rPr kumimoji="0" lang="en-US" sz="849" b="1" i="0" u="none" strike="noStrike" kern="0" cap="none" spc="0" normalizeH="0" baseline="0" noProof="0" dirty="0">
                <a:ln>
                  <a:noFill/>
                </a:ln>
                <a:solidFill>
                  <a:sysClr val="windowText" lastClr="000000"/>
                </a:solidFill>
                <a:effectLst/>
                <a:uLnTx/>
                <a:uFillTx/>
                <a:latin typeface="Arial"/>
                <a:ea typeface="+mn-ea"/>
                <a:cs typeface="Arial"/>
              </a:rPr>
              <a:t>VIDEO</a:t>
            </a:r>
            <a:r>
              <a:rPr kumimoji="0" lang="en-US" sz="849" b="1" i="0" u="none" strike="noStrike" kern="0" cap="none" spc="42" normalizeH="0" baseline="0" noProof="0" dirty="0">
                <a:ln>
                  <a:noFill/>
                </a:ln>
                <a:solidFill>
                  <a:sysClr val="windowText" lastClr="000000"/>
                </a:solidFill>
                <a:effectLst/>
                <a:uLnTx/>
                <a:uFillTx/>
                <a:latin typeface="Arial"/>
                <a:ea typeface="+mn-ea"/>
                <a:cs typeface="Arial"/>
              </a:rPr>
              <a:t> </a:t>
            </a:r>
            <a:r>
              <a:rPr kumimoji="0" lang="en-US" sz="849" b="1" i="0" u="none" strike="noStrike" kern="0" cap="none" spc="0" normalizeH="0" baseline="0" noProof="0" dirty="0">
                <a:ln>
                  <a:noFill/>
                </a:ln>
                <a:solidFill>
                  <a:sysClr val="windowText" lastClr="000000"/>
                </a:solidFill>
                <a:effectLst/>
                <a:uLnTx/>
                <a:uFillTx/>
                <a:latin typeface="Arial"/>
                <a:ea typeface="+mn-ea"/>
                <a:cs typeface="Arial"/>
              </a:rPr>
              <a:t>SHORTS</a:t>
            </a:r>
            <a:r>
              <a:rPr kumimoji="0" lang="en-US" sz="849" b="1" i="0" u="none" strike="noStrike" kern="0" cap="none" spc="45" normalizeH="0" baseline="0" noProof="0" dirty="0">
                <a:ln>
                  <a:noFill/>
                </a:ln>
                <a:solidFill>
                  <a:sysClr val="windowText" lastClr="000000"/>
                </a:solidFill>
                <a:effectLst/>
                <a:uLnTx/>
                <a:uFillTx/>
                <a:latin typeface="Arial"/>
                <a:ea typeface="+mn-ea"/>
                <a:cs typeface="Arial"/>
              </a:rPr>
              <a:t> </a:t>
            </a:r>
            <a:r>
              <a:rPr kumimoji="0" lang="en-US" sz="849" b="0" i="0" u="none" strike="noStrike" kern="0" cap="none" spc="33" normalizeH="0" baseline="0" noProof="0" dirty="0">
                <a:ln>
                  <a:noFill/>
                </a:ln>
                <a:solidFill>
                  <a:sysClr val="windowText" lastClr="000000"/>
                </a:solidFill>
                <a:effectLst/>
                <a:uLnTx/>
                <a:uFillTx/>
                <a:latin typeface="Arial"/>
                <a:ea typeface="+mn-ea"/>
                <a:cs typeface="Arial"/>
              </a:rPr>
              <a:t>—</a:t>
            </a:r>
            <a:r>
              <a:rPr kumimoji="0" lang="en-US" sz="849" b="0" i="0" u="none" strike="noStrike" kern="0" cap="none" spc="45" normalizeH="0" baseline="0" noProof="0" dirty="0">
                <a:ln>
                  <a:noFill/>
                </a:ln>
                <a:solidFill>
                  <a:sysClr val="windowText" lastClr="000000"/>
                </a:solidFill>
                <a:effectLst/>
                <a:uLnTx/>
                <a:uFillTx/>
                <a:latin typeface="Arial"/>
                <a:ea typeface="+mn-ea"/>
                <a:cs typeface="Arial"/>
              </a:rPr>
              <a:t> </a:t>
            </a:r>
            <a:r>
              <a:rPr kumimoji="0" lang="en-US" sz="849" b="1" i="0" u="none" strike="noStrike" kern="0" cap="none" spc="-45" normalizeH="0" baseline="0" noProof="0" dirty="0">
                <a:ln>
                  <a:noFill/>
                </a:ln>
                <a:solidFill>
                  <a:sysClr val="windowText" lastClr="000000"/>
                </a:solidFill>
                <a:effectLst/>
                <a:uLnTx/>
                <a:uFillTx/>
                <a:latin typeface="Arial"/>
                <a:ea typeface="+mn-ea"/>
                <a:cs typeface="Arial"/>
              </a:rPr>
              <a:t>BE</a:t>
            </a:r>
            <a:r>
              <a:rPr kumimoji="0" lang="en-US" sz="849" b="1" i="0" u="none" strike="noStrike" kern="0" cap="none" spc="45" normalizeH="0" baseline="0" noProof="0" dirty="0">
                <a:ln>
                  <a:noFill/>
                </a:ln>
                <a:solidFill>
                  <a:sysClr val="windowText" lastClr="000000"/>
                </a:solidFill>
                <a:effectLst/>
                <a:uLnTx/>
                <a:uFillTx/>
                <a:latin typeface="Arial"/>
                <a:ea typeface="+mn-ea"/>
                <a:cs typeface="Arial"/>
              </a:rPr>
              <a:t> </a:t>
            </a:r>
            <a:r>
              <a:rPr kumimoji="0" lang="en-US" sz="849" b="1" i="0" u="none" strike="noStrike" kern="0" cap="none" spc="-6" normalizeH="0" baseline="0" noProof="0" dirty="0">
                <a:ln>
                  <a:noFill/>
                </a:ln>
                <a:solidFill>
                  <a:sysClr val="windowText" lastClr="000000"/>
                </a:solidFill>
                <a:effectLst/>
                <a:uLnTx/>
                <a:uFillTx/>
                <a:latin typeface="Arial"/>
                <a:ea typeface="+mn-ea"/>
                <a:cs typeface="Arial"/>
              </a:rPr>
              <a:t>PART</a:t>
            </a:r>
            <a:r>
              <a:rPr kumimoji="0" lang="en-US" sz="849" b="1" i="0" u="none" strike="noStrike" kern="0" cap="none" spc="18" normalizeH="0" baseline="0" noProof="0" dirty="0">
                <a:ln>
                  <a:noFill/>
                </a:ln>
                <a:solidFill>
                  <a:sysClr val="windowText" lastClr="000000"/>
                </a:solidFill>
                <a:effectLst/>
                <a:uLnTx/>
                <a:uFillTx/>
                <a:latin typeface="Arial"/>
                <a:ea typeface="+mn-ea"/>
                <a:cs typeface="Arial"/>
              </a:rPr>
              <a:t> </a:t>
            </a:r>
            <a:r>
              <a:rPr kumimoji="0" lang="en-US" sz="849" b="1" i="0" u="none" strike="noStrike" kern="0" cap="none" spc="0" normalizeH="0" baseline="0" noProof="0" dirty="0">
                <a:ln>
                  <a:noFill/>
                </a:ln>
                <a:solidFill>
                  <a:sysClr val="windowText" lastClr="000000"/>
                </a:solidFill>
                <a:effectLst/>
                <a:uLnTx/>
                <a:uFillTx/>
                <a:latin typeface="Arial"/>
                <a:ea typeface="+mn-ea"/>
                <a:cs typeface="Arial"/>
              </a:rPr>
              <a:t>OF</a:t>
            </a:r>
            <a:r>
              <a:rPr kumimoji="0" lang="en-US" sz="849" b="1" i="0" u="none" strike="noStrike" kern="0" cap="none" spc="27" normalizeH="0" baseline="0" noProof="0" dirty="0">
                <a:ln>
                  <a:noFill/>
                </a:ln>
                <a:solidFill>
                  <a:sysClr val="windowText" lastClr="000000"/>
                </a:solidFill>
                <a:effectLst/>
                <a:uLnTx/>
                <a:uFillTx/>
                <a:latin typeface="Arial"/>
                <a:ea typeface="+mn-ea"/>
                <a:cs typeface="Arial"/>
              </a:rPr>
              <a:t> </a:t>
            </a:r>
            <a:r>
              <a:rPr kumimoji="0" lang="en-US" sz="849" b="1" i="0" u="none" strike="noStrike" kern="0" cap="none" spc="0" normalizeH="0" baseline="0" noProof="0" dirty="0">
                <a:ln>
                  <a:noFill/>
                </a:ln>
                <a:solidFill>
                  <a:sysClr val="windowText" lastClr="000000"/>
                </a:solidFill>
                <a:effectLst/>
                <a:uLnTx/>
                <a:uFillTx/>
                <a:latin typeface="Arial"/>
                <a:ea typeface="+mn-ea"/>
                <a:cs typeface="Arial"/>
              </a:rPr>
              <a:t>EI,</a:t>
            </a:r>
            <a:r>
              <a:rPr kumimoji="0" lang="en-US" sz="849" b="1" i="0" u="none" strike="noStrike" kern="0" cap="none" spc="45" normalizeH="0" baseline="0" noProof="0" dirty="0">
                <a:ln>
                  <a:noFill/>
                </a:ln>
                <a:solidFill>
                  <a:sysClr val="windowText" lastClr="000000"/>
                </a:solidFill>
                <a:effectLst/>
                <a:uLnTx/>
                <a:uFillTx/>
                <a:latin typeface="Arial"/>
                <a:ea typeface="+mn-ea"/>
                <a:cs typeface="Arial"/>
              </a:rPr>
              <a:t> </a:t>
            </a:r>
            <a:r>
              <a:rPr kumimoji="0" lang="en-US" sz="849" b="1" i="0" u="none" strike="noStrike" kern="0" cap="none" spc="30" normalizeH="0" baseline="0" noProof="0" dirty="0">
                <a:ln>
                  <a:noFill/>
                </a:ln>
                <a:solidFill>
                  <a:sysClr val="windowText" lastClr="000000"/>
                </a:solidFill>
                <a:effectLst/>
                <a:uLnTx/>
                <a:uFillTx/>
                <a:latin typeface="Arial"/>
                <a:ea typeface="+mn-ea"/>
                <a:cs typeface="Arial"/>
              </a:rPr>
              <a:t>IOWA</a:t>
            </a:r>
            <a:r>
              <a:rPr kumimoji="0" lang="en-US" sz="849" b="1" i="0" u="none" strike="noStrike" kern="0" cap="none" spc="30" normalizeH="0" baseline="0" noProof="0" dirty="0">
                <a:ln>
                  <a:noFill/>
                </a:ln>
                <a:effectLst/>
                <a:uLnTx/>
                <a:uFillTx/>
                <a:latin typeface="Arial"/>
                <a:ea typeface="+mn-ea"/>
                <a:cs typeface="Arial"/>
              </a:rPr>
              <a:t> 2</a:t>
            </a:r>
            <a:endParaRPr kumimoji="0" lang="en-US" sz="849" b="0" i="0" u="none" strike="noStrike" kern="0" cap="none" spc="0" normalizeH="0" baseline="0" noProof="0" dirty="0">
              <a:ln>
                <a:noFill/>
              </a:ln>
              <a:effectLst/>
              <a:uLnTx/>
              <a:uFillTx/>
              <a:latin typeface="Arial"/>
              <a:ea typeface="+mn-ea"/>
              <a:cs typeface="Arial"/>
            </a:endParaRPr>
          </a:p>
        </p:txBody>
      </p:sp>
      <p:pic>
        <p:nvPicPr>
          <p:cNvPr id="4" name="object 4">
            <a:extLst>
              <a:ext uri="{C183D7F6-B498-43B3-948B-1728B52AA6E4}">
                <adec:decorative xmlns:adec="http://schemas.microsoft.com/office/drawing/2017/decorative" val="1"/>
              </a:ext>
            </a:extLst>
          </p:cNvPr>
          <p:cNvPicPr/>
          <p:nvPr/>
        </p:nvPicPr>
        <p:blipFill>
          <a:blip r:embed="rId3" cstate="print"/>
          <a:stretch>
            <a:fillRect/>
          </a:stretch>
        </p:blipFill>
        <p:spPr>
          <a:xfrm>
            <a:off x="6349982" y="1905266"/>
            <a:ext cx="5078315" cy="2856550"/>
          </a:xfrm>
          <a:prstGeom prst="rect">
            <a:avLst/>
          </a:prstGeom>
        </p:spPr>
      </p:pic>
      <p:sp>
        <p:nvSpPr>
          <p:cNvPr id="5" name="object 5"/>
          <p:cNvSpPr txBox="1"/>
          <p:nvPr/>
        </p:nvSpPr>
        <p:spPr>
          <a:xfrm>
            <a:off x="746456" y="6621335"/>
            <a:ext cx="3450949" cy="95613"/>
          </a:xfrm>
          <a:prstGeom prst="rect">
            <a:avLst/>
          </a:prstGeom>
        </p:spPr>
        <p:txBody>
          <a:bodyPr vert="horz" wrap="square" lIns="0" tIns="6931" rIns="0" bIns="0" rtlCol="0">
            <a:spAutoFit/>
          </a:bodyPr>
          <a:lstStyle/>
          <a:p>
            <a:pPr marL="7701" defTabSz="554492">
              <a:spcBef>
                <a:spcPts val="55"/>
              </a:spcBef>
            </a:pPr>
            <a:r>
              <a:rPr sz="576" kern="0" spc="143" dirty="0">
                <a:solidFill>
                  <a:srgbClr val="929292"/>
                </a:solidFill>
                <a:latin typeface="Arial"/>
                <a:cs typeface="Arial"/>
              </a:rPr>
              <a:t>©</a:t>
            </a:r>
            <a:r>
              <a:rPr sz="576" kern="0" spc="21" dirty="0">
                <a:solidFill>
                  <a:srgbClr val="929292"/>
                </a:solidFill>
                <a:latin typeface="Arial"/>
                <a:cs typeface="Arial"/>
              </a:rPr>
              <a:t> </a:t>
            </a:r>
            <a:r>
              <a:rPr sz="576" kern="0" spc="33" dirty="0">
                <a:solidFill>
                  <a:srgbClr val="929292"/>
                </a:solidFill>
                <a:latin typeface="Arial"/>
                <a:cs typeface="Arial"/>
              </a:rPr>
              <a:t>2026</a:t>
            </a:r>
            <a:r>
              <a:rPr sz="576" kern="0" spc="24" dirty="0">
                <a:solidFill>
                  <a:srgbClr val="929292"/>
                </a:solidFill>
                <a:latin typeface="Arial"/>
                <a:cs typeface="Arial"/>
              </a:rPr>
              <a:t> </a:t>
            </a:r>
            <a:r>
              <a:rPr sz="576" kern="0" spc="33" dirty="0">
                <a:solidFill>
                  <a:srgbClr val="929292"/>
                </a:solidFill>
                <a:latin typeface="Arial"/>
                <a:cs typeface="Arial"/>
              </a:rPr>
              <a:t>DEC</a:t>
            </a:r>
            <a:r>
              <a:rPr sz="576" kern="0" spc="24" dirty="0">
                <a:solidFill>
                  <a:srgbClr val="929292"/>
                </a:solidFill>
                <a:latin typeface="Arial"/>
                <a:cs typeface="Arial"/>
              </a:rPr>
              <a:t> </a:t>
            </a:r>
            <a:r>
              <a:rPr sz="576" kern="0" spc="-97" dirty="0">
                <a:solidFill>
                  <a:srgbClr val="929292"/>
                </a:solidFill>
                <a:latin typeface="Arial"/>
                <a:cs typeface="Arial"/>
              </a:rPr>
              <a:t>—</a:t>
            </a:r>
            <a:r>
              <a:rPr sz="576" kern="0" spc="24" dirty="0">
                <a:solidFill>
                  <a:srgbClr val="929292"/>
                </a:solidFill>
                <a:latin typeface="Arial"/>
                <a:cs typeface="Arial"/>
              </a:rPr>
              <a:t> </a:t>
            </a:r>
            <a:r>
              <a:rPr sz="576" kern="0" dirty="0">
                <a:solidFill>
                  <a:srgbClr val="929292"/>
                </a:solidFill>
                <a:latin typeface="Arial"/>
                <a:cs typeface="Arial"/>
              </a:rPr>
              <a:t>Division</a:t>
            </a:r>
            <a:r>
              <a:rPr sz="576" kern="0" spc="15" dirty="0">
                <a:solidFill>
                  <a:srgbClr val="929292"/>
                </a:solidFill>
                <a:latin typeface="Arial"/>
                <a:cs typeface="Arial"/>
              </a:rPr>
              <a:t> </a:t>
            </a:r>
            <a:r>
              <a:rPr sz="576" kern="0" spc="58" dirty="0">
                <a:solidFill>
                  <a:srgbClr val="929292"/>
                </a:solidFill>
                <a:latin typeface="Arial"/>
                <a:cs typeface="Arial"/>
              </a:rPr>
              <a:t>for</a:t>
            </a:r>
            <a:r>
              <a:rPr sz="576" kern="0" spc="18" dirty="0">
                <a:solidFill>
                  <a:srgbClr val="929292"/>
                </a:solidFill>
                <a:latin typeface="Arial"/>
                <a:cs typeface="Arial"/>
              </a:rPr>
              <a:t> </a:t>
            </a:r>
            <a:r>
              <a:rPr sz="576" kern="0" spc="30" dirty="0">
                <a:solidFill>
                  <a:srgbClr val="929292"/>
                </a:solidFill>
                <a:latin typeface="Arial"/>
                <a:cs typeface="Arial"/>
              </a:rPr>
              <a:t>Early</a:t>
            </a:r>
            <a:r>
              <a:rPr sz="576" kern="0" spc="6" dirty="0">
                <a:solidFill>
                  <a:srgbClr val="929292"/>
                </a:solidFill>
                <a:latin typeface="Arial"/>
                <a:cs typeface="Arial"/>
              </a:rPr>
              <a:t> </a:t>
            </a:r>
            <a:r>
              <a:rPr sz="576" kern="0" spc="36" dirty="0">
                <a:solidFill>
                  <a:srgbClr val="929292"/>
                </a:solidFill>
                <a:latin typeface="Arial"/>
                <a:cs typeface="Arial"/>
              </a:rPr>
              <a:t>Childhood</a:t>
            </a:r>
            <a:r>
              <a:rPr sz="576" kern="0" spc="21" dirty="0">
                <a:solidFill>
                  <a:srgbClr val="929292"/>
                </a:solidFill>
                <a:latin typeface="Arial"/>
                <a:cs typeface="Arial"/>
              </a:rPr>
              <a:t> </a:t>
            </a:r>
            <a:r>
              <a:rPr sz="576" kern="0" spc="-97" dirty="0">
                <a:solidFill>
                  <a:srgbClr val="929292"/>
                </a:solidFill>
                <a:latin typeface="Arial"/>
                <a:cs typeface="Arial"/>
              </a:rPr>
              <a:t>—</a:t>
            </a:r>
            <a:r>
              <a:rPr sz="576" kern="0" spc="24" dirty="0">
                <a:solidFill>
                  <a:srgbClr val="929292"/>
                </a:solidFill>
                <a:latin typeface="Arial"/>
                <a:cs typeface="Arial"/>
              </a:rPr>
              <a:t> </a:t>
            </a:r>
            <a:r>
              <a:rPr sz="576" kern="0" spc="39" dirty="0">
                <a:solidFill>
                  <a:srgbClr val="929292"/>
                </a:solidFill>
                <a:latin typeface="Arial"/>
                <a:cs typeface="Arial"/>
              </a:rPr>
              <a:t>Confidential</a:t>
            </a:r>
            <a:r>
              <a:rPr sz="576" kern="0" spc="24" dirty="0">
                <a:solidFill>
                  <a:srgbClr val="929292"/>
                </a:solidFill>
                <a:latin typeface="Arial"/>
                <a:cs typeface="Arial"/>
              </a:rPr>
              <a:t> </a:t>
            </a:r>
            <a:r>
              <a:rPr sz="576" kern="0" spc="45" dirty="0">
                <a:solidFill>
                  <a:srgbClr val="929292"/>
                </a:solidFill>
                <a:latin typeface="Arial"/>
                <a:cs typeface="Arial"/>
              </a:rPr>
              <a:t>and</a:t>
            </a:r>
            <a:r>
              <a:rPr sz="576" kern="0" spc="24" dirty="0">
                <a:solidFill>
                  <a:srgbClr val="929292"/>
                </a:solidFill>
                <a:latin typeface="Arial"/>
                <a:cs typeface="Arial"/>
              </a:rPr>
              <a:t> </a:t>
            </a:r>
            <a:r>
              <a:rPr sz="576" kern="0" spc="33" dirty="0">
                <a:solidFill>
                  <a:srgbClr val="929292"/>
                </a:solidFill>
                <a:latin typeface="Arial"/>
                <a:cs typeface="Arial"/>
              </a:rPr>
              <a:t>Proprietary.</a:t>
            </a:r>
            <a:r>
              <a:rPr sz="576" kern="0" spc="12" dirty="0">
                <a:solidFill>
                  <a:srgbClr val="929292"/>
                </a:solidFill>
                <a:latin typeface="Arial"/>
                <a:cs typeface="Arial"/>
              </a:rPr>
              <a:t> </a:t>
            </a:r>
            <a:r>
              <a:rPr sz="576" kern="0" dirty="0">
                <a:solidFill>
                  <a:srgbClr val="929292"/>
                </a:solidFill>
                <a:latin typeface="Arial"/>
                <a:cs typeface="Arial"/>
              </a:rPr>
              <a:t>All</a:t>
            </a:r>
            <a:r>
              <a:rPr sz="576" kern="0" spc="24" dirty="0">
                <a:solidFill>
                  <a:srgbClr val="929292"/>
                </a:solidFill>
                <a:latin typeface="Arial"/>
                <a:cs typeface="Arial"/>
              </a:rPr>
              <a:t> </a:t>
            </a:r>
            <a:r>
              <a:rPr sz="576" kern="0" spc="42" dirty="0">
                <a:solidFill>
                  <a:srgbClr val="929292"/>
                </a:solidFill>
                <a:latin typeface="Arial"/>
                <a:cs typeface="Arial"/>
              </a:rPr>
              <a:t>rights</a:t>
            </a:r>
            <a:r>
              <a:rPr sz="576" kern="0" spc="24" dirty="0">
                <a:solidFill>
                  <a:srgbClr val="929292"/>
                </a:solidFill>
                <a:latin typeface="Arial"/>
                <a:cs typeface="Arial"/>
              </a:rPr>
              <a:t> </a:t>
            </a:r>
            <a:r>
              <a:rPr sz="576" kern="0" spc="-6" dirty="0">
                <a:solidFill>
                  <a:srgbClr val="929292"/>
                </a:solidFill>
                <a:latin typeface="Arial"/>
                <a:cs typeface="Arial"/>
              </a:rPr>
              <a:t>reserved.</a:t>
            </a:r>
            <a:endParaRPr sz="576" kern="0">
              <a:solidFill>
                <a:sysClr val="windowText" lastClr="000000"/>
              </a:solidFill>
              <a:latin typeface="Arial"/>
              <a:cs typeface="Arial"/>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a:extLst>
              <a:ext uri="{C183D7F6-B498-43B3-948B-1728B52AA6E4}">
                <adec:decorative xmlns:adec="http://schemas.microsoft.com/office/drawing/2017/decorative" val="1"/>
              </a:ext>
            </a:extLst>
          </p:cNvPr>
          <p:cNvPicPr/>
          <p:nvPr/>
        </p:nvPicPr>
        <p:blipFill>
          <a:blip r:embed="rId2" cstate="print"/>
          <a:stretch>
            <a:fillRect/>
          </a:stretch>
        </p:blipFill>
        <p:spPr>
          <a:xfrm>
            <a:off x="2705338" y="1523893"/>
            <a:ext cx="6781324" cy="3809732"/>
          </a:xfrm>
          <a:prstGeom prst="rect">
            <a:avLst/>
          </a:prstGeom>
        </p:spPr>
      </p:pic>
      <p:sp>
        <p:nvSpPr>
          <p:cNvPr id="3" name="Title 2">
            <a:extLst>
              <a:ext uri="{FF2B5EF4-FFF2-40B4-BE49-F238E27FC236}">
                <a16:creationId xmlns:a16="http://schemas.microsoft.com/office/drawing/2014/main" id="{16F5AF32-31FD-A939-09DB-5189CB6EEBAD}"/>
              </a:ext>
            </a:extLst>
          </p:cNvPr>
          <p:cNvSpPr>
            <a:spLocks noGrp="1"/>
          </p:cNvSpPr>
          <p:nvPr>
            <p:ph type="title" idx="4294967295"/>
          </p:nvPr>
        </p:nvSpPr>
        <p:spPr>
          <a:xfrm>
            <a:off x="708359" y="-3801041"/>
            <a:ext cx="9341114" cy="3801041"/>
          </a:xfrm>
        </p:spPr>
        <p:txBody>
          <a:bodyPr wrap="square" lIns="0" tIns="0" rIns="0" bIns="0" anchor="b">
            <a:spAutoFit/>
          </a:bodyPr>
          <a:lstStyle/>
          <a:p>
            <a:r>
              <a:rPr lang="en-US" dirty="0"/>
              <a:t>Partnering with Parents</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a:extLst>
              <a:ext uri="{C183D7F6-B498-43B3-948B-1728B52AA6E4}">
                <adec:decorative xmlns:adec="http://schemas.microsoft.com/office/drawing/2017/decorative" val="1"/>
              </a:ext>
            </a:extLst>
          </p:cNvPr>
          <p:cNvPicPr/>
          <p:nvPr/>
        </p:nvPicPr>
        <p:blipFill>
          <a:blip r:embed="rId2" cstate="print"/>
          <a:stretch>
            <a:fillRect/>
          </a:stretch>
        </p:blipFill>
        <p:spPr>
          <a:xfrm>
            <a:off x="730626" y="1905266"/>
            <a:ext cx="5078315" cy="2856550"/>
          </a:xfrm>
          <a:prstGeom prst="rect">
            <a:avLst/>
          </a:prstGeom>
        </p:spPr>
      </p:pic>
      <p:sp>
        <p:nvSpPr>
          <p:cNvPr id="3" name="object 3"/>
          <p:cNvSpPr txBox="1">
            <a:spLocks noGrp="1"/>
          </p:cNvSpPr>
          <p:nvPr>
            <p:ph type="title" idx="4294967295"/>
          </p:nvPr>
        </p:nvSpPr>
        <p:spPr>
          <a:xfrm>
            <a:off x="696038" y="711435"/>
            <a:ext cx="2439048" cy="138453"/>
          </a:xfrm>
          <a:prstGeom prst="rect">
            <a:avLst/>
          </a:prstGeom>
          <a:noFill/>
          <a:ln>
            <a:noFill/>
            <a:prstDash/>
          </a:ln>
          <a:effectLst/>
        </p:spPr>
        <p:txBody>
          <a:bodyPr rot="0" spcFirstLastPara="0" vertOverflow="overflow" horzOverflow="overflow" vert="horz" wrap="square" lIns="0" tIns="7701" rIns="0" bIns="0" numCol="1" spcCol="0" rtlCol="0" fromWordArt="0" anchor="t" anchorCtr="0" forceAA="0" compatLnSpc="1">
            <a:prstTxWarp prst="textNoShape">
              <a:avLst/>
            </a:prstTxWarp>
            <a:spAutoFit/>
          </a:bodyPr>
          <a:lstStyle/>
          <a:p>
            <a:pPr marL="7701" marR="0" lvl="0" indent="0" algn="l" defTabSz="554492" rtl="0" eaLnBrk="1" fontAlgn="auto" latinLnBrk="0" hangingPunct="1">
              <a:lnSpc>
                <a:spcPct val="100000"/>
              </a:lnSpc>
              <a:spcBef>
                <a:spcPts val="61"/>
              </a:spcBef>
              <a:spcAft>
                <a:spcPts val="0"/>
              </a:spcAft>
              <a:buClrTx/>
              <a:buSzTx/>
              <a:buFontTx/>
              <a:buNone/>
              <a:tabLst/>
              <a:defRPr/>
            </a:pPr>
            <a:r>
              <a:rPr kumimoji="0" lang="en-US" sz="849" b="1" i="0" u="none" strike="noStrike" kern="0" cap="none" spc="0" normalizeH="0" baseline="0" noProof="0" dirty="0">
                <a:ln>
                  <a:noFill/>
                </a:ln>
                <a:solidFill>
                  <a:sysClr val="windowText" lastClr="000000"/>
                </a:solidFill>
                <a:effectLst/>
                <a:uLnTx/>
                <a:uFillTx/>
                <a:latin typeface="Arial"/>
                <a:ea typeface="+mn-ea"/>
                <a:cs typeface="Arial"/>
              </a:rPr>
              <a:t>VIDEO</a:t>
            </a:r>
            <a:r>
              <a:rPr kumimoji="0" lang="en-US" sz="849" b="1" i="0" u="none" strike="noStrike" kern="0" cap="none" spc="42" normalizeH="0" baseline="0" noProof="0" dirty="0">
                <a:ln>
                  <a:noFill/>
                </a:ln>
                <a:solidFill>
                  <a:sysClr val="windowText" lastClr="000000"/>
                </a:solidFill>
                <a:effectLst/>
                <a:uLnTx/>
                <a:uFillTx/>
                <a:latin typeface="Arial"/>
                <a:ea typeface="+mn-ea"/>
                <a:cs typeface="Arial"/>
              </a:rPr>
              <a:t> </a:t>
            </a:r>
            <a:r>
              <a:rPr kumimoji="0" lang="en-US" sz="849" b="1" i="0" u="none" strike="noStrike" kern="0" cap="none" spc="0" normalizeH="0" baseline="0" noProof="0" dirty="0">
                <a:ln>
                  <a:noFill/>
                </a:ln>
                <a:solidFill>
                  <a:sysClr val="windowText" lastClr="000000"/>
                </a:solidFill>
                <a:effectLst/>
                <a:uLnTx/>
                <a:uFillTx/>
                <a:latin typeface="Arial"/>
                <a:ea typeface="+mn-ea"/>
                <a:cs typeface="Arial"/>
              </a:rPr>
              <a:t>SHORTS</a:t>
            </a:r>
            <a:r>
              <a:rPr kumimoji="0" lang="en-US" sz="849" b="1" i="0" u="none" strike="noStrike" kern="0" cap="none" spc="45" normalizeH="0" baseline="0" noProof="0" dirty="0">
                <a:ln>
                  <a:noFill/>
                </a:ln>
                <a:solidFill>
                  <a:sysClr val="windowText" lastClr="000000"/>
                </a:solidFill>
                <a:effectLst/>
                <a:uLnTx/>
                <a:uFillTx/>
                <a:latin typeface="Arial"/>
                <a:ea typeface="+mn-ea"/>
                <a:cs typeface="Arial"/>
              </a:rPr>
              <a:t> </a:t>
            </a:r>
            <a:r>
              <a:rPr kumimoji="0" lang="en-US" sz="849" b="0" i="0" u="none" strike="noStrike" kern="0" cap="none" spc="33" normalizeH="0" baseline="0" noProof="0" dirty="0">
                <a:ln>
                  <a:noFill/>
                </a:ln>
                <a:solidFill>
                  <a:sysClr val="windowText" lastClr="000000"/>
                </a:solidFill>
                <a:effectLst/>
                <a:uLnTx/>
                <a:uFillTx/>
                <a:latin typeface="Arial"/>
                <a:ea typeface="+mn-ea"/>
                <a:cs typeface="Arial"/>
              </a:rPr>
              <a:t>—</a:t>
            </a:r>
            <a:r>
              <a:rPr kumimoji="0" lang="en-US" sz="849" b="0" i="0" u="none" strike="noStrike" kern="0" cap="none" spc="45" normalizeH="0" baseline="0" noProof="0" dirty="0">
                <a:ln>
                  <a:noFill/>
                </a:ln>
                <a:solidFill>
                  <a:sysClr val="windowText" lastClr="000000"/>
                </a:solidFill>
                <a:effectLst/>
                <a:uLnTx/>
                <a:uFillTx/>
                <a:latin typeface="Arial"/>
                <a:ea typeface="+mn-ea"/>
                <a:cs typeface="Arial"/>
              </a:rPr>
              <a:t> </a:t>
            </a:r>
            <a:r>
              <a:rPr kumimoji="0" lang="en-US" sz="849" b="1" i="0" u="none" strike="noStrike" kern="0" cap="none" spc="-45" normalizeH="0" baseline="0" noProof="0" dirty="0">
                <a:ln>
                  <a:noFill/>
                </a:ln>
                <a:solidFill>
                  <a:sysClr val="windowText" lastClr="000000"/>
                </a:solidFill>
                <a:effectLst/>
                <a:uLnTx/>
                <a:uFillTx/>
                <a:latin typeface="Arial"/>
                <a:ea typeface="+mn-ea"/>
                <a:cs typeface="Arial"/>
              </a:rPr>
              <a:t>BE</a:t>
            </a:r>
            <a:r>
              <a:rPr kumimoji="0" lang="en-US" sz="849" b="1" i="0" u="none" strike="noStrike" kern="0" cap="none" spc="45" normalizeH="0" baseline="0" noProof="0" dirty="0">
                <a:ln>
                  <a:noFill/>
                </a:ln>
                <a:solidFill>
                  <a:sysClr val="windowText" lastClr="000000"/>
                </a:solidFill>
                <a:effectLst/>
                <a:uLnTx/>
                <a:uFillTx/>
                <a:latin typeface="Arial"/>
                <a:ea typeface="+mn-ea"/>
                <a:cs typeface="Arial"/>
              </a:rPr>
              <a:t> </a:t>
            </a:r>
            <a:r>
              <a:rPr kumimoji="0" lang="en-US" sz="849" b="1" i="0" u="none" strike="noStrike" kern="0" cap="none" spc="-6" normalizeH="0" baseline="0" noProof="0" dirty="0">
                <a:ln>
                  <a:noFill/>
                </a:ln>
                <a:solidFill>
                  <a:sysClr val="windowText" lastClr="000000"/>
                </a:solidFill>
                <a:effectLst/>
                <a:uLnTx/>
                <a:uFillTx/>
                <a:latin typeface="Arial"/>
                <a:ea typeface="+mn-ea"/>
                <a:cs typeface="Arial"/>
              </a:rPr>
              <a:t>PART</a:t>
            </a:r>
            <a:r>
              <a:rPr kumimoji="0" lang="en-US" sz="849" b="1" i="0" u="none" strike="noStrike" kern="0" cap="none" spc="18" normalizeH="0" baseline="0" noProof="0" dirty="0">
                <a:ln>
                  <a:noFill/>
                </a:ln>
                <a:solidFill>
                  <a:sysClr val="windowText" lastClr="000000"/>
                </a:solidFill>
                <a:effectLst/>
                <a:uLnTx/>
                <a:uFillTx/>
                <a:latin typeface="Arial"/>
                <a:ea typeface="+mn-ea"/>
                <a:cs typeface="Arial"/>
              </a:rPr>
              <a:t> </a:t>
            </a:r>
            <a:r>
              <a:rPr kumimoji="0" lang="en-US" sz="849" b="1" i="0" u="none" strike="noStrike" kern="0" cap="none" spc="0" normalizeH="0" baseline="0" noProof="0" dirty="0">
                <a:ln>
                  <a:noFill/>
                </a:ln>
                <a:solidFill>
                  <a:sysClr val="windowText" lastClr="000000"/>
                </a:solidFill>
                <a:effectLst/>
                <a:uLnTx/>
                <a:uFillTx/>
                <a:latin typeface="Arial"/>
                <a:ea typeface="+mn-ea"/>
                <a:cs typeface="Arial"/>
              </a:rPr>
              <a:t>OF</a:t>
            </a:r>
            <a:r>
              <a:rPr kumimoji="0" lang="en-US" sz="849" b="1" i="0" u="none" strike="noStrike" kern="0" cap="none" spc="27" normalizeH="0" baseline="0" noProof="0" dirty="0">
                <a:ln>
                  <a:noFill/>
                </a:ln>
                <a:solidFill>
                  <a:sysClr val="windowText" lastClr="000000"/>
                </a:solidFill>
                <a:effectLst/>
                <a:uLnTx/>
                <a:uFillTx/>
                <a:latin typeface="Arial"/>
                <a:ea typeface="+mn-ea"/>
                <a:cs typeface="Arial"/>
              </a:rPr>
              <a:t> </a:t>
            </a:r>
            <a:r>
              <a:rPr kumimoji="0" lang="en-US" sz="849" b="1" i="0" u="none" strike="noStrike" kern="0" cap="none" spc="0" normalizeH="0" baseline="0" noProof="0" dirty="0">
                <a:ln>
                  <a:noFill/>
                </a:ln>
                <a:solidFill>
                  <a:sysClr val="windowText" lastClr="000000"/>
                </a:solidFill>
                <a:effectLst/>
                <a:uLnTx/>
                <a:uFillTx/>
                <a:latin typeface="Arial"/>
                <a:ea typeface="+mn-ea"/>
                <a:cs typeface="Arial"/>
              </a:rPr>
              <a:t>EI,</a:t>
            </a:r>
            <a:r>
              <a:rPr kumimoji="0" lang="en-US" sz="849" b="1" i="0" u="none" strike="noStrike" kern="0" cap="none" spc="45" normalizeH="0" baseline="0" noProof="0" dirty="0">
                <a:ln>
                  <a:noFill/>
                </a:ln>
                <a:solidFill>
                  <a:sysClr val="windowText" lastClr="000000"/>
                </a:solidFill>
                <a:effectLst/>
                <a:uLnTx/>
                <a:uFillTx/>
                <a:latin typeface="Arial"/>
                <a:ea typeface="+mn-ea"/>
                <a:cs typeface="Arial"/>
              </a:rPr>
              <a:t> </a:t>
            </a:r>
            <a:r>
              <a:rPr kumimoji="0" lang="en-US" sz="849" b="1" i="0" u="none" strike="noStrike" kern="0" cap="none" spc="30" normalizeH="0" baseline="0" noProof="0" dirty="0">
                <a:ln>
                  <a:noFill/>
                </a:ln>
                <a:solidFill>
                  <a:sysClr val="windowText" lastClr="000000"/>
                </a:solidFill>
                <a:effectLst/>
                <a:uLnTx/>
                <a:uFillTx/>
                <a:latin typeface="Arial"/>
                <a:ea typeface="+mn-ea"/>
                <a:cs typeface="Arial"/>
              </a:rPr>
              <a:t>IOWA </a:t>
            </a:r>
            <a:r>
              <a:rPr kumimoji="0" lang="en-US" sz="849" b="1" i="0" u="none" strike="noStrike" kern="0" cap="none" spc="30" normalizeH="0" baseline="0" noProof="0" dirty="0">
                <a:ln>
                  <a:noFill/>
                </a:ln>
                <a:effectLst/>
                <a:uLnTx/>
                <a:uFillTx/>
                <a:latin typeface="Arial"/>
                <a:ea typeface="+mn-ea"/>
                <a:cs typeface="Arial"/>
              </a:rPr>
              <a:t>3</a:t>
            </a:r>
            <a:endParaRPr kumimoji="0" lang="en-US" sz="849" b="0" i="0" u="none" strike="noStrike" kern="0" cap="none" spc="0" normalizeH="0" baseline="0" noProof="0" dirty="0">
              <a:ln>
                <a:noFill/>
              </a:ln>
              <a:effectLst/>
              <a:uLnTx/>
              <a:uFillTx/>
              <a:latin typeface="Arial"/>
              <a:ea typeface="+mn-ea"/>
              <a:cs typeface="Arial"/>
            </a:endParaRPr>
          </a:p>
        </p:txBody>
      </p:sp>
      <p:pic>
        <p:nvPicPr>
          <p:cNvPr id="4" name="object 4">
            <a:extLst>
              <a:ext uri="{C183D7F6-B498-43B3-948B-1728B52AA6E4}">
                <adec:decorative xmlns:adec="http://schemas.microsoft.com/office/drawing/2017/decorative" val="1"/>
              </a:ext>
            </a:extLst>
          </p:cNvPr>
          <p:cNvPicPr/>
          <p:nvPr/>
        </p:nvPicPr>
        <p:blipFill>
          <a:blip r:embed="rId3" cstate="print"/>
          <a:stretch>
            <a:fillRect/>
          </a:stretch>
        </p:blipFill>
        <p:spPr>
          <a:xfrm>
            <a:off x="6349982" y="1905266"/>
            <a:ext cx="5078315" cy="2856550"/>
          </a:xfrm>
          <a:prstGeom prst="rect">
            <a:avLst/>
          </a:prstGeom>
        </p:spPr>
      </p:pic>
      <p:sp>
        <p:nvSpPr>
          <p:cNvPr id="5" name="object 5"/>
          <p:cNvSpPr txBox="1"/>
          <p:nvPr/>
        </p:nvSpPr>
        <p:spPr>
          <a:xfrm>
            <a:off x="746456" y="6621335"/>
            <a:ext cx="3450949" cy="95613"/>
          </a:xfrm>
          <a:prstGeom prst="rect">
            <a:avLst/>
          </a:prstGeom>
        </p:spPr>
        <p:txBody>
          <a:bodyPr vert="horz" wrap="square" lIns="0" tIns="6931" rIns="0" bIns="0" rtlCol="0">
            <a:spAutoFit/>
          </a:bodyPr>
          <a:lstStyle/>
          <a:p>
            <a:pPr marL="7701" defTabSz="554492">
              <a:spcBef>
                <a:spcPts val="55"/>
              </a:spcBef>
            </a:pPr>
            <a:r>
              <a:rPr sz="576" kern="0" spc="143" dirty="0">
                <a:solidFill>
                  <a:srgbClr val="929292"/>
                </a:solidFill>
                <a:latin typeface="Arial"/>
                <a:cs typeface="Arial"/>
              </a:rPr>
              <a:t>©</a:t>
            </a:r>
            <a:r>
              <a:rPr sz="576" kern="0" spc="21" dirty="0">
                <a:solidFill>
                  <a:srgbClr val="929292"/>
                </a:solidFill>
                <a:latin typeface="Arial"/>
                <a:cs typeface="Arial"/>
              </a:rPr>
              <a:t> </a:t>
            </a:r>
            <a:r>
              <a:rPr sz="576" kern="0" spc="33" dirty="0">
                <a:solidFill>
                  <a:srgbClr val="929292"/>
                </a:solidFill>
                <a:latin typeface="Arial"/>
                <a:cs typeface="Arial"/>
              </a:rPr>
              <a:t>2026</a:t>
            </a:r>
            <a:r>
              <a:rPr sz="576" kern="0" spc="24" dirty="0">
                <a:solidFill>
                  <a:srgbClr val="929292"/>
                </a:solidFill>
                <a:latin typeface="Arial"/>
                <a:cs typeface="Arial"/>
              </a:rPr>
              <a:t> </a:t>
            </a:r>
            <a:r>
              <a:rPr sz="576" kern="0" spc="33" dirty="0">
                <a:solidFill>
                  <a:srgbClr val="929292"/>
                </a:solidFill>
                <a:latin typeface="Arial"/>
                <a:cs typeface="Arial"/>
              </a:rPr>
              <a:t>DEC</a:t>
            </a:r>
            <a:r>
              <a:rPr sz="576" kern="0" spc="24" dirty="0">
                <a:solidFill>
                  <a:srgbClr val="929292"/>
                </a:solidFill>
                <a:latin typeface="Arial"/>
                <a:cs typeface="Arial"/>
              </a:rPr>
              <a:t> </a:t>
            </a:r>
            <a:r>
              <a:rPr sz="576" kern="0" spc="-97" dirty="0">
                <a:solidFill>
                  <a:srgbClr val="929292"/>
                </a:solidFill>
                <a:latin typeface="Arial"/>
                <a:cs typeface="Arial"/>
              </a:rPr>
              <a:t>—</a:t>
            </a:r>
            <a:r>
              <a:rPr sz="576" kern="0" spc="24" dirty="0">
                <a:solidFill>
                  <a:srgbClr val="929292"/>
                </a:solidFill>
                <a:latin typeface="Arial"/>
                <a:cs typeface="Arial"/>
              </a:rPr>
              <a:t> </a:t>
            </a:r>
            <a:r>
              <a:rPr sz="576" kern="0" dirty="0">
                <a:solidFill>
                  <a:srgbClr val="929292"/>
                </a:solidFill>
                <a:latin typeface="Arial"/>
                <a:cs typeface="Arial"/>
              </a:rPr>
              <a:t>Division</a:t>
            </a:r>
            <a:r>
              <a:rPr sz="576" kern="0" spc="15" dirty="0">
                <a:solidFill>
                  <a:srgbClr val="929292"/>
                </a:solidFill>
                <a:latin typeface="Arial"/>
                <a:cs typeface="Arial"/>
              </a:rPr>
              <a:t> </a:t>
            </a:r>
            <a:r>
              <a:rPr sz="576" kern="0" spc="58" dirty="0">
                <a:solidFill>
                  <a:srgbClr val="929292"/>
                </a:solidFill>
                <a:latin typeface="Arial"/>
                <a:cs typeface="Arial"/>
              </a:rPr>
              <a:t>for</a:t>
            </a:r>
            <a:r>
              <a:rPr sz="576" kern="0" spc="18" dirty="0">
                <a:solidFill>
                  <a:srgbClr val="929292"/>
                </a:solidFill>
                <a:latin typeface="Arial"/>
                <a:cs typeface="Arial"/>
              </a:rPr>
              <a:t> </a:t>
            </a:r>
            <a:r>
              <a:rPr sz="576" kern="0" spc="30" dirty="0">
                <a:solidFill>
                  <a:srgbClr val="929292"/>
                </a:solidFill>
                <a:latin typeface="Arial"/>
                <a:cs typeface="Arial"/>
              </a:rPr>
              <a:t>Early</a:t>
            </a:r>
            <a:r>
              <a:rPr sz="576" kern="0" spc="6" dirty="0">
                <a:solidFill>
                  <a:srgbClr val="929292"/>
                </a:solidFill>
                <a:latin typeface="Arial"/>
                <a:cs typeface="Arial"/>
              </a:rPr>
              <a:t> </a:t>
            </a:r>
            <a:r>
              <a:rPr sz="576" kern="0" spc="36" dirty="0">
                <a:solidFill>
                  <a:srgbClr val="929292"/>
                </a:solidFill>
                <a:latin typeface="Arial"/>
                <a:cs typeface="Arial"/>
              </a:rPr>
              <a:t>Childhood</a:t>
            </a:r>
            <a:r>
              <a:rPr sz="576" kern="0" spc="21" dirty="0">
                <a:solidFill>
                  <a:srgbClr val="929292"/>
                </a:solidFill>
                <a:latin typeface="Arial"/>
                <a:cs typeface="Arial"/>
              </a:rPr>
              <a:t> </a:t>
            </a:r>
            <a:r>
              <a:rPr sz="576" kern="0" spc="-97" dirty="0">
                <a:solidFill>
                  <a:srgbClr val="929292"/>
                </a:solidFill>
                <a:latin typeface="Arial"/>
                <a:cs typeface="Arial"/>
              </a:rPr>
              <a:t>—</a:t>
            </a:r>
            <a:r>
              <a:rPr sz="576" kern="0" spc="24" dirty="0">
                <a:solidFill>
                  <a:srgbClr val="929292"/>
                </a:solidFill>
                <a:latin typeface="Arial"/>
                <a:cs typeface="Arial"/>
              </a:rPr>
              <a:t> </a:t>
            </a:r>
            <a:r>
              <a:rPr sz="576" kern="0" spc="39" dirty="0">
                <a:solidFill>
                  <a:srgbClr val="929292"/>
                </a:solidFill>
                <a:latin typeface="Arial"/>
                <a:cs typeface="Arial"/>
              </a:rPr>
              <a:t>Confidential</a:t>
            </a:r>
            <a:r>
              <a:rPr sz="576" kern="0" spc="24" dirty="0">
                <a:solidFill>
                  <a:srgbClr val="929292"/>
                </a:solidFill>
                <a:latin typeface="Arial"/>
                <a:cs typeface="Arial"/>
              </a:rPr>
              <a:t> </a:t>
            </a:r>
            <a:r>
              <a:rPr sz="576" kern="0" spc="45" dirty="0">
                <a:solidFill>
                  <a:srgbClr val="929292"/>
                </a:solidFill>
                <a:latin typeface="Arial"/>
                <a:cs typeface="Arial"/>
              </a:rPr>
              <a:t>and</a:t>
            </a:r>
            <a:r>
              <a:rPr sz="576" kern="0" spc="24" dirty="0">
                <a:solidFill>
                  <a:srgbClr val="929292"/>
                </a:solidFill>
                <a:latin typeface="Arial"/>
                <a:cs typeface="Arial"/>
              </a:rPr>
              <a:t> </a:t>
            </a:r>
            <a:r>
              <a:rPr sz="576" kern="0" spc="33" dirty="0">
                <a:solidFill>
                  <a:srgbClr val="929292"/>
                </a:solidFill>
                <a:latin typeface="Arial"/>
                <a:cs typeface="Arial"/>
              </a:rPr>
              <a:t>Proprietary.</a:t>
            </a:r>
            <a:r>
              <a:rPr sz="576" kern="0" spc="12" dirty="0">
                <a:solidFill>
                  <a:srgbClr val="929292"/>
                </a:solidFill>
                <a:latin typeface="Arial"/>
                <a:cs typeface="Arial"/>
              </a:rPr>
              <a:t> </a:t>
            </a:r>
            <a:r>
              <a:rPr sz="576" kern="0" dirty="0">
                <a:solidFill>
                  <a:srgbClr val="929292"/>
                </a:solidFill>
                <a:latin typeface="Arial"/>
                <a:cs typeface="Arial"/>
              </a:rPr>
              <a:t>All</a:t>
            </a:r>
            <a:r>
              <a:rPr sz="576" kern="0" spc="24" dirty="0">
                <a:solidFill>
                  <a:srgbClr val="929292"/>
                </a:solidFill>
                <a:latin typeface="Arial"/>
                <a:cs typeface="Arial"/>
              </a:rPr>
              <a:t> </a:t>
            </a:r>
            <a:r>
              <a:rPr sz="576" kern="0" spc="42" dirty="0">
                <a:solidFill>
                  <a:srgbClr val="929292"/>
                </a:solidFill>
                <a:latin typeface="Arial"/>
                <a:cs typeface="Arial"/>
              </a:rPr>
              <a:t>rights</a:t>
            </a:r>
            <a:r>
              <a:rPr sz="576" kern="0" spc="24" dirty="0">
                <a:solidFill>
                  <a:srgbClr val="929292"/>
                </a:solidFill>
                <a:latin typeface="Arial"/>
                <a:cs typeface="Arial"/>
              </a:rPr>
              <a:t> </a:t>
            </a:r>
            <a:r>
              <a:rPr sz="576" kern="0" spc="-6" dirty="0">
                <a:solidFill>
                  <a:srgbClr val="929292"/>
                </a:solidFill>
                <a:latin typeface="Arial"/>
                <a:cs typeface="Arial"/>
              </a:rPr>
              <a:t>reserved.</a:t>
            </a:r>
            <a:endParaRPr sz="576" kern="0">
              <a:solidFill>
                <a:sysClr val="windowText" lastClr="000000"/>
              </a:solidFill>
              <a:latin typeface="Arial"/>
              <a:cs typeface="Arial"/>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2053" y="1721"/>
            <a:ext cx="12189604" cy="6856075"/>
          </a:xfrm>
          <a:custGeom>
            <a:avLst/>
            <a:gdLst/>
            <a:ahLst/>
            <a:cxnLst/>
            <a:rect l="l" t="t" r="r" b="b"/>
            <a:pathLst>
              <a:path w="20101560" h="11306175">
                <a:moveTo>
                  <a:pt x="20101419" y="0"/>
                </a:moveTo>
                <a:lnTo>
                  <a:pt x="0" y="0"/>
                </a:lnTo>
                <a:lnTo>
                  <a:pt x="0" y="11305718"/>
                </a:lnTo>
                <a:lnTo>
                  <a:pt x="20101419" y="11305718"/>
                </a:lnTo>
                <a:lnTo>
                  <a:pt x="20101419" y="0"/>
                </a:lnTo>
                <a:close/>
              </a:path>
            </a:pathLst>
          </a:custGeom>
          <a:solidFill>
            <a:srgbClr val="2EA1DA"/>
          </a:solidFill>
        </p:spPr>
        <p:txBody>
          <a:bodyPr wrap="square" lIns="0" tIns="0" rIns="0" bIns="0" rtlCol="0"/>
          <a:lstStyle/>
          <a:p>
            <a:pPr defTabSz="554492"/>
            <a:endParaRPr sz="1092" kern="0">
              <a:solidFill>
                <a:sysClr val="windowText" lastClr="000000"/>
              </a:solidFill>
            </a:endParaRPr>
          </a:p>
        </p:txBody>
      </p:sp>
      <p:sp>
        <p:nvSpPr>
          <p:cNvPr id="3" name="object 3" descr="$PPTXTitle"/>
          <p:cNvSpPr txBox="1">
            <a:spLocks noGrp="1"/>
          </p:cNvSpPr>
          <p:nvPr>
            <p:ph type="title"/>
          </p:nvPr>
        </p:nvSpPr>
        <p:spPr>
          <a:xfrm>
            <a:off x="429977" y="68037"/>
            <a:ext cx="5664460" cy="1982117"/>
          </a:xfrm>
          <a:prstGeom prst="rect">
            <a:avLst/>
          </a:prstGeom>
        </p:spPr>
        <p:txBody>
          <a:bodyPr vert="horz" wrap="square" lIns="0" tIns="821599" rIns="0" bIns="0" rtlCol="0">
            <a:spAutoFit/>
          </a:bodyPr>
          <a:lstStyle/>
          <a:p>
            <a:pPr marL="7701">
              <a:spcBef>
                <a:spcPts val="69"/>
              </a:spcBef>
            </a:pPr>
            <a:r>
              <a:rPr spc="-191" dirty="0"/>
              <a:t>Thank</a:t>
            </a:r>
            <a:r>
              <a:rPr spc="-576" dirty="0"/>
              <a:t> </a:t>
            </a:r>
            <a:r>
              <a:rPr spc="-176" dirty="0"/>
              <a:t>you.</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a:effectLst/>
      </p:bgPr>
    </p:bg>
    <p:spTree>
      <p:nvGrpSpPr>
        <p:cNvPr id="1" name=""/>
        <p:cNvGrpSpPr/>
        <p:nvPr/>
      </p:nvGrpSpPr>
      <p:grpSpPr>
        <a:xfrm>
          <a:off x="0" y="0"/>
          <a:ext cx="0" cy="0"/>
          <a:chOff x="0" y="0"/>
          <a:chExt cx="0" cy="0"/>
        </a:xfrm>
      </p:grpSpPr>
      <p:sp>
        <p:nvSpPr>
          <p:cNvPr id="3" name="Text 1"/>
          <p:cNvSpPr>
            <a:spLocks noGrp="1"/>
          </p:cNvSpPr>
          <p:nvPr>
            <p:ph type="title" idx="4294967295"/>
          </p:nvPr>
        </p:nvSpPr>
        <p:spPr>
          <a:xfrm>
            <a:off x="402336" y="256032"/>
            <a:ext cx="10881360" cy="384048"/>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D3F6E"/>
                </a:solidFill>
                <a:effectLst/>
                <a:uLnTx/>
                <a:uFillTx/>
                <a:latin typeface="Aptos Display" pitchFamily="34" charset="0"/>
                <a:ea typeface="Aptos Display" pitchFamily="34" charset="-122"/>
                <a:cs typeface="Aptos Display" pitchFamily="34" charset="-120"/>
              </a:rPr>
              <a:t>The best workforce stories connect impact, belonging, and possibility</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2" name="Text 0"/>
          <p:cNvSpPr/>
          <p:nvPr/>
        </p:nvSpPr>
        <p:spPr>
          <a:xfrm>
            <a:off x="411480" y="73152"/>
            <a:ext cx="3840480" cy="164592"/>
          </a:xfrm>
          <a:prstGeom prst="rect">
            <a:avLst/>
          </a:prstGeom>
          <a:noFill/>
          <a:ln/>
        </p:spPr>
        <p:txBody>
          <a:bodyPr wrap="square" lIns="0" tIns="0" rIns="0" bIns="0" rtlCol="0" anchor="ctr"/>
          <a:lstStyle/>
          <a:p>
            <a:pPr marL="0" indent="0">
              <a:buNone/>
            </a:pPr>
            <a:r>
              <a:rPr lang="en-US" sz="800" b="1" dirty="0">
                <a:solidFill>
                  <a:srgbClr val="1C9A99"/>
                </a:solidFill>
              </a:rPr>
              <a:t>STORYTELLING</a:t>
            </a:r>
            <a:endParaRPr lang="en-US" sz="800" dirty="0"/>
          </a:p>
        </p:txBody>
      </p:sp>
      <p:sp>
        <p:nvSpPr>
          <p:cNvPr id="4" name="Text 2"/>
          <p:cNvSpPr/>
          <p:nvPr/>
        </p:nvSpPr>
        <p:spPr>
          <a:xfrm>
            <a:off x="420624" y="713232"/>
            <a:ext cx="10881360" cy="320040"/>
          </a:xfrm>
          <a:prstGeom prst="rect">
            <a:avLst/>
          </a:prstGeom>
          <a:noFill/>
          <a:ln/>
        </p:spPr>
        <p:txBody>
          <a:bodyPr wrap="square" lIns="0" tIns="0" rIns="0" bIns="0" rtlCol="0" anchor="ctr">
            <a:normAutofit/>
          </a:bodyPr>
          <a:lstStyle/>
          <a:p>
            <a:pPr marL="0" indent="0">
              <a:buNone/>
            </a:pPr>
            <a:r>
              <a:rPr lang="en-US" sz="1200" dirty="0">
                <a:solidFill>
                  <a:srgbClr val="5E6B78"/>
                </a:solidFill>
              </a:rPr>
              <a:t>Use authentic voices while avoiding “hero” narratives that hide structural problems.</a:t>
            </a:r>
            <a:endParaRPr lang="en-US" sz="1200" dirty="0"/>
          </a:p>
        </p:txBody>
      </p:sp>
      <p:sp>
        <p:nvSpPr>
          <p:cNvPr id="5" name="Shape 3">
            <a:extLst>
              <a:ext uri="{C183D7F6-B498-43B3-948B-1728B52AA6E4}">
                <adec:decorative xmlns:adec="http://schemas.microsoft.com/office/drawing/2017/decorative" val="1"/>
              </a:ext>
            </a:extLst>
          </p:cNvPr>
          <p:cNvSpPr/>
          <p:nvPr/>
        </p:nvSpPr>
        <p:spPr>
          <a:xfrm>
            <a:off x="777240" y="1261872"/>
            <a:ext cx="10561320" cy="685800"/>
          </a:xfrm>
          <a:prstGeom prst="roundRect">
            <a:avLst>
              <a:gd name="adj" fmla="val 6667"/>
            </a:avLst>
          </a:prstGeom>
          <a:solidFill>
            <a:srgbClr val="FAFBFC"/>
          </a:solidFill>
          <a:ln w="12700">
            <a:solidFill>
              <a:srgbClr val="DCE4E8"/>
            </a:solidFill>
            <a:prstDash val="solid"/>
          </a:ln>
        </p:spPr>
        <p:txBody>
          <a:bodyPr/>
          <a:lstStyle/>
          <a:p>
            <a:endParaRPr lang="en-US"/>
          </a:p>
        </p:txBody>
      </p:sp>
      <p:sp>
        <p:nvSpPr>
          <p:cNvPr id="6" name="Text 4"/>
          <p:cNvSpPr/>
          <p:nvPr/>
        </p:nvSpPr>
        <p:spPr>
          <a:xfrm>
            <a:off x="960120" y="1389888"/>
            <a:ext cx="320040" cy="292608"/>
          </a:xfrm>
          <a:prstGeom prst="rect">
            <a:avLst/>
          </a:prstGeom>
          <a:noFill/>
          <a:ln/>
        </p:spPr>
        <p:txBody>
          <a:bodyPr wrap="square" lIns="0" tIns="0" rIns="0" bIns="0" rtlCol="0" anchor="ctr"/>
          <a:lstStyle/>
          <a:p>
            <a:pPr marL="0" indent="0" algn="ctr">
              <a:buNone/>
            </a:pPr>
            <a:r>
              <a:rPr lang="en-US" sz="1500" b="1" dirty="0">
                <a:solidFill>
                  <a:srgbClr val="E66C5C"/>
                </a:solidFill>
              </a:rPr>
              <a:t>1</a:t>
            </a:r>
            <a:endParaRPr lang="en-US" sz="1500" dirty="0"/>
          </a:p>
        </p:txBody>
      </p:sp>
      <p:sp>
        <p:nvSpPr>
          <p:cNvPr id="7" name="Text 5"/>
          <p:cNvSpPr/>
          <p:nvPr/>
        </p:nvSpPr>
        <p:spPr>
          <a:xfrm>
            <a:off x="1508760" y="1426464"/>
            <a:ext cx="1005840" cy="210312"/>
          </a:xfrm>
          <a:prstGeom prst="rect">
            <a:avLst/>
          </a:prstGeom>
          <a:noFill/>
          <a:ln/>
        </p:spPr>
        <p:txBody>
          <a:bodyPr wrap="square" lIns="0" tIns="0" rIns="0" bIns="0" rtlCol="0" anchor="ctr"/>
          <a:lstStyle/>
          <a:p>
            <a:pPr marL="0" indent="0">
              <a:buNone/>
            </a:pPr>
            <a:r>
              <a:rPr lang="en-US" sz="1120" b="1" dirty="0">
                <a:solidFill>
                  <a:srgbClr val="1D3F6E"/>
                </a:solidFill>
              </a:rPr>
              <a:t>Moment</a:t>
            </a:r>
            <a:endParaRPr lang="en-US" sz="1120" dirty="0"/>
          </a:p>
        </p:txBody>
      </p:sp>
      <p:sp>
        <p:nvSpPr>
          <p:cNvPr id="8" name="Text 6"/>
          <p:cNvSpPr/>
          <p:nvPr/>
        </p:nvSpPr>
        <p:spPr>
          <a:xfrm>
            <a:off x="2606040" y="1399032"/>
            <a:ext cx="8138160" cy="274320"/>
          </a:xfrm>
          <a:prstGeom prst="rect">
            <a:avLst/>
          </a:prstGeom>
          <a:noFill/>
          <a:ln/>
        </p:spPr>
        <p:txBody>
          <a:bodyPr wrap="square" lIns="0" tIns="0" rIns="0" bIns="0" rtlCol="0" anchor="ctr">
            <a:normAutofit/>
          </a:bodyPr>
          <a:lstStyle/>
          <a:p>
            <a:pPr marL="0" indent="0">
              <a:buNone/>
            </a:pPr>
            <a:r>
              <a:rPr lang="en-US" sz="1030" dirty="0">
                <a:solidFill>
                  <a:srgbClr val="27364A"/>
                </a:solidFill>
              </a:rPr>
              <a:t>A concrete interaction with a child, family, colleague, or community</a:t>
            </a:r>
            <a:endParaRPr lang="en-US" sz="1030" dirty="0"/>
          </a:p>
        </p:txBody>
      </p:sp>
      <p:sp>
        <p:nvSpPr>
          <p:cNvPr id="9" name="Shape 7">
            <a:extLst>
              <a:ext uri="{C183D7F6-B498-43B3-948B-1728B52AA6E4}">
                <adec:decorative xmlns:adec="http://schemas.microsoft.com/office/drawing/2017/decorative" val="1"/>
              </a:ext>
            </a:extLst>
          </p:cNvPr>
          <p:cNvSpPr/>
          <p:nvPr/>
        </p:nvSpPr>
        <p:spPr>
          <a:xfrm>
            <a:off x="777240" y="2157984"/>
            <a:ext cx="10561320" cy="685800"/>
          </a:xfrm>
          <a:prstGeom prst="roundRect">
            <a:avLst>
              <a:gd name="adj" fmla="val 6667"/>
            </a:avLst>
          </a:prstGeom>
          <a:solidFill>
            <a:srgbClr val="F4F8FA"/>
          </a:solidFill>
          <a:ln w="12700">
            <a:solidFill>
              <a:srgbClr val="DCE4E8"/>
            </a:solidFill>
            <a:prstDash val="solid"/>
          </a:ln>
        </p:spPr>
        <p:txBody>
          <a:bodyPr/>
          <a:lstStyle/>
          <a:p>
            <a:endParaRPr lang="en-US"/>
          </a:p>
        </p:txBody>
      </p:sp>
      <p:sp>
        <p:nvSpPr>
          <p:cNvPr id="10" name="Text 8"/>
          <p:cNvSpPr/>
          <p:nvPr/>
        </p:nvSpPr>
        <p:spPr>
          <a:xfrm>
            <a:off x="960120" y="2286000"/>
            <a:ext cx="320040" cy="292608"/>
          </a:xfrm>
          <a:prstGeom prst="rect">
            <a:avLst/>
          </a:prstGeom>
          <a:noFill/>
          <a:ln/>
        </p:spPr>
        <p:txBody>
          <a:bodyPr wrap="square" lIns="0" tIns="0" rIns="0" bIns="0" rtlCol="0" anchor="ctr"/>
          <a:lstStyle/>
          <a:p>
            <a:pPr marL="0" indent="0" algn="ctr">
              <a:buNone/>
            </a:pPr>
            <a:r>
              <a:rPr lang="en-US" sz="1500" b="1" dirty="0">
                <a:solidFill>
                  <a:srgbClr val="F4A340"/>
                </a:solidFill>
              </a:rPr>
              <a:t>2</a:t>
            </a:r>
            <a:endParaRPr lang="en-US" sz="1500" dirty="0"/>
          </a:p>
        </p:txBody>
      </p:sp>
      <p:sp>
        <p:nvSpPr>
          <p:cNvPr id="11" name="Text 9"/>
          <p:cNvSpPr/>
          <p:nvPr/>
        </p:nvSpPr>
        <p:spPr>
          <a:xfrm>
            <a:off x="1508760" y="2322576"/>
            <a:ext cx="1005840" cy="210312"/>
          </a:xfrm>
          <a:prstGeom prst="rect">
            <a:avLst/>
          </a:prstGeom>
          <a:noFill/>
          <a:ln/>
        </p:spPr>
        <p:txBody>
          <a:bodyPr wrap="square" lIns="0" tIns="0" rIns="0" bIns="0" rtlCol="0" anchor="ctr"/>
          <a:lstStyle/>
          <a:p>
            <a:pPr marL="0" indent="0">
              <a:buNone/>
            </a:pPr>
            <a:r>
              <a:rPr lang="en-US" sz="1120" b="1" dirty="0">
                <a:solidFill>
                  <a:srgbClr val="1D3F6E"/>
                </a:solidFill>
              </a:rPr>
              <a:t>Meaning</a:t>
            </a:r>
            <a:endParaRPr lang="en-US" sz="1120" dirty="0"/>
          </a:p>
        </p:txBody>
      </p:sp>
      <p:sp>
        <p:nvSpPr>
          <p:cNvPr id="12" name="Text 10"/>
          <p:cNvSpPr/>
          <p:nvPr/>
        </p:nvSpPr>
        <p:spPr>
          <a:xfrm>
            <a:off x="2606040" y="2295144"/>
            <a:ext cx="8138160" cy="274320"/>
          </a:xfrm>
          <a:prstGeom prst="rect">
            <a:avLst/>
          </a:prstGeom>
          <a:noFill/>
          <a:ln/>
        </p:spPr>
        <p:txBody>
          <a:bodyPr wrap="square" lIns="0" tIns="0" rIns="0" bIns="0" rtlCol="0" anchor="ctr">
            <a:normAutofit/>
          </a:bodyPr>
          <a:lstStyle/>
          <a:p>
            <a:pPr marL="0" indent="0">
              <a:buNone/>
            </a:pPr>
            <a:r>
              <a:rPr lang="en-US" sz="1030" dirty="0">
                <a:solidFill>
                  <a:srgbClr val="27364A"/>
                </a:solidFill>
              </a:rPr>
              <a:t>Why the work mattered—and what expertise the practitioner brought</a:t>
            </a:r>
            <a:endParaRPr lang="en-US" sz="1030" dirty="0"/>
          </a:p>
        </p:txBody>
      </p:sp>
      <p:sp>
        <p:nvSpPr>
          <p:cNvPr id="13" name="Shape 11">
            <a:extLst>
              <a:ext uri="{C183D7F6-B498-43B3-948B-1728B52AA6E4}">
                <adec:decorative xmlns:adec="http://schemas.microsoft.com/office/drawing/2017/decorative" val="1"/>
              </a:ext>
            </a:extLst>
          </p:cNvPr>
          <p:cNvSpPr/>
          <p:nvPr/>
        </p:nvSpPr>
        <p:spPr>
          <a:xfrm>
            <a:off x="777240" y="3054096"/>
            <a:ext cx="10561320" cy="685800"/>
          </a:xfrm>
          <a:prstGeom prst="roundRect">
            <a:avLst>
              <a:gd name="adj" fmla="val 6667"/>
            </a:avLst>
          </a:prstGeom>
          <a:solidFill>
            <a:srgbClr val="FAFBFC"/>
          </a:solidFill>
          <a:ln w="12700">
            <a:solidFill>
              <a:srgbClr val="DCE4E8"/>
            </a:solidFill>
            <a:prstDash val="solid"/>
          </a:ln>
        </p:spPr>
        <p:txBody>
          <a:bodyPr/>
          <a:lstStyle/>
          <a:p>
            <a:endParaRPr lang="en-US"/>
          </a:p>
        </p:txBody>
      </p:sp>
      <p:sp>
        <p:nvSpPr>
          <p:cNvPr id="14" name="Text 12"/>
          <p:cNvSpPr/>
          <p:nvPr/>
        </p:nvSpPr>
        <p:spPr>
          <a:xfrm>
            <a:off x="960120" y="3182112"/>
            <a:ext cx="320040" cy="292608"/>
          </a:xfrm>
          <a:prstGeom prst="rect">
            <a:avLst/>
          </a:prstGeom>
          <a:noFill/>
          <a:ln/>
        </p:spPr>
        <p:txBody>
          <a:bodyPr wrap="square" lIns="0" tIns="0" rIns="0" bIns="0" rtlCol="0" anchor="ctr"/>
          <a:lstStyle/>
          <a:p>
            <a:pPr marL="0" indent="0" algn="ctr">
              <a:buNone/>
            </a:pPr>
            <a:r>
              <a:rPr lang="en-US" sz="1500" b="1" dirty="0">
                <a:solidFill>
                  <a:srgbClr val="1C9A99"/>
                </a:solidFill>
              </a:rPr>
              <a:t>3</a:t>
            </a:r>
            <a:endParaRPr lang="en-US" sz="1500" dirty="0"/>
          </a:p>
        </p:txBody>
      </p:sp>
      <p:sp>
        <p:nvSpPr>
          <p:cNvPr id="15" name="Text 13"/>
          <p:cNvSpPr/>
          <p:nvPr/>
        </p:nvSpPr>
        <p:spPr>
          <a:xfrm>
            <a:off x="1508760" y="3218688"/>
            <a:ext cx="1005840" cy="210312"/>
          </a:xfrm>
          <a:prstGeom prst="rect">
            <a:avLst/>
          </a:prstGeom>
          <a:noFill/>
          <a:ln/>
        </p:spPr>
        <p:txBody>
          <a:bodyPr wrap="square" lIns="0" tIns="0" rIns="0" bIns="0" rtlCol="0" anchor="ctr"/>
          <a:lstStyle/>
          <a:p>
            <a:pPr marL="0" indent="0">
              <a:buNone/>
            </a:pPr>
            <a:r>
              <a:rPr lang="en-US" sz="1120" b="1" dirty="0">
                <a:solidFill>
                  <a:srgbClr val="1D3F6E"/>
                </a:solidFill>
              </a:rPr>
              <a:t>Path</a:t>
            </a:r>
            <a:endParaRPr lang="en-US" sz="1120" dirty="0"/>
          </a:p>
        </p:txBody>
      </p:sp>
      <p:sp>
        <p:nvSpPr>
          <p:cNvPr id="16" name="Text 14"/>
          <p:cNvSpPr/>
          <p:nvPr/>
        </p:nvSpPr>
        <p:spPr>
          <a:xfrm>
            <a:off x="2606040" y="3191256"/>
            <a:ext cx="8138160" cy="274320"/>
          </a:xfrm>
          <a:prstGeom prst="rect">
            <a:avLst/>
          </a:prstGeom>
          <a:noFill/>
          <a:ln/>
        </p:spPr>
        <p:txBody>
          <a:bodyPr wrap="square" lIns="0" tIns="0" rIns="0" bIns="0" rtlCol="0" anchor="ctr">
            <a:normAutofit/>
          </a:bodyPr>
          <a:lstStyle/>
          <a:p>
            <a:pPr marL="0" indent="0">
              <a:buNone/>
            </a:pPr>
            <a:r>
              <a:rPr lang="en-US" sz="1030" dirty="0">
                <a:solidFill>
                  <a:srgbClr val="27364A"/>
                </a:solidFill>
              </a:rPr>
              <a:t>How the person entered the field and what helped them succeed</a:t>
            </a:r>
            <a:endParaRPr lang="en-US" sz="1030" dirty="0"/>
          </a:p>
        </p:txBody>
      </p:sp>
      <p:sp>
        <p:nvSpPr>
          <p:cNvPr id="17" name="Shape 15">
            <a:extLst>
              <a:ext uri="{C183D7F6-B498-43B3-948B-1728B52AA6E4}">
                <adec:decorative xmlns:adec="http://schemas.microsoft.com/office/drawing/2017/decorative" val="1"/>
              </a:ext>
            </a:extLst>
          </p:cNvPr>
          <p:cNvSpPr/>
          <p:nvPr/>
        </p:nvSpPr>
        <p:spPr>
          <a:xfrm>
            <a:off x="777240" y="3950208"/>
            <a:ext cx="10561320" cy="685800"/>
          </a:xfrm>
          <a:prstGeom prst="roundRect">
            <a:avLst>
              <a:gd name="adj" fmla="val 6667"/>
            </a:avLst>
          </a:prstGeom>
          <a:solidFill>
            <a:srgbClr val="F4F8FA"/>
          </a:solidFill>
          <a:ln w="12700">
            <a:solidFill>
              <a:srgbClr val="DCE4E8"/>
            </a:solidFill>
            <a:prstDash val="solid"/>
          </a:ln>
        </p:spPr>
        <p:txBody>
          <a:bodyPr/>
          <a:lstStyle/>
          <a:p>
            <a:endParaRPr lang="en-US"/>
          </a:p>
        </p:txBody>
      </p:sp>
      <p:sp>
        <p:nvSpPr>
          <p:cNvPr id="18" name="Text 16"/>
          <p:cNvSpPr/>
          <p:nvPr/>
        </p:nvSpPr>
        <p:spPr>
          <a:xfrm>
            <a:off x="960120" y="4078224"/>
            <a:ext cx="320040" cy="292608"/>
          </a:xfrm>
          <a:prstGeom prst="rect">
            <a:avLst/>
          </a:prstGeom>
          <a:noFill/>
          <a:ln/>
        </p:spPr>
        <p:txBody>
          <a:bodyPr wrap="square" lIns="0" tIns="0" rIns="0" bIns="0" rtlCol="0" anchor="ctr"/>
          <a:lstStyle/>
          <a:p>
            <a:pPr marL="0" indent="0" algn="ctr">
              <a:buNone/>
            </a:pPr>
            <a:r>
              <a:rPr lang="en-US" sz="1500" b="1" dirty="0">
                <a:solidFill>
                  <a:srgbClr val="2669A8"/>
                </a:solidFill>
              </a:rPr>
              <a:t>4</a:t>
            </a:r>
            <a:endParaRPr lang="en-US" sz="1500" dirty="0"/>
          </a:p>
        </p:txBody>
      </p:sp>
      <p:sp>
        <p:nvSpPr>
          <p:cNvPr id="19" name="Text 17"/>
          <p:cNvSpPr/>
          <p:nvPr/>
        </p:nvSpPr>
        <p:spPr>
          <a:xfrm>
            <a:off x="1508760" y="4114800"/>
            <a:ext cx="1005840" cy="210312"/>
          </a:xfrm>
          <a:prstGeom prst="rect">
            <a:avLst/>
          </a:prstGeom>
          <a:noFill/>
          <a:ln/>
        </p:spPr>
        <p:txBody>
          <a:bodyPr wrap="square" lIns="0" tIns="0" rIns="0" bIns="0" rtlCol="0" anchor="ctr"/>
          <a:lstStyle/>
          <a:p>
            <a:pPr marL="0" indent="0">
              <a:buNone/>
            </a:pPr>
            <a:r>
              <a:rPr lang="en-US" sz="1120" b="1" dirty="0">
                <a:solidFill>
                  <a:srgbClr val="1D3F6E"/>
                </a:solidFill>
              </a:rPr>
              <a:t>Reality</a:t>
            </a:r>
            <a:endParaRPr lang="en-US" sz="1120" dirty="0"/>
          </a:p>
        </p:txBody>
      </p:sp>
      <p:sp>
        <p:nvSpPr>
          <p:cNvPr id="20" name="Text 18"/>
          <p:cNvSpPr/>
          <p:nvPr/>
        </p:nvSpPr>
        <p:spPr>
          <a:xfrm>
            <a:off x="2606040" y="4087368"/>
            <a:ext cx="8138160" cy="274320"/>
          </a:xfrm>
          <a:prstGeom prst="rect">
            <a:avLst/>
          </a:prstGeom>
          <a:noFill/>
          <a:ln/>
        </p:spPr>
        <p:txBody>
          <a:bodyPr wrap="square" lIns="0" tIns="0" rIns="0" bIns="0" rtlCol="0" anchor="ctr">
            <a:normAutofit/>
          </a:bodyPr>
          <a:lstStyle/>
          <a:p>
            <a:pPr marL="0" indent="0">
              <a:buNone/>
            </a:pPr>
            <a:r>
              <a:rPr lang="en-US" sz="1030" dirty="0">
                <a:solidFill>
                  <a:srgbClr val="27364A"/>
                </a:solidFill>
              </a:rPr>
              <a:t>A truthful acknowledgment of challenge, compensation, or support needs</a:t>
            </a:r>
            <a:endParaRPr lang="en-US" sz="1030" dirty="0"/>
          </a:p>
        </p:txBody>
      </p:sp>
      <p:sp>
        <p:nvSpPr>
          <p:cNvPr id="21" name="Shape 19">
            <a:extLst>
              <a:ext uri="{C183D7F6-B498-43B3-948B-1728B52AA6E4}">
                <adec:decorative xmlns:adec="http://schemas.microsoft.com/office/drawing/2017/decorative" val="1"/>
              </a:ext>
            </a:extLst>
          </p:cNvPr>
          <p:cNvSpPr/>
          <p:nvPr/>
        </p:nvSpPr>
        <p:spPr>
          <a:xfrm>
            <a:off x="777240" y="4846320"/>
            <a:ext cx="10561320" cy="685800"/>
          </a:xfrm>
          <a:prstGeom prst="roundRect">
            <a:avLst>
              <a:gd name="adj" fmla="val 6667"/>
            </a:avLst>
          </a:prstGeom>
          <a:solidFill>
            <a:srgbClr val="FAFBFC"/>
          </a:solidFill>
          <a:ln w="12700">
            <a:solidFill>
              <a:srgbClr val="DCE4E8"/>
            </a:solidFill>
            <a:prstDash val="solid"/>
          </a:ln>
        </p:spPr>
        <p:txBody>
          <a:bodyPr/>
          <a:lstStyle/>
          <a:p>
            <a:endParaRPr lang="en-US"/>
          </a:p>
        </p:txBody>
      </p:sp>
      <p:sp>
        <p:nvSpPr>
          <p:cNvPr id="22" name="Text 20"/>
          <p:cNvSpPr/>
          <p:nvPr/>
        </p:nvSpPr>
        <p:spPr>
          <a:xfrm>
            <a:off x="960120" y="4974336"/>
            <a:ext cx="320040" cy="292608"/>
          </a:xfrm>
          <a:prstGeom prst="rect">
            <a:avLst/>
          </a:prstGeom>
          <a:noFill/>
          <a:ln/>
        </p:spPr>
        <p:txBody>
          <a:bodyPr wrap="square" lIns="0" tIns="0" rIns="0" bIns="0" rtlCol="0" anchor="ctr"/>
          <a:lstStyle/>
          <a:p>
            <a:pPr marL="0" indent="0" algn="ctr">
              <a:buNone/>
            </a:pPr>
            <a:r>
              <a:rPr lang="en-US" sz="1500" b="1" dirty="0">
                <a:solidFill>
                  <a:srgbClr val="49B563"/>
                </a:solidFill>
              </a:rPr>
              <a:t>5</a:t>
            </a:r>
            <a:endParaRPr lang="en-US" sz="1500" dirty="0"/>
          </a:p>
        </p:txBody>
      </p:sp>
      <p:sp>
        <p:nvSpPr>
          <p:cNvPr id="23" name="Text 21"/>
          <p:cNvSpPr/>
          <p:nvPr/>
        </p:nvSpPr>
        <p:spPr>
          <a:xfrm>
            <a:off x="1508760" y="5010912"/>
            <a:ext cx="1005840" cy="210312"/>
          </a:xfrm>
          <a:prstGeom prst="rect">
            <a:avLst/>
          </a:prstGeom>
          <a:noFill/>
          <a:ln/>
        </p:spPr>
        <p:txBody>
          <a:bodyPr wrap="square" lIns="0" tIns="0" rIns="0" bIns="0" rtlCol="0" anchor="ctr"/>
          <a:lstStyle/>
          <a:p>
            <a:pPr marL="0" indent="0">
              <a:buNone/>
            </a:pPr>
            <a:r>
              <a:rPr lang="en-US" sz="1120" b="1" dirty="0">
                <a:solidFill>
                  <a:srgbClr val="1D3F6E"/>
                </a:solidFill>
              </a:rPr>
              <a:t>Invitation</a:t>
            </a:r>
            <a:endParaRPr lang="en-US" sz="1120" dirty="0"/>
          </a:p>
        </p:txBody>
      </p:sp>
      <p:sp>
        <p:nvSpPr>
          <p:cNvPr id="24" name="Text 22"/>
          <p:cNvSpPr/>
          <p:nvPr/>
        </p:nvSpPr>
        <p:spPr>
          <a:xfrm>
            <a:off x="2606040" y="4983480"/>
            <a:ext cx="8138160" cy="274320"/>
          </a:xfrm>
          <a:prstGeom prst="rect">
            <a:avLst/>
          </a:prstGeom>
          <a:noFill/>
          <a:ln/>
        </p:spPr>
        <p:txBody>
          <a:bodyPr wrap="square" lIns="0" tIns="0" rIns="0" bIns="0" rtlCol="0" anchor="ctr">
            <a:normAutofit/>
          </a:bodyPr>
          <a:lstStyle/>
          <a:p>
            <a:pPr marL="0" indent="0">
              <a:buNone/>
            </a:pPr>
            <a:r>
              <a:rPr lang="en-US" sz="1030" dirty="0">
                <a:solidFill>
                  <a:srgbClr val="27364A"/>
                </a:solidFill>
              </a:rPr>
              <a:t>A clear next step for someone who may want to join the field</a:t>
            </a:r>
            <a:endParaRPr lang="en-US" sz="1030" dirty="0"/>
          </a:p>
        </p:txBody>
      </p:sp>
      <p:pic>
        <p:nvPicPr>
          <p:cNvPr id="26" name="Image 0" descr="ECTA logo"/>
          <p:cNvPicPr>
            <a:picLocks noChangeAspect="1"/>
          </p:cNvPicPr>
          <p:nvPr/>
        </p:nvPicPr>
        <p:blipFill>
          <a:blip r:embed="rId3"/>
          <a:stretch>
            <a:fillRect/>
          </a:stretch>
        </p:blipFill>
        <p:spPr>
          <a:xfrm>
            <a:off x="392951" y="6437376"/>
            <a:ext cx="924025" cy="137160"/>
          </a:xfrm>
          <a:prstGeom prst="rect">
            <a:avLst/>
          </a:prstGeom>
        </p:spPr>
      </p:pic>
      <p:sp>
        <p:nvSpPr>
          <p:cNvPr id="25" name="Text 23"/>
          <p:cNvSpPr/>
          <p:nvPr/>
        </p:nvSpPr>
        <p:spPr>
          <a:xfrm>
            <a:off x="11503152" y="6473952"/>
            <a:ext cx="320040" cy="164592"/>
          </a:xfrm>
          <a:prstGeom prst="rect">
            <a:avLst/>
          </a:prstGeom>
          <a:noFill/>
          <a:ln/>
        </p:spPr>
        <p:txBody>
          <a:bodyPr wrap="square" lIns="0" tIns="0" rIns="0" bIns="0" rtlCol="0" anchor="ctr"/>
          <a:lstStyle/>
          <a:p>
            <a:pPr marL="0" indent="0" algn="r">
              <a:buNone/>
            </a:pPr>
            <a:r>
              <a:rPr lang="en-US" sz="750" dirty="0">
                <a:solidFill>
                  <a:srgbClr val="AAB3BA"/>
                </a:solidFill>
              </a:rPr>
              <a:t>34</a:t>
            </a:r>
            <a:endParaRPr lang="en-US" sz="75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a:effectLst/>
      </p:bgPr>
    </p:bg>
    <p:spTree>
      <p:nvGrpSpPr>
        <p:cNvPr id="1" name=""/>
        <p:cNvGrpSpPr/>
        <p:nvPr/>
      </p:nvGrpSpPr>
      <p:grpSpPr>
        <a:xfrm>
          <a:off x="0" y="0"/>
          <a:ext cx="0" cy="0"/>
          <a:chOff x="0" y="0"/>
          <a:chExt cx="0" cy="0"/>
        </a:xfrm>
      </p:grpSpPr>
      <p:sp>
        <p:nvSpPr>
          <p:cNvPr id="3" name="Text 1"/>
          <p:cNvSpPr>
            <a:spLocks noGrp="1"/>
          </p:cNvSpPr>
          <p:nvPr>
            <p:ph type="title" idx="4294967295"/>
          </p:nvPr>
        </p:nvSpPr>
        <p:spPr>
          <a:xfrm>
            <a:off x="402336" y="256032"/>
            <a:ext cx="10881360" cy="384048"/>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600" b="1" dirty="0">
                <a:solidFill>
                  <a:srgbClr val="1D3F6E"/>
                </a:solidFill>
                <a:latin typeface="Aptos Display" pitchFamily="34" charset="0"/>
                <a:ea typeface="Aptos Display" pitchFamily="34" charset="-122"/>
                <a:cs typeface="Aptos Display" pitchFamily="34" charset="-120"/>
              </a:rPr>
              <a:t>Inclusive</a:t>
            </a:r>
            <a:r>
              <a:rPr kumimoji="0" lang="en-US" sz="2600" b="1" i="0" u="none" strike="noStrike" kern="1200" cap="none" spc="0" normalizeH="0" baseline="0" noProof="0" dirty="0">
                <a:ln>
                  <a:noFill/>
                </a:ln>
                <a:solidFill>
                  <a:srgbClr val="1D3F6E"/>
                </a:solidFill>
                <a:effectLst/>
                <a:uLnTx/>
                <a:uFillTx/>
                <a:latin typeface="Aptos Display" pitchFamily="34" charset="0"/>
                <a:ea typeface="Aptos Display" pitchFamily="34" charset="-122"/>
                <a:cs typeface="Aptos Display" pitchFamily="34" charset="-120"/>
              </a:rPr>
              <a:t> recruitment expands who can enter, succeed, and belong</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2" name="Text 0"/>
          <p:cNvSpPr/>
          <p:nvPr/>
        </p:nvSpPr>
        <p:spPr>
          <a:xfrm>
            <a:off x="411480" y="73152"/>
            <a:ext cx="3840480" cy="164592"/>
          </a:xfrm>
          <a:prstGeom prst="rect">
            <a:avLst/>
          </a:prstGeom>
          <a:noFill/>
          <a:ln/>
        </p:spPr>
        <p:txBody>
          <a:bodyPr wrap="square" lIns="0" tIns="0" rIns="0" bIns="0" rtlCol="0" anchor="ctr"/>
          <a:lstStyle/>
          <a:p>
            <a:pPr marL="0" indent="0">
              <a:buNone/>
            </a:pPr>
            <a:r>
              <a:rPr lang="en-US" sz="800" b="1" dirty="0">
                <a:solidFill>
                  <a:srgbClr val="1C9A99"/>
                </a:solidFill>
              </a:rPr>
              <a:t>Accessibility</a:t>
            </a:r>
            <a:endParaRPr lang="en-US" sz="800" dirty="0"/>
          </a:p>
        </p:txBody>
      </p:sp>
      <p:sp>
        <p:nvSpPr>
          <p:cNvPr id="4" name="Text 2"/>
          <p:cNvSpPr/>
          <p:nvPr/>
        </p:nvSpPr>
        <p:spPr>
          <a:xfrm>
            <a:off x="420624" y="713232"/>
            <a:ext cx="10881360" cy="320040"/>
          </a:xfrm>
          <a:prstGeom prst="rect">
            <a:avLst/>
          </a:prstGeom>
          <a:noFill/>
          <a:ln/>
        </p:spPr>
        <p:txBody>
          <a:bodyPr wrap="square" lIns="0" tIns="0" rIns="0" bIns="0" rtlCol="0" anchor="ctr">
            <a:normAutofit/>
          </a:bodyPr>
          <a:lstStyle/>
          <a:p>
            <a:pPr marL="0" indent="0">
              <a:buNone/>
            </a:pPr>
            <a:r>
              <a:rPr lang="en-US" sz="1600" dirty="0">
                <a:solidFill>
                  <a:srgbClr val="5E6B78"/>
                </a:solidFill>
              </a:rPr>
              <a:t>Representation is an outcome of systems design—not only outreach.</a:t>
            </a:r>
            <a:endParaRPr lang="en-US" sz="1600" dirty="0"/>
          </a:p>
        </p:txBody>
      </p:sp>
      <p:sp>
        <p:nvSpPr>
          <p:cNvPr id="5" name="Shape 3">
            <a:extLst>
              <a:ext uri="{C183D7F6-B498-43B3-948B-1728B52AA6E4}">
                <adec:decorative xmlns:adec="http://schemas.microsoft.com/office/drawing/2017/decorative" val="1"/>
              </a:ext>
            </a:extLst>
          </p:cNvPr>
          <p:cNvSpPr/>
          <p:nvPr/>
        </p:nvSpPr>
        <p:spPr>
          <a:xfrm>
            <a:off x="621792" y="1143000"/>
            <a:ext cx="10972800" cy="749808"/>
          </a:xfrm>
          <a:prstGeom prst="roundRect">
            <a:avLst>
              <a:gd name="adj" fmla="val 4878"/>
            </a:avLst>
          </a:prstGeom>
          <a:solidFill>
            <a:srgbClr val="F2F6FB"/>
          </a:solidFill>
          <a:ln w="12700">
            <a:solidFill>
              <a:srgbClr val="DCE4E8"/>
            </a:solidFill>
            <a:prstDash val="solid"/>
          </a:ln>
        </p:spPr>
        <p:txBody>
          <a:bodyPr/>
          <a:lstStyle/>
          <a:p>
            <a:endParaRPr lang="en-US"/>
          </a:p>
        </p:txBody>
      </p:sp>
      <p:sp>
        <p:nvSpPr>
          <p:cNvPr id="6" name="Text 4"/>
          <p:cNvSpPr/>
          <p:nvPr/>
        </p:nvSpPr>
        <p:spPr>
          <a:xfrm>
            <a:off x="868680" y="1325880"/>
            <a:ext cx="1097280" cy="201168"/>
          </a:xfrm>
          <a:prstGeom prst="rect">
            <a:avLst/>
          </a:prstGeom>
          <a:noFill/>
          <a:ln/>
        </p:spPr>
        <p:txBody>
          <a:bodyPr wrap="square" lIns="0" tIns="0" rIns="0" bIns="0" rtlCol="0" anchor="ctr"/>
          <a:lstStyle/>
          <a:p>
            <a:pPr marL="0" indent="0">
              <a:buNone/>
            </a:pPr>
            <a:r>
              <a:rPr lang="en-US" sz="1600" b="1" dirty="0">
                <a:solidFill>
                  <a:srgbClr val="2669A8"/>
                </a:solidFill>
              </a:rPr>
              <a:t>REACH</a:t>
            </a:r>
            <a:endParaRPr lang="en-US" sz="1600" dirty="0"/>
          </a:p>
        </p:txBody>
      </p:sp>
      <p:sp>
        <p:nvSpPr>
          <p:cNvPr id="7" name="Text 5"/>
          <p:cNvSpPr/>
          <p:nvPr/>
        </p:nvSpPr>
        <p:spPr>
          <a:xfrm>
            <a:off x="2011680" y="1307592"/>
            <a:ext cx="2240280" cy="246888"/>
          </a:xfrm>
          <a:prstGeom prst="rect">
            <a:avLst/>
          </a:prstGeom>
          <a:noFill/>
          <a:ln/>
        </p:spPr>
        <p:txBody>
          <a:bodyPr wrap="square" lIns="0" tIns="0" rIns="0" bIns="0" rtlCol="0" anchor="ctr"/>
          <a:lstStyle/>
          <a:p>
            <a:pPr marL="0" indent="0">
              <a:buNone/>
            </a:pPr>
            <a:r>
              <a:rPr lang="en-US" sz="1400" b="1" dirty="0">
                <a:solidFill>
                  <a:srgbClr val="1D3F6E"/>
                </a:solidFill>
              </a:rPr>
              <a:t>Where do we recruit?</a:t>
            </a:r>
            <a:endParaRPr lang="en-US" sz="1400" dirty="0"/>
          </a:p>
        </p:txBody>
      </p:sp>
      <p:sp>
        <p:nvSpPr>
          <p:cNvPr id="8" name="Text 6"/>
          <p:cNvSpPr/>
          <p:nvPr/>
        </p:nvSpPr>
        <p:spPr>
          <a:xfrm>
            <a:off x="4251960" y="1271016"/>
            <a:ext cx="6858000" cy="384048"/>
          </a:xfrm>
          <a:prstGeom prst="rect">
            <a:avLst/>
          </a:prstGeom>
          <a:noFill/>
          <a:ln/>
        </p:spPr>
        <p:txBody>
          <a:bodyPr wrap="square" lIns="0" tIns="0" rIns="0" bIns="0" rtlCol="0" anchor="ctr">
            <a:noAutofit/>
          </a:bodyPr>
          <a:lstStyle/>
          <a:p>
            <a:pPr marL="0" indent="0">
              <a:buNone/>
            </a:pPr>
            <a:r>
              <a:rPr lang="en-US" sz="1400" dirty="0">
                <a:solidFill>
                  <a:srgbClr val="27364A"/>
                </a:solidFill>
              </a:rPr>
              <a:t>Community organizations, underserved communities, organizations and institutions, workforce boards, disability communities, rural networks</a:t>
            </a:r>
            <a:endParaRPr lang="en-US" sz="1400" dirty="0"/>
          </a:p>
        </p:txBody>
      </p:sp>
      <p:sp>
        <p:nvSpPr>
          <p:cNvPr id="9" name="Shape 7">
            <a:extLst>
              <a:ext uri="{C183D7F6-B498-43B3-948B-1728B52AA6E4}">
                <adec:decorative xmlns:adec="http://schemas.microsoft.com/office/drawing/2017/decorative" val="1"/>
              </a:ext>
            </a:extLst>
          </p:cNvPr>
          <p:cNvSpPr/>
          <p:nvPr/>
        </p:nvSpPr>
        <p:spPr>
          <a:xfrm>
            <a:off x="621792" y="2084832"/>
            <a:ext cx="10972800" cy="749808"/>
          </a:xfrm>
          <a:prstGeom prst="roundRect">
            <a:avLst>
              <a:gd name="adj" fmla="val 4878"/>
            </a:avLst>
          </a:prstGeom>
          <a:solidFill>
            <a:srgbClr val="EFF8F7"/>
          </a:solidFill>
          <a:ln w="12700">
            <a:solidFill>
              <a:srgbClr val="DCE4E8"/>
            </a:solidFill>
            <a:prstDash val="solid"/>
          </a:ln>
        </p:spPr>
        <p:txBody>
          <a:bodyPr/>
          <a:lstStyle/>
          <a:p>
            <a:endParaRPr lang="en-US"/>
          </a:p>
        </p:txBody>
      </p:sp>
      <p:sp>
        <p:nvSpPr>
          <p:cNvPr id="10" name="Text 8"/>
          <p:cNvSpPr/>
          <p:nvPr/>
        </p:nvSpPr>
        <p:spPr>
          <a:xfrm>
            <a:off x="868680" y="2267712"/>
            <a:ext cx="1097280" cy="201168"/>
          </a:xfrm>
          <a:prstGeom prst="rect">
            <a:avLst/>
          </a:prstGeom>
          <a:noFill/>
          <a:ln/>
        </p:spPr>
        <p:txBody>
          <a:bodyPr wrap="square" lIns="0" tIns="0" rIns="0" bIns="0" rtlCol="0" anchor="ctr"/>
          <a:lstStyle/>
          <a:p>
            <a:pPr marL="0" indent="0">
              <a:buNone/>
            </a:pPr>
            <a:r>
              <a:rPr lang="en-US" sz="1600" b="1" dirty="0">
                <a:solidFill>
                  <a:srgbClr val="1C9A99"/>
                </a:solidFill>
              </a:rPr>
              <a:t>ACCESS</a:t>
            </a:r>
            <a:endParaRPr lang="en-US" sz="1600" dirty="0"/>
          </a:p>
        </p:txBody>
      </p:sp>
      <p:sp>
        <p:nvSpPr>
          <p:cNvPr id="11" name="Text 9"/>
          <p:cNvSpPr/>
          <p:nvPr/>
        </p:nvSpPr>
        <p:spPr>
          <a:xfrm>
            <a:off x="2011680" y="2249424"/>
            <a:ext cx="2240280" cy="246888"/>
          </a:xfrm>
          <a:prstGeom prst="rect">
            <a:avLst/>
          </a:prstGeom>
          <a:noFill/>
          <a:ln/>
        </p:spPr>
        <p:txBody>
          <a:bodyPr wrap="square" lIns="0" tIns="0" rIns="0" bIns="0" rtlCol="0" anchor="ctr"/>
          <a:lstStyle/>
          <a:p>
            <a:pPr marL="0" indent="0">
              <a:buNone/>
            </a:pPr>
            <a:r>
              <a:rPr lang="en-US" sz="1400" b="1" dirty="0">
                <a:solidFill>
                  <a:srgbClr val="1D3F6E"/>
                </a:solidFill>
              </a:rPr>
              <a:t>Can people participate?</a:t>
            </a:r>
            <a:endParaRPr lang="en-US" sz="1400" dirty="0"/>
          </a:p>
        </p:txBody>
      </p:sp>
      <p:sp>
        <p:nvSpPr>
          <p:cNvPr id="12" name="Text 10"/>
          <p:cNvSpPr/>
          <p:nvPr/>
        </p:nvSpPr>
        <p:spPr>
          <a:xfrm>
            <a:off x="4251960" y="2212848"/>
            <a:ext cx="6858000" cy="384048"/>
          </a:xfrm>
          <a:prstGeom prst="rect">
            <a:avLst/>
          </a:prstGeom>
          <a:noFill/>
          <a:ln/>
        </p:spPr>
        <p:txBody>
          <a:bodyPr wrap="square" lIns="0" tIns="0" rIns="0" bIns="0" rtlCol="0" anchor="ctr">
            <a:noAutofit/>
          </a:bodyPr>
          <a:lstStyle/>
          <a:p>
            <a:pPr marL="0" indent="0">
              <a:buNone/>
            </a:pPr>
            <a:r>
              <a:rPr lang="en-US" sz="1400" dirty="0">
                <a:solidFill>
                  <a:srgbClr val="27364A"/>
                </a:solidFill>
              </a:rPr>
              <a:t>Language access, flexible schedules, paid preparation, transportation, technology, application support</a:t>
            </a:r>
            <a:endParaRPr lang="en-US" sz="1400" dirty="0"/>
          </a:p>
        </p:txBody>
      </p:sp>
      <p:sp>
        <p:nvSpPr>
          <p:cNvPr id="13" name="Shape 11">
            <a:extLst>
              <a:ext uri="{C183D7F6-B498-43B3-948B-1728B52AA6E4}">
                <adec:decorative xmlns:adec="http://schemas.microsoft.com/office/drawing/2017/decorative" val="1"/>
              </a:ext>
            </a:extLst>
          </p:cNvPr>
          <p:cNvSpPr/>
          <p:nvPr/>
        </p:nvSpPr>
        <p:spPr>
          <a:xfrm>
            <a:off x="621792" y="3026664"/>
            <a:ext cx="10972800" cy="749808"/>
          </a:xfrm>
          <a:prstGeom prst="roundRect">
            <a:avLst>
              <a:gd name="adj" fmla="val 4878"/>
            </a:avLst>
          </a:prstGeom>
          <a:solidFill>
            <a:srgbClr val="FFF8ED"/>
          </a:solidFill>
          <a:ln w="12700">
            <a:solidFill>
              <a:srgbClr val="DCE4E8"/>
            </a:solidFill>
            <a:prstDash val="solid"/>
          </a:ln>
        </p:spPr>
        <p:txBody>
          <a:bodyPr/>
          <a:lstStyle/>
          <a:p>
            <a:endParaRPr lang="en-US"/>
          </a:p>
        </p:txBody>
      </p:sp>
      <p:sp>
        <p:nvSpPr>
          <p:cNvPr id="14" name="Text 12"/>
          <p:cNvSpPr/>
          <p:nvPr/>
        </p:nvSpPr>
        <p:spPr>
          <a:xfrm>
            <a:off x="868680" y="3209544"/>
            <a:ext cx="1097280" cy="201168"/>
          </a:xfrm>
          <a:prstGeom prst="rect">
            <a:avLst/>
          </a:prstGeom>
          <a:noFill/>
          <a:ln/>
        </p:spPr>
        <p:txBody>
          <a:bodyPr wrap="square" lIns="0" tIns="0" rIns="0" bIns="0" rtlCol="0" anchor="ctr"/>
          <a:lstStyle/>
          <a:p>
            <a:pPr marL="0" indent="0">
              <a:buNone/>
            </a:pPr>
            <a:r>
              <a:rPr lang="en-US" sz="1600" b="1" dirty="0">
                <a:solidFill>
                  <a:srgbClr val="F4A340"/>
                </a:solidFill>
              </a:rPr>
              <a:t>SELECTION</a:t>
            </a:r>
            <a:endParaRPr lang="en-US" sz="1600" dirty="0"/>
          </a:p>
        </p:txBody>
      </p:sp>
      <p:sp>
        <p:nvSpPr>
          <p:cNvPr id="15" name="Text 13"/>
          <p:cNvSpPr/>
          <p:nvPr/>
        </p:nvSpPr>
        <p:spPr>
          <a:xfrm>
            <a:off x="2011680" y="3191256"/>
            <a:ext cx="2240280" cy="246888"/>
          </a:xfrm>
          <a:prstGeom prst="rect">
            <a:avLst/>
          </a:prstGeom>
          <a:noFill/>
          <a:ln/>
        </p:spPr>
        <p:txBody>
          <a:bodyPr wrap="square" lIns="0" tIns="0" rIns="0" bIns="0" rtlCol="0" anchor="ctr"/>
          <a:lstStyle/>
          <a:p>
            <a:pPr marL="0" indent="0">
              <a:buNone/>
            </a:pPr>
            <a:r>
              <a:rPr lang="en-US" sz="1400" b="1" dirty="0">
                <a:solidFill>
                  <a:srgbClr val="1D3F6E"/>
                </a:solidFill>
              </a:rPr>
              <a:t>How do we define “qualified”?</a:t>
            </a:r>
            <a:endParaRPr lang="en-US" sz="1400" dirty="0"/>
          </a:p>
        </p:txBody>
      </p:sp>
      <p:sp>
        <p:nvSpPr>
          <p:cNvPr id="16" name="Text 14"/>
          <p:cNvSpPr/>
          <p:nvPr/>
        </p:nvSpPr>
        <p:spPr>
          <a:xfrm>
            <a:off x="4251960" y="3154680"/>
            <a:ext cx="6858000" cy="384048"/>
          </a:xfrm>
          <a:prstGeom prst="rect">
            <a:avLst/>
          </a:prstGeom>
          <a:noFill/>
          <a:ln/>
        </p:spPr>
        <p:txBody>
          <a:bodyPr wrap="square" lIns="0" tIns="0" rIns="0" bIns="0" rtlCol="0" anchor="ctr">
            <a:normAutofit/>
          </a:bodyPr>
          <a:lstStyle/>
          <a:p>
            <a:pPr marL="0" indent="0">
              <a:buNone/>
            </a:pPr>
            <a:r>
              <a:rPr lang="en-US" sz="1400" dirty="0">
                <a:solidFill>
                  <a:srgbClr val="27364A"/>
                </a:solidFill>
              </a:rPr>
              <a:t>Review unnecessary barriers, recognize relevant lived experience, use transparent criteria</a:t>
            </a:r>
            <a:endParaRPr lang="en-US" sz="1400" dirty="0"/>
          </a:p>
        </p:txBody>
      </p:sp>
      <p:sp>
        <p:nvSpPr>
          <p:cNvPr id="17" name="Shape 15">
            <a:extLst>
              <a:ext uri="{C183D7F6-B498-43B3-948B-1728B52AA6E4}">
                <adec:decorative xmlns:adec="http://schemas.microsoft.com/office/drawing/2017/decorative" val="1"/>
              </a:ext>
            </a:extLst>
          </p:cNvPr>
          <p:cNvSpPr/>
          <p:nvPr/>
        </p:nvSpPr>
        <p:spPr>
          <a:xfrm>
            <a:off x="621792" y="3968496"/>
            <a:ext cx="10972800" cy="749808"/>
          </a:xfrm>
          <a:prstGeom prst="roundRect">
            <a:avLst>
              <a:gd name="adj" fmla="val 4878"/>
            </a:avLst>
          </a:prstGeom>
          <a:solidFill>
            <a:srgbClr val="FBEFEC"/>
          </a:solidFill>
          <a:ln w="12700">
            <a:solidFill>
              <a:srgbClr val="DCE4E8"/>
            </a:solidFill>
            <a:prstDash val="solid"/>
          </a:ln>
        </p:spPr>
        <p:txBody>
          <a:bodyPr/>
          <a:lstStyle/>
          <a:p>
            <a:endParaRPr lang="en-US"/>
          </a:p>
        </p:txBody>
      </p:sp>
      <p:sp>
        <p:nvSpPr>
          <p:cNvPr id="18" name="Text 16"/>
          <p:cNvSpPr/>
          <p:nvPr/>
        </p:nvSpPr>
        <p:spPr>
          <a:xfrm>
            <a:off x="868680" y="4151376"/>
            <a:ext cx="1097280" cy="201168"/>
          </a:xfrm>
          <a:prstGeom prst="rect">
            <a:avLst/>
          </a:prstGeom>
          <a:noFill/>
          <a:ln/>
        </p:spPr>
        <p:txBody>
          <a:bodyPr wrap="square" lIns="0" tIns="0" rIns="0" bIns="0" rtlCol="0" anchor="ctr"/>
          <a:lstStyle/>
          <a:p>
            <a:pPr marL="0" indent="0">
              <a:buNone/>
            </a:pPr>
            <a:r>
              <a:rPr lang="en-US" sz="1600" b="1" dirty="0">
                <a:solidFill>
                  <a:srgbClr val="E66C5C"/>
                </a:solidFill>
              </a:rPr>
              <a:t>SUPPORT</a:t>
            </a:r>
            <a:endParaRPr lang="en-US" sz="1600" dirty="0"/>
          </a:p>
        </p:txBody>
      </p:sp>
      <p:sp>
        <p:nvSpPr>
          <p:cNvPr id="19" name="Text 17"/>
          <p:cNvSpPr/>
          <p:nvPr/>
        </p:nvSpPr>
        <p:spPr>
          <a:xfrm>
            <a:off x="2011680" y="4133088"/>
            <a:ext cx="2240280" cy="246888"/>
          </a:xfrm>
          <a:prstGeom prst="rect">
            <a:avLst/>
          </a:prstGeom>
          <a:noFill/>
          <a:ln/>
        </p:spPr>
        <p:txBody>
          <a:bodyPr wrap="square" lIns="0" tIns="0" rIns="0" bIns="0" rtlCol="0" anchor="ctr"/>
          <a:lstStyle/>
          <a:p>
            <a:pPr marL="0" indent="0">
              <a:buNone/>
            </a:pPr>
            <a:r>
              <a:rPr lang="en-US" sz="1400" b="1" dirty="0">
                <a:solidFill>
                  <a:srgbClr val="1D3F6E"/>
                </a:solidFill>
              </a:rPr>
              <a:t>What happens after entry?</a:t>
            </a:r>
            <a:endParaRPr lang="en-US" sz="1400" dirty="0"/>
          </a:p>
        </p:txBody>
      </p:sp>
      <p:sp>
        <p:nvSpPr>
          <p:cNvPr id="20" name="Text 18"/>
          <p:cNvSpPr/>
          <p:nvPr/>
        </p:nvSpPr>
        <p:spPr>
          <a:xfrm>
            <a:off x="4251960" y="4096512"/>
            <a:ext cx="6858000" cy="384048"/>
          </a:xfrm>
          <a:prstGeom prst="rect">
            <a:avLst/>
          </a:prstGeom>
          <a:noFill/>
          <a:ln/>
        </p:spPr>
        <p:txBody>
          <a:bodyPr wrap="square" lIns="0" tIns="0" rIns="0" bIns="0" rtlCol="0" anchor="ctr">
            <a:normAutofit/>
          </a:bodyPr>
          <a:lstStyle/>
          <a:p>
            <a:pPr marL="0" indent="0">
              <a:buNone/>
            </a:pPr>
            <a:r>
              <a:rPr lang="en-US" sz="1400" dirty="0">
                <a:solidFill>
                  <a:srgbClr val="27364A"/>
                </a:solidFill>
              </a:rPr>
              <a:t>Mentoring, supervision, cohort supports, culturally responsive professional learning</a:t>
            </a:r>
            <a:endParaRPr lang="en-US" sz="1400" dirty="0"/>
          </a:p>
        </p:txBody>
      </p:sp>
      <p:sp>
        <p:nvSpPr>
          <p:cNvPr id="21" name="Shape 19">
            <a:extLst>
              <a:ext uri="{C183D7F6-B498-43B3-948B-1728B52AA6E4}">
                <adec:decorative xmlns:adec="http://schemas.microsoft.com/office/drawing/2017/decorative" val="1"/>
              </a:ext>
            </a:extLst>
          </p:cNvPr>
          <p:cNvSpPr/>
          <p:nvPr/>
        </p:nvSpPr>
        <p:spPr>
          <a:xfrm>
            <a:off x="621792" y="4910328"/>
            <a:ext cx="10972800" cy="749808"/>
          </a:xfrm>
          <a:prstGeom prst="roundRect">
            <a:avLst>
              <a:gd name="adj" fmla="val 4878"/>
            </a:avLst>
          </a:prstGeom>
          <a:solidFill>
            <a:srgbClr val="F1F8F3"/>
          </a:solidFill>
          <a:ln w="12700">
            <a:solidFill>
              <a:srgbClr val="DCE4E8"/>
            </a:solidFill>
            <a:prstDash val="solid"/>
          </a:ln>
        </p:spPr>
        <p:txBody>
          <a:bodyPr/>
          <a:lstStyle/>
          <a:p>
            <a:endParaRPr lang="en-US"/>
          </a:p>
        </p:txBody>
      </p:sp>
      <p:sp>
        <p:nvSpPr>
          <p:cNvPr id="22" name="Text 20"/>
          <p:cNvSpPr/>
          <p:nvPr/>
        </p:nvSpPr>
        <p:spPr>
          <a:xfrm>
            <a:off x="868680" y="5093208"/>
            <a:ext cx="1097280" cy="201168"/>
          </a:xfrm>
          <a:prstGeom prst="rect">
            <a:avLst/>
          </a:prstGeom>
          <a:noFill/>
          <a:ln/>
        </p:spPr>
        <p:txBody>
          <a:bodyPr wrap="square" lIns="0" tIns="0" rIns="0" bIns="0" rtlCol="0" anchor="ctr"/>
          <a:lstStyle/>
          <a:p>
            <a:pPr marL="0" indent="0">
              <a:buNone/>
            </a:pPr>
            <a:r>
              <a:rPr lang="en-US" sz="1200" b="1" dirty="0">
                <a:solidFill>
                  <a:srgbClr val="49B563"/>
                </a:solidFill>
              </a:rPr>
              <a:t>ADVANCEMENT</a:t>
            </a:r>
            <a:endParaRPr lang="en-US" sz="1200" dirty="0"/>
          </a:p>
        </p:txBody>
      </p:sp>
      <p:sp>
        <p:nvSpPr>
          <p:cNvPr id="23" name="Text 21"/>
          <p:cNvSpPr/>
          <p:nvPr/>
        </p:nvSpPr>
        <p:spPr>
          <a:xfrm>
            <a:off x="2011680" y="5074920"/>
            <a:ext cx="2240280" cy="246888"/>
          </a:xfrm>
          <a:prstGeom prst="rect">
            <a:avLst/>
          </a:prstGeom>
          <a:noFill/>
          <a:ln/>
        </p:spPr>
        <p:txBody>
          <a:bodyPr wrap="square" lIns="0" tIns="0" rIns="0" bIns="0" rtlCol="0" anchor="ctr"/>
          <a:lstStyle/>
          <a:p>
            <a:pPr marL="0" indent="0">
              <a:buNone/>
            </a:pPr>
            <a:r>
              <a:rPr lang="en-US" sz="1400" b="1" dirty="0">
                <a:solidFill>
                  <a:srgbClr val="1D3F6E"/>
                </a:solidFill>
              </a:rPr>
              <a:t>Can people grow?</a:t>
            </a:r>
            <a:endParaRPr lang="en-US" sz="1400" dirty="0"/>
          </a:p>
        </p:txBody>
      </p:sp>
      <p:sp>
        <p:nvSpPr>
          <p:cNvPr id="24" name="Text 22"/>
          <p:cNvSpPr/>
          <p:nvPr/>
        </p:nvSpPr>
        <p:spPr>
          <a:xfrm>
            <a:off x="4251960" y="5038344"/>
            <a:ext cx="6858000" cy="384048"/>
          </a:xfrm>
          <a:prstGeom prst="rect">
            <a:avLst/>
          </a:prstGeom>
          <a:noFill/>
          <a:ln/>
        </p:spPr>
        <p:txBody>
          <a:bodyPr wrap="square" lIns="0" tIns="0" rIns="0" bIns="0" rtlCol="0" anchor="ctr">
            <a:noAutofit/>
          </a:bodyPr>
          <a:lstStyle/>
          <a:p>
            <a:pPr marL="0" indent="0">
              <a:buNone/>
            </a:pPr>
            <a:r>
              <a:rPr lang="en-US" sz="1400" dirty="0">
                <a:solidFill>
                  <a:srgbClr val="27364A"/>
                </a:solidFill>
              </a:rPr>
              <a:t>Clear career ladders, leadership pathways, inclusive access to credentials and higher education</a:t>
            </a:r>
            <a:endParaRPr lang="en-US" sz="1400" dirty="0"/>
          </a:p>
        </p:txBody>
      </p:sp>
      <p:pic>
        <p:nvPicPr>
          <p:cNvPr id="26" name="Image 0" descr="ECTA logo"/>
          <p:cNvPicPr>
            <a:picLocks noChangeAspect="1"/>
          </p:cNvPicPr>
          <p:nvPr/>
        </p:nvPicPr>
        <p:blipFill>
          <a:blip r:embed="rId3"/>
          <a:stretch>
            <a:fillRect/>
          </a:stretch>
        </p:blipFill>
        <p:spPr>
          <a:xfrm>
            <a:off x="392951" y="6437376"/>
            <a:ext cx="924025" cy="137160"/>
          </a:xfrm>
          <a:prstGeom prst="rect">
            <a:avLst/>
          </a:prstGeom>
        </p:spPr>
      </p:pic>
      <p:sp>
        <p:nvSpPr>
          <p:cNvPr id="25" name="Text 23"/>
          <p:cNvSpPr/>
          <p:nvPr/>
        </p:nvSpPr>
        <p:spPr>
          <a:xfrm>
            <a:off x="11503152" y="6473952"/>
            <a:ext cx="320040" cy="164592"/>
          </a:xfrm>
          <a:prstGeom prst="rect">
            <a:avLst/>
          </a:prstGeom>
          <a:noFill/>
          <a:ln/>
        </p:spPr>
        <p:txBody>
          <a:bodyPr wrap="square" lIns="0" tIns="0" rIns="0" bIns="0" rtlCol="0" anchor="ctr"/>
          <a:lstStyle/>
          <a:p>
            <a:pPr marL="0" indent="0" algn="r">
              <a:buNone/>
            </a:pPr>
            <a:r>
              <a:rPr lang="en-US" sz="750" dirty="0">
                <a:solidFill>
                  <a:srgbClr val="AAB3BA"/>
                </a:solidFill>
              </a:rPr>
              <a:t>36</a:t>
            </a:r>
            <a:endParaRPr lang="en-US" sz="75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a:effectLst/>
      </p:bgPr>
    </p:bg>
    <p:spTree>
      <p:nvGrpSpPr>
        <p:cNvPr id="1" name=""/>
        <p:cNvGrpSpPr/>
        <p:nvPr/>
      </p:nvGrpSpPr>
      <p:grpSpPr>
        <a:xfrm>
          <a:off x="0" y="0"/>
          <a:ext cx="0" cy="0"/>
          <a:chOff x="0" y="0"/>
          <a:chExt cx="0" cy="0"/>
        </a:xfrm>
      </p:grpSpPr>
      <p:sp>
        <p:nvSpPr>
          <p:cNvPr id="3" name="Text 1"/>
          <p:cNvSpPr>
            <a:spLocks noGrp="1"/>
          </p:cNvSpPr>
          <p:nvPr>
            <p:ph type="title" idx="4294967295"/>
          </p:nvPr>
        </p:nvSpPr>
        <p:spPr>
          <a:xfrm>
            <a:off x="402336" y="256032"/>
            <a:ext cx="10881360" cy="384048"/>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D3F6E"/>
                </a:solidFill>
                <a:effectLst/>
                <a:uLnTx/>
                <a:uFillTx/>
                <a:latin typeface="Aptos Display" pitchFamily="34" charset="0"/>
                <a:ea typeface="Aptos Display" pitchFamily="34" charset="-122"/>
                <a:cs typeface="Aptos Display" pitchFamily="34" charset="-120"/>
              </a:rPr>
              <a:t>Run every attraction strategy through this five-question screen</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2" name="Text 0"/>
          <p:cNvSpPr/>
          <p:nvPr/>
        </p:nvSpPr>
        <p:spPr>
          <a:xfrm>
            <a:off x="411480" y="73152"/>
            <a:ext cx="3840480" cy="164592"/>
          </a:xfrm>
          <a:prstGeom prst="rect">
            <a:avLst/>
          </a:prstGeom>
          <a:noFill/>
          <a:ln/>
        </p:spPr>
        <p:txBody>
          <a:bodyPr wrap="square" lIns="0" tIns="0" rIns="0" bIns="0" rtlCol="0" anchor="ctr"/>
          <a:lstStyle/>
          <a:p>
            <a:pPr marL="0" indent="0">
              <a:buNone/>
            </a:pPr>
            <a:r>
              <a:rPr lang="en-US" sz="800" b="1" dirty="0">
                <a:solidFill>
                  <a:srgbClr val="1C9A99"/>
                </a:solidFill>
              </a:rPr>
              <a:t>Accessibility  SCREEN</a:t>
            </a:r>
            <a:endParaRPr lang="en-US" sz="800" dirty="0"/>
          </a:p>
        </p:txBody>
      </p:sp>
      <p:sp>
        <p:nvSpPr>
          <p:cNvPr id="4" name="Shape 2">
            <a:extLst>
              <a:ext uri="{C183D7F6-B498-43B3-948B-1728B52AA6E4}">
                <adec:decorative xmlns:adec="http://schemas.microsoft.com/office/drawing/2017/decorative" val="1"/>
              </a:ext>
            </a:extLst>
          </p:cNvPr>
          <p:cNvSpPr/>
          <p:nvPr/>
        </p:nvSpPr>
        <p:spPr>
          <a:xfrm>
            <a:off x="658368" y="1371600"/>
            <a:ext cx="3246120" cy="1828800"/>
          </a:xfrm>
          <a:prstGeom prst="roundRect">
            <a:avLst>
              <a:gd name="adj" fmla="val 3500"/>
            </a:avLst>
          </a:prstGeom>
          <a:solidFill>
            <a:srgbClr val="FAFBFC"/>
          </a:solidFill>
          <a:ln w="10160">
            <a:solidFill>
              <a:srgbClr val="DCE4E8"/>
            </a:solidFill>
            <a:prstDash val="solid"/>
          </a:ln>
        </p:spPr>
        <p:txBody>
          <a:bodyPr/>
          <a:lstStyle/>
          <a:p>
            <a:endParaRPr lang="en-US"/>
          </a:p>
        </p:txBody>
      </p:sp>
      <p:sp>
        <p:nvSpPr>
          <p:cNvPr id="5" name="Shape 3">
            <a:extLst>
              <a:ext uri="{C183D7F6-B498-43B3-948B-1728B52AA6E4}">
                <adec:decorative xmlns:adec="http://schemas.microsoft.com/office/drawing/2017/decorative" val="1"/>
              </a:ext>
            </a:extLst>
          </p:cNvPr>
          <p:cNvSpPr/>
          <p:nvPr/>
        </p:nvSpPr>
        <p:spPr>
          <a:xfrm>
            <a:off x="658368" y="1371600"/>
            <a:ext cx="54864" cy="1828800"/>
          </a:xfrm>
          <a:prstGeom prst="rect">
            <a:avLst/>
          </a:prstGeom>
          <a:solidFill>
            <a:srgbClr val="49B563"/>
          </a:solidFill>
          <a:ln w="12700">
            <a:solidFill>
              <a:srgbClr val="49B563"/>
            </a:solidFill>
            <a:prstDash val="solid"/>
          </a:ln>
        </p:spPr>
        <p:txBody>
          <a:bodyPr/>
          <a:lstStyle/>
          <a:p>
            <a:endParaRPr lang="en-US"/>
          </a:p>
        </p:txBody>
      </p:sp>
      <p:sp>
        <p:nvSpPr>
          <p:cNvPr id="6" name="Text 4"/>
          <p:cNvSpPr/>
          <p:nvPr/>
        </p:nvSpPr>
        <p:spPr>
          <a:xfrm>
            <a:off x="822960" y="1517904"/>
            <a:ext cx="2926080" cy="256032"/>
          </a:xfrm>
          <a:prstGeom prst="rect">
            <a:avLst/>
          </a:prstGeom>
          <a:noFill/>
          <a:ln/>
        </p:spPr>
        <p:txBody>
          <a:bodyPr wrap="square" lIns="0" tIns="0" rIns="0" bIns="0" rtlCol="0" anchor="ctr">
            <a:normAutofit/>
          </a:bodyPr>
          <a:lstStyle/>
          <a:p>
            <a:pPr marL="0" indent="0">
              <a:buNone/>
            </a:pPr>
            <a:r>
              <a:rPr lang="en-US" sz="1600" b="1" dirty="0">
                <a:solidFill>
                  <a:srgbClr val="1D3F6E"/>
                </a:solidFill>
              </a:rPr>
              <a:t>1  Who benefits?</a:t>
            </a:r>
            <a:endParaRPr lang="en-US" sz="1600" dirty="0"/>
          </a:p>
        </p:txBody>
      </p:sp>
      <p:sp>
        <p:nvSpPr>
          <p:cNvPr id="8" name="Shape 6">
            <a:extLst>
              <a:ext uri="{C183D7F6-B498-43B3-948B-1728B52AA6E4}">
                <adec:decorative xmlns:adec="http://schemas.microsoft.com/office/drawing/2017/decorative" val="1"/>
              </a:ext>
            </a:extLst>
          </p:cNvPr>
          <p:cNvSpPr/>
          <p:nvPr/>
        </p:nvSpPr>
        <p:spPr>
          <a:xfrm>
            <a:off x="4407408" y="1371600"/>
            <a:ext cx="3246120" cy="1828800"/>
          </a:xfrm>
          <a:prstGeom prst="roundRect">
            <a:avLst>
              <a:gd name="adj" fmla="val 3500"/>
            </a:avLst>
          </a:prstGeom>
          <a:solidFill>
            <a:srgbClr val="FAFBFC"/>
          </a:solidFill>
          <a:ln w="10160">
            <a:solidFill>
              <a:srgbClr val="DCE4E8"/>
            </a:solidFill>
            <a:prstDash val="solid"/>
          </a:ln>
        </p:spPr>
        <p:txBody>
          <a:bodyPr/>
          <a:lstStyle/>
          <a:p>
            <a:endParaRPr lang="en-US"/>
          </a:p>
        </p:txBody>
      </p:sp>
      <p:sp>
        <p:nvSpPr>
          <p:cNvPr id="9" name="Shape 7">
            <a:extLst>
              <a:ext uri="{C183D7F6-B498-43B3-948B-1728B52AA6E4}">
                <adec:decorative xmlns:adec="http://schemas.microsoft.com/office/drawing/2017/decorative" val="1"/>
              </a:ext>
            </a:extLst>
          </p:cNvPr>
          <p:cNvSpPr/>
          <p:nvPr/>
        </p:nvSpPr>
        <p:spPr>
          <a:xfrm>
            <a:off x="4407408" y="1371600"/>
            <a:ext cx="54864" cy="1828800"/>
          </a:xfrm>
          <a:prstGeom prst="rect">
            <a:avLst/>
          </a:prstGeom>
          <a:solidFill>
            <a:srgbClr val="1C9A99"/>
          </a:solidFill>
          <a:ln w="12700">
            <a:solidFill>
              <a:srgbClr val="1C9A99"/>
            </a:solidFill>
            <a:prstDash val="solid"/>
          </a:ln>
        </p:spPr>
        <p:txBody>
          <a:bodyPr/>
          <a:lstStyle/>
          <a:p>
            <a:endParaRPr lang="en-US"/>
          </a:p>
        </p:txBody>
      </p:sp>
      <p:sp>
        <p:nvSpPr>
          <p:cNvPr id="10" name="Text 8"/>
          <p:cNvSpPr/>
          <p:nvPr/>
        </p:nvSpPr>
        <p:spPr>
          <a:xfrm>
            <a:off x="4572000" y="1517904"/>
            <a:ext cx="2926080" cy="256032"/>
          </a:xfrm>
          <a:prstGeom prst="rect">
            <a:avLst/>
          </a:prstGeom>
          <a:noFill/>
          <a:ln/>
        </p:spPr>
        <p:txBody>
          <a:bodyPr wrap="square" lIns="0" tIns="0" rIns="0" bIns="0" rtlCol="0" anchor="ctr">
            <a:normAutofit/>
          </a:bodyPr>
          <a:lstStyle/>
          <a:p>
            <a:pPr marL="0" indent="0">
              <a:buNone/>
            </a:pPr>
            <a:r>
              <a:rPr lang="en-US" sz="1600" b="1" dirty="0">
                <a:solidFill>
                  <a:srgbClr val="1D3F6E"/>
                </a:solidFill>
              </a:rPr>
              <a:t>2  Who is missing?</a:t>
            </a:r>
            <a:endParaRPr lang="en-US" sz="1600" dirty="0"/>
          </a:p>
        </p:txBody>
      </p:sp>
      <p:sp>
        <p:nvSpPr>
          <p:cNvPr id="12" name="Shape 10">
            <a:extLst>
              <a:ext uri="{C183D7F6-B498-43B3-948B-1728B52AA6E4}">
                <adec:decorative xmlns:adec="http://schemas.microsoft.com/office/drawing/2017/decorative" val="1"/>
              </a:ext>
            </a:extLst>
          </p:cNvPr>
          <p:cNvSpPr/>
          <p:nvPr/>
        </p:nvSpPr>
        <p:spPr>
          <a:xfrm>
            <a:off x="8156448" y="1371600"/>
            <a:ext cx="3246120" cy="1828800"/>
          </a:xfrm>
          <a:prstGeom prst="roundRect">
            <a:avLst>
              <a:gd name="adj" fmla="val 3500"/>
            </a:avLst>
          </a:prstGeom>
          <a:solidFill>
            <a:srgbClr val="FAFBFC"/>
          </a:solidFill>
          <a:ln w="10160">
            <a:solidFill>
              <a:srgbClr val="DCE4E8"/>
            </a:solidFill>
            <a:prstDash val="solid"/>
          </a:ln>
        </p:spPr>
        <p:txBody>
          <a:bodyPr/>
          <a:lstStyle/>
          <a:p>
            <a:endParaRPr lang="en-US"/>
          </a:p>
        </p:txBody>
      </p:sp>
      <p:sp>
        <p:nvSpPr>
          <p:cNvPr id="13" name="Shape 11">
            <a:extLst>
              <a:ext uri="{C183D7F6-B498-43B3-948B-1728B52AA6E4}">
                <adec:decorative xmlns:adec="http://schemas.microsoft.com/office/drawing/2017/decorative" val="1"/>
              </a:ext>
            </a:extLst>
          </p:cNvPr>
          <p:cNvSpPr/>
          <p:nvPr/>
        </p:nvSpPr>
        <p:spPr>
          <a:xfrm>
            <a:off x="8156448" y="1371600"/>
            <a:ext cx="54864" cy="1828800"/>
          </a:xfrm>
          <a:prstGeom prst="rect">
            <a:avLst/>
          </a:prstGeom>
          <a:solidFill>
            <a:srgbClr val="F4A340"/>
          </a:solidFill>
          <a:ln w="12700">
            <a:solidFill>
              <a:srgbClr val="F4A340"/>
            </a:solidFill>
            <a:prstDash val="solid"/>
          </a:ln>
        </p:spPr>
        <p:txBody>
          <a:bodyPr/>
          <a:lstStyle/>
          <a:p>
            <a:endParaRPr lang="en-US"/>
          </a:p>
        </p:txBody>
      </p:sp>
      <p:sp>
        <p:nvSpPr>
          <p:cNvPr id="14" name="Text 12"/>
          <p:cNvSpPr/>
          <p:nvPr/>
        </p:nvSpPr>
        <p:spPr>
          <a:xfrm>
            <a:off x="8321040" y="1517904"/>
            <a:ext cx="2926080" cy="442976"/>
          </a:xfrm>
          <a:prstGeom prst="rect">
            <a:avLst/>
          </a:prstGeom>
          <a:noFill/>
          <a:ln/>
        </p:spPr>
        <p:txBody>
          <a:bodyPr wrap="square" lIns="0" tIns="0" rIns="0" bIns="0" rtlCol="0" anchor="ctr">
            <a:normAutofit fontScale="92500" lnSpcReduction="10000"/>
          </a:bodyPr>
          <a:lstStyle/>
          <a:p>
            <a:pPr marL="0" indent="0">
              <a:buNone/>
            </a:pPr>
            <a:r>
              <a:rPr lang="en-US" sz="1600" b="1" dirty="0">
                <a:solidFill>
                  <a:srgbClr val="1D3F6E"/>
                </a:solidFill>
              </a:rPr>
              <a:t>3  What does it cost to participate?</a:t>
            </a:r>
            <a:endParaRPr lang="en-US" sz="1600" dirty="0"/>
          </a:p>
        </p:txBody>
      </p:sp>
      <p:sp>
        <p:nvSpPr>
          <p:cNvPr id="7" name="Text 5"/>
          <p:cNvSpPr/>
          <p:nvPr/>
        </p:nvSpPr>
        <p:spPr>
          <a:xfrm>
            <a:off x="822960" y="1874520"/>
            <a:ext cx="2926080" cy="1207008"/>
          </a:xfrm>
          <a:prstGeom prst="rect">
            <a:avLst/>
          </a:prstGeom>
          <a:noFill/>
          <a:ln/>
        </p:spPr>
        <p:txBody>
          <a:bodyPr wrap="square" lIns="254" tIns="254" rIns="254" bIns="254" rtlCol="0" anchor="t">
            <a:normAutofit/>
          </a:bodyPr>
          <a:lstStyle/>
          <a:p>
            <a:pPr marL="0" indent="0">
              <a:buNone/>
            </a:pPr>
            <a:r>
              <a:rPr lang="en-US" sz="1400" dirty="0">
                <a:solidFill>
                  <a:srgbClr val="27364A"/>
                </a:solidFill>
              </a:rPr>
              <a:t>Which groups are most likely to access and gain from the strategy?</a:t>
            </a:r>
            <a:endParaRPr lang="en-US" sz="1400" dirty="0"/>
          </a:p>
        </p:txBody>
      </p:sp>
      <p:sp>
        <p:nvSpPr>
          <p:cNvPr id="11" name="Text 9"/>
          <p:cNvSpPr/>
          <p:nvPr/>
        </p:nvSpPr>
        <p:spPr>
          <a:xfrm>
            <a:off x="4572000" y="1874520"/>
            <a:ext cx="2926080" cy="1207008"/>
          </a:xfrm>
          <a:prstGeom prst="rect">
            <a:avLst/>
          </a:prstGeom>
          <a:noFill/>
          <a:ln/>
        </p:spPr>
        <p:txBody>
          <a:bodyPr wrap="square" lIns="254" tIns="254" rIns="254" bIns="254" rtlCol="0" anchor="t">
            <a:normAutofit/>
          </a:bodyPr>
          <a:lstStyle/>
          <a:p>
            <a:pPr marL="0" indent="0">
              <a:buNone/>
            </a:pPr>
            <a:r>
              <a:rPr lang="en-US" sz="1400" dirty="0">
                <a:solidFill>
                  <a:srgbClr val="27364A"/>
                </a:solidFill>
              </a:rPr>
              <a:t>Whose barriers are not addressed—or may be made worse?</a:t>
            </a:r>
            <a:endParaRPr lang="en-US" sz="1400" dirty="0"/>
          </a:p>
        </p:txBody>
      </p:sp>
      <p:sp>
        <p:nvSpPr>
          <p:cNvPr id="15" name="Text 13"/>
          <p:cNvSpPr/>
          <p:nvPr/>
        </p:nvSpPr>
        <p:spPr>
          <a:xfrm>
            <a:off x="8321040" y="1977136"/>
            <a:ext cx="2926080" cy="1207008"/>
          </a:xfrm>
          <a:prstGeom prst="rect">
            <a:avLst/>
          </a:prstGeom>
          <a:noFill/>
          <a:ln/>
        </p:spPr>
        <p:txBody>
          <a:bodyPr wrap="square" lIns="254" tIns="254" rIns="254" bIns="254" rtlCol="0" anchor="t">
            <a:normAutofit/>
          </a:bodyPr>
          <a:lstStyle/>
          <a:p>
            <a:pPr marL="0" indent="0">
              <a:buNone/>
            </a:pPr>
            <a:r>
              <a:rPr lang="en-US" sz="1400" dirty="0">
                <a:solidFill>
                  <a:srgbClr val="27364A"/>
                </a:solidFill>
              </a:rPr>
              <a:t>Money, time, transportation, technology, paperwork, unpaid labor?</a:t>
            </a:r>
            <a:endParaRPr lang="en-US" sz="1400" dirty="0"/>
          </a:p>
        </p:txBody>
      </p:sp>
      <p:sp>
        <p:nvSpPr>
          <p:cNvPr id="16" name="Shape 14">
            <a:extLst>
              <a:ext uri="{C183D7F6-B498-43B3-948B-1728B52AA6E4}">
                <adec:decorative xmlns:adec="http://schemas.microsoft.com/office/drawing/2017/decorative" val="1"/>
              </a:ext>
            </a:extLst>
          </p:cNvPr>
          <p:cNvSpPr/>
          <p:nvPr/>
        </p:nvSpPr>
        <p:spPr>
          <a:xfrm>
            <a:off x="658368" y="3611880"/>
            <a:ext cx="3246120" cy="1828800"/>
          </a:xfrm>
          <a:prstGeom prst="roundRect">
            <a:avLst>
              <a:gd name="adj" fmla="val 3500"/>
            </a:avLst>
          </a:prstGeom>
          <a:solidFill>
            <a:srgbClr val="F4F8FA"/>
          </a:solidFill>
          <a:ln w="10160">
            <a:solidFill>
              <a:srgbClr val="DCE4E8"/>
            </a:solidFill>
            <a:prstDash val="solid"/>
          </a:ln>
        </p:spPr>
        <p:txBody>
          <a:bodyPr/>
          <a:lstStyle/>
          <a:p>
            <a:endParaRPr lang="en-US"/>
          </a:p>
        </p:txBody>
      </p:sp>
      <p:sp>
        <p:nvSpPr>
          <p:cNvPr id="17" name="Shape 15">
            <a:extLst>
              <a:ext uri="{C183D7F6-B498-43B3-948B-1728B52AA6E4}">
                <adec:decorative xmlns:adec="http://schemas.microsoft.com/office/drawing/2017/decorative" val="1"/>
              </a:ext>
            </a:extLst>
          </p:cNvPr>
          <p:cNvSpPr/>
          <p:nvPr/>
        </p:nvSpPr>
        <p:spPr>
          <a:xfrm>
            <a:off x="658368" y="3611880"/>
            <a:ext cx="54864" cy="1828800"/>
          </a:xfrm>
          <a:prstGeom prst="rect">
            <a:avLst/>
          </a:prstGeom>
          <a:solidFill>
            <a:srgbClr val="E66C5C"/>
          </a:solidFill>
          <a:ln w="12700">
            <a:solidFill>
              <a:srgbClr val="E66C5C"/>
            </a:solidFill>
            <a:prstDash val="solid"/>
          </a:ln>
        </p:spPr>
        <p:txBody>
          <a:bodyPr/>
          <a:lstStyle/>
          <a:p>
            <a:endParaRPr lang="en-US"/>
          </a:p>
        </p:txBody>
      </p:sp>
      <p:sp>
        <p:nvSpPr>
          <p:cNvPr id="18" name="Text 16"/>
          <p:cNvSpPr/>
          <p:nvPr/>
        </p:nvSpPr>
        <p:spPr>
          <a:xfrm>
            <a:off x="822960" y="3758184"/>
            <a:ext cx="2926080" cy="256032"/>
          </a:xfrm>
          <a:prstGeom prst="rect">
            <a:avLst/>
          </a:prstGeom>
          <a:noFill/>
          <a:ln/>
        </p:spPr>
        <p:txBody>
          <a:bodyPr wrap="square" lIns="0" tIns="0" rIns="0" bIns="0" rtlCol="0" anchor="ctr">
            <a:noAutofit/>
          </a:bodyPr>
          <a:lstStyle/>
          <a:p>
            <a:pPr marL="0" indent="0">
              <a:buNone/>
            </a:pPr>
            <a:r>
              <a:rPr lang="en-US" sz="1600" b="1" dirty="0">
                <a:solidFill>
                  <a:srgbClr val="1D3F6E"/>
                </a:solidFill>
              </a:rPr>
              <a:t>4  Whose voice shaped the design?</a:t>
            </a:r>
            <a:endParaRPr lang="en-US" sz="1600" dirty="0"/>
          </a:p>
        </p:txBody>
      </p:sp>
      <p:sp>
        <p:nvSpPr>
          <p:cNvPr id="20" name="Shape 18">
            <a:extLst>
              <a:ext uri="{C183D7F6-B498-43B3-948B-1728B52AA6E4}">
                <adec:decorative xmlns:adec="http://schemas.microsoft.com/office/drawing/2017/decorative" val="1"/>
              </a:ext>
            </a:extLst>
          </p:cNvPr>
          <p:cNvSpPr/>
          <p:nvPr/>
        </p:nvSpPr>
        <p:spPr>
          <a:xfrm>
            <a:off x="4407408" y="3611880"/>
            <a:ext cx="3246120" cy="1828800"/>
          </a:xfrm>
          <a:prstGeom prst="roundRect">
            <a:avLst>
              <a:gd name="adj" fmla="val 3500"/>
            </a:avLst>
          </a:prstGeom>
          <a:solidFill>
            <a:srgbClr val="F4F8FA"/>
          </a:solidFill>
          <a:ln w="10160">
            <a:solidFill>
              <a:srgbClr val="DCE4E8"/>
            </a:solidFill>
            <a:prstDash val="solid"/>
          </a:ln>
        </p:spPr>
        <p:txBody>
          <a:bodyPr/>
          <a:lstStyle/>
          <a:p>
            <a:endParaRPr lang="en-US"/>
          </a:p>
        </p:txBody>
      </p:sp>
      <p:sp>
        <p:nvSpPr>
          <p:cNvPr id="21" name="Shape 19">
            <a:extLst>
              <a:ext uri="{C183D7F6-B498-43B3-948B-1728B52AA6E4}">
                <adec:decorative xmlns:adec="http://schemas.microsoft.com/office/drawing/2017/decorative" val="1"/>
              </a:ext>
            </a:extLst>
          </p:cNvPr>
          <p:cNvSpPr/>
          <p:nvPr/>
        </p:nvSpPr>
        <p:spPr>
          <a:xfrm>
            <a:off x="4407408" y="3611880"/>
            <a:ext cx="54864" cy="1828800"/>
          </a:xfrm>
          <a:prstGeom prst="rect">
            <a:avLst/>
          </a:prstGeom>
          <a:solidFill>
            <a:srgbClr val="2669A8"/>
          </a:solidFill>
          <a:ln w="12700">
            <a:solidFill>
              <a:srgbClr val="2669A8"/>
            </a:solidFill>
            <a:prstDash val="solid"/>
          </a:ln>
        </p:spPr>
        <p:txBody>
          <a:bodyPr/>
          <a:lstStyle/>
          <a:p>
            <a:endParaRPr lang="en-US"/>
          </a:p>
        </p:txBody>
      </p:sp>
      <p:sp>
        <p:nvSpPr>
          <p:cNvPr id="22" name="Text 20"/>
          <p:cNvSpPr/>
          <p:nvPr/>
        </p:nvSpPr>
        <p:spPr>
          <a:xfrm>
            <a:off x="4572000" y="3758184"/>
            <a:ext cx="2926080" cy="256032"/>
          </a:xfrm>
          <a:prstGeom prst="rect">
            <a:avLst/>
          </a:prstGeom>
          <a:noFill/>
          <a:ln/>
        </p:spPr>
        <p:txBody>
          <a:bodyPr wrap="square" lIns="0" tIns="0" rIns="0" bIns="0" rtlCol="0" anchor="ctr">
            <a:normAutofit/>
          </a:bodyPr>
          <a:lstStyle/>
          <a:p>
            <a:pPr marL="0" indent="0">
              <a:buNone/>
            </a:pPr>
            <a:r>
              <a:rPr lang="en-US" sz="1600" b="1" dirty="0">
                <a:solidFill>
                  <a:srgbClr val="1D3F6E"/>
                </a:solidFill>
              </a:rPr>
              <a:t>5  How will we know?</a:t>
            </a:r>
            <a:endParaRPr lang="en-US" sz="1600" dirty="0"/>
          </a:p>
        </p:txBody>
      </p:sp>
      <p:sp>
        <p:nvSpPr>
          <p:cNvPr id="19" name="Text 17"/>
          <p:cNvSpPr/>
          <p:nvPr/>
        </p:nvSpPr>
        <p:spPr>
          <a:xfrm>
            <a:off x="822960" y="4256024"/>
            <a:ext cx="2926080" cy="1207008"/>
          </a:xfrm>
          <a:prstGeom prst="rect">
            <a:avLst/>
          </a:prstGeom>
          <a:noFill/>
          <a:ln/>
        </p:spPr>
        <p:txBody>
          <a:bodyPr wrap="square" lIns="254" tIns="254" rIns="254" bIns="254" rtlCol="0" anchor="t">
            <a:normAutofit/>
          </a:bodyPr>
          <a:lstStyle/>
          <a:p>
            <a:pPr marL="0" indent="0">
              <a:buNone/>
            </a:pPr>
            <a:r>
              <a:rPr lang="en-US" sz="1400" dirty="0">
                <a:solidFill>
                  <a:srgbClr val="27364A"/>
                </a:solidFill>
              </a:rPr>
              <a:t>Were practitioners, families, candidates, and communities involved?</a:t>
            </a:r>
            <a:endParaRPr lang="en-US" sz="1400" dirty="0"/>
          </a:p>
        </p:txBody>
      </p:sp>
      <p:sp>
        <p:nvSpPr>
          <p:cNvPr id="23" name="Text 21"/>
          <p:cNvSpPr/>
          <p:nvPr/>
        </p:nvSpPr>
        <p:spPr>
          <a:xfrm>
            <a:off x="4572000" y="4114800"/>
            <a:ext cx="2926080" cy="1207008"/>
          </a:xfrm>
          <a:prstGeom prst="rect">
            <a:avLst/>
          </a:prstGeom>
          <a:noFill/>
          <a:ln/>
        </p:spPr>
        <p:txBody>
          <a:bodyPr wrap="square" lIns="254" tIns="254" rIns="254" bIns="254" rtlCol="0" anchor="t">
            <a:normAutofit/>
          </a:bodyPr>
          <a:lstStyle/>
          <a:p>
            <a:pPr marL="0" indent="0">
              <a:buNone/>
            </a:pPr>
            <a:r>
              <a:rPr lang="en-US" sz="1400" dirty="0">
                <a:solidFill>
                  <a:srgbClr val="27364A"/>
                </a:solidFill>
              </a:rPr>
              <a:t>Can outcomes be disaggregated by a variety of relevant factors (e.g., geography, role)?</a:t>
            </a:r>
            <a:endParaRPr lang="en-US" sz="1400" dirty="0"/>
          </a:p>
        </p:txBody>
      </p:sp>
      <p:pic>
        <p:nvPicPr>
          <p:cNvPr id="25" name="Image 0" descr="ECTA logo"/>
          <p:cNvPicPr>
            <a:picLocks noChangeAspect="1"/>
          </p:cNvPicPr>
          <p:nvPr/>
        </p:nvPicPr>
        <p:blipFill>
          <a:blip r:embed="rId3"/>
          <a:stretch>
            <a:fillRect/>
          </a:stretch>
        </p:blipFill>
        <p:spPr>
          <a:xfrm>
            <a:off x="392951" y="6437376"/>
            <a:ext cx="924025" cy="137160"/>
          </a:xfrm>
          <a:prstGeom prst="rect">
            <a:avLst/>
          </a:prstGeom>
        </p:spPr>
      </p:pic>
      <p:sp>
        <p:nvSpPr>
          <p:cNvPr id="24" name="Text 22"/>
          <p:cNvSpPr/>
          <p:nvPr/>
        </p:nvSpPr>
        <p:spPr>
          <a:xfrm>
            <a:off x="11503152" y="6473952"/>
            <a:ext cx="320040" cy="164592"/>
          </a:xfrm>
          <a:prstGeom prst="rect">
            <a:avLst/>
          </a:prstGeom>
          <a:noFill/>
          <a:ln/>
        </p:spPr>
        <p:txBody>
          <a:bodyPr wrap="square" lIns="0" tIns="0" rIns="0" bIns="0" rtlCol="0" anchor="ctr"/>
          <a:lstStyle/>
          <a:p>
            <a:pPr marL="0" indent="0" algn="r">
              <a:buNone/>
            </a:pPr>
            <a:r>
              <a:rPr lang="en-US" sz="750">
                <a:solidFill>
                  <a:srgbClr val="AAB3BA"/>
                </a:solidFill>
              </a:rPr>
              <a:t>38</a:t>
            </a:r>
            <a:endParaRPr lang="en-US" sz="75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a:effectLst/>
      </p:bgPr>
    </p:bg>
    <p:spTree>
      <p:nvGrpSpPr>
        <p:cNvPr id="1" name=""/>
        <p:cNvGrpSpPr/>
        <p:nvPr/>
      </p:nvGrpSpPr>
      <p:grpSpPr>
        <a:xfrm>
          <a:off x="0" y="0"/>
          <a:ext cx="0" cy="0"/>
          <a:chOff x="0" y="0"/>
          <a:chExt cx="0" cy="0"/>
        </a:xfrm>
      </p:grpSpPr>
      <p:sp>
        <p:nvSpPr>
          <p:cNvPr id="4" name="Text 2"/>
          <p:cNvSpPr>
            <a:spLocks noGrp="1"/>
          </p:cNvSpPr>
          <p:nvPr>
            <p:ph type="title" idx="4294967295"/>
          </p:nvPr>
        </p:nvSpPr>
        <p:spPr>
          <a:xfrm>
            <a:off x="420624" y="677672"/>
            <a:ext cx="10881360" cy="32004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a:bodyPr>
          <a:lstStyle/>
          <a:p>
            <a:pPr marL="180000" marR="0" lvl="0" indent="-180000" algn="l" defTabSz="914400" rtl="0" eaLnBrk="1" fontAlgn="auto" latinLnBrk="0" hangingPunct="1">
              <a:lnSpc>
                <a:spcPct val="110000"/>
              </a:lnSpc>
              <a:spcBef>
                <a:spcPts val="900"/>
              </a:spcBef>
              <a:spcAft>
                <a:spcPts val="0"/>
              </a:spcAft>
              <a:buClrTx/>
              <a:buSzTx/>
              <a:buFontTx/>
              <a:buNone/>
              <a:tabLst/>
              <a:defRPr/>
            </a:pPr>
            <a:r>
              <a:rPr kumimoji="0" lang="en-US" sz="1800" b="0" i="0" u="none" strike="noStrike" kern="1200" cap="none" spc="0" normalizeH="0" baseline="0" noProof="0" dirty="0">
                <a:ln>
                  <a:noFill/>
                </a:ln>
                <a:solidFill>
                  <a:srgbClr val="5E6B78"/>
                </a:solidFill>
                <a:effectLst/>
                <a:uLnTx/>
                <a:uFillTx/>
                <a:latin typeface="+mn-lt"/>
                <a:ea typeface="+mn-ea"/>
                <a:cs typeface="+mn-cs"/>
              </a:rPr>
              <a:t>Small groups join a presenter for a more in-depth Q&amp;A and discussion on the shared strategy.</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2" name="Text 0"/>
          <p:cNvSpPr/>
          <p:nvPr/>
        </p:nvSpPr>
        <p:spPr>
          <a:xfrm>
            <a:off x="411480" y="73152"/>
            <a:ext cx="3840480" cy="164592"/>
          </a:xfrm>
          <a:prstGeom prst="rect">
            <a:avLst/>
          </a:prstGeom>
          <a:noFill/>
          <a:ln/>
        </p:spPr>
        <p:txBody>
          <a:bodyPr wrap="square" lIns="0" tIns="0" rIns="0" bIns="0" rtlCol="0" anchor="ctr"/>
          <a:lstStyle/>
          <a:p>
            <a:pPr marL="180000" indent="-180000">
              <a:lnSpc>
                <a:spcPct val="110000"/>
              </a:lnSpc>
              <a:spcBef>
                <a:spcPts val="900"/>
              </a:spcBef>
              <a:buNone/>
            </a:pPr>
            <a:r>
              <a:rPr lang="en-US" sz="800" b="1">
                <a:solidFill>
                  <a:srgbClr val="1C9A99"/>
                </a:solidFill>
              </a:rPr>
              <a:t>BREAKOUT SESSION</a:t>
            </a:r>
            <a:endParaRPr lang="en-US" sz="800"/>
          </a:p>
        </p:txBody>
      </p:sp>
      <p:sp>
        <p:nvSpPr>
          <p:cNvPr id="3" name="Text 1"/>
          <p:cNvSpPr/>
          <p:nvPr/>
        </p:nvSpPr>
        <p:spPr>
          <a:xfrm>
            <a:off x="402336" y="256032"/>
            <a:ext cx="10881360" cy="384048"/>
          </a:xfrm>
          <a:prstGeom prst="rect">
            <a:avLst/>
          </a:prstGeom>
          <a:noFill/>
          <a:ln/>
        </p:spPr>
        <p:txBody>
          <a:bodyPr wrap="square" lIns="0" tIns="0" rIns="0" bIns="0" rtlCol="0" anchor="ctr">
            <a:normAutofit fontScale="92500" lnSpcReduction="10000"/>
          </a:bodyPr>
          <a:lstStyle/>
          <a:p>
            <a:pPr marL="180000" indent="-180000">
              <a:lnSpc>
                <a:spcPct val="110000"/>
              </a:lnSpc>
              <a:spcBef>
                <a:spcPts val="900"/>
              </a:spcBef>
              <a:buNone/>
            </a:pPr>
            <a:r>
              <a:rPr lang="en-US" sz="2600" b="1">
                <a:solidFill>
                  <a:srgbClr val="1D3F6E"/>
                </a:solidFill>
                <a:latin typeface="Aptos Display" pitchFamily="34" charset="0"/>
                <a:ea typeface="Aptos Display" pitchFamily="34" charset="-122"/>
                <a:cs typeface="Aptos Display" pitchFamily="34" charset="-120"/>
              </a:rPr>
              <a:t>20-minute breakout with the presenters</a:t>
            </a:r>
            <a:endParaRPr lang="en-US" sz="2600"/>
          </a:p>
        </p:txBody>
      </p:sp>
      <p:pic>
        <p:nvPicPr>
          <p:cNvPr id="21" name="Graphic 20" descr="People in a meeting">
            <a:extLst>
              <a:ext uri="{FF2B5EF4-FFF2-40B4-BE49-F238E27FC236}">
                <a16:creationId xmlns:a16="http://schemas.microsoft.com/office/drawing/2014/main" id="{AFB212EA-B1E1-C0DA-029A-A36DDCAEA8A0}"/>
              </a:ext>
            </a:extLst>
          </p:cNvPr>
          <p:cNvPicPr>
            <a:picLocks noChangeAspect="1"/>
          </p:cNvPicPr>
          <p:nvPr/>
        </p:nvPicPr>
        <p:blipFill>
          <a:blip r:embed="rId3"/>
          <a:srcRect/>
          <a:stretch/>
        </p:blipFill>
        <p:spPr>
          <a:xfrm>
            <a:off x="3559628" y="1392944"/>
            <a:ext cx="5072743" cy="3385193"/>
          </a:xfrm>
          <a:prstGeom prst="rect">
            <a:avLst/>
          </a:prstGeom>
        </p:spPr>
      </p:pic>
      <p:sp>
        <p:nvSpPr>
          <p:cNvPr id="17" name="Text 15"/>
          <p:cNvSpPr/>
          <p:nvPr/>
        </p:nvSpPr>
        <p:spPr>
          <a:xfrm>
            <a:off x="2103119" y="4892040"/>
            <a:ext cx="8129451" cy="968248"/>
          </a:xfrm>
          <a:prstGeom prst="rect">
            <a:avLst/>
          </a:prstGeom>
          <a:noFill/>
          <a:ln/>
        </p:spPr>
        <p:txBody>
          <a:bodyPr wrap="square" lIns="0" tIns="0" rIns="0" bIns="0" rtlCol="0" anchor="ctr"/>
          <a:lstStyle/>
          <a:p>
            <a:pPr marL="0" indent="0" algn="ctr">
              <a:buNone/>
            </a:pPr>
            <a:r>
              <a:rPr lang="en-US" sz="1600" b="1" dirty="0">
                <a:solidFill>
                  <a:srgbClr val="1D3F6E"/>
                </a:solidFill>
              </a:rPr>
              <a:t>Breakout rooms: 20 minutes  •  Presenters rotate as facilitators  •  Reporters share out in the main room</a:t>
            </a:r>
            <a:endParaRPr lang="en-US" sz="1600" dirty="0"/>
          </a:p>
        </p:txBody>
      </p:sp>
      <p:pic>
        <p:nvPicPr>
          <p:cNvPr id="19" name="Image 0" descr="ECTA logo"/>
          <p:cNvPicPr>
            <a:picLocks noChangeAspect="1"/>
          </p:cNvPicPr>
          <p:nvPr/>
        </p:nvPicPr>
        <p:blipFill>
          <a:blip r:embed="rId4"/>
          <a:stretch>
            <a:fillRect/>
          </a:stretch>
        </p:blipFill>
        <p:spPr>
          <a:xfrm>
            <a:off x="392951" y="6437376"/>
            <a:ext cx="924025" cy="137160"/>
          </a:xfrm>
          <a:prstGeom prst="rect">
            <a:avLst/>
          </a:prstGeom>
        </p:spPr>
      </p:pic>
      <p:sp>
        <p:nvSpPr>
          <p:cNvPr id="18" name="Text 16"/>
          <p:cNvSpPr/>
          <p:nvPr/>
        </p:nvSpPr>
        <p:spPr>
          <a:xfrm>
            <a:off x="11503152" y="6473952"/>
            <a:ext cx="320040" cy="164592"/>
          </a:xfrm>
          <a:prstGeom prst="rect">
            <a:avLst/>
          </a:prstGeom>
          <a:noFill/>
          <a:ln/>
        </p:spPr>
        <p:txBody>
          <a:bodyPr wrap="square" lIns="0" tIns="0" rIns="0" bIns="0" rtlCol="0" anchor="ctr"/>
          <a:lstStyle/>
          <a:p>
            <a:pPr marL="0" indent="0" algn="r">
              <a:buNone/>
            </a:pPr>
            <a:r>
              <a:rPr lang="en-US" sz="750">
                <a:solidFill>
                  <a:srgbClr val="AAB3BA"/>
                </a:solidFill>
              </a:rPr>
              <a:t>37</a:t>
            </a:r>
            <a:endParaRPr lang="en-US" sz="75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a:effectLst/>
      </p:bgPr>
    </p:bg>
    <p:spTree>
      <p:nvGrpSpPr>
        <p:cNvPr id="1" name=""/>
        <p:cNvGrpSpPr/>
        <p:nvPr/>
      </p:nvGrpSpPr>
      <p:grpSpPr>
        <a:xfrm>
          <a:off x="0" y="0"/>
          <a:ext cx="0" cy="0"/>
          <a:chOff x="0" y="0"/>
          <a:chExt cx="0" cy="0"/>
        </a:xfrm>
      </p:grpSpPr>
      <p:sp>
        <p:nvSpPr>
          <p:cNvPr id="3" name="Text 1"/>
          <p:cNvSpPr>
            <a:spLocks noGrp="1"/>
          </p:cNvSpPr>
          <p:nvPr>
            <p:ph type="title" idx="4294967295"/>
          </p:nvPr>
        </p:nvSpPr>
        <p:spPr>
          <a:xfrm>
            <a:off x="402336" y="256032"/>
            <a:ext cx="10881360" cy="384048"/>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D3F6E"/>
                </a:solidFill>
                <a:effectLst/>
                <a:uLnTx/>
                <a:uFillTx/>
                <a:latin typeface="Aptos Display" pitchFamily="34" charset="0"/>
                <a:ea typeface="Aptos Display" pitchFamily="34" charset="-122"/>
                <a:cs typeface="Aptos Display" pitchFamily="34" charset="-120"/>
              </a:rPr>
              <a:t>Use the planning tool to move from “interesting” to “implementable”</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2" name="Text 0"/>
          <p:cNvSpPr/>
          <p:nvPr/>
        </p:nvSpPr>
        <p:spPr>
          <a:xfrm>
            <a:off x="411480" y="73152"/>
            <a:ext cx="3840480" cy="164592"/>
          </a:xfrm>
          <a:prstGeom prst="rect">
            <a:avLst/>
          </a:prstGeom>
          <a:noFill/>
          <a:ln/>
        </p:spPr>
        <p:txBody>
          <a:bodyPr wrap="square" lIns="0" tIns="0" rIns="0" bIns="0" rtlCol="0" anchor="ctr"/>
          <a:lstStyle/>
          <a:p>
            <a:pPr marL="0" indent="0">
              <a:buNone/>
            </a:pPr>
            <a:r>
              <a:rPr lang="en-US" sz="800" b="1" dirty="0">
                <a:solidFill>
                  <a:srgbClr val="1C9A99"/>
                </a:solidFill>
              </a:rPr>
              <a:t>IMPLEMENTATION PLANNING</a:t>
            </a:r>
            <a:endParaRPr lang="en-US" sz="800" dirty="0"/>
          </a:p>
        </p:txBody>
      </p:sp>
      <p:sp>
        <p:nvSpPr>
          <p:cNvPr id="4" name="Text 2"/>
          <p:cNvSpPr/>
          <p:nvPr/>
        </p:nvSpPr>
        <p:spPr>
          <a:xfrm>
            <a:off x="420624" y="713232"/>
            <a:ext cx="10881360" cy="320040"/>
          </a:xfrm>
          <a:prstGeom prst="rect">
            <a:avLst/>
          </a:prstGeom>
          <a:noFill/>
          <a:ln/>
        </p:spPr>
        <p:txBody>
          <a:bodyPr wrap="square" lIns="0" tIns="0" rIns="0" bIns="0" rtlCol="0" anchor="ctr">
            <a:normAutofit/>
          </a:bodyPr>
          <a:lstStyle/>
          <a:p>
            <a:pPr marL="0" indent="0">
              <a:buNone/>
            </a:pPr>
            <a:r>
              <a:rPr lang="en-US" sz="1600" dirty="0">
                <a:solidFill>
                  <a:srgbClr val="5E6B78"/>
                </a:solidFill>
              </a:rPr>
              <a:t>Complete the Session 2 page with one priority attraction strategy.</a:t>
            </a:r>
            <a:endParaRPr lang="en-US" sz="1600" dirty="0"/>
          </a:p>
        </p:txBody>
      </p:sp>
      <p:sp>
        <p:nvSpPr>
          <p:cNvPr id="5" name="Shape 3">
            <a:extLst>
              <a:ext uri="{C183D7F6-B498-43B3-948B-1728B52AA6E4}">
                <adec:decorative xmlns:adec="http://schemas.microsoft.com/office/drawing/2017/decorative" val="1"/>
              </a:ext>
            </a:extLst>
          </p:cNvPr>
          <p:cNvSpPr/>
          <p:nvPr/>
        </p:nvSpPr>
        <p:spPr>
          <a:xfrm>
            <a:off x="640080" y="1444752"/>
            <a:ext cx="2542032" cy="3840480"/>
          </a:xfrm>
          <a:prstGeom prst="roundRect">
            <a:avLst>
              <a:gd name="adj" fmla="val 2518"/>
            </a:avLst>
          </a:prstGeom>
          <a:solidFill>
            <a:srgbClr val="FFFFFF"/>
          </a:solidFill>
          <a:ln w="10160">
            <a:solidFill>
              <a:srgbClr val="DCE4E8"/>
            </a:solidFill>
            <a:prstDash val="solid"/>
          </a:ln>
        </p:spPr>
        <p:txBody>
          <a:bodyPr/>
          <a:lstStyle/>
          <a:p>
            <a:endParaRPr lang="en-US"/>
          </a:p>
        </p:txBody>
      </p:sp>
      <p:sp>
        <p:nvSpPr>
          <p:cNvPr id="6" name="Shape 4">
            <a:extLst>
              <a:ext uri="{C183D7F6-B498-43B3-948B-1728B52AA6E4}">
                <adec:decorative xmlns:adec="http://schemas.microsoft.com/office/drawing/2017/decorative" val="1"/>
              </a:ext>
            </a:extLst>
          </p:cNvPr>
          <p:cNvSpPr/>
          <p:nvPr/>
        </p:nvSpPr>
        <p:spPr>
          <a:xfrm>
            <a:off x="640080" y="1444752"/>
            <a:ext cx="54864" cy="3840480"/>
          </a:xfrm>
          <a:prstGeom prst="rect">
            <a:avLst/>
          </a:prstGeom>
          <a:solidFill>
            <a:srgbClr val="2669A8"/>
          </a:solidFill>
          <a:ln w="12700">
            <a:solidFill>
              <a:srgbClr val="2669A8"/>
            </a:solidFill>
            <a:prstDash val="solid"/>
          </a:ln>
        </p:spPr>
        <p:txBody>
          <a:bodyPr/>
          <a:lstStyle/>
          <a:p>
            <a:endParaRPr lang="en-US"/>
          </a:p>
        </p:txBody>
      </p:sp>
      <p:sp>
        <p:nvSpPr>
          <p:cNvPr id="7" name="Text 5"/>
          <p:cNvSpPr/>
          <p:nvPr/>
        </p:nvSpPr>
        <p:spPr>
          <a:xfrm>
            <a:off x="804672" y="1591056"/>
            <a:ext cx="2221992" cy="256032"/>
          </a:xfrm>
          <a:prstGeom prst="rect">
            <a:avLst/>
          </a:prstGeom>
          <a:noFill/>
          <a:ln/>
        </p:spPr>
        <p:txBody>
          <a:bodyPr wrap="square" lIns="0" tIns="0" rIns="0" bIns="0" rtlCol="0" anchor="ctr">
            <a:normAutofit/>
          </a:bodyPr>
          <a:lstStyle/>
          <a:p>
            <a:pPr marL="0" indent="0">
              <a:buNone/>
            </a:pPr>
            <a:r>
              <a:rPr lang="en-US" sz="1600" b="1" dirty="0">
                <a:solidFill>
                  <a:srgbClr val="1D3F6E"/>
                </a:solidFill>
              </a:rPr>
              <a:t>1  Key takeaways</a:t>
            </a:r>
            <a:endParaRPr lang="en-US" sz="1600" dirty="0"/>
          </a:p>
        </p:txBody>
      </p:sp>
      <p:sp>
        <p:nvSpPr>
          <p:cNvPr id="9" name="Shape 7">
            <a:extLst>
              <a:ext uri="{C183D7F6-B498-43B3-948B-1728B52AA6E4}">
                <adec:decorative xmlns:adec="http://schemas.microsoft.com/office/drawing/2017/decorative" val="1"/>
              </a:ext>
            </a:extLst>
          </p:cNvPr>
          <p:cNvSpPr/>
          <p:nvPr/>
        </p:nvSpPr>
        <p:spPr>
          <a:xfrm>
            <a:off x="3456432" y="1444752"/>
            <a:ext cx="2542032" cy="3840480"/>
          </a:xfrm>
          <a:prstGeom prst="roundRect">
            <a:avLst>
              <a:gd name="adj" fmla="val 2518"/>
            </a:avLst>
          </a:prstGeom>
          <a:solidFill>
            <a:srgbClr val="FFFFFF"/>
          </a:solidFill>
          <a:ln w="10160">
            <a:solidFill>
              <a:srgbClr val="DCE4E8"/>
            </a:solidFill>
            <a:prstDash val="solid"/>
          </a:ln>
        </p:spPr>
        <p:txBody>
          <a:bodyPr/>
          <a:lstStyle/>
          <a:p>
            <a:endParaRPr lang="en-US"/>
          </a:p>
        </p:txBody>
      </p:sp>
      <p:sp>
        <p:nvSpPr>
          <p:cNvPr id="10" name="Shape 8">
            <a:extLst>
              <a:ext uri="{C183D7F6-B498-43B3-948B-1728B52AA6E4}">
                <adec:decorative xmlns:adec="http://schemas.microsoft.com/office/drawing/2017/decorative" val="1"/>
              </a:ext>
            </a:extLst>
          </p:cNvPr>
          <p:cNvSpPr/>
          <p:nvPr/>
        </p:nvSpPr>
        <p:spPr>
          <a:xfrm>
            <a:off x="3456432" y="1444752"/>
            <a:ext cx="54864" cy="3840480"/>
          </a:xfrm>
          <a:prstGeom prst="rect">
            <a:avLst/>
          </a:prstGeom>
          <a:solidFill>
            <a:srgbClr val="1C9A99"/>
          </a:solidFill>
          <a:ln w="12700">
            <a:solidFill>
              <a:srgbClr val="1C9A99"/>
            </a:solidFill>
            <a:prstDash val="solid"/>
          </a:ln>
        </p:spPr>
        <p:txBody>
          <a:bodyPr/>
          <a:lstStyle/>
          <a:p>
            <a:endParaRPr lang="en-US"/>
          </a:p>
        </p:txBody>
      </p:sp>
      <p:sp>
        <p:nvSpPr>
          <p:cNvPr id="11" name="Text 9"/>
          <p:cNvSpPr/>
          <p:nvPr/>
        </p:nvSpPr>
        <p:spPr>
          <a:xfrm>
            <a:off x="3621024" y="1591056"/>
            <a:ext cx="2221992" cy="256032"/>
          </a:xfrm>
          <a:prstGeom prst="rect">
            <a:avLst/>
          </a:prstGeom>
          <a:noFill/>
          <a:ln/>
        </p:spPr>
        <p:txBody>
          <a:bodyPr wrap="square" lIns="0" tIns="0" rIns="0" bIns="0" rtlCol="0" anchor="ctr">
            <a:normAutofit/>
          </a:bodyPr>
          <a:lstStyle/>
          <a:p>
            <a:pPr marL="0" indent="0">
              <a:buNone/>
            </a:pPr>
            <a:r>
              <a:rPr lang="en-US" sz="1600" b="1" dirty="0">
                <a:solidFill>
                  <a:srgbClr val="1D3F6E"/>
                </a:solidFill>
              </a:rPr>
              <a:t>2  Apply to my context</a:t>
            </a:r>
            <a:endParaRPr lang="en-US" sz="1600" dirty="0"/>
          </a:p>
        </p:txBody>
      </p:sp>
      <p:sp>
        <p:nvSpPr>
          <p:cNvPr id="13" name="Shape 11">
            <a:extLst>
              <a:ext uri="{C183D7F6-B498-43B3-948B-1728B52AA6E4}">
                <adec:decorative xmlns:adec="http://schemas.microsoft.com/office/drawing/2017/decorative" val="1"/>
              </a:ext>
            </a:extLst>
          </p:cNvPr>
          <p:cNvSpPr/>
          <p:nvPr/>
        </p:nvSpPr>
        <p:spPr>
          <a:xfrm>
            <a:off x="6272784" y="1444752"/>
            <a:ext cx="2542032" cy="3840480"/>
          </a:xfrm>
          <a:prstGeom prst="roundRect">
            <a:avLst>
              <a:gd name="adj" fmla="val 2518"/>
            </a:avLst>
          </a:prstGeom>
          <a:solidFill>
            <a:srgbClr val="FFFFFF"/>
          </a:solidFill>
          <a:ln w="10160">
            <a:solidFill>
              <a:srgbClr val="DCE4E8"/>
            </a:solidFill>
            <a:prstDash val="solid"/>
          </a:ln>
        </p:spPr>
        <p:txBody>
          <a:bodyPr/>
          <a:lstStyle/>
          <a:p>
            <a:endParaRPr lang="en-US"/>
          </a:p>
        </p:txBody>
      </p:sp>
      <p:sp>
        <p:nvSpPr>
          <p:cNvPr id="14" name="Shape 12">
            <a:extLst>
              <a:ext uri="{C183D7F6-B498-43B3-948B-1728B52AA6E4}">
                <adec:decorative xmlns:adec="http://schemas.microsoft.com/office/drawing/2017/decorative" val="1"/>
              </a:ext>
            </a:extLst>
          </p:cNvPr>
          <p:cNvSpPr/>
          <p:nvPr/>
        </p:nvSpPr>
        <p:spPr>
          <a:xfrm>
            <a:off x="6272784" y="1444752"/>
            <a:ext cx="54864" cy="3840480"/>
          </a:xfrm>
          <a:prstGeom prst="rect">
            <a:avLst/>
          </a:prstGeom>
          <a:solidFill>
            <a:srgbClr val="F4A340"/>
          </a:solidFill>
          <a:ln w="12700">
            <a:solidFill>
              <a:srgbClr val="F4A340"/>
            </a:solidFill>
            <a:prstDash val="solid"/>
          </a:ln>
        </p:spPr>
        <p:txBody>
          <a:bodyPr/>
          <a:lstStyle/>
          <a:p>
            <a:endParaRPr lang="en-US"/>
          </a:p>
        </p:txBody>
      </p:sp>
      <p:sp>
        <p:nvSpPr>
          <p:cNvPr id="15" name="Text 13"/>
          <p:cNvSpPr/>
          <p:nvPr/>
        </p:nvSpPr>
        <p:spPr>
          <a:xfrm>
            <a:off x="6437376" y="1591056"/>
            <a:ext cx="2221992" cy="256032"/>
          </a:xfrm>
          <a:prstGeom prst="rect">
            <a:avLst/>
          </a:prstGeom>
          <a:noFill/>
          <a:ln/>
        </p:spPr>
        <p:txBody>
          <a:bodyPr wrap="square" lIns="0" tIns="0" rIns="0" bIns="0" rtlCol="0" anchor="ctr">
            <a:normAutofit/>
          </a:bodyPr>
          <a:lstStyle/>
          <a:p>
            <a:pPr marL="0" indent="0">
              <a:buNone/>
            </a:pPr>
            <a:r>
              <a:rPr lang="en-US" sz="1600" b="1" dirty="0">
                <a:solidFill>
                  <a:srgbClr val="1D3F6E"/>
                </a:solidFill>
              </a:rPr>
              <a:t>3  Strategy fit check</a:t>
            </a:r>
            <a:endParaRPr lang="en-US" sz="1600" dirty="0"/>
          </a:p>
        </p:txBody>
      </p:sp>
      <p:sp>
        <p:nvSpPr>
          <p:cNvPr id="17" name="Shape 15">
            <a:extLst>
              <a:ext uri="{C183D7F6-B498-43B3-948B-1728B52AA6E4}">
                <adec:decorative xmlns:adec="http://schemas.microsoft.com/office/drawing/2017/decorative" val="1"/>
              </a:ext>
            </a:extLst>
          </p:cNvPr>
          <p:cNvSpPr/>
          <p:nvPr/>
        </p:nvSpPr>
        <p:spPr>
          <a:xfrm>
            <a:off x="9089136" y="1444752"/>
            <a:ext cx="2542032" cy="3840480"/>
          </a:xfrm>
          <a:prstGeom prst="roundRect">
            <a:avLst>
              <a:gd name="adj" fmla="val 2518"/>
            </a:avLst>
          </a:prstGeom>
          <a:solidFill>
            <a:srgbClr val="FFFFFF"/>
          </a:solidFill>
          <a:ln w="10160">
            <a:solidFill>
              <a:srgbClr val="DCE4E8"/>
            </a:solidFill>
            <a:prstDash val="solid"/>
          </a:ln>
        </p:spPr>
        <p:txBody>
          <a:bodyPr/>
          <a:lstStyle/>
          <a:p>
            <a:endParaRPr lang="en-US"/>
          </a:p>
        </p:txBody>
      </p:sp>
      <p:sp>
        <p:nvSpPr>
          <p:cNvPr id="18" name="Shape 16">
            <a:extLst>
              <a:ext uri="{C183D7F6-B498-43B3-948B-1728B52AA6E4}">
                <adec:decorative xmlns:adec="http://schemas.microsoft.com/office/drawing/2017/decorative" val="1"/>
              </a:ext>
            </a:extLst>
          </p:cNvPr>
          <p:cNvSpPr/>
          <p:nvPr/>
        </p:nvSpPr>
        <p:spPr>
          <a:xfrm>
            <a:off x="9089136" y="1444752"/>
            <a:ext cx="54864" cy="3840480"/>
          </a:xfrm>
          <a:prstGeom prst="rect">
            <a:avLst/>
          </a:prstGeom>
          <a:solidFill>
            <a:srgbClr val="49B563"/>
          </a:solidFill>
          <a:ln w="12700">
            <a:solidFill>
              <a:srgbClr val="49B563"/>
            </a:solidFill>
            <a:prstDash val="solid"/>
          </a:ln>
        </p:spPr>
        <p:txBody>
          <a:bodyPr/>
          <a:lstStyle/>
          <a:p>
            <a:endParaRPr lang="en-US"/>
          </a:p>
        </p:txBody>
      </p:sp>
      <p:sp>
        <p:nvSpPr>
          <p:cNvPr id="19" name="Text 17"/>
          <p:cNvSpPr/>
          <p:nvPr/>
        </p:nvSpPr>
        <p:spPr>
          <a:xfrm>
            <a:off x="9253728" y="1591056"/>
            <a:ext cx="2221992" cy="256032"/>
          </a:xfrm>
          <a:prstGeom prst="rect">
            <a:avLst/>
          </a:prstGeom>
          <a:noFill/>
          <a:ln/>
        </p:spPr>
        <p:txBody>
          <a:bodyPr wrap="square" lIns="0" tIns="0" rIns="0" bIns="0" rtlCol="0" anchor="ctr">
            <a:normAutofit/>
          </a:bodyPr>
          <a:lstStyle/>
          <a:p>
            <a:pPr marL="0" indent="0">
              <a:buNone/>
            </a:pPr>
            <a:r>
              <a:rPr lang="en-US" sz="1600" b="1" dirty="0">
                <a:solidFill>
                  <a:srgbClr val="1D3F6E"/>
                </a:solidFill>
              </a:rPr>
              <a:t>4  Between sessions</a:t>
            </a:r>
            <a:endParaRPr lang="en-US" sz="1600" dirty="0"/>
          </a:p>
        </p:txBody>
      </p:sp>
      <p:sp>
        <p:nvSpPr>
          <p:cNvPr id="8" name="Text 6"/>
          <p:cNvSpPr/>
          <p:nvPr/>
        </p:nvSpPr>
        <p:spPr>
          <a:xfrm>
            <a:off x="804672" y="1947672"/>
            <a:ext cx="2221992" cy="3218688"/>
          </a:xfrm>
          <a:prstGeom prst="rect">
            <a:avLst/>
          </a:prstGeom>
          <a:noFill/>
          <a:ln/>
        </p:spPr>
        <p:txBody>
          <a:bodyPr wrap="square" lIns="254" tIns="254" rIns="254" bIns="254" rtlCol="0" anchor="t">
            <a:normAutofit/>
          </a:bodyPr>
          <a:lstStyle/>
          <a:p>
            <a:pPr marL="0" indent="0">
              <a:buNone/>
            </a:pPr>
            <a:r>
              <a:rPr lang="en-US" sz="1400" dirty="0">
                <a:solidFill>
                  <a:srgbClr val="27364A"/>
                </a:solidFill>
              </a:rPr>
              <a:t>Capture the 2–3 ideas or examples most relevant to your challenge.</a:t>
            </a:r>
            <a:endParaRPr lang="en-US" sz="1400" dirty="0"/>
          </a:p>
        </p:txBody>
      </p:sp>
      <p:sp>
        <p:nvSpPr>
          <p:cNvPr id="12" name="Text 10"/>
          <p:cNvSpPr/>
          <p:nvPr/>
        </p:nvSpPr>
        <p:spPr>
          <a:xfrm>
            <a:off x="3621024" y="1947672"/>
            <a:ext cx="2221992" cy="3218688"/>
          </a:xfrm>
          <a:prstGeom prst="rect">
            <a:avLst/>
          </a:prstGeom>
          <a:noFill/>
          <a:ln/>
        </p:spPr>
        <p:txBody>
          <a:bodyPr wrap="square" lIns="254" tIns="254" rIns="254" bIns="254" rtlCol="0" anchor="t">
            <a:normAutofit/>
          </a:bodyPr>
          <a:lstStyle/>
          <a:p>
            <a:pPr marL="0" indent="0">
              <a:buNone/>
            </a:pPr>
            <a:r>
              <a:rPr lang="en-US" sz="1400" dirty="0">
                <a:solidFill>
                  <a:srgbClr val="27364A"/>
                </a:solidFill>
              </a:rPr>
              <a:t>What barrier are you trying to change? Which audience is affected?</a:t>
            </a:r>
            <a:endParaRPr lang="en-US" sz="1400" dirty="0"/>
          </a:p>
        </p:txBody>
      </p:sp>
      <p:sp>
        <p:nvSpPr>
          <p:cNvPr id="16" name="Text 14"/>
          <p:cNvSpPr/>
          <p:nvPr/>
        </p:nvSpPr>
        <p:spPr>
          <a:xfrm>
            <a:off x="6437376" y="1947672"/>
            <a:ext cx="2221992" cy="3218688"/>
          </a:xfrm>
          <a:prstGeom prst="rect">
            <a:avLst/>
          </a:prstGeom>
          <a:noFill/>
          <a:ln/>
        </p:spPr>
        <p:txBody>
          <a:bodyPr wrap="square" lIns="254" tIns="254" rIns="254" bIns="254" rtlCol="0" anchor="t">
            <a:normAutofit/>
          </a:bodyPr>
          <a:lstStyle/>
          <a:p>
            <a:pPr marL="0" indent="0">
              <a:buNone/>
            </a:pPr>
            <a:r>
              <a:rPr lang="en-US" sz="1400" dirty="0">
                <a:solidFill>
                  <a:srgbClr val="27364A"/>
                </a:solidFill>
              </a:rPr>
              <a:t>Rate benefit, feasibility, sustainability, and data needs.</a:t>
            </a:r>
            <a:endParaRPr lang="en-US" sz="1400" dirty="0"/>
          </a:p>
        </p:txBody>
      </p:sp>
      <p:sp>
        <p:nvSpPr>
          <p:cNvPr id="20" name="Text 18"/>
          <p:cNvSpPr/>
          <p:nvPr/>
        </p:nvSpPr>
        <p:spPr>
          <a:xfrm>
            <a:off x="9253728" y="1947672"/>
            <a:ext cx="2221992" cy="3218688"/>
          </a:xfrm>
          <a:prstGeom prst="rect">
            <a:avLst/>
          </a:prstGeom>
          <a:noFill/>
          <a:ln/>
        </p:spPr>
        <p:txBody>
          <a:bodyPr wrap="square" lIns="254" tIns="254" rIns="254" bIns="254" rtlCol="0" anchor="t">
            <a:normAutofit/>
          </a:bodyPr>
          <a:lstStyle/>
          <a:p>
            <a:pPr marL="0" indent="0">
              <a:buNone/>
            </a:pPr>
            <a:r>
              <a:rPr lang="en-US" sz="1400" dirty="0">
                <a:solidFill>
                  <a:srgbClr val="27364A"/>
                </a:solidFill>
              </a:rPr>
              <a:t>Commit to one action and identify who needs to help.</a:t>
            </a:r>
            <a:endParaRPr lang="en-US" sz="1400" dirty="0"/>
          </a:p>
        </p:txBody>
      </p:sp>
      <p:sp>
        <p:nvSpPr>
          <p:cNvPr id="21" name="Text 19"/>
          <p:cNvSpPr/>
          <p:nvPr/>
        </p:nvSpPr>
        <p:spPr>
          <a:xfrm>
            <a:off x="1097280" y="5650992"/>
            <a:ext cx="10058400" cy="365760"/>
          </a:xfrm>
          <a:prstGeom prst="rect">
            <a:avLst/>
          </a:prstGeom>
          <a:noFill/>
          <a:ln/>
        </p:spPr>
        <p:txBody>
          <a:bodyPr wrap="square" lIns="0" tIns="0" rIns="0" bIns="0" rtlCol="0" anchor="ctr"/>
          <a:lstStyle/>
          <a:p>
            <a:pPr marL="0" indent="0" algn="ctr">
              <a:buNone/>
            </a:pPr>
            <a:r>
              <a:rPr lang="en-US" sz="1600" b="1" dirty="0">
                <a:solidFill>
                  <a:srgbClr val="1D3F6E"/>
                </a:solidFill>
              </a:rPr>
              <a:t>Suggested commitment: gather one pathway data point and identify one partner for Session 3.</a:t>
            </a:r>
            <a:endParaRPr lang="en-US" sz="1600" dirty="0"/>
          </a:p>
        </p:txBody>
      </p:sp>
      <p:pic>
        <p:nvPicPr>
          <p:cNvPr id="23" name="Image 0" descr="ECTA logo"/>
          <p:cNvPicPr>
            <a:picLocks noChangeAspect="1"/>
          </p:cNvPicPr>
          <p:nvPr/>
        </p:nvPicPr>
        <p:blipFill>
          <a:blip r:embed="rId3"/>
          <a:stretch>
            <a:fillRect/>
          </a:stretch>
        </p:blipFill>
        <p:spPr>
          <a:xfrm>
            <a:off x="392951" y="6437376"/>
            <a:ext cx="924025" cy="137160"/>
          </a:xfrm>
          <a:prstGeom prst="rect">
            <a:avLst/>
          </a:prstGeom>
        </p:spPr>
      </p:pic>
      <p:sp>
        <p:nvSpPr>
          <p:cNvPr id="22" name="Text 20"/>
          <p:cNvSpPr/>
          <p:nvPr/>
        </p:nvSpPr>
        <p:spPr>
          <a:xfrm>
            <a:off x="11503152" y="6473952"/>
            <a:ext cx="320040" cy="164592"/>
          </a:xfrm>
          <a:prstGeom prst="rect">
            <a:avLst/>
          </a:prstGeom>
          <a:noFill/>
          <a:ln/>
        </p:spPr>
        <p:txBody>
          <a:bodyPr wrap="square" lIns="0" tIns="0" rIns="0" bIns="0" rtlCol="0" anchor="ctr"/>
          <a:lstStyle/>
          <a:p>
            <a:pPr marL="0" indent="0" algn="r">
              <a:buNone/>
            </a:pPr>
            <a:r>
              <a:rPr lang="en-US" sz="750">
                <a:solidFill>
                  <a:srgbClr val="AAB3BA"/>
                </a:solidFill>
              </a:rPr>
              <a:t>39</a:t>
            </a:r>
            <a:endParaRPr lang="en-US" sz="75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a:effectLst/>
      </p:bgPr>
    </p:bg>
    <p:spTree>
      <p:nvGrpSpPr>
        <p:cNvPr id="1" name=""/>
        <p:cNvGrpSpPr/>
        <p:nvPr/>
      </p:nvGrpSpPr>
      <p:grpSpPr>
        <a:xfrm>
          <a:off x="0" y="0"/>
          <a:ext cx="0" cy="0"/>
          <a:chOff x="0" y="0"/>
          <a:chExt cx="0" cy="0"/>
        </a:xfrm>
      </p:grpSpPr>
      <p:sp>
        <p:nvSpPr>
          <p:cNvPr id="3" name="Text 1"/>
          <p:cNvSpPr>
            <a:spLocks noGrp="1"/>
          </p:cNvSpPr>
          <p:nvPr>
            <p:ph type="title" idx="4294967295"/>
          </p:nvPr>
        </p:nvSpPr>
        <p:spPr>
          <a:xfrm>
            <a:off x="402336" y="256032"/>
            <a:ext cx="10881360" cy="384048"/>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D3F6E"/>
                </a:solidFill>
                <a:effectLst/>
                <a:uLnTx/>
                <a:uFillTx/>
                <a:latin typeface="Aptos Display" pitchFamily="34" charset="0"/>
                <a:ea typeface="Aptos Display" pitchFamily="34" charset="-122"/>
                <a:cs typeface="Aptos Display" pitchFamily="34" charset="-120"/>
              </a:rPr>
              <a:t>Four takeaways from Session 2</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2" name="Text 0"/>
          <p:cNvSpPr/>
          <p:nvPr/>
        </p:nvSpPr>
        <p:spPr>
          <a:xfrm>
            <a:off x="411480" y="73152"/>
            <a:ext cx="3840480" cy="164592"/>
          </a:xfrm>
          <a:prstGeom prst="rect">
            <a:avLst/>
          </a:prstGeom>
          <a:noFill/>
          <a:ln/>
        </p:spPr>
        <p:txBody>
          <a:bodyPr wrap="square" lIns="0" tIns="0" rIns="0" bIns="0" rtlCol="0" anchor="ctr"/>
          <a:lstStyle/>
          <a:p>
            <a:pPr marL="0" indent="0">
              <a:buNone/>
            </a:pPr>
            <a:r>
              <a:rPr lang="en-US" sz="800" b="1" dirty="0">
                <a:solidFill>
                  <a:srgbClr val="1C9A99"/>
                </a:solidFill>
              </a:rPr>
              <a:t>SESSION 2 SYNTHESIS</a:t>
            </a:r>
            <a:endParaRPr lang="en-US" sz="800" dirty="0"/>
          </a:p>
        </p:txBody>
      </p:sp>
      <p:sp>
        <p:nvSpPr>
          <p:cNvPr id="4" name="Text 2"/>
          <p:cNvSpPr/>
          <p:nvPr/>
        </p:nvSpPr>
        <p:spPr>
          <a:xfrm>
            <a:off x="420624" y="713232"/>
            <a:ext cx="10881360" cy="320040"/>
          </a:xfrm>
          <a:prstGeom prst="rect">
            <a:avLst/>
          </a:prstGeom>
          <a:noFill/>
          <a:ln/>
        </p:spPr>
        <p:txBody>
          <a:bodyPr wrap="square" lIns="0" tIns="0" rIns="0" bIns="0" rtlCol="0" anchor="ctr">
            <a:normAutofit/>
          </a:bodyPr>
          <a:lstStyle/>
          <a:p>
            <a:pPr marL="0" indent="0">
              <a:buNone/>
            </a:pPr>
            <a:r>
              <a:rPr lang="en-US" sz="1600" dirty="0">
                <a:solidFill>
                  <a:srgbClr val="5E6B78"/>
                </a:solidFill>
              </a:rPr>
              <a:t>Attraction improves when the offer, message, and access align.</a:t>
            </a:r>
            <a:endParaRPr lang="en-US" sz="1600" dirty="0"/>
          </a:p>
        </p:txBody>
      </p:sp>
      <p:sp>
        <p:nvSpPr>
          <p:cNvPr id="5" name="Shape 3">
            <a:extLst>
              <a:ext uri="{C183D7F6-B498-43B3-948B-1728B52AA6E4}">
                <adec:decorative xmlns:adec="http://schemas.microsoft.com/office/drawing/2017/decorative" val="1"/>
              </a:ext>
            </a:extLst>
          </p:cNvPr>
          <p:cNvSpPr/>
          <p:nvPr/>
        </p:nvSpPr>
        <p:spPr>
          <a:xfrm>
            <a:off x="640080" y="1444752"/>
            <a:ext cx="2542032" cy="3886200"/>
          </a:xfrm>
          <a:prstGeom prst="roundRect">
            <a:avLst>
              <a:gd name="adj" fmla="val 2518"/>
            </a:avLst>
          </a:prstGeom>
          <a:solidFill>
            <a:srgbClr val="FFF8ED"/>
          </a:solidFill>
          <a:ln w="10160">
            <a:solidFill>
              <a:srgbClr val="DCE4E8"/>
            </a:solidFill>
            <a:prstDash val="solid"/>
          </a:ln>
        </p:spPr>
        <p:txBody>
          <a:bodyPr/>
          <a:lstStyle/>
          <a:p>
            <a:endParaRPr lang="en-US"/>
          </a:p>
        </p:txBody>
      </p:sp>
      <p:sp>
        <p:nvSpPr>
          <p:cNvPr id="6" name="Shape 4">
            <a:extLst>
              <a:ext uri="{C183D7F6-B498-43B3-948B-1728B52AA6E4}">
                <adec:decorative xmlns:adec="http://schemas.microsoft.com/office/drawing/2017/decorative" val="1"/>
              </a:ext>
            </a:extLst>
          </p:cNvPr>
          <p:cNvSpPr/>
          <p:nvPr/>
        </p:nvSpPr>
        <p:spPr>
          <a:xfrm>
            <a:off x="640080" y="1444752"/>
            <a:ext cx="54864" cy="3886200"/>
          </a:xfrm>
          <a:prstGeom prst="rect">
            <a:avLst/>
          </a:prstGeom>
          <a:solidFill>
            <a:srgbClr val="F4A340"/>
          </a:solidFill>
          <a:ln w="12700">
            <a:solidFill>
              <a:srgbClr val="F4A340"/>
            </a:solidFill>
            <a:prstDash val="solid"/>
          </a:ln>
        </p:spPr>
        <p:txBody>
          <a:bodyPr/>
          <a:lstStyle/>
          <a:p>
            <a:endParaRPr lang="en-US"/>
          </a:p>
        </p:txBody>
      </p:sp>
      <p:sp>
        <p:nvSpPr>
          <p:cNvPr id="7" name="Text 5"/>
          <p:cNvSpPr/>
          <p:nvPr/>
        </p:nvSpPr>
        <p:spPr>
          <a:xfrm>
            <a:off x="804672" y="1591056"/>
            <a:ext cx="2221992" cy="256032"/>
          </a:xfrm>
          <a:prstGeom prst="rect">
            <a:avLst/>
          </a:prstGeom>
          <a:noFill/>
          <a:ln/>
        </p:spPr>
        <p:txBody>
          <a:bodyPr wrap="square" lIns="0" tIns="0" rIns="0" bIns="0" rtlCol="0" anchor="ctr">
            <a:normAutofit/>
          </a:bodyPr>
          <a:lstStyle/>
          <a:p>
            <a:pPr marL="0" indent="0">
              <a:buNone/>
            </a:pPr>
            <a:r>
              <a:rPr lang="en-US" sz="1600" b="1" dirty="0">
                <a:solidFill>
                  <a:srgbClr val="1D3F6E"/>
                </a:solidFill>
              </a:rPr>
              <a:t>Match lever to barrier</a:t>
            </a:r>
            <a:endParaRPr lang="en-US" sz="1600" dirty="0"/>
          </a:p>
        </p:txBody>
      </p:sp>
      <p:sp>
        <p:nvSpPr>
          <p:cNvPr id="9" name="Shape 7">
            <a:extLst>
              <a:ext uri="{C183D7F6-B498-43B3-948B-1728B52AA6E4}">
                <adec:decorative xmlns:adec="http://schemas.microsoft.com/office/drawing/2017/decorative" val="1"/>
              </a:ext>
            </a:extLst>
          </p:cNvPr>
          <p:cNvSpPr/>
          <p:nvPr/>
        </p:nvSpPr>
        <p:spPr>
          <a:xfrm>
            <a:off x="3456432" y="1444752"/>
            <a:ext cx="2542032" cy="3886200"/>
          </a:xfrm>
          <a:prstGeom prst="roundRect">
            <a:avLst>
              <a:gd name="adj" fmla="val 2518"/>
            </a:avLst>
          </a:prstGeom>
          <a:solidFill>
            <a:srgbClr val="F2F6FB"/>
          </a:solidFill>
          <a:ln w="10160">
            <a:solidFill>
              <a:srgbClr val="DCE4E8"/>
            </a:solidFill>
            <a:prstDash val="solid"/>
          </a:ln>
        </p:spPr>
        <p:txBody>
          <a:bodyPr/>
          <a:lstStyle/>
          <a:p>
            <a:endParaRPr lang="en-US"/>
          </a:p>
        </p:txBody>
      </p:sp>
      <p:sp>
        <p:nvSpPr>
          <p:cNvPr id="10" name="Shape 8">
            <a:extLst>
              <a:ext uri="{C183D7F6-B498-43B3-948B-1728B52AA6E4}">
                <adec:decorative xmlns:adec="http://schemas.microsoft.com/office/drawing/2017/decorative" val="1"/>
              </a:ext>
            </a:extLst>
          </p:cNvPr>
          <p:cNvSpPr/>
          <p:nvPr/>
        </p:nvSpPr>
        <p:spPr>
          <a:xfrm>
            <a:off x="3456432" y="1444752"/>
            <a:ext cx="54864" cy="3886200"/>
          </a:xfrm>
          <a:prstGeom prst="rect">
            <a:avLst/>
          </a:prstGeom>
          <a:solidFill>
            <a:srgbClr val="2669A8"/>
          </a:solidFill>
          <a:ln w="12700">
            <a:solidFill>
              <a:srgbClr val="2669A8"/>
            </a:solidFill>
            <a:prstDash val="solid"/>
          </a:ln>
        </p:spPr>
        <p:txBody>
          <a:bodyPr/>
          <a:lstStyle/>
          <a:p>
            <a:endParaRPr lang="en-US"/>
          </a:p>
        </p:txBody>
      </p:sp>
      <p:sp>
        <p:nvSpPr>
          <p:cNvPr id="13" name="Shape 11">
            <a:extLst>
              <a:ext uri="{C183D7F6-B498-43B3-948B-1728B52AA6E4}">
                <adec:decorative xmlns:adec="http://schemas.microsoft.com/office/drawing/2017/decorative" val="1"/>
              </a:ext>
            </a:extLst>
          </p:cNvPr>
          <p:cNvSpPr/>
          <p:nvPr/>
        </p:nvSpPr>
        <p:spPr>
          <a:xfrm>
            <a:off x="6272784" y="1444752"/>
            <a:ext cx="2542032" cy="3886200"/>
          </a:xfrm>
          <a:prstGeom prst="roundRect">
            <a:avLst>
              <a:gd name="adj" fmla="val 2518"/>
            </a:avLst>
          </a:prstGeom>
          <a:solidFill>
            <a:srgbClr val="FBEFEC"/>
          </a:solidFill>
          <a:ln w="10160">
            <a:solidFill>
              <a:srgbClr val="DCE4E8"/>
            </a:solidFill>
            <a:prstDash val="solid"/>
          </a:ln>
        </p:spPr>
        <p:txBody>
          <a:bodyPr/>
          <a:lstStyle/>
          <a:p>
            <a:endParaRPr lang="en-US"/>
          </a:p>
        </p:txBody>
      </p:sp>
      <p:sp>
        <p:nvSpPr>
          <p:cNvPr id="14" name="Shape 12">
            <a:extLst>
              <a:ext uri="{C183D7F6-B498-43B3-948B-1728B52AA6E4}">
                <adec:decorative xmlns:adec="http://schemas.microsoft.com/office/drawing/2017/decorative" val="1"/>
              </a:ext>
            </a:extLst>
          </p:cNvPr>
          <p:cNvSpPr/>
          <p:nvPr/>
        </p:nvSpPr>
        <p:spPr>
          <a:xfrm>
            <a:off x="6272784" y="1444752"/>
            <a:ext cx="54864" cy="3886200"/>
          </a:xfrm>
          <a:prstGeom prst="rect">
            <a:avLst/>
          </a:prstGeom>
          <a:solidFill>
            <a:srgbClr val="E66C5C"/>
          </a:solidFill>
          <a:ln w="12700">
            <a:solidFill>
              <a:srgbClr val="E66C5C"/>
            </a:solidFill>
            <a:prstDash val="solid"/>
          </a:ln>
        </p:spPr>
        <p:txBody>
          <a:bodyPr/>
          <a:lstStyle/>
          <a:p>
            <a:endParaRPr lang="en-US"/>
          </a:p>
        </p:txBody>
      </p:sp>
      <p:sp>
        <p:nvSpPr>
          <p:cNvPr id="17" name="Shape 15">
            <a:extLst>
              <a:ext uri="{C183D7F6-B498-43B3-948B-1728B52AA6E4}">
                <adec:decorative xmlns:adec="http://schemas.microsoft.com/office/drawing/2017/decorative" val="1"/>
              </a:ext>
            </a:extLst>
          </p:cNvPr>
          <p:cNvSpPr/>
          <p:nvPr/>
        </p:nvSpPr>
        <p:spPr>
          <a:xfrm>
            <a:off x="9089136" y="1444752"/>
            <a:ext cx="2542032" cy="3886200"/>
          </a:xfrm>
          <a:prstGeom prst="roundRect">
            <a:avLst>
              <a:gd name="adj" fmla="val 2518"/>
            </a:avLst>
          </a:prstGeom>
          <a:solidFill>
            <a:srgbClr val="F1F8F3"/>
          </a:solidFill>
          <a:ln w="10160">
            <a:solidFill>
              <a:srgbClr val="DCE4E8"/>
            </a:solidFill>
            <a:prstDash val="solid"/>
          </a:ln>
        </p:spPr>
        <p:txBody>
          <a:bodyPr/>
          <a:lstStyle/>
          <a:p>
            <a:endParaRPr lang="en-US"/>
          </a:p>
        </p:txBody>
      </p:sp>
      <p:sp>
        <p:nvSpPr>
          <p:cNvPr id="18" name="Shape 16">
            <a:extLst>
              <a:ext uri="{C183D7F6-B498-43B3-948B-1728B52AA6E4}">
                <adec:decorative xmlns:adec="http://schemas.microsoft.com/office/drawing/2017/decorative" val="1"/>
              </a:ext>
            </a:extLst>
          </p:cNvPr>
          <p:cNvSpPr/>
          <p:nvPr/>
        </p:nvSpPr>
        <p:spPr>
          <a:xfrm>
            <a:off x="9089136" y="1444752"/>
            <a:ext cx="54864" cy="3886200"/>
          </a:xfrm>
          <a:prstGeom prst="rect">
            <a:avLst/>
          </a:prstGeom>
          <a:solidFill>
            <a:srgbClr val="49B563"/>
          </a:solidFill>
          <a:ln w="12700">
            <a:solidFill>
              <a:srgbClr val="49B563"/>
            </a:solidFill>
            <a:prstDash val="solid"/>
          </a:ln>
        </p:spPr>
        <p:txBody>
          <a:bodyPr/>
          <a:lstStyle/>
          <a:p>
            <a:endParaRPr lang="en-US"/>
          </a:p>
        </p:txBody>
      </p:sp>
      <p:sp>
        <p:nvSpPr>
          <p:cNvPr id="8" name="Text 6"/>
          <p:cNvSpPr/>
          <p:nvPr/>
        </p:nvSpPr>
        <p:spPr>
          <a:xfrm>
            <a:off x="804672" y="1947672"/>
            <a:ext cx="2221992" cy="3264408"/>
          </a:xfrm>
          <a:prstGeom prst="rect">
            <a:avLst/>
          </a:prstGeom>
          <a:noFill/>
          <a:ln/>
        </p:spPr>
        <p:txBody>
          <a:bodyPr wrap="square" lIns="254" tIns="254" rIns="254" bIns="254" rtlCol="0" anchor="t">
            <a:normAutofit/>
          </a:bodyPr>
          <a:lstStyle/>
          <a:p>
            <a:pPr marL="0" indent="0">
              <a:buNone/>
            </a:pPr>
            <a:r>
              <a:rPr lang="en-US" sz="1400" dirty="0">
                <a:solidFill>
                  <a:srgbClr val="27364A"/>
                </a:solidFill>
              </a:rPr>
              <a:t>Compensation, stipends, debt support, and housing solve different problems.</a:t>
            </a:r>
            <a:endParaRPr lang="en-US" sz="1400" dirty="0"/>
          </a:p>
        </p:txBody>
      </p:sp>
      <p:sp>
        <p:nvSpPr>
          <p:cNvPr id="11" name="Text 9"/>
          <p:cNvSpPr/>
          <p:nvPr/>
        </p:nvSpPr>
        <p:spPr>
          <a:xfrm>
            <a:off x="3616452" y="1691640"/>
            <a:ext cx="2221992" cy="256032"/>
          </a:xfrm>
          <a:prstGeom prst="rect">
            <a:avLst/>
          </a:prstGeom>
          <a:noFill/>
          <a:ln/>
        </p:spPr>
        <p:txBody>
          <a:bodyPr wrap="square" lIns="0" tIns="0" rIns="0" bIns="0" rtlCol="0" anchor="ctr">
            <a:noAutofit/>
          </a:bodyPr>
          <a:lstStyle/>
          <a:p>
            <a:pPr marL="0" indent="0">
              <a:buNone/>
            </a:pPr>
            <a:r>
              <a:rPr lang="en-US" sz="1600" b="1" dirty="0">
                <a:solidFill>
                  <a:srgbClr val="1D3F6E"/>
                </a:solidFill>
              </a:rPr>
              <a:t>Use evidence to target investment</a:t>
            </a:r>
            <a:endParaRPr lang="en-US" sz="1600" dirty="0"/>
          </a:p>
        </p:txBody>
      </p:sp>
      <p:sp>
        <p:nvSpPr>
          <p:cNvPr id="15" name="Text 13"/>
          <p:cNvSpPr/>
          <p:nvPr/>
        </p:nvSpPr>
        <p:spPr>
          <a:xfrm>
            <a:off x="6432804" y="1673352"/>
            <a:ext cx="2221992" cy="256032"/>
          </a:xfrm>
          <a:prstGeom prst="rect">
            <a:avLst/>
          </a:prstGeom>
          <a:noFill/>
          <a:ln/>
        </p:spPr>
        <p:txBody>
          <a:bodyPr wrap="square" lIns="0" tIns="0" rIns="0" bIns="0" rtlCol="0" anchor="ctr">
            <a:noAutofit/>
          </a:bodyPr>
          <a:lstStyle/>
          <a:p>
            <a:pPr marL="0" indent="0">
              <a:buNone/>
            </a:pPr>
            <a:r>
              <a:rPr lang="en-US" sz="1600" b="1" dirty="0">
                <a:solidFill>
                  <a:srgbClr val="1D3F6E"/>
                </a:solidFill>
              </a:rPr>
              <a:t>Make the career visible and credible</a:t>
            </a:r>
            <a:endParaRPr lang="en-US" sz="1600" dirty="0"/>
          </a:p>
        </p:txBody>
      </p:sp>
      <p:sp>
        <p:nvSpPr>
          <p:cNvPr id="19" name="Text 17"/>
          <p:cNvSpPr/>
          <p:nvPr/>
        </p:nvSpPr>
        <p:spPr>
          <a:xfrm>
            <a:off x="9253728" y="1673352"/>
            <a:ext cx="2221992" cy="256032"/>
          </a:xfrm>
          <a:prstGeom prst="rect">
            <a:avLst/>
          </a:prstGeom>
          <a:noFill/>
          <a:ln/>
        </p:spPr>
        <p:txBody>
          <a:bodyPr wrap="square" lIns="0" tIns="0" rIns="0" bIns="0" rtlCol="0" anchor="ctr">
            <a:noAutofit/>
          </a:bodyPr>
          <a:lstStyle/>
          <a:p>
            <a:pPr marL="0" indent="0">
              <a:buNone/>
            </a:pPr>
            <a:r>
              <a:rPr lang="en-US" sz="1600" b="1" dirty="0">
                <a:solidFill>
                  <a:srgbClr val="1D3F6E"/>
                </a:solidFill>
              </a:rPr>
              <a:t>Design for accessibility from the start</a:t>
            </a:r>
            <a:endParaRPr lang="en-US" sz="1600" dirty="0"/>
          </a:p>
        </p:txBody>
      </p:sp>
      <p:sp>
        <p:nvSpPr>
          <p:cNvPr id="12" name="Text 10"/>
          <p:cNvSpPr/>
          <p:nvPr/>
        </p:nvSpPr>
        <p:spPr>
          <a:xfrm>
            <a:off x="3616452" y="2125980"/>
            <a:ext cx="2221992" cy="3264408"/>
          </a:xfrm>
          <a:prstGeom prst="rect">
            <a:avLst/>
          </a:prstGeom>
          <a:noFill/>
          <a:ln/>
        </p:spPr>
        <p:txBody>
          <a:bodyPr wrap="square" lIns="254" tIns="254" rIns="254" bIns="254" rtlCol="0" anchor="t">
            <a:normAutofit/>
          </a:bodyPr>
          <a:lstStyle/>
          <a:p>
            <a:pPr marL="0" indent="0">
              <a:buNone/>
            </a:pPr>
            <a:r>
              <a:rPr lang="en-US" sz="1400" dirty="0">
                <a:solidFill>
                  <a:srgbClr val="27364A"/>
                </a:solidFill>
              </a:rPr>
              <a:t>Hawaiʻi and Illinois show the value of workforce, cost, and access data.</a:t>
            </a:r>
            <a:endParaRPr lang="en-US" sz="1400" dirty="0"/>
          </a:p>
        </p:txBody>
      </p:sp>
      <p:sp>
        <p:nvSpPr>
          <p:cNvPr id="16" name="Text 14"/>
          <p:cNvSpPr/>
          <p:nvPr/>
        </p:nvSpPr>
        <p:spPr>
          <a:xfrm>
            <a:off x="6437376" y="2103120"/>
            <a:ext cx="2221992" cy="3264408"/>
          </a:xfrm>
          <a:prstGeom prst="rect">
            <a:avLst/>
          </a:prstGeom>
          <a:noFill/>
          <a:ln/>
        </p:spPr>
        <p:txBody>
          <a:bodyPr wrap="square" lIns="254" tIns="254" rIns="254" bIns="254" rtlCol="0" anchor="t">
            <a:normAutofit/>
          </a:bodyPr>
          <a:lstStyle/>
          <a:p>
            <a:pPr marL="0" indent="0">
              <a:buNone/>
            </a:pPr>
            <a:r>
              <a:rPr lang="en-US" sz="1400" dirty="0">
                <a:solidFill>
                  <a:srgbClr val="27364A"/>
                </a:solidFill>
              </a:rPr>
              <a:t>Public awareness works when stories connect to real pathways and real supports.</a:t>
            </a:r>
            <a:endParaRPr lang="en-US" sz="1400" dirty="0"/>
          </a:p>
        </p:txBody>
      </p:sp>
      <p:sp>
        <p:nvSpPr>
          <p:cNvPr id="20" name="Text 18"/>
          <p:cNvSpPr/>
          <p:nvPr/>
        </p:nvSpPr>
        <p:spPr>
          <a:xfrm>
            <a:off x="9249156" y="2157984"/>
            <a:ext cx="2221992" cy="3264408"/>
          </a:xfrm>
          <a:prstGeom prst="rect">
            <a:avLst/>
          </a:prstGeom>
          <a:noFill/>
          <a:ln/>
        </p:spPr>
        <p:txBody>
          <a:bodyPr wrap="square" lIns="254" tIns="254" rIns="254" bIns="254" rtlCol="0" anchor="t">
            <a:normAutofit/>
          </a:bodyPr>
          <a:lstStyle/>
          <a:p>
            <a:pPr marL="0" indent="0">
              <a:buNone/>
            </a:pPr>
            <a:r>
              <a:rPr lang="en-US" sz="1400" dirty="0">
                <a:solidFill>
                  <a:srgbClr val="27364A"/>
                </a:solidFill>
              </a:rPr>
              <a:t>Who can access, benefit, and advance should shape strategy design and measurement.</a:t>
            </a:r>
            <a:endParaRPr lang="en-US" sz="1400" dirty="0"/>
          </a:p>
        </p:txBody>
      </p:sp>
      <p:sp>
        <p:nvSpPr>
          <p:cNvPr id="21" name="Text 19"/>
          <p:cNvSpPr/>
          <p:nvPr/>
        </p:nvSpPr>
        <p:spPr>
          <a:xfrm>
            <a:off x="1508760" y="5715000"/>
            <a:ext cx="9144000" cy="320040"/>
          </a:xfrm>
          <a:prstGeom prst="rect">
            <a:avLst/>
          </a:prstGeom>
          <a:noFill/>
          <a:ln/>
        </p:spPr>
        <p:txBody>
          <a:bodyPr wrap="square" lIns="0" tIns="0" rIns="0" bIns="0" rtlCol="0" anchor="ctr"/>
          <a:lstStyle/>
          <a:p>
            <a:pPr marL="0" indent="0" algn="ctr">
              <a:buNone/>
            </a:pPr>
            <a:r>
              <a:rPr lang="en-US" sz="1600" b="1" dirty="0">
                <a:solidFill>
                  <a:srgbClr val="1D3F6E"/>
                </a:solidFill>
              </a:rPr>
              <a:t>Chat: Which takeaway changes how you are thinking about recruitment?</a:t>
            </a:r>
            <a:endParaRPr lang="en-US" sz="1600" dirty="0"/>
          </a:p>
        </p:txBody>
      </p:sp>
      <p:pic>
        <p:nvPicPr>
          <p:cNvPr id="23" name="Image 0" descr="ECTA logo"/>
          <p:cNvPicPr>
            <a:picLocks noChangeAspect="1"/>
          </p:cNvPicPr>
          <p:nvPr/>
        </p:nvPicPr>
        <p:blipFill>
          <a:blip r:embed="rId3"/>
          <a:stretch>
            <a:fillRect/>
          </a:stretch>
        </p:blipFill>
        <p:spPr>
          <a:xfrm>
            <a:off x="392951" y="6437376"/>
            <a:ext cx="924025" cy="137160"/>
          </a:xfrm>
          <a:prstGeom prst="rect">
            <a:avLst/>
          </a:prstGeom>
        </p:spPr>
      </p:pic>
      <p:sp>
        <p:nvSpPr>
          <p:cNvPr id="22" name="Text 20"/>
          <p:cNvSpPr/>
          <p:nvPr/>
        </p:nvSpPr>
        <p:spPr>
          <a:xfrm>
            <a:off x="11503152" y="6473952"/>
            <a:ext cx="320040" cy="164592"/>
          </a:xfrm>
          <a:prstGeom prst="rect">
            <a:avLst/>
          </a:prstGeom>
          <a:noFill/>
          <a:ln/>
        </p:spPr>
        <p:txBody>
          <a:bodyPr wrap="square" lIns="0" tIns="0" rIns="0" bIns="0" rtlCol="0" anchor="ctr"/>
          <a:lstStyle/>
          <a:p>
            <a:pPr marL="0" indent="0" algn="r">
              <a:buNone/>
            </a:pPr>
            <a:r>
              <a:rPr lang="en-US" sz="750">
                <a:solidFill>
                  <a:srgbClr val="AAB3BA"/>
                </a:solidFill>
              </a:rPr>
              <a:t>40</a:t>
            </a:r>
            <a:endParaRPr lang="en-US" sz="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3" name="Text 1"/>
          <p:cNvSpPr>
            <a:spLocks noGrp="1"/>
          </p:cNvSpPr>
          <p:nvPr>
            <p:ph type="title" idx="4294967295"/>
          </p:nvPr>
        </p:nvSpPr>
        <p:spPr>
          <a:xfrm>
            <a:off x="402336" y="256032"/>
            <a:ext cx="10881360" cy="384048"/>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D3F6E"/>
                </a:solidFill>
                <a:effectLst/>
                <a:uLnTx/>
                <a:uFillTx/>
                <a:latin typeface="Aptos Display" pitchFamily="34" charset="0"/>
                <a:ea typeface="Aptos Display" pitchFamily="34" charset="-122"/>
                <a:cs typeface="Aptos Display" pitchFamily="34" charset="-120"/>
              </a:rPr>
              <a:t>Four financial levers target four different barriers</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2" name="Text 0"/>
          <p:cNvSpPr/>
          <p:nvPr/>
        </p:nvSpPr>
        <p:spPr>
          <a:xfrm>
            <a:off x="411480" y="73152"/>
            <a:ext cx="3840480" cy="164592"/>
          </a:xfrm>
          <a:prstGeom prst="rect">
            <a:avLst/>
          </a:prstGeom>
          <a:noFill/>
          <a:ln/>
        </p:spPr>
        <p:txBody>
          <a:bodyPr wrap="square" lIns="0" tIns="0" rIns="0" bIns="0" rtlCol="0" anchor="ctr"/>
          <a:lstStyle/>
          <a:p>
            <a:pPr marL="0" indent="0">
              <a:buNone/>
            </a:pPr>
            <a:r>
              <a:rPr lang="en-US" sz="800" b="1" dirty="0">
                <a:solidFill>
                  <a:srgbClr val="1C9A99"/>
                </a:solidFill>
              </a:rPr>
              <a:t>FINANCIAL LEVERS</a:t>
            </a:r>
            <a:endParaRPr lang="en-US" sz="800" dirty="0"/>
          </a:p>
        </p:txBody>
      </p:sp>
      <p:sp>
        <p:nvSpPr>
          <p:cNvPr id="4" name="Text 2"/>
          <p:cNvSpPr/>
          <p:nvPr/>
        </p:nvSpPr>
        <p:spPr>
          <a:xfrm>
            <a:off x="420624" y="713232"/>
            <a:ext cx="10881360" cy="320040"/>
          </a:xfrm>
          <a:prstGeom prst="rect">
            <a:avLst/>
          </a:prstGeom>
          <a:noFill/>
          <a:ln/>
        </p:spPr>
        <p:txBody>
          <a:bodyPr wrap="square" lIns="0" tIns="0" rIns="0" bIns="0" rtlCol="0" anchor="ctr">
            <a:normAutofit/>
          </a:bodyPr>
          <a:lstStyle/>
          <a:p>
            <a:pPr marL="0" indent="0">
              <a:buNone/>
            </a:pPr>
            <a:r>
              <a:rPr lang="en-US" sz="1400" dirty="0">
                <a:solidFill>
                  <a:srgbClr val="5E6B78"/>
                </a:solidFill>
              </a:rPr>
              <a:t>Start by naming the mechanism you need to change.</a:t>
            </a:r>
            <a:endParaRPr lang="en-US" sz="1400" dirty="0"/>
          </a:p>
        </p:txBody>
      </p:sp>
      <p:sp>
        <p:nvSpPr>
          <p:cNvPr id="5" name="Shape 3">
            <a:extLst>
              <a:ext uri="{C183D7F6-B498-43B3-948B-1728B52AA6E4}">
                <adec:decorative xmlns:adec="http://schemas.microsoft.com/office/drawing/2017/decorative" val="1"/>
              </a:ext>
            </a:extLst>
          </p:cNvPr>
          <p:cNvSpPr/>
          <p:nvPr/>
        </p:nvSpPr>
        <p:spPr>
          <a:xfrm>
            <a:off x="566928" y="1325880"/>
            <a:ext cx="2578608" cy="4434840"/>
          </a:xfrm>
          <a:prstGeom prst="roundRect">
            <a:avLst>
              <a:gd name="adj" fmla="val 2482"/>
            </a:avLst>
          </a:prstGeom>
          <a:solidFill>
            <a:srgbClr val="FFF8ED"/>
          </a:solidFill>
          <a:ln w="10160">
            <a:solidFill>
              <a:srgbClr val="DCE4E8"/>
            </a:solidFill>
            <a:prstDash val="solid"/>
          </a:ln>
        </p:spPr>
        <p:txBody>
          <a:bodyPr/>
          <a:lstStyle/>
          <a:p>
            <a:endParaRPr lang="en-US"/>
          </a:p>
        </p:txBody>
      </p:sp>
      <p:sp>
        <p:nvSpPr>
          <p:cNvPr id="6" name="Shape 4">
            <a:extLst>
              <a:ext uri="{C183D7F6-B498-43B3-948B-1728B52AA6E4}">
                <adec:decorative xmlns:adec="http://schemas.microsoft.com/office/drawing/2017/decorative" val="1"/>
              </a:ext>
            </a:extLst>
          </p:cNvPr>
          <p:cNvSpPr/>
          <p:nvPr/>
        </p:nvSpPr>
        <p:spPr>
          <a:xfrm>
            <a:off x="566928" y="1325880"/>
            <a:ext cx="54864" cy="4434840"/>
          </a:xfrm>
          <a:prstGeom prst="rect">
            <a:avLst/>
          </a:prstGeom>
          <a:solidFill>
            <a:srgbClr val="F4A340"/>
          </a:solidFill>
          <a:ln w="12700">
            <a:solidFill>
              <a:srgbClr val="F4A340"/>
            </a:solidFill>
            <a:prstDash val="solid"/>
          </a:ln>
        </p:spPr>
        <p:txBody>
          <a:bodyPr/>
          <a:lstStyle/>
          <a:p>
            <a:endParaRPr lang="en-US"/>
          </a:p>
        </p:txBody>
      </p:sp>
      <p:sp>
        <p:nvSpPr>
          <p:cNvPr id="7" name="Text 5"/>
          <p:cNvSpPr/>
          <p:nvPr/>
        </p:nvSpPr>
        <p:spPr>
          <a:xfrm>
            <a:off x="731520" y="1472184"/>
            <a:ext cx="2258568" cy="256032"/>
          </a:xfrm>
          <a:prstGeom prst="rect">
            <a:avLst/>
          </a:prstGeom>
          <a:noFill/>
          <a:ln/>
        </p:spPr>
        <p:txBody>
          <a:bodyPr wrap="square" lIns="0" tIns="0" rIns="0" bIns="0" rtlCol="0" anchor="ctr">
            <a:normAutofit/>
          </a:bodyPr>
          <a:lstStyle/>
          <a:p>
            <a:pPr marL="0" indent="0">
              <a:buNone/>
            </a:pPr>
            <a:r>
              <a:rPr lang="en-US" sz="1600" b="1" dirty="0">
                <a:solidFill>
                  <a:srgbClr val="1D3F6E"/>
                </a:solidFill>
              </a:rPr>
              <a:t>Salary / rate increases</a:t>
            </a:r>
            <a:endParaRPr lang="en-US" sz="1600" dirty="0"/>
          </a:p>
        </p:txBody>
      </p:sp>
      <p:sp>
        <p:nvSpPr>
          <p:cNvPr id="9" name="Shape 7">
            <a:extLst>
              <a:ext uri="{C183D7F6-B498-43B3-948B-1728B52AA6E4}">
                <adec:decorative xmlns:adec="http://schemas.microsoft.com/office/drawing/2017/decorative" val="1"/>
              </a:ext>
            </a:extLst>
          </p:cNvPr>
          <p:cNvSpPr/>
          <p:nvPr/>
        </p:nvSpPr>
        <p:spPr>
          <a:xfrm>
            <a:off x="3419856" y="1325880"/>
            <a:ext cx="2578608" cy="4434840"/>
          </a:xfrm>
          <a:prstGeom prst="roundRect">
            <a:avLst>
              <a:gd name="adj" fmla="val 2482"/>
            </a:avLst>
          </a:prstGeom>
          <a:solidFill>
            <a:srgbClr val="EFF8F7"/>
          </a:solidFill>
          <a:ln w="10160">
            <a:solidFill>
              <a:srgbClr val="DCE4E8"/>
            </a:solidFill>
            <a:prstDash val="solid"/>
          </a:ln>
        </p:spPr>
        <p:txBody>
          <a:bodyPr/>
          <a:lstStyle/>
          <a:p>
            <a:endParaRPr lang="en-US"/>
          </a:p>
        </p:txBody>
      </p:sp>
      <p:sp>
        <p:nvSpPr>
          <p:cNvPr id="10" name="Shape 8">
            <a:extLst>
              <a:ext uri="{C183D7F6-B498-43B3-948B-1728B52AA6E4}">
                <adec:decorative xmlns:adec="http://schemas.microsoft.com/office/drawing/2017/decorative" val="1"/>
              </a:ext>
            </a:extLst>
          </p:cNvPr>
          <p:cNvSpPr/>
          <p:nvPr/>
        </p:nvSpPr>
        <p:spPr>
          <a:xfrm>
            <a:off x="3419856" y="1325880"/>
            <a:ext cx="54864" cy="4434840"/>
          </a:xfrm>
          <a:prstGeom prst="rect">
            <a:avLst/>
          </a:prstGeom>
          <a:solidFill>
            <a:srgbClr val="1C9A99"/>
          </a:solidFill>
          <a:ln w="12700">
            <a:solidFill>
              <a:srgbClr val="1C9A99"/>
            </a:solidFill>
            <a:prstDash val="solid"/>
          </a:ln>
        </p:spPr>
        <p:txBody>
          <a:bodyPr/>
          <a:lstStyle/>
          <a:p>
            <a:endParaRPr lang="en-US"/>
          </a:p>
        </p:txBody>
      </p:sp>
      <p:sp>
        <p:nvSpPr>
          <p:cNvPr id="11" name="Text 9"/>
          <p:cNvSpPr/>
          <p:nvPr/>
        </p:nvSpPr>
        <p:spPr>
          <a:xfrm>
            <a:off x="3584448" y="1472184"/>
            <a:ext cx="2258568" cy="256032"/>
          </a:xfrm>
          <a:prstGeom prst="rect">
            <a:avLst/>
          </a:prstGeom>
          <a:noFill/>
          <a:ln/>
        </p:spPr>
        <p:txBody>
          <a:bodyPr wrap="square" lIns="0" tIns="0" rIns="0" bIns="0" rtlCol="0" anchor="ctr">
            <a:normAutofit/>
          </a:bodyPr>
          <a:lstStyle/>
          <a:p>
            <a:pPr marL="0" indent="0">
              <a:buNone/>
            </a:pPr>
            <a:r>
              <a:rPr lang="en-US" sz="1600" b="1" dirty="0">
                <a:solidFill>
                  <a:srgbClr val="1D3F6E"/>
                </a:solidFill>
              </a:rPr>
              <a:t>Stipends / bonuses</a:t>
            </a:r>
            <a:endParaRPr lang="en-US" sz="1600" dirty="0"/>
          </a:p>
        </p:txBody>
      </p:sp>
      <p:sp>
        <p:nvSpPr>
          <p:cNvPr id="13" name="Shape 11">
            <a:extLst>
              <a:ext uri="{C183D7F6-B498-43B3-948B-1728B52AA6E4}">
                <adec:decorative xmlns:adec="http://schemas.microsoft.com/office/drawing/2017/decorative" val="1"/>
              </a:ext>
            </a:extLst>
          </p:cNvPr>
          <p:cNvSpPr/>
          <p:nvPr/>
        </p:nvSpPr>
        <p:spPr>
          <a:xfrm>
            <a:off x="6277356" y="1321308"/>
            <a:ext cx="2578608" cy="4434840"/>
          </a:xfrm>
          <a:prstGeom prst="roundRect">
            <a:avLst>
              <a:gd name="adj" fmla="val 2482"/>
            </a:avLst>
          </a:prstGeom>
          <a:solidFill>
            <a:srgbClr val="F1F5FA"/>
          </a:solidFill>
          <a:ln w="10160">
            <a:solidFill>
              <a:srgbClr val="DCE4E8"/>
            </a:solidFill>
            <a:prstDash val="solid"/>
          </a:ln>
        </p:spPr>
        <p:txBody>
          <a:bodyPr/>
          <a:lstStyle/>
          <a:p>
            <a:endParaRPr lang="en-US"/>
          </a:p>
        </p:txBody>
      </p:sp>
      <p:sp>
        <p:nvSpPr>
          <p:cNvPr id="14" name="Shape 12">
            <a:extLst>
              <a:ext uri="{C183D7F6-B498-43B3-948B-1728B52AA6E4}">
                <adec:decorative xmlns:adec="http://schemas.microsoft.com/office/drawing/2017/decorative" val="1"/>
              </a:ext>
            </a:extLst>
          </p:cNvPr>
          <p:cNvSpPr/>
          <p:nvPr/>
        </p:nvSpPr>
        <p:spPr>
          <a:xfrm>
            <a:off x="6272784" y="1325880"/>
            <a:ext cx="54864" cy="4434840"/>
          </a:xfrm>
          <a:prstGeom prst="rect">
            <a:avLst/>
          </a:prstGeom>
          <a:solidFill>
            <a:srgbClr val="2669A8"/>
          </a:solidFill>
          <a:ln w="12700">
            <a:solidFill>
              <a:srgbClr val="2669A8"/>
            </a:solidFill>
            <a:prstDash val="solid"/>
          </a:ln>
        </p:spPr>
        <p:txBody>
          <a:bodyPr/>
          <a:lstStyle/>
          <a:p>
            <a:endParaRPr lang="en-US"/>
          </a:p>
        </p:txBody>
      </p:sp>
      <p:sp>
        <p:nvSpPr>
          <p:cNvPr id="15" name="Text 13"/>
          <p:cNvSpPr/>
          <p:nvPr/>
        </p:nvSpPr>
        <p:spPr>
          <a:xfrm>
            <a:off x="6437376" y="1383901"/>
            <a:ext cx="2258568" cy="563445"/>
          </a:xfrm>
          <a:prstGeom prst="rect">
            <a:avLst/>
          </a:prstGeom>
          <a:noFill/>
          <a:ln/>
        </p:spPr>
        <p:txBody>
          <a:bodyPr wrap="square" lIns="0" tIns="0" rIns="0" bIns="0" rtlCol="0" anchor="ctr">
            <a:normAutofit/>
          </a:bodyPr>
          <a:lstStyle/>
          <a:p>
            <a:pPr marL="0" indent="0">
              <a:buNone/>
            </a:pPr>
            <a:r>
              <a:rPr lang="en-US" sz="1600" b="1" dirty="0">
                <a:solidFill>
                  <a:srgbClr val="1D3F6E"/>
                </a:solidFill>
              </a:rPr>
              <a:t>Loan forgiveness / debt support</a:t>
            </a:r>
            <a:endParaRPr lang="en-US" sz="1600" dirty="0"/>
          </a:p>
        </p:txBody>
      </p:sp>
      <p:sp>
        <p:nvSpPr>
          <p:cNvPr id="17" name="Shape 15">
            <a:extLst>
              <a:ext uri="{C183D7F6-B498-43B3-948B-1728B52AA6E4}">
                <adec:decorative xmlns:adec="http://schemas.microsoft.com/office/drawing/2017/decorative" val="1"/>
              </a:ext>
            </a:extLst>
          </p:cNvPr>
          <p:cNvSpPr/>
          <p:nvPr/>
        </p:nvSpPr>
        <p:spPr>
          <a:xfrm>
            <a:off x="9125712" y="1325880"/>
            <a:ext cx="2578608" cy="4434840"/>
          </a:xfrm>
          <a:prstGeom prst="roundRect">
            <a:avLst>
              <a:gd name="adj" fmla="val 2482"/>
            </a:avLst>
          </a:prstGeom>
          <a:solidFill>
            <a:srgbClr val="FBEFEC"/>
          </a:solidFill>
          <a:ln w="10160">
            <a:solidFill>
              <a:srgbClr val="DCE4E8"/>
            </a:solidFill>
            <a:prstDash val="solid"/>
          </a:ln>
        </p:spPr>
        <p:txBody>
          <a:bodyPr/>
          <a:lstStyle/>
          <a:p>
            <a:endParaRPr lang="en-US"/>
          </a:p>
        </p:txBody>
      </p:sp>
      <p:sp>
        <p:nvSpPr>
          <p:cNvPr id="18" name="Shape 16">
            <a:extLst>
              <a:ext uri="{C183D7F6-B498-43B3-948B-1728B52AA6E4}">
                <adec:decorative xmlns:adec="http://schemas.microsoft.com/office/drawing/2017/decorative" val="1"/>
              </a:ext>
            </a:extLst>
          </p:cNvPr>
          <p:cNvSpPr/>
          <p:nvPr/>
        </p:nvSpPr>
        <p:spPr>
          <a:xfrm>
            <a:off x="9125712" y="1325880"/>
            <a:ext cx="54864" cy="4434840"/>
          </a:xfrm>
          <a:prstGeom prst="rect">
            <a:avLst/>
          </a:prstGeom>
          <a:solidFill>
            <a:srgbClr val="E66C5C"/>
          </a:solidFill>
          <a:ln w="12700">
            <a:solidFill>
              <a:srgbClr val="E66C5C"/>
            </a:solidFill>
            <a:prstDash val="solid"/>
          </a:ln>
        </p:spPr>
        <p:txBody>
          <a:bodyPr/>
          <a:lstStyle/>
          <a:p>
            <a:endParaRPr lang="en-US"/>
          </a:p>
        </p:txBody>
      </p:sp>
      <p:sp>
        <p:nvSpPr>
          <p:cNvPr id="19" name="Text 17"/>
          <p:cNvSpPr/>
          <p:nvPr/>
        </p:nvSpPr>
        <p:spPr>
          <a:xfrm>
            <a:off x="9285732" y="1353312"/>
            <a:ext cx="2258568" cy="563445"/>
          </a:xfrm>
          <a:prstGeom prst="rect">
            <a:avLst/>
          </a:prstGeom>
          <a:noFill/>
          <a:ln/>
        </p:spPr>
        <p:txBody>
          <a:bodyPr wrap="square" lIns="0" tIns="0" rIns="0" bIns="0" rtlCol="0" anchor="ctr">
            <a:normAutofit/>
          </a:bodyPr>
          <a:lstStyle/>
          <a:p>
            <a:pPr marL="0" indent="0">
              <a:buNone/>
            </a:pPr>
            <a:r>
              <a:rPr lang="en-US" sz="1600" b="1" dirty="0">
                <a:solidFill>
                  <a:srgbClr val="1D3F6E"/>
                </a:solidFill>
              </a:rPr>
              <a:t>Housing &amp; relocation supports</a:t>
            </a:r>
            <a:endParaRPr lang="en-US" sz="1600" dirty="0"/>
          </a:p>
        </p:txBody>
      </p:sp>
      <p:sp>
        <p:nvSpPr>
          <p:cNvPr id="8" name="Text 6"/>
          <p:cNvSpPr/>
          <p:nvPr/>
        </p:nvSpPr>
        <p:spPr>
          <a:xfrm>
            <a:off x="731520" y="1828800"/>
            <a:ext cx="2258568" cy="3813048"/>
          </a:xfrm>
          <a:prstGeom prst="rect">
            <a:avLst/>
          </a:prstGeom>
          <a:noFill/>
          <a:ln/>
        </p:spPr>
        <p:txBody>
          <a:bodyPr wrap="square" lIns="254" tIns="254" rIns="254" bIns="254" rtlCol="0" anchor="t">
            <a:normAutofit/>
          </a:bodyPr>
          <a:lstStyle/>
          <a:p>
            <a:pPr marL="0" indent="0">
              <a:buNone/>
            </a:pPr>
            <a:r>
              <a:rPr lang="en-US" sz="1400" dirty="0">
                <a:solidFill>
                  <a:srgbClr val="27364A"/>
                </a:solidFill>
              </a:rPr>
              <a:t>Make ongoing compensation more competitive</a:t>
            </a:r>
            <a:endParaRPr lang="en-US" sz="1400" dirty="0"/>
          </a:p>
          <a:p>
            <a:pPr marL="0" indent="0">
              <a:buNone/>
            </a:pPr>
            <a:endParaRPr lang="en-US" sz="1400" dirty="0"/>
          </a:p>
          <a:p>
            <a:pPr marL="0" indent="0">
              <a:buNone/>
            </a:pPr>
            <a:r>
              <a:rPr lang="en-US" sz="1400" dirty="0">
                <a:solidFill>
                  <a:srgbClr val="27364A"/>
                </a:solidFill>
              </a:rPr>
              <a:t>Best when the core problem is sustained earnings</a:t>
            </a:r>
            <a:endParaRPr lang="en-US" sz="1400" dirty="0"/>
          </a:p>
        </p:txBody>
      </p:sp>
      <p:sp>
        <p:nvSpPr>
          <p:cNvPr id="12" name="Text 10"/>
          <p:cNvSpPr/>
          <p:nvPr/>
        </p:nvSpPr>
        <p:spPr>
          <a:xfrm>
            <a:off x="3584448" y="1828800"/>
            <a:ext cx="2258568" cy="3813048"/>
          </a:xfrm>
          <a:prstGeom prst="rect">
            <a:avLst/>
          </a:prstGeom>
          <a:noFill/>
          <a:ln/>
        </p:spPr>
        <p:txBody>
          <a:bodyPr wrap="square" lIns="254" tIns="254" rIns="254" bIns="254" rtlCol="0" anchor="t">
            <a:normAutofit/>
          </a:bodyPr>
          <a:lstStyle/>
          <a:p>
            <a:pPr marL="0" indent="0">
              <a:buNone/>
            </a:pPr>
            <a:r>
              <a:rPr lang="en-US" sz="1400" dirty="0">
                <a:solidFill>
                  <a:srgbClr val="27364A"/>
                </a:solidFill>
              </a:rPr>
              <a:t>Reduce up-front costs or reward entry/milestones</a:t>
            </a:r>
            <a:endParaRPr lang="en-US" sz="1400" dirty="0"/>
          </a:p>
          <a:p>
            <a:pPr marL="0" indent="0">
              <a:buNone/>
            </a:pPr>
            <a:endParaRPr lang="en-US" sz="1400" dirty="0"/>
          </a:p>
          <a:p>
            <a:pPr marL="0" indent="0">
              <a:buNone/>
            </a:pPr>
            <a:r>
              <a:rPr lang="en-US" sz="1400" dirty="0">
                <a:solidFill>
                  <a:srgbClr val="27364A"/>
                </a:solidFill>
              </a:rPr>
              <a:t>Best when a one-time cost blocks participation</a:t>
            </a:r>
            <a:endParaRPr lang="en-US" sz="1400" dirty="0"/>
          </a:p>
        </p:txBody>
      </p:sp>
      <p:sp>
        <p:nvSpPr>
          <p:cNvPr id="16" name="Text 14"/>
          <p:cNvSpPr/>
          <p:nvPr/>
        </p:nvSpPr>
        <p:spPr>
          <a:xfrm>
            <a:off x="6437376" y="1947346"/>
            <a:ext cx="2258568" cy="3694502"/>
          </a:xfrm>
          <a:prstGeom prst="rect">
            <a:avLst/>
          </a:prstGeom>
          <a:noFill/>
          <a:ln/>
        </p:spPr>
        <p:txBody>
          <a:bodyPr wrap="square" lIns="254" tIns="254" rIns="254" bIns="254" rtlCol="0" anchor="t">
            <a:normAutofit/>
          </a:bodyPr>
          <a:lstStyle/>
          <a:p>
            <a:pPr marL="0" indent="0">
              <a:buNone/>
            </a:pPr>
            <a:r>
              <a:rPr lang="en-US" sz="1400" dirty="0">
                <a:solidFill>
                  <a:srgbClr val="27364A"/>
                </a:solidFill>
              </a:rPr>
              <a:t>Lower the burden of preparation-related debt</a:t>
            </a:r>
            <a:endParaRPr lang="en-US" sz="1400" dirty="0"/>
          </a:p>
          <a:p>
            <a:pPr marL="0" indent="0">
              <a:buNone/>
            </a:pPr>
            <a:endParaRPr lang="en-US" sz="1400" dirty="0"/>
          </a:p>
          <a:p>
            <a:pPr marL="0" indent="0">
              <a:buNone/>
            </a:pPr>
            <a:r>
              <a:rPr lang="en-US" sz="1400" dirty="0">
                <a:solidFill>
                  <a:srgbClr val="27364A"/>
                </a:solidFill>
              </a:rPr>
              <a:t>Best for credentialed professions with substantial education costs</a:t>
            </a:r>
            <a:endParaRPr lang="en-US" sz="1400" dirty="0"/>
          </a:p>
        </p:txBody>
      </p:sp>
      <p:sp>
        <p:nvSpPr>
          <p:cNvPr id="20" name="Text 18"/>
          <p:cNvSpPr/>
          <p:nvPr/>
        </p:nvSpPr>
        <p:spPr>
          <a:xfrm>
            <a:off x="9290304" y="1947346"/>
            <a:ext cx="2258568" cy="3694502"/>
          </a:xfrm>
          <a:prstGeom prst="rect">
            <a:avLst/>
          </a:prstGeom>
          <a:noFill/>
          <a:ln/>
        </p:spPr>
        <p:txBody>
          <a:bodyPr wrap="square" lIns="254" tIns="254" rIns="254" bIns="254" rtlCol="0" anchor="t">
            <a:normAutofit/>
          </a:bodyPr>
          <a:lstStyle/>
          <a:p>
            <a:pPr marL="0" indent="0">
              <a:buNone/>
            </a:pPr>
            <a:r>
              <a:rPr lang="en-US" sz="1400" dirty="0">
                <a:solidFill>
                  <a:srgbClr val="27364A"/>
                </a:solidFill>
              </a:rPr>
              <a:t>Reduce place-based cost barriers</a:t>
            </a:r>
            <a:endParaRPr lang="en-US" sz="1400" dirty="0"/>
          </a:p>
          <a:p>
            <a:pPr marL="0" indent="0">
              <a:buNone/>
            </a:pPr>
            <a:endParaRPr lang="en-US" sz="1400" dirty="0"/>
          </a:p>
          <a:p>
            <a:pPr marL="0" indent="0">
              <a:buNone/>
            </a:pPr>
            <a:r>
              <a:rPr lang="en-US" sz="1400" dirty="0">
                <a:solidFill>
                  <a:srgbClr val="27364A"/>
                </a:solidFill>
              </a:rPr>
              <a:t>Best in high-cost, rural, remote, or shortage regions</a:t>
            </a:r>
            <a:endParaRPr lang="en-US" sz="1400" dirty="0"/>
          </a:p>
        </p:txBody>
      </p:sp>
      <p:pic>
        <p:nvPicPr>
          <p:cNvPr id="22" name="Image 0" descr="ECTA logo"/>
          <p:cNvPicPr>
            <a:picLocks noChangeAspect="1"/>
          </p:cNvPicPr>
          <p:nvPr/>
        </p:nvPicPr>
        <p:blipFill>
          <a:blip r:embed="rId3"/>
          <a:stretch>
            <a:fillRect/>
          </a:stretch>
        </p:blipFill>
        <p:spPr>
          <a:xfrm>
            <a:off x="392951" y="6437376"/>
            <a:ext cx="924025" cy="137160"/>
          </a:xfrm>
          <a:prstGeom prst="rect">
            <a:avLst/>
          </a:prstGeom>
        </p:spPr>
      </p:pic>
      <p:sp>
        <p:nvSpPr>
          <p:cNvPr id="21" name="Text 19"/>
          <p:cNvSpPr/>
          <p:nvPr/>
        </p:nvSpPr>
        <p:spPr>
          <a:xfrm>
            <a:off x="11503152" y="6473952"/>
            <a:ext cx="320040" cy="164592"/>
          </a:xfrm>
          <a:prstGeom prst="rect">
            <a:avLst/>
          </a:prstGeom>
          <a:noFill/>
          <a:ln/>
        </p:spPr>
        <p:txBody>
          <a:bodyPr wrap="square" lIns="0" tIns="0" rIns="0" bIns="0" rtlCol="0" anchor="ctr"/>
          <a:lstStyle/>
          <a:p>
            <a:pPr marL="0" indent="0" algn="r">
              <a:buNone/>
            </a:pPr>
            <a:r>
              <a:rPr lang="en-US" sz="750" dirty="0">
                <a:solidFill>
                  <a:srgbClr val="AAB3BA"/>
                </a:solidFill>
              </a:rPr>
              <a:t>10</a:t>
            </a:r>
            <a:endParaRPr lang="en-US" sz="750"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a:effectLst/>
      </p:bgPr>
    </p:bg>
    <p:spTree>
      <p:nvGrpSpPr>
        <p:cNvPr id="1" name=""/>
        <p:cNvGrpSpPr/>
        <p:nvPr/>
      </p:nvGrpSpPr>
      <p:grpSpPr>
        <a:xfrm>
          <a:off x="0" y="0"/>
          <a:ext cx="0" cy="0"/>
          <a:chOff x="0" y="0"/>
          <a:chExt cx="0" cy="0"/>
        </a:xfrm>
      </p:grpSpPr>
      <p:sp>
        <p:nvSpPr>
          <p:cNvPr id="3" name="Text 1"/>
          <p:cNvSpPr>
            <a:spLocks noGrp="1"/>
          </p:cNvSpPr>
          <p:nvPr>
            <p:ph type="title" idx="4294967295"/>
          </p:nvPr>
        </p:nvSpPr>
        <p:spPr>
          <a:xfrm>
            <a:off x="402336" y="256032"/>
            <a:ext cx="10881360" cy="384048"/>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D3F6E"/>
                </a:solidFill>
                <a:effectLst/>
                <a:uLnTx/>
                <a:uFillTx/>
                <a:latin typeface="Aptos Display" pitchFamily="34" charset="0"/>
                <a:ea typeface="Aptos Display" pitchFamily="34" charset="-122"/>
                <a:cs typeface="Aptos Display" pitchFamily="34" charset="-120"/>
              </a:rPr>
              <a:t>Prepare to map the pathway into your workforce</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2" name="Text 0"/>
          <p:cNvSpPr/>
          <p:nvPr/>
        </p:nvSpPr>
        <p:spPr>
          <a:xfrm>
            <a:off x="411480" y="73152"/>
            <a:ext cx="3840480" cy="164592"/>
          </a:xfrm>
          <a:prstGeom prst="rect">
            <a:avLst/>
          </a:prstGeom>
          <a:noFill/>
          <a:ln/>
        </p:spPr>
        <p:txBody>
          <a:bodyPr wrap="square" lIns="0" tIns="0" rIns="0" bIns="0" rtlCol="0" anchor="ctr"/>
          <a:lstStyle/>
          <a:p>
            <a:pPr marL="0" indent="0">
              <a:buNone/>
            </a:pPr>
            <a:r>
              <a:rPr lang="en-US" sz="800" b="1" dirty="0">
                <a:solidFill>
                  <a:srgbClr val="1C9A99"/>
                </a:solidFill>
              </a:rPr>
              <a:t>BEFORE SESSION 3</a:t>
            </a:r>
            <a:endParaRPr lang="en-US" sz="800" dirty="0"/>
          </a:p>
        </p:txBody>
      </p:sp>
      <p:sp>
        <p:nvSpPr>
          <p:cNvPr id="4" name="Text 2"/>
          <p:cNvSpPr/>
          <p:nvPr/>
        </p:nvSpPr>
        <p:spPr>
          <a:xfrm>
            <a:off x="420624" y="713232"/>
            <a:ext cx="10881360" cy="320040"/>
          </a:xfrm>
          <a:prstGeom prst="rect">
            <a:avLst/>
          </a:prstGeom>
          <a:noFill/>
          <a:ln/>
        </p:spPr>
        <p:txBody>
          <a:bodyPr wrap="square" lIns="0" tIns="0" rIns="0" bIns="0" rtlCol="0" anchor="ctr">
            <a:normAutofit/>
          </a:bodyPr>
          <a:lstStyle/>
          <a:p>
            <a:pPr marL="0" indent="0">
              <a:buNone/>
            </a:pPr>
            <a:r>
              <a:rPr lang="en-US" sz="1600" dirty="0">
                <a:solidFill>
                  <a:srgbClr val="5E6B78"/>
                </a:solidFill>
              </a:rPr>
              <a:t>Bring one example, one data point, and one partner perspective.</a:t>
            </a:r>
            <a:endParaRPr lang="en-US" sz="1600" dirty="0"/>
          </a:p>
        </p:txBody>
      </p:sp>
      <p:sp>
        <p:nvSpPr>
          <p:cNvPr id="5" name="Shape 3">
            <a:extLst>
              <a:ext uri="{C183D7F6-B498-43B3-948B-1728B52AA6E4}">
                <adec:decorative xmlns:adec="http://schemas.microsoft.com/office/drawing/2017/decorative" val="1"/>
              </a:ext>
            </a:extLst>
          </p:cNvPr>
          <p:cNvSpPr/>
          <p:nvPr/>
        </p:nvSpPr>
        <p:spPr>
          <a:xfrm>
            <a:off x="685800" y="1417320"/>
            <a:ext cx="3246120" cy="3977640"/>
          </a:xfrm>
          <a:prstGeom prst="roundRect">
            <a:avLst>
              <a:gd name="adj" fmla="val 1972"/>
            </a:avLst>
          </a:prstGeom>
          <a:solidFill>
            <a:srgbClr val="EFF8F7"/>
          </a:solidFill>
          <a:ln w="10160">
            <a:solidFill>
              <a:srgbClr val="DCE4E8"/>
            </a:solidFill>
            <a:prstDash val="solid"/>
          </a:ln>
        </p:spPr>
        <p:txBody>
          <a:bodyPr/>
          <a:lstStyle/>
          <a:p>
            <a:endParaRPr lang="en-US"/>
          </a:p>
        </p:txBody>
      </p:sp>
      <p:sp>
        <p:nvSpPr>
          <p:cNvPr id="6" name="Shape 4">
            <a:extLst>
              <a:ext uri="{C183D7F6-B498-43B3-948B-1728B52AA6E4}">
                <adec:decorative xmlns:adec="http://schemas.microsoft.com/office/drawing/2017/decorative" val="1"/>
              </a:ext>
            </a:extLst>
          </p:cNvPr>
          <p:cNvSpPr/>
          <p:nvPr/>
        </p:nvSpPr>
        <p:spPr>
          <a:xfrm>
            <a:off x="685800" y="1417320"/>
            <a:ext cx="54864" cy="3977640"/>
          </a:xfrm>
          <a:prstGeom prst="rect">
            <a:avLst/>
          </a:prstGeom>
          <a:solidFill>
            <a:srgbClr val="1C9A99"/>
          </a:solidFill>
          <a:ln w="12700">
            <a:solidFill>
              <a:srgbClr val="1C9A99"/>
            </a:solidFill>
            <a:prstDash val="solid"/>
          </a:ln>
        </p:spPr>
        <p:txBody>
          <a:bodyPr/>
          <a:lstStyle/>
          <a:p>
            <a:endParaRPr lang="en-US"/>
          </a:p>
        </p:txBody>
      </p:sp>
      <p:sp>
        <p:nvSpPr>
          <p:cNvPr id="7" name="Text 5"/>
          <p:cNvSpPr/>
          <p:nvPr/>
        </p:nvSpPr>
        <p:spPr>
          <a:xfrm>
            <a:off x="850392" y="1563624"/>
            <a:ext cx="2926080" cy="256032"/>
          </a:xfrm>
          <a:prstGeom prst="rect">
            <a:avLst/>
          </a:prstGeom>
          <a:noFill/>
          <a:ln/>
        </p:spPr>
        <p:txBody>
          <a:bodyPr wrap="square" lIns="0" tIns="0" rIns="0" bIns="0" rtlCol="0" anchor="ctr">
            <a:normAutofit/>
          </a:bodyPr>
          <a:lstStyle/>
          <a:p>
            <a:pPr marL="0" indent="0">
              <a:buNone/>
            </a:pPr>
            <a:r>
              <a:rPr lang="en-US" sz="1600" b="1" dirty="0">
                <a:solidFill>
                  <a:srgbClr val="1D3F6E"/>
                </a:solidFill>
              </a:rPr>
              <a:t>Map one pathway</a:t>
            </a:r>
            <a:endParaRPr lang="en-US" sz="1600" dirty="0"/>
          </a:p>
        </p:txBody>
      </p:sp>
      <p:sp>
        <p:nvSpPr>
          <p:cNvPr id="9" name="Shape 7">
            <a:extLst>
              <a:ext uri="{C183D7F6-B498-43B3-948B-1728B52AA6E4}">
                <adec:decorative xmlns:adec="http://schemas.microsoft.com/office/drawing/2017/decorative" val="1"/>
              </a:ext>
            </a:extLst>
          </p:cNvPr>
          <p:cNvSpPr/>
          <p:nvPr/>
        </p:nvSpPr>
        <p:spPr>
          <a:xfrm>
            <a:off x="4224528" y="1417320"/>
            <a:ext cx="3246120" cy="3977640"/>
          </a:xfrm>
          <a:prstGeom prst="roundRect">
            <a:avLst>
              <a:gd name="adj" fmla="val 1972"/>
            </a:avLst>
          </a:prstGeom>
          <a:solidFill>
            <a:srgbClr val="F2F6FB"/>
          </a:solidFill>
          <a:ln w="10160">
            <a:solidFill>
              <a:srgbClr val="DCE4E8"/>
            </a:solidFill>
            <a:prstDash val="solid"/>
          </a:ln>
        </p:spPr>
        <p:txBody>
          <a:bodyPr/>
          <a:lstStyle/>
          <a:p>
            <a:endParaRPr lang="en-US"/>
          </a:p>
        </p:txBody>
      </p:sp>
      <p:sp>
        <p:nvSpPr>
          <p:cNvPr id="10" name="Shape 8">
            <a:extLst>
              <a:ext uri="{C183D7F6-B498-43B3-948B-1728B52AA6E4}">
                <adec:decorative xmlns:adec="http://schemas.microsoft.com/office/drawing/2017/decorative" val="1"/>
              </a:ext>
            </a:extLst>
          </p:cNvPr>
          <p:cNvSpPr/>
          <p:nvPr/>
        </p:nvSpPr>
        <p:spPr>
          <a:xfrm>
            <a:off x="4224528" y="1417320"/>
            <a:ext cx="54864" cy="3977640"/>
          </a:xfrm>
          <a:prstGeom prst="rect">
            <a:avLst/>
          </a:prstGeom>
          <a:solidFill>
            <a:srgbClr val="2669A8"/>
          </a:solidFill>
          <a:ln w="12700">
            <a:solidFill>
              <a:srgbClr val="2669A8"/>
            </a:solidFill>
            <a:prstDash val="solid"/>
          </a:ln>
        </p:spPr>
        <p:txBody>
          <a:bodyPr/>
          <a:lstStyle/>
          <a:p>
            <a:endParaRPr lang="en-US"/>
          </a:p>
        </p:txBody>
      </p:sp>
      <p:sp>
        <p:nvSpPr>
          <p:cNvPr id="11" name="Text 9"/>
          <p:cNvSpPr/>
          <p:nvPr/>
        </p:nvSpPr>
        <p:spPr>
          <a:xfrm>
            <a:off x="4389120" y="1563624"/>
            <a:ext cx="2926080" cy="256032"/>
          </a:xfrm>
          <a:prstGeom prst="rect">
            <a:avLst/>
          </a:prstGeom>
          <a:noFill/>
          <a:ln/>
        </p:spPr>
        <p:txBody>
          <a:bodyPr wrap="square" lIns="0" tIns="0" rIns="0" bIns="0" rtlCol="0" anchor="ctr">
            <a:normAutofit/>
          </a:bodyPr>
          <a:lstStyle/>
          <a:p>
            <a:pPr marL="0" indent="0">
              <a:buNone/>
            </a:pPr>
            <a:r>
              <a:rPr lang="en-US" sz="1600" b="1" dirty="0">
                <a:solidFill>
                  <a:srgbClr val="1D3F6E"/>
                </a:solidFill>
              </a:rPr>
              <a:t>Bring one data point</a:t>
            </a:r>
            <a:endParaRPr lang="en-US" sz="1600" dirty="0"/>
          </a:p>
        </p:txBody>
      </p:sp>
      <p:sp>
        <p:nvSpPr>
          <p:cNvPr id="13" name="Shape 11">
            <a:extLst>
              <a:ext uri="{C183D7F6-B498-43B3-948B-1728B52AA6E4}">
                <adec:decorative xmlns:adec="http://schemas.microsoft.com/office/drawing/2017/decorative" val="1"/>
              </a:ext>
            </a:extLst>
          </p:cNvPr>
          <p:cNvSpPr/>
          <p:nvPr/>
        </p:nvSpPr>
        <p:spPr>
          <a:xfrm>
            <a:off x="7763256" y="1417320"/>
            <a:ext cx="3246120" cy="3977640"/>
          </a:xfrm>
          <a:prstGeom prst="roundRect">
            <a:avLst>
              <a:gd name="adj" fmla="val 1972"/>
            </a:avLst>
          </a:prstGeom>
          <a:solidFill>
            <a:srgbClr val="F1F8F3"/>
          </a:solidFill>
          <a:ln w="10160">
            <a:solidFill>
              <a:srgbClr val="DCE4E8"/>
            </a:solidFill>
            <a:prstDash val="solid"/>
          </a:ln>
        </p:spPr>
        <p:txBody>
          <a:bodyPr/>
          <a:lstStyle/>
          <a:p>
            <a:endParaRPr lang="en-US"/>
          </a:p>
        </p:txBody>
      </p:sp>
      <p:sp>
        <p:nvSpPr>
          <p:cNvPr id="14" name="Shape 12">
            <a:extLst>
              <a:ext uri="{C183D7F6-B498-43B3-948B-1728B52AA6E4}">
                <adec:decorative xmlns:adec="http://schemas.microsoft.com/office/drawing/2017/decorative" val="1"/>
              </a:ext>
            </a:extLst>
          </p:cNvPr>
          <p:cNvSpPr/>
          <p:nvPr/>
        </p:nvSpPr>
        <p:spPr>
          <a:xfrm>
            <a:off x="7763256" y="1417320"/>
            <a:ext cx="54864" cy="3977640"/>
          </a:xfrm>
          <a:prstGeom prst="rect">
            <a:avLst/>
          </a:prstGeom>
          <a:solidFill>
            <a:srgbClr val="49B563"/>
          </a:solidFill>
          <a:ln w="12700">
            <a:solidFill>
              <a:srgbClr val="49B563"/>
            </a:solidFill>
            <a:prstDash val="solid"/>
          </a:ln>
        </p:spPr>
        <p:txBody>
          <a:bodyPr/>
          <a:lstStyle/>
          <a:p>
            <a:endParaRPr lang="en-US"/>
          </a:p>
        </p:txBody>
      </p:sp>
      <p:sp>
        <p:nvSpPr>
          <p:cNvPr id="15" name="Text 13"/>
          <p:cNvSpPr/>
          <p:nvPr/>
        </p:nvSpPr>
        <p:spPr>
          <a:xfrm>
            <a:off x="7927848" y="1563624"/>
            <a:ext cx="2926080" cy="256032"/>
          </a:xfrm>
          <a:prstGeom prst="rect">
            <a:avLst/>
          </a:prstGeom>
          <a:noFill/>
          <a:ln/>
        </p:spPr>
        <p:txBody>
          <a:bodyPr wrap="square" lIns="0" tIns="0" rIns="0" bIns="0" rtlCol="0" anchor="ctr">
            <a:normAutofit/>
          </a:bodyPr>
          <a:lstStyle/>
          <a:p>
            <a:pPr marL="0" indent="0">
              <a:buNone/>
            </a:pPr>
            <a:r>
              <a:rPr lang="en-US" sz="1600" b="1" dirty="0">
                <a:solidFill>
                  <a:srgbClr val="1D3F6E"/>
                </a:solidFill>
              </a:rPr>
              <a:t>Talk to one partner</a:t>
            </a:r>
            <a:endParaRPr lang="en-US" sz="1600" dirty="0"/>
          </a:p>
        </p:txBody>
      </p:sp>
      <p:sp>
        <p:nvSpPr>
          <p:cNvPr id="8" name="Text 6"/>
          <p:cNvSpPr/>
          <p:nvPr/>
        </p:nvSpPr>
        <p:spPr>
          <a:xfrm>
            <a:off x="850392" y="1920240"/>
            <a:ext cx="2926080" cy="3355848"/>
          </a:xfrm>
          <a:prstGeom prst="rect">
            <a:avLst/>
          </a:prstGeom>
          <a:noFill/>
          <a:ln/>
        </p:spPr>
        <p:txBody>
          <a:bodyPr wrap="square" lIns="254" tIns="254" rIns="254" bIns="254" rtlCol="0" anchor="t">
            <a:normAutofit/>
          </a:bodyPr>
          <a:lstStyle/>
          <a:p>
            <a:pPr marL="0" indent="0">
              <a:buNone/>
            </a:pPr>
            <a:r>
              <a:rPr lang="en-US" sz="1400" dirty="0">
                <a:solidFill>
                  <a:srgbClr val="27364A"/>
                </a:solidFill>
              </a:rPr>
              <a:t>Choose one hard-to-fill role and sketch how a person enters, prepares, becomes eligible, and gets hired or enrolled as a provider.</a:t>
            </a:r>
            <a:endParaRPr lang="en-US" sz="1400" dirty="0"/>
          </a:p>
        </p:txBody>
      </p:sp>
      <p:sp>
        <p:nvSpPr>
          <p:cNvPr id="12" name="Text 10"/>
          <p:cNvSpPr/>
          <p:nvPr/>
        </p:nvSpPr>
        <p:spPr>
          <a:xfrm>
            <a:off x="4389120" y="1920240"/>
            <a:ext cx="2926080" cy="3355848"/>
          </a:xfrm>
          <a:prstGeom prst="rect">
            <a:avLst/>
          </a:prstGeom>
          <a:noFill/>
          <a:ln/>
        </p:spPr>
        <p:txBody>
          <a:bodyPr wrap="square" lIns="254" tIns="254" rIns="254" bIns="254" rtlCol="0" anchor="t">
            <a:normAutofit/>
          </a:bodyPr>
          <a:lstStyle/>
          <a:p>
            <a:pPr marL="0" indent="0">
              <a:buNone/>
            </a:pPr>
            <a:r>
              <a:rPr lang="en-US" sz="1400" dirty="0">
                <a:solidFill>
                  <a:srgbClr val="27364A"/>
                </a:solidFill>
              </a:rPr>
              <a:t>Examples: program enrollment, completion, credential time, applicant source, cost, practicum capacity, demographic representation.</a:t>
            </a:r>
            <a:endParaRPr lang="en-US" sz="1400" dirty="0"/>
          </a:p>
        </p:txBody>
      </p:sp>
      <p:sp>
        <p:nvSpPr>
          <p:cNvPr id="16" name="Text 14"/>
          <p:cNvSpPr/>
          <p:nvPr/>
        </p:nvSpPr>
        <p:spPr>
          <a:xfrm>
            <a:off x="7927848" y="1920240"/>
            <a:ext cx="2926080" cy="3355848"/>
          </a:xfrm>
          <a:prstGeom prst="rect">
            <a:avLst/>
          </a:prstGeom>
          <a:noFill/>
          <a:ln/>
        </p:spPr>
        <p:txBody>
          <a:bodyPr wrap="square" lIns="254" tIns="254" rIns="254" bIns="254" rtlCol="0" anchor="t">
            <a:normAutofit/>
          </a:bodyPr>
          <a:lstStyle/>
          <a:p>
            <a:pPr marL="0" indent="0">
              <a:buNone/>
            </a:pPr>
            <a:r>
              <a:rPr lang="en-US" sz="1400" dirty="0">
                <a:solidFill>
                  <a:srgbClr val="27364A"/>
                </a:solidFill>
              </a:rPr>
              <a:t>Ask a higher education, workforce, community, or practitioner partner: “Where do people get stuck in this pathway?”</a:t>
            </a:r>
            <a:endParaRPr lang="en-US" sz="1400" dirty="0"/>
          </a:p>
        </p:txBody>
      </p:sp>
      <p:sp>
        <p:nvSpPr>
          <p:cNvPr id="17" name="Text 15"/>
          <p:cNvSpPr/>
          <p:nvPr/>
        </p:nvSpPr>
        <p:spPr>
          <a:xfrm>
            <a:off x="914400" y="5715000"/>
            <a:ext cx="10332720" cy="347472"/>
          </a:xfrm>
          <a:prstGeom prst="rect">
            <a:avLst/>
          </a:prstGeom>
          <a:noFill/>
          <a:ln/>
        </p:spPr>
        <p:txBody>
          <a:bodyPr wrap="square" lIns="0" tIns="0" rIns="0" bIns="0" rtlCol="0" anchor="ctr"/>
          <a:lstStyle/>
          <a:p>
            <a:pPr marL="0" indent="0" algn="ctr">
              <a:buNone/>
            </a:pPr>
            <a:r>
              <a:rPr lang="en-US" sz="1600" b="1" dirty="0">
                <a:solidFill>
                  <a:srgbClr val="1D3F6E"/>
                </a:solidFill>
              </a:rPr>
              <a:t>Session 3 • September 9, 2026 • 2:30–4:00 PM ET • Building the Pathways</a:t>
            </a:r>
            <a:endParaRPr lang="en-US" sz="1600" dirty="0"/>
          </a:p>
        </p:txBody>
      </p:sp>
      <p:pic>
        <p:nvPicPr>
          <p:cNvPr id="19" name="Image 0" descr="ECTA logo"/>
          <p:cNvPicPr>
            <a:picLocks noChangeAspect="1"/>
          </p:cNvPicPr>
          <p:nvPr/>
        </p:nvPicPr>
        <p:blipFill>
          <a:blip r:embed="rId3"/>
          <a:stretch>
            <a:fillRect/>
          </a:stretch>
        </p:blipFill>
        <p:spPr>
          <a:xfrm>
            <a:off x="392951" y="6437376"/>
            <a:ext cx="924025" cy="137160"/>
          </a:xfrm>
          <a:prstGeom prst="rect">
            <a:avLst/>
          </a:prstGeom>
        </p:spPr>
      </p:pic>
      <p:sp>
        <p:nvSpPr>
          <p:cNvPr id="18" name="Text 16"/>
          <p:cNvSpPr/>
          <p:nvPr/>
        </p:nvSpPr>
        <p:spPr>
          <a:xfrm>
            <a:off x="11503152" y="6473952"/>
            <a:ext cx="320040" cy="164592"/>
          </a:xfrm>
          <a:prstGeom prst="rect">
            <a:avLst/>
          </a:prstGeom>
          <a:noFill/>
          <a:ln/>
        </p:spPr>
        <p:txBody>
          <a:bodyPr wrap="square" lIns="0" tIns="0" rIns="0" bIns="0" rtlCol="0" anchor="ctr"/>
          <a:lstStyle/>
          <a:p>
            <a:pPr marL="0" indent="0" algn="r">
              <a:buNone/>
            </a:pPr>
            <a:r>
              <a:rPr lang="en-US" sz="750">
                <a:solidFill>
                  <a:srgbClr val="AAB3BA"/>
                </a:solidFill>
              </a:rPr>
              <a:t>41</a:t>
            </a:r>
            <a:endParaRPr lang="en-US" sz="75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a:effectLst/>
      </p:bgPr>
    </p:bg>
    <p:spTree>
      <p:nvGrpSpPr>
        <p:cNvPr id="1" name=""/>
        <p:cNvGrpSpPr/>
        <p:nvPr/>
      </p:nvGrpSpPr>
      <p:grpSpPr>
        <a:xfrm>
          <a:off x="0" y="0"/>
          <a:ext cx="0" cy="0"/>
          <a:chOff x="0" y="0"/>
          <a:chExt cx="0" cy="0"/>
        </a:xfrm>
      </p:grpSpPr>
      <p:sp>
        <p:nvSpPr>
          <p:cNvPr id="3" name="Text 1"/>
          <p:cNvSpPr>
            <a:spLocks noGrp="1"/>
          </p:cNvSpPr>
          <p:nvPr>
            <p:ph type="title" idx="4294967295"/>
          </p:nvPr>
        </p:nvSpPr>
        <p:spPr>
          <a:xfrm>
            <a:off x="402336" y="256032"/>
            <a:ext cx="10881360" cy="384048"/>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D3F6E"/>
                </a:solidFill>
                <a:effectLst/>
                <a:uLnTx/>
                <a:uFillTx/>
                <a:latin typeface="Aptos Display" pitchFamily="34" charset="0"/>
                <a:ea typeface="Aptos Display" pitchFamily="34" charset="-122"/>
                <a:cs typeface="Aptos Display" pitchFamily="34" charset="-120"/>
              </a:rPr>
              <a:t>Key resources for Session 2</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2" name="Text 0"/>
          <p:cNvSpPr/>
          <p:nvPr/>
        </p:nvSpPr>
        <p:spPr>
          <a:xfrm>
            <a:off x="411480" y="73152"/>
            <a:ext cx="3840480" cy="164592"/>
          </a:xfrm>
          <a:prstGeom prst="rect">
            <a:avLst/>
          </a:prstGeom>
          <a:noFill/>
          <a:ln/>
        </p:spPr>
        <p:txBody>
          <a:bodyPr wrap="square" lIns="0" tIns="0" rIns="0" bIns="0" rtlCol="0" anchor="ctr"/>
          <a:lstStyle/>
          <a:p>
            <a:pPr marL="0" indent="0">
              <a:buNone/>
            </a:pPr>
            <a:r>
              <a:rPr lang="en-US" sz="800" b="1" dirty="0">
                <a:solidFill>
                  <a:srgbClr val="1C9A99"/>
                </a:solidFill>
              </a:rPr>
              <a:t>RESOURCES</a:t>
            </a:r>
            <a:endParaRPr lang="en-US" sz="800" dirty="0"/>
          </a:p>
        </p:txBody>
      </p:sp>
      <p:sp>
        <p:nvSpPr>
          <p:cNvPr id="4" name="Text 2"/>
          <p:cNvSpPr/>
          <p:nvPr/>
        </p:nvSpPr>
        <p:spPr>
          <a:xfrm>
            <a:off x="420624" y="713232"/>
            <a:ext cx="10881360" cy="320040"/>
          </a:xfrm>
          <a:prstGeom prst="rect">
            <a:avLst/>
          </a:prstGeom>
          <a:noFill/>
          <a:ln/>
        </p:spPr>
        <p:txBody>
          <a:bodyPr wrap="square" lIns="0" tIns="0" rIns="0" bIns="0" rtlCol="0" anchor="ctr">
            <a:normAutofit/>
          </a:bodyPr>
          <a:lstStyle/>
          <a:p>
            <a:pPr marL="0" indent="0">
              <a:buNone/>
            </a:pPr>
            <a:r>
              <a:rPr lang="en-US" sz="1200" dirty="0">
                <a:solidFill>
                  <a:srgbClr val="5E6B78"/>
                </a:solidFill>
              </a:rPr>
              <a:t>Use these to explore models, adapt strategies, and prepare for Session 3.</a:t>
            </a:r>
            <a:endParaRPr lang="en-US" sz="1200" dirty="0"/>
          </a:p>
        </p:txBody>
      </p:sp>
      <p:sp>
        <p:nvSpPr>
          <p:cNvPr id="5" name="Shape 3">
            <a:extLst>
              <a:ext uri="{C183D7F6-B498-43B3-948B-1728B52AA6E4}">
                <adec:decorative xmlns:adec="http://schemas.microsoft.com/office/drawing/2017/decorative" val="1"/>
              </a:ext>
            </a:extLst>
          </p:cNvPr>
          <p:cNvSpPr/>
          <p:nvPr/>
        </p:nvSpPr>
        <p:spPr>
          <a:xfrm>
            <a:off x="685800" y="1170432"/>
            <a:ext cx="10744200" cy="585216"/>
          </a:xfrm>
          <a:prstGeom prst="roundRect">
            <a:avLst>
              <a:gd name="adj" fmla="val 6250"/>
            </a:avLst>
          </a:prstGeom>
          <a:solidFill>
            <a:srgbClr val="FAFBFC"/>
          </a:solidFill>
          <a:ln w="12700">
            <a:solidFill>
              <a:srgbClr val="DCE4E8"/>
            </a:solidFill>
            <a:prstDash val="solid"/>
          </a:ln>
        </p:spPr>
        <p:txBody>
          <a:bodyPr/>
          <a:lstStyle/>
          <a:p>
            <a:endParaRPr lang="en-US"/>
          </a:p>
        </p:txBody>
      </p:sp>
      <p:sp>
        <p:nvSpPr>
          <p:cNvPr id="6" name="Shape 4">
            <a:extLst>
              <a:ext uri="{C183D7F6-B498-43B3-948B-1728B52AA6E4}">
                <adec:decorative xmlns:adec="http://schemas.microsoft.com/office/drawing/2017/decorative" val="1"/>
              </a:ext>
            </a:extLst>
          </p:cNvPr>
          <p:cNvSpPr/>
          <p:nvPr/>
        </p:nvSpPr>
        <p:spPr>
          <a:xfrm>
            <a:off x="685800" y="1170432"/>
            <a:ext cx="73152" cy="585216"/>
          </a:xfrm>
          <a:prstGeom prst="rect">
            <a:avLst/>
          </a:prstGeom>
          <a:solidFill>
            <a:srgbClr val="1C9A99"/>
          </a:solidFill>
          <a:ln w="12700">
            <a:solidFill>
              <a:srgbClr val="1C9A99"/>
            </a:solidFill>
            <a:prstDash val="solid"/>
          </a:ln>
        </p:spPr>
        <p:txBody>
          <a:bodyPr/>
          <a:lstStyle/>
          <a:p>
            <a:endParaRPr lang="en-US"/>
          </a:p>
        </p:txBody>
      </p:sp>
      <p:sp>
        <p:nvSpPr>
          <p:cNvPr id="7" name="Text 5"/>
          <p:cNvSpPr/>
          <p:nvPr/>
        </p:nvSpPr>
        <p:spPr>
          <a:xfrm>
            <a:off x="960120" y="1289304"/>
            <a:ext cx="4297680" cy="228600"/>
          </a:xfrm>
          <a:prstGeom prst="rect">
            <a:avLst/>
          </a:prstGeom>
          <a:noFill/>
          <a:ln/>
        </p:spPr>
        <p:txBody>
          <a:bodyPr wrap="square" lIns="0" tIns="0" rIns="0" bIns="0" rtlCol="0" anchor="ctr"/>
          <a:lstStyle/>
          <a:p>
            <a:pPr marL="0" indent="0">
              <a:buNone/>
            </a:pPr>
            <a:r>
              <a:rPr lang="en-US" sz="1100" b="1" dirty="0">
                <a:solidFill>
                  <a:srgbClr val="1D3F6E"/>
                </a:solidFill>
              </a:rPr>
              <a:t>ECTA Recruitment &amp; Retention Synthesis</a:t>
            </a:r>
            <a:endParaRPr lang="en-US" sz="1100" dirty="0"/>
          </a:p>
        </p:txBody>
      </p:sp>
      <p:sp>
        <p:nvSpPr>
          <p:cNvPr id="8" name="Text 6">
            <a:hlinkClick r:id="rId3"/>
          </p:cNvPr>
          <p:cNvSpPr/>
          <p:nvPr/>
        </p:nvSpPr>
        <p:spPr>
          <a:xfrm>
            <a:off x="5212080" y="1289304"/>
            <a:ext cx="5669280" cy="228600"/>
          </a:xfrm>
          <a:prstGeom prst="rect">
            <a:avLst/>
          </a:prstGeom>
          <a:noFill/>
          <a:ln/>
        </p:spPr>
        <p:txBody>
          <a:bodyPr wrap="square" lIns="0" tIns="0" rIns="0" bIns="0" rtlCol="0" anchor="ctr">
            <a:normAutofit/>
          </a:bodyPr>
          <a:lstStyle/>
          <a:p>
            <a:pPr marL="0" indent="0">
              <a:buNone/>
            </a:pPr>
            <a:r>
              <a:rPr lang="en-US" sz="1400" u="sng" dirty="0">
                <a:solidFill>
                  <a:srgbClr val="2669A8"/>
                </a:solidFill>
                <a:hlinkClick r:id="rId3">
                  <a:extLst>
                    <a:ext uri="{A12FA001-AC4F-418D-AE19-62706E023703}">
                      <ahyp:hlinkClr xmlns:ahyp="http://schemas.microsoft.com/office/drawing/2018/hyperlinkcolor" val="tx"/>
                    </a:ext>
                  </a:extLst>
                </a:hlinkClick>
              </a:rPr>
              <a:t>ectacenter.org/topics/personnel/recruitment.asp</a:t>
            </a:r>
            <a:endParaRPr lang="en-US" sz="1400" dirty="0"/>
          </a:p>
        </p:txBody>
      </p:sp>
      <p:sp>
        <p:nvSpPr>
          <p:cNvPr id="9" name="Shape 7">
            <a:extLst>
              <a:ext uri="{C183D7F6-B498-43B3-948B-1728B52AA6E4}">
                <adec:decorative xmlns:adec="http://schemas.microsoft.com/office/drawing/2017/decorative" val="1"/>
              </a:ext>
            </a:extLst>
          </p:cNvPr>
          <p:cNvSpPr/>
          <p:nvPr/>
        </p:nvSpPr>
        <p:spPr>
          <a:xfrm>
            <a:off x="685800" y="1938528"/>
            <a:ext cx="10744200" cy="585216"/>
          </a:xfrm>
          <a:prstGeom prst="roundRect">
            <a:avLst>
              <a:gd name="adj" fmla="val 6250"/>
            </a:avLst>
          </a:prstGeom>
          <a:solidFill>
            <a:srgbClr val="F4F8FA"/>
          </a:solidFill>
          <a:ln w="12700">
            <a:solidFill>
              <a:srgbClr val="DCE4E8"/>
            </a:solidFill>
            <a:prstDash val="solid"/>
          </a:ln>
        </p:spPr>
        <p:txBody>
          <a:bodyPr/>
          <a:lstStyle/>
          <a:p>
            <a:endParaRPr lang="en-US"/>
          </a:p>
        </p:txBody>
      </p:sp>
      <p:sp>
        <p:nvSpPr>
          <p:cNvPr id="10" name="Shape 8">
            <a:extLst>
              <a:ext uri="{C183D7F6-B498-43B3-948B-1728B52AA6E4}">
                <adec:decorative xmlns:adec="http://schemas.microsoft.com/office/drawing/2017/decorative" val="1"/>
              </a:ext>
            </a:extLst>
          </p:cNvPr>
          <p:cNvSpPr/>
          <p:nvPr/>
        </p:nvSpPr>
        <p:spPr>
          <a:xfrm>
            <a:off x="685800" y="1938528"/>
            <a:ext cx="73152" cy="585216"/>
          </a:xfrm>
          <a:prstGeom prst="rect">
            <a:avLst/>
          </a:prstGeom>
          <a:solidFill>
            <a:srgbClr val="2669A8"/>
          </a:solidFill>
          <a:ln w="12700">
            <a:solidFill>
              <a:srgbClr val="2669A8"/>
            </a:solidFill>
            <a:prstDash val="solid"/>
          </a:ln>
        </p:spPr>
        <p:txBody>
          <a:bodyPr/>
          <a:lstStyle/>
          <a:p>
            <a:endParaRPr lang="en-US"/>
          </a:p>
        </p:txBody>
      </p:sp>
      <p:sp>
        <p:nvSpPr>
          <p:cNvPr id="11" name="Text 9"/>
          <p:cNvSpPr/>
          <p:nvPr/>
        </p:nvSpPr>
        <p:spPr>
          <a:xfrm>
            <a:off x="960120" y="2057400"/>
            <a:ext cx="4297680" cy="228600"/>
          </a:xfrm>
          <a:prstGeom prst="rect">
            <a:avLst/>
          </a:prstGeom>
          <a:noFill/>
          <a:ln/>
        </p:spPr>
        <p:txBody>
          <a:bodyPr wrap="square" lIns="0" tIns="0" rIns="0" bIns="0" rtlCol="0" anchor="ctr"/>
          <a:lstStyle/>
          <a:p>
            <a:pPr marL="0" indent="0">
              <a:buNone/>
            </a:pPr>
            <a:r>
              <a:rPr lang="en-US" sz="1100" b="1" dirty="0">
                <a:solidFill>
                  <a:srgbClr val="1D3F6E"/>
                </a:solidFill>
              </a:rPr>
              <a:t>ECTA Strategies Search</a:t>
            </a:r>
            <a:endParaRPr lang="en-US" sz="1100" dirty="0"/>
          </a:p>
        </p:txBody>
      </p:sp>
      <p:sp>
        <p:nvSpPr>
          <p:cNvPr id="12" name="Text 10">
            <a:hlinkClick r:id="rId4"/>
          </p:cNvPr>
          <p:cNvSpPr/>
          <p:nvPr/>
        </p:nvSpPr>
        <p:spPr>
          <a:xfrm>
            <a:off x="5212080" y="2057400"/>
            <a:ext cx="5669280" cy="228600"/>
          </a:xfrm>
          <a:prstGeom prst="rect">
            <a:avLst/>
          </a:prstGeom>
          <a:noFill/>
          <a:ln/>
        </p:spPr>
        <p:txBody>
          <a:bodyPr wrap="square" lIns="0" tIns="0" rIns="0" bIns="0" rtlCol="0" anchor="ctr">
            <a:normAutofit/>
          </a:bodyPr>
          <a:lstStyle/>
          <a:p>
            <a:pPr marL="0" indent="0">
              <a:buNone/>
            </a:pPr>
            <a:r>
              <a:rPr lang="en-US" sz="1400" u="sng" dirty="0">
                <a:solidFill>
                  <a:srgbClr val="2669A8"/>
                </a:solidFill>
                <a:hlinkClick r:id="rId4">
                  <a:extLst>
                    <a:ext uri="{A12FA001-AC4F-418D-AE19-62706E023703}">
                      <ahyp:hlinkClr xmlns:ahyp="http://schemas.microsoft.com/office/drawing/2018/hyperlinkcolor" val="tx"/>
                    </a:ext>
                  </a:extLst>
                </a:hlinkClick>
              </a:rPr>
              <a:t>ectacenter.org/topics/personnel/strategies-search.asp</a:t>
            </a:r>
            <a:endParaRPr lang="en-US" sz="1400" dirty="0"/>
          </a:p>
        </p:txBody>
      </p:sp>
      <p:sp>
        <p:nvSpPr>
          <p:cNvPr id="13" name="Shape 11">
            <a:extLst>
              <a:ext uri="{C183D7F6-B498-43B3-948B-1728B52AA6E4}">
                <adec:decorative xmlns:adec="http://schemas.microsoft.com/office/drawing/2017/decorative" val="1"/>
              </a:ext>
            </a:extLst>
          </p:cNvPr>
          <p:cNvSpPr/>
          <p:nvPr/>
        </p:nvSpPr>
        <p:spPr>
          <a:xfrm>
            <a:off x="685800" y="2706624"/>
            <a:ext cx="10744200" cy="585216"/>
          </a:xfrm>
          <a:prstGeom prst="roundRect">
            <a:avLst>
              <a:gd name="adj" fmla="val 6250"/>
            </a:avLst>
          </a:prstGeom>
          <a:solidFill>
            <a:srgbClr val="FAFBFC"/>
          </a:solidFill>
          <a:ln w="12700">
            <a:solidFill>
              <a:srgbClr val="DCE4E8"/>
            </a:solidFill>
            <a:prstDash val="solid"/>
          </a:ln>
        </p:spPr>
        <p:txBody>
          <a:bodyPr/>
          <a:lstStyle/>
          <a:p>
            <a:endParaRPr lang="en-US"/>
          </a:p>
        </p:txBody>
      </p:sp>
      <p:sp>
        <p:nvSpPr>
          <p:cNvPr id="14" name="Shape 12">
            <a:extLst>
              <a:ext uri="{C183D7F6-B498-43B3-948B-1728B52AA6E4}">
                <adec:decorative xmlns:adec="http://schemas.microsoft.com/office/drawing/2017/decorative" val="1"/>
              </a:ext>
            </a:extLst>
          </p:cNvPr>
          <p:cNvSpPr/>
          <p:nvPr/>
        </p:nvSpPr>
        <p:spPr>
          <a:xfrm>
            <a:off x="685800" y="2706624"/>
            <a:ext cx="73152" cy="585216"/>
          </a:xfrm>
          <a:prstGeom prst="rect">
            <a:avLst/>
          </a:prstGeom>
          <a:solidFill>
            <a:srgbClr val="F4A340"/>
          </a:solidFill>
          <a:ln w="12700">
            <a:solidFill>
              <a:srgbClr val="F4A340"/>
            </a:solidFill>
            <a:prstDash val="solid"/>
          </a:ln>
        </p:spPr>
        <p:txBody>
          <a:bodyPr/>
          <a:lstStyle/>
          <a:p>
            <a:endParaRPr lang="en-US"/>
          </a:p>
        </p:txBody>
      </p:sp>
      <p:sp>
        <p:nvSpPr>
          <p:cNvPr id="15" name="Text 13"/>
          <p:cNvSpPr/>
          <p:nvPr/>
        </p:nvSpPr>
        <p:spPr>
          <a:xfrm>
            <a:off x="960120" y="2825496"/>
            <a:ext cx="4297680" cy="228600"/>
          </a:xfrm>
          <a:prstGeom prst="rect">
            <a:avLst/>
          </a:prstGeom>
          <a:noFill/>
          <a:ln/>
        </p:spPr>
        <p:txBody>
          <a:bodyPr wrap="square" lIns="0" tIns="0" rIns="0" bIns="0" rtlCol="0" anchor="ctr"/>
          <a:lstStyle/>
          <a:p>
            <a:pPr marL="0" indent="0">
              <a:buNone/>
            </a:pPr>
            <a:r>
              <a:rPr lang="en-US" sz="1100" b="1" dirty="0">
                <a:solidFill>
                  <a:srgbClr val="1D3F6E"/>
                </a:solidFill>
              </a:rPr>
              <a:t>T.E.A.C.H. Early Childhood® National Center</a:t>
            </a:r>
            <a:endParaRPr lang="en-US" sz="1100" dirty="0"/>
          </a:p>
        </p:txBody>
      </p:sp>
      <p:sp>
        <p:nvSpPr>
          <p:cNvPr id="16" name="Text 14">
            <a:hlinkClick r:id="rId5"/>
          </p:cNvPr>
          <p:cNvSpPr/>
          <p:nvPr/>
        </p:nvSpPr>
        <p:spPr>
          <a:xfrm>
            <a:off x="5212080" y="2825496"/>
            <a:ext cx="5669280" cy="228600"/>
          </a:xfrm>
          <a:prstGeom prst="rect">
            <a:avLst/>
          </a:prstGeom>
          <a:noFill/>
          <a:ln/>
        </p:spPr>
        <p:txBody>
          <a:bodyPr wrap="square" lIns="0" tIns="0" rIns="0" bIns="0" rtlCol="0" anchor="ctr">
            <a:normAutofit/>
          </a:bodyPr>
          <a:lstStyle/>
          <a:p>
            <a:pPr marL="0" indent="0">
              <a:buNone/>
            </a:pPr>
            <a:r>
              <a:rPr lang="en-US" sz="1400" u="sng" dirty="0">
                <a:solidFill>
                  <a:srgbClr val="2669A8"/>
                </a:solidFill>
                <a:hlinkClick r:id="rId5">
                  <a:extLst>
                    <a:ext uri="{A12FA001-AC4F-418D-AE19-62706E023703}">
                      <ahyp:hlinkClr xmlns:ahyp="http://schemas.microsoft.com/office/drawing/2018/hyperlinkcolor" val="tx"/>
                    </a:ext>
                  </a:extLst>
                </a:hlinkClick>
              </a:rPr>
              <a:t>teachecnationalcenter.org</a:t>
            </a:r>
            <a:endParaRPr lang="en-US" sz="1400" dirty="0"/>
          </a:p>
        </p:txBody>
      </p:sp>
      <p:sp>
        <p:nvSpPr>
          <p:cNvPr id="17" name="Shape 15">
            <a:extLst>
              <a:ext uri="{C183D7F6-B498-43B3-948B-1728B52AA6E4}">
                <adec:decorative xmlns:adec="http://schemas.microsoft.com/office/drawing/2017/decorative" val="1"/>
              </a:ext>
            </a:extLst>
          </p:cNvPr>
          <p:cNvSpPr/>
          <p:nvPr/>
        </p:nvSpPr>
        <p:spPr>
          <a:xfrm>
            <a:off x="685800" y="3474720"/>
            <a:ext cx="10744200" cy="585216"/>
          </a:xfrm>
          <a:prstGeom prst="roundRect">
            <a:avLst>
              <a:gd name="adj" fmla="val 6250"/>
            </a:avLst>
          </a:prstGeom>
          <a:solidFill>
            <a:srgbClr val="F4F8FA"/>
          </a:solidFill>
          <a:ln w="12700">
            <a:solidFill>
              <a:srgbClr val="DCE4E8"/>
            </a:solidFill>
            <a:prstDash val="solid"/>
          </a:ln>
        </p:spPr>
        <p:txBody>
          <a:bodyPr/>
          <a:lstStyle/>
          <a:p>
            <a:endParaRPr lang="en-US"/>
          </a:p>
        </p:txBody>
      </p:sp>
      <p:sp>
        <p:nvSpPr>
          <p:cNvPr id="18" name="Shape 16">
            <a:extLst>
              <a:ext uri="{C183D7F6-B498-43B3-948B-1728B52AA6E4}">
                <adec:decorative xmlns:adec="http://schemas.microsoft.com/office/drawing/2017/decorative" val="1"/>
              </a:ext>
            </a:extLst>
          </p:cNvPr>
          <p:cNvSpPr/>
          <p:nvPr/>
        </p:nvSpPr>
        <p:spPr>
          <a:xfrm>
            <a:off x="685800" y="3474720"/>
            <a:ext cx="73152" cy="585216"/>
          </a:xfrm>
          <a:prstGeom prst="rect">
            <a:avLst/>
          </a:prstGeom>
          <a:solidFill>
            <a:srgbClr val="E66C5C"/>
          </a:solidFill>
          <a:ln w="12700">
            <a:solidFill>
              <a:srgbClr val="E66C5C"/>
            </a:solidFill>
            <a:prstDash val="solid"/>
          </a:ln>
        </p:spPr>
        <p:txBody>
          <a:bodyPr/>
          <a:lstStyle/>
          <a:p>
            <a:endParaRPr lang="en-US"/>
          </a:p>
        </p:txBody>
      </p:sp>
      <p:sp>
        <p:nvSpPr>
          <p:cNvPr id="19" name="Text 17"/>
          <p:cNvSpPr/>
          <p:nvPr/>
        </p:nvSpPr>
        <p:spPr>
          <a:xfrm>
            <a:off x="960120" y="3593592"/>
            <a:ext cx="4297680" cy="228600"/>
          </a:xfrm>
          <a:prstGeom prst="rect">
            <a:avLst/>
          </a:prstGeom>
          <a:noFill/>
          <a:ln/>
        </p:spPr>
        <p:txBody>
          <a:bodyPr wrap="square" lIns="0" tIns="0" rIns="0" bIns="0" rtlCol="0" anchor="ctr"/>
          <a:lstStyle/>
          <a:p>
            <a:pPr marL="0" indent="0">
              <a:buNone/>
            </a:pPr>
            <a:r>
              <a:rPr lang="en-US" sz="1100" b="1" dirty="0">
                <a:solidFill>
                  <a:srgbClr val="1D3F6E"/>
                </a:solidFill>
              </a:rPr>
              <a:t>Illinois Early Intervention for Providers</a:t>
            </a:r>
            <a:endParaRPr lang="en-US" sz="1100" dirty="0"/>
          </a:p>
        </p:txBody>
      </p:sp>
      <p:sp>
        <p:nvSpPr>
          <p:cNvPr id="20" name="Text 18">
            <a:hlinkClick r:id="rId6"/>
          </p:cNvPr>
          <p:cNvSpPr/>
          <p:nvPr/>
        </p:nvSpPr>
        <p:spPr>
          <a:xfrm>
            <a:off x="5212080" y="3593592"/>
            <a:ext cx="5669280" cy="228600"/>
          </a:xfrm>
          <a:prstGeom prst="rect">
            <a:avLst/>
          </a:prstGeom>
          <a:noFill/>
          <a:ln/>
        </p:spPr>
        <p:txBody>
          <a:bodyPr wrap="square" lIns="0" tIns="0" rIns="0" bIns="0" rtlCol="0" anchor="ctr">
            <a:normAutofit/>
          </a:bodyPr>
          <a:lstStyle/>
          <a:p>
            <a:pPr marL="0" indent="0">
              <a:buNone/>
            </a:pPr>
            <a:r>
              <a:rPr lang="en-US" sz="1400" u="sng" dirty="0">
                <a:solidFill>
                  <a:srgbClr val="2669A8"/>
                </a:solidFill>
                <a:hlinkClick r:id="rId6">
                  <a:extLst>
                    <a:ext uri="{A12FA001-AC4F-418D-AE19-62706E023703}">
                      <ahyp:hlinkClr xmlns:ahyp="http://schemas.microsoft.com/office/drawing/2018/hyperlinkcolor" val="tx"/>
                    </a:ext>
                  </a:extLst>
                </a:hlinkClick>
              </a:rPr>
              <a:t>idec.illinois.gov/forproviders/early-intervention.html</a:t>
            </a:r>
            <a:endParaRPr lang="en-US" sz="1400" dirty="0"/>
          </a:p>
        </p:txBody>
      </p:sp>
      <p:sp>
        <p:nvSpPr>
          <p:cNvPr id="21" name="Shape 19">
            <a:extLst>
              <a:ext uri="{C183D7F6-B498-43B3-948B-1728B52AA6E4}">
                <adec:decorative xmlns:adec="http://schemas.microsoft.com/office/drawing/2017/decorative" val="1"/>
              </a:ext>
            </a:extLst>
          </p:cNvPr>
          <p:cNvSpPr/>
          <p:nvPr/>
        </p:nvSpPr>
        <p:spPr>
          <a:xfrm>
            <a:off x="685800" y="4242816"/>
            <a:ext cx="10744200" cy="585216"/>
          </a:xfrm>
          <a:prstGeom prst="roundRect">
            <a:avLst>
              <a:gd name="adj" fmla="val 6250"/>
            </a:avLst>
          </a:prstGeom>
          <a:solidFill>
            <a:srgbClr val="FAFBFC"/>
          </a:solidFill>
          <a:ln w="12700">
            <a:solidFill>
              <a:srgbClr val="DCE4E8"/>
            </a:solidFill>
            <a:prstDash val="solid"/>
          </a:ln>
        </p:spPr>
        <p:txBody>
          <a:bodyPr/>
          <a:lstStyle/>
          <a:p>
            <a:endParaRPr lang="en-US"/>
          </a:p>
        </p:txBody>
      </p:sp>
      <p:sp>
        <p:nvSpPr>
          <p:cNvPr id="22" name="Shape 20">
            <a:extLst>
              <a:ext uri="{C183D7F6-B498-43B3-948B-1728B52AA6E4}">
                <adec:decorative xmlns:adec="http://schemas.microsoft.com/office/drawing/2017/decorative" val="1"/>
              </a:ext>
            </a:extLst>
          </p:cNvPr>
          <p:cNvSpPr/>
          <p:nvPr/>
        </p:nvSpPr>
        <p:spPr>
          <a:xfrm>
            <a:off x="685800" y="4242816"/>
            <a:ext cx="73152" cy="585216"/>
          </a:xfrm>
          <a:prstGeom prst="rect">
            <a:avLst/>
          </a:prstGeom>
          <a:solidFill>
            <a:srgbClr val="49B563"/>
          </a:solidFill>
          <a:ln w="12700">
            <a:solidFill>
              <a:srgbClr val="49B563"/>
            </a:solidFill>
            <a:prstDash val="solid"/>
          </a:ln>
        </p:spPr>
        <p:txBody>
          <a:bodyPr/>
          <a:lstStyle/>
          <a:p>
            <a:endParaRPr lang="en-US"/>
          </a:p>
        </p:txBody>
      </p:sp>
      <p:sp>
        <p:nvSpPr>
          <p:cNvPr id="23" name="Text 21"/>
          <p:cNvSpPr/>
          <p:nvPr/>
        </p:nvSpPr>
        <p:spPr>
          <a:xfrm>
            <a:off x="960120" y="4361688"/>
            <a:ext cx="4297680" cy="228600"/>
          </a:xfrm>
          <a:prstGeom prst="rect">
            <a:avLst/>
          </a:prstGeom>
          <a:noFill/>
          <a:ln/>
        </p:spPr>
        <p:txBody>
          <a:bodyPr wrap="square" lIns="0" tIns="0" rIns="0" bIns="0" rtlCol="0" anchor="ctr"/>
          <a:lstStyle/>
          <a:p>
            <a:pPr marL="0" indent="0">
              <a:buNone/>
            </a:pPr>
            <a:r>
              <a:rPr lang="en-US" sz="1100" b="1" dirty="0">
                <a:solidFill>
                  <a:srgbClr val="1D3F6E"/>
                </a:solidFill>
              </a:rPr>
              <a:t>DEC — Be Part of Early Intervention</a:t>
            </a:r>
            <a:endParaRPr lang="en-US" sz="1100" dirty="0"/>
          </a:p>
        </p:txBody>
      </p:sp>
      <p:sp>
        <p:nvSpPr>
          <p:cNvPr id="24" name="Text 22">
            <a:hlinkClick r:id="rId7"/>
          </p:cNvPr>
          <p:cNvSpPr/>
          <p:nvPr/>
        </p:nvSpPr>
        <p:spPr>
          <a:xfrm>
            <a:off x="5212080" y="4361688"/>
            <a:ext cx="5669280" cy="228600"/>
          </a:xfrm>
          <a:prstGeom prst="rect">
            <a:avLst/>
          </a:prstGeom>
          <a:noFill/>
          <a:ln/>
        </p:spPr>
        <p:txBody>
          <a:bodyPr wrap="square" lIns="0" tIns="0" rIns="0" bIns="0" rtlCol="0" anchor="ctr">
            <a:normAutofit/>
          </a:bodyPr>
          <a:lstStyle/>
          <a:p>
            <a:pPr marL="0" indent="0">
              <a:buNone/>
            </a:pPr>
            <a:r>
              <a:rPr lang="en-US" sz="1400" u="sng" dirty="0">
                <a:solidFill>
                  <a:srgbClr val="2669A8"/>
                </a:solidFill>
                <a:hlinkClick r:id="rId7">
                  <a:extLst>
                    <a:ext uri="{A12FA001-AC4F-418D-AE19-62706E023703}">
                      <ahyp:hlinkClr xmlns:ahyp="http://schemas.microsoft.com/office/drawing/2018/hyperlinkcolor" val="tx"/>
                    </a:ext>
                  </a:extLst>
                </a:hlinkClick>
              </a:rPr>
              <a:t>dec-sped.org</a:t>
            </a:r>
            <a:endParaRPr lang="en-US" sz="1400" dirty="0"/>
          </a:p>
        </p:txBody>
      </p:sp>
      <p:sp>
        <p:nvSpPr>
          <p:cNvPr id="25" name="Shape 23">
            <a:extLst>
              <a:ext uri="{C183D7F6-B498-43B3-948B-1728B52AA6E4}">
                <adec:decorative xmlns:adec="http://schemas.microsoft.com/office/drawing/2017/decorative" val="1"/>
              </a:ext>
            </a:extLst>
          </p:cNvPr>
          <p:cNvSpPr/>
          <p:nvPr/>
        </p:nvSpPr>
        <p:spPr>
          <a:xfrm>
            <a:off x="685800" y="5010912"/>
            <a:ext cx="10744200" cy="585216"/>
          </a:xfrm>
          <a:prstGeom prst="roundRect">
            <a:avLst>
              <a:gd name="adj" fmla="val 6250"/>
            </a:avLst>
          </a:prstGeom>
          <a:solidFill>
            <a:srgbClr val="F4F8FA"/>
          </a:solidFill>
          <a:ln w="12700">
            <a:solidFill>
              <a:srgbClr val="DCE4E8"/>
            </a:solidFill>
            <a:prstDash val="solid"/>
          </a:ln>
        </p:spPr>
        <p:txBody>
          <a:bodyPr/>
          <a:lstStyle/>
          <a:p>
            <a:endParaRPr lang="en-US"/>
          </a:p>
        </p:txBody>
      </p:sp>
      <p:sp>
        <p:nvSpPr>
          <p:cNvPr id="26" name="Shape 24">
            <a:extLst>
              <a:ext uri="{C183D7F6-B498-43B3-948B-1728B52AA6E4}">
                <adec:decorative xmlns:adec="http://schemas.microsoft.com/office/drawing/2017/decorative" val="1"/>
              </a:ext>
            </a:extLst>
          </p:cNvPr>
          <p:cNvSpPr/>
          <p:nvPr/>
        </p:nvSpPr>
        <p:spPr>
          <a:xfrm>
            <a:off x="685800" y="5010912"/>
            <a:ext cx="73152" cy="585216"/>
          </a:xfrm>
          <a:prstGeom prst="rect">
            <a:avLst/>
          </a:prstGeom>
          <a:solidFill>
            <a:srgbClr val="1D3F6E"/>
          </a:solidFill>
          <a:ln w="12700">
            <a:solidFill>
              <a:srgbClr val="1D3F6E"/>
            </a:solidFill>
            <a:prstDash val="solid"/>
          </a:ln>
        </p:spPr>
        <p:txBody>
          <a:bodyPr/>
          <a:lstStyle/>
          <a:p>
            <a:endParaRPr lang="en-US"/>
          </a:p>
        </p:txBody>
      </p:sp>
      <p:sp>
        <p:nvSpPr>
          <p:cNvPr id="27" name="Text 25"/>
          <p:cNvSpPr/>
          <p:nvPr/>
        </p:nvSpPr>
        <p:spPr>
          <a:xfrm>
            <a:off x="960120" y="5129784"/>
            <a:ext cx="4297680" cy="228600"/>
          </a:xfrm>
          <a:prstGeom prst="rect">
            <a:avLst/>
          </a:prstGeom>
          <a:noFill/>
          <a:ln/>
        </p:spPr>
        <p:txBody>
          <a:bodyPr wrap="square" lIns="0" tIns="0" rIns="0" bIns="0" rtlCol="0" anchor="ctr"/>
          <a:lstStyle/>
          <a:p>
            <a:pPr marL="0" indent="0">
              <a:buNone/>
            </a:pPr>
            <a:r>
              <a:rPr lang="en-US" sz="1100" b="1" dirty="0">
                <a:solidFill>
                  <a:srgbClr val="1D3F6E"/>
                </a:solidFill>
              </a:rPr>
              <a:t>RAND — Early Childhood Educators in Hawaiʻi</a:t>
            </a:r>
            <a:endParaRPr lang="en-US" sz="1100" dirty="0"/>
          </a:p>
        </p:txBody>
      </p:sp>
      <p:sp>
        <p:nvSpPr>
          <p:cNvPr id="28" name="Text 26">
            <a:hlinkClick r:id="rId8"/>
          </p:cNvPr>
          <p:cNvSpPr/>
          <p:nvPr/>
        </p:nvSpPr>
        <p:spPr>
          <a:xfrm>
            <a:off x="5212080" y="5129784"/>
            <a:ext cx="5669280" cy="228600"/>
          </a:xfrm>
          <a:prstGeom prst="rect">
            <a:avLst/>
          </a:prstGeom>
          <a:noFill/>
          <a:ln/>
        </p:spPr>
        <p:txBody>
          <a:bodyPr wrap="square" lIns="0" tIns="0" rIns="0" bIns="0" rtlCol="0" anchor="ctr">
            <a:normAutofit/>
          </a:bodyPr>
          <a:lstStyle/>
          <a:p>
            <a:pPr marL="0" indent="0">
              <a:buNone/>
            </a:pPr>
            <a:r>
              <a:rPr lang="en-US" sz="1400" u="sng" dirty="0">
                <a:solidFill>
                  <a:srgbClr val="2669A8"/>
                </a:solidFill>
                <a:hlinkClick r:id="rId8">
                  <a:extLst>
                    <a:ext uri="{A12FA001-AC4F-418D-AE19-62706E023703}">
                      <ahyp:hlinkClr xmlns:ahyp="http://schemas.microsoft.com/office/drawing/2018/hyperlinkcolor" val="tx"/>
                    </a:ext>
                  </a:extLst>
                </a:hlinkClick>
              </a:rPr>
              <a:t>rand.org/pubs/research_reports/RRA1908-1.html</a:t>
            </a:r>
            <a:endParaRPr lang="en-US" sz="1400" dirty="0"/>
          </a:p>
        </p:txBody>
      </p:sp>
      <p:pic>
        <p:nvPicPr>
          <p:cNvPr id="30" name="Image 0" descr="ECTA logo"/>
          <p:cNvPicPr>
            <a:picLocks noChangeAspect="1"/>
          </p:cNvPicPr>
          <p:nvPr/>
        </p:nvPicPr>
        <p:blipFill>
          <a:blip r:embed="rId9"/>
          <a:stretch>
            <a:fillRect/>
          </a:stretch>
        </p:blipFill>
        <p:spPr>
          <a:xfrm>
            <a:off x="392951" y="6437376"/>
            <a:ext cx="924025" cy="137160"/>
          </a:xfrm>
          <a:prstGeom prst="rect">
            <a:avLst/>
          </a:prstGeom>
        </p:spPr>
      </p:pic>
      <p:sp>
        <p:nvSpPr>
          <p:cNvPr id="29" name="Text 27"/>
          <p:cNvSpPr/>
          <p:nvPr/>
        </p:nvSpPr>
        <p:spPr>
          <a:xfrm>
            <a:off x="11503152" y="6473952"/>
            <a:ext cx="320040" cy="164592"/>
          </a:xfrm>
          <a:prstGeom prst="rect">
            <a:avLst/>
          </a:prstGeom>
          <a:noFill/>
          <a:ln/>
        </p:spPr>
        <p:txBody>
          <a:bodyPr wrap="square" lIns="0" tIns="0" rIns="0" bIns="0" rtlCol="0" anchor="ctr"/>
          <a:lstStyle/>
          <a:p>
            <a:pPr marL="0" indent="0" algn="r">
              <a:buNone/>
            </a:pPr>
            <a:r>
              <a:rPr lang="en-US" sz="750">
                <a:solidFill>
                  <a:srgbClr val="AAB3BA"/>
                </a:solidFill>
              </a:rPr>
              <a:t>42</a:t>
            </a:r>
            <a:endParaRPr lang="en-US" sz="75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a:effectLst/>
      </p:bgPr>
    </p:bg>
    <p:spTree>
      <p:nvGrpSpPr>
        <p:cNvPr id="1" name=""/>
        <p:cNvGrpSpPr/>
        <p:nvPr/>
      </p:nvGrpSpPr>
      <p:grpSpPr>
        <a:xfrm>
          <a:off x="0" y="0"/>
          <a:ext cx="0" cy="0"/>
          <a:chOff x="0" y="0"/>
          <a:chExt cx="0" cy="0"/>
        </a:xfrm>
      </p:grpSpPr>
      <p:sp>
        <p:nvSpPr>
          <p:cNvPr id="4" name="Text 1"/>
          <p:cNvSpPr>
            <a:spLocks noGrp="1"/>
          </p:cNvSpPr>
          <p:nvPr>
            <p:ph type="title" idx="4294967295"/>
          </p:nvPr>
        </p:nvSpPr>
        <p:spPr>
          <a:xfrm>
            <a:off x="594360" y="1874520"/>
            <a:ext cx="4572000" cy="658368"/>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1D3F6E"/>
                </a:solidFill>
                <a:effectLst/>
                <a:uLnTx/>
                <a:uFillTx/>
                <a:latin typeface="+mn-lt"/>
                <a:ea typeface="+mn-ea"/>
                <a:cs typeface="+mn-cs"/>
              </a:rPr>
              <a:t>Thank you</a:t>
            </a:r>
            <a:endParaRPr kumimoji="0" lang="en-US" sz="3600" b="0" i="0" u="none" strike="noStrike" kern="1200" cap="none" spc="0" normalizeH="0" baseline="0" noProof="0" dirty="0">
              <a:ln>
                <a:noFill/>
              </a:ln>
              <a:solidFill>
                <a:schemeClr val="tx1"/>
              </a:solidFill>
              <a:effectLst/>
              <a:uLnTx/>
              <a:uFillTx/>
              <a:latin typeface="+mn-lt"/>
              <a:ea typeface="+mn-ea"/>
              <a:cs typeface="+mn-cs"/>
            </a:endParaRPr>
          </a:p>
        </p:txBody>
      </p:sp>
      <p:pic>
        <p:nvPicPr>
          <p:cNvPr id="2" name="Image 0" descr="ECTA logo"/>
          <p:cNvPicPr>
            <a:picLocks noChangeAspect="1"/>
          </p:cNvPicPr>
          <p:nvPr/>
        </p:nvPicPr>
        <p:blipFill>
          <a:blip r:embed="rId3"/>
          <a:stretch>
            <a:fillRect/>
          </a:stretch>
        </p:blipFill>
        <p:spPr>
          <a:xfrm>
            <a:off x="502920" y="502920"/>
            <a:ext cx="3200400" cy="475488"/>
          </a:xfrm>
          <a:prstGeom prst="rect">
            <a:avLst/>
          </a:prstGeom>
        </p:spPr>
      </p:pic>
      <p:sp>
        <p:nvSpPr>
          <p:cNvPr id="3" name="Shape 0">
            <a:extLst>
              <a:ext uri="{C183D7F6-B498-43B3-948B-1728B52AA6E4}">
                <adec:decorative xmlns:adec="http://schemas.microsoft.com/office/drawing/2017/decorative" val="1"/>
              </a:ext>
            </a:extLst>
          </p:cNvPr>
          <p:cNvSpPr/>
          <p:nvPr/>
        </p:nvSpPr>
        <p:spPr>
          <a:xfrm>
            <a:off x="502920" y="1143000"/>
            <a:ext cx="10972800" cy="0"/>
          </a:xfrm>
          <a:prstGeom prst="line">
            <a:avLst/>
          </a:prstGeom>
          <a:noFill/>
          <a:ln w="15240">
            <a:solidFill>
              <a:srgbClr val="2669A8"/>
            </a:solidFill>
            <a:prstDash val="solid"/>
          </a:ln>
        </p:spPr>
        <p:txBody>
          <a:bodyPr/>
          <a:lstStyle/>
          <a:p>
            <a:endParaRPr lang="en-US"/>
          </a:p>
        </p:txBody>
      </p:sp>
      <p:sp>
        <p:nvSpPr>
          <p:cNvPr id="7" name="Shape 4">
            <a:extLst>
              <a:ext uri="{C183D7F6-B498-43B3-948B-1728B52AA6E4}">
                <adec:decorative xmlns:adec="http://schemas.microsoft.com/office/drawing/2017/decorative" val="1"/>
              </a:ext>
            </a:extLst>
          </p:cNvPr>
          <p:cNvSpPr/>
          <p:nvPr/>
        </p:nvSpPr>
        <p:spPr>
          <a:xfrm>
            <a:off x="6492240" y="1505243"/>
            <a:ext cx="4709160" cy="3566160"/>
          </a:xfrm>
          <a:prstGeom prst="roundRect">
            <a:avLst>
              <a:gd name="adj" fmla="val 2051"/>
            </a:avLst>
          </a:prstGeom>
          <a:solidFill>
            <a:srgbClr val="F5F7F8"/>
          </a:solidFill>
          <a:ln w="12700">
            <a:solidFill>
              <a:srgbClr val="DCE4E8"/>
            </a:solidFill>
            <a:prstDash val="solid"/>
          </a:ln>
        </p:spPr>
        <p:txBody>
          <a:bodyPr anchor="ctr"/>
          <a:lstStyle/>
          <a:p>
            <a:pPr algn="ctr"/>
            <a:r>
              <a:rPr lang="en-US" b="1">
                <a:solidFill>
                  <a:srgbClr val="1D3F6E"/>
                </a:solidFill>
              </a:rPr>
              <a:t>Presenters featured in Session 2</a:t>
            </a:r>
          </a:p>
          <a:p>
            <a:pPr algn="ctr"/>
            <a:endParaRPr lang="en-US" b="1">
              <a:solidFill>
                <a:srgbClr val="1D3F6E"/>
              </a:solidFill>
            </a:endParaRPr>
          </a:p>
          <a:p>
            <a:pPr algn="ctr"/>
            <a:r>
              <a:rPr lang="en-US" b="1">
                <a:solidFill>
                  <a:srgbClr val="1D3F6E"/>
                </a:solidFill>
              </a:rPr>
              <a:t>Katari Coleman, Home Visiting</a:t>
            </a:r>
          </a:p>
          <a:p>
            <a:pPr algn="ctr"/>
            <a:r>
              <a:rPr lang="en-US" b="1">
                <a:solidFill>
                  <a:srgbClr val="1D3F6E"/>
                </a:solidFill>
              </a:rPr>
              <a:t>Rowena Kamo, Hawai’i</a:t>
            </a:r>
          </a:p>
          <a:p>
            <a:pPr algn="ctr"/>
            <a:r>
              <a:rPr lang="en-US" b="1">
                <a:solidFill>
                  <a:srgbClr val="1D3F6E"/>
                </a:solidFill>
              </a:rPr>
              <a:t>Benny Delgado, Illinois</a:t>
            </a:r>
          </a:p>
          <a:p>
            <a:pPr algn="ctr"/>
            <a:r>
              <a:rPr lang="en-US" b="1">
                <a:solidFill>
                  <a:srgbClr val="1D3F6E"/>
                </a:solidFill>
              </a:rPr>
              <a:t>Peggy Kemp, DEC</a:t>
            </a:r>
          </a:p>
          <a:p>
            <a:pPr algn="ctr"/>
            <a:r>
              <a:rPr lang="en-US" b="1">
                <a:solidFill>
                  <a:srgbClr val="1D3F6E"/>
                </a:solidFill>
              </a:rPr>
              <a:t>Edith Locke &amp; Allison Miller TEACH/WAGE$</a:t>
            </a:r>
            <a:endParaRPr lang="en-US" b="1" dirty="0">
              <a:solidFill>
                <a:srgbClr val="1D3F6E"/>
              </a:solidFill>
            </a:endParaRPr>
          </a:p>
        </p:txBody>
      </p:sp>
      <p:sp>
        <p:nvSpPr>
          <p:cNvPr id="5" name="Text 2"/>
          <p:cNvSpPr/>
          <p:nvPr/>
        </p:nvSpPr>
        <p:spPr>
          <a:xfrm>
            <a:off x="612648" y="2743200"/>
            <a:ext cx="4572000" cy="411480"/>
          </a:xfrm>
          <a:prstGeom prst="rect">
            <a:avLst/>
          </a:prstGeom>
          <a:noFill/>
          <a:ln/>
        </p:spPr>
        <p:txBody>
          <a:bodyPr wrap="square" lIns="0" tIns="0" rIns="0" bIns="0" rtlCol="0" anchor="ctr"/>
          <a:lstStyle/>
          <a:p>
            <a:pPr marL="0" indent="0">
              <a:buNone/>
            </a:pPr>
            <a:r>
              <a:rPr lang="en-US" sz="2000" dirty="0">
                <a:solidFill>
                  <a:srgbClr val="1C9A99"/>
                </a:solidFill>
              </a:rPr>
              <a:t>Questions &amp; reflections</a:t>
            </a:r>
            <a:endParaRPr lang="en-US" sz="2000" dirty="0"/>
          </a:p>
        </p:txBody>
      </p:sp>
      <p:sp>
        <p:nvSpPr>
          <p:cNvPr id="6" name="Text 3"/>
          <p:cNvSpPr/>
          <p:nvPr/>
        </p:nvSpPr>
        <p:spPr>
          <a:xfrm>
            <a:off x="640080" y="3749040"/>
            <a:ext cx="4754880" cy="914400"/>
          </a:xfrm>
          <a:prstGeom prst="rect">
            <a:avLst/>
          </a:prstGeom>
          <a:noFill/>
          <a:ln/>
        </p:spPr>
        <p:txBody>
          <a:bodyPr wrap="square" lIns="0" tIns="0" rIns="0" bIns="0" rtlCol="0" anchor="ctr"/>
          <a:lstStyle/>
          <a:p>
            <a:pPr marL="0" indent="0">
              <a:buNone/>
            </a:pPr>
            <a:r>
              <a:rPr lang="en-US" sz="1600" b="1" dirty="0">
                <a:solidFill>
                  <a:srgbClr val="27364A"/>
                </a:solidFill>
              </a:rPr>
              <a:t>Session 3: Building Pathways</a:t>
            </a:r>
            <a:endParaRPr lang="en-US" sz="1600" dirty="0"/>
          </a:p>
          <a:p>
            <a:pPr marL="0" indent="0">
              <a:buNone/>
            </a:pPr>
            <a:r>
              <a:rPr lang="en-US" sz="1600" b="1" dirty="0">
                <a:solidFill>
                  <a:srgbClr val="27364A"/>
                </a:solidFill>
              </a:rPr>
              <a:t>September 9, 2026 • 2:30–4:00 PM ET</a:t>
            </a:r>
            <a:endParaRPr lang="en-US" sz="1600" dirty="0"/>
          </a:p>
        </p:txBody>
      </p:sp>
      <p:pic>
        <p:nvPicPr>
          <p:cNvPr id="12" name="Image 1" descr="ECTA logo"/>
          <p:cNvPicPr>
            <a:picLocks noChangeAspect="1"/>
          </p:cNvPicPr>
          <p:nvPr/>
        </p:nvPicPr>
        <p:blipFill>
          <a:blip r:embed="rId3"/>
          <a:stretch>
            <a:fillRect/>
          </a:stretch>
        </p:blipFill>
        <p:spPr>
          <a:xfrm>
            <a:off x="392951" y="6437376"/>
            <a:ext cx="924025" cy="137160"/>
          </a:xfrm>
          <a:prstGeom prst="rect">
            <a:avLst/>
          </a:prstGeom>
        </p:spPr>
      </p:pic>
      <p:sp>
        <p:nvSpPr>
          <p:cNvPr id="11" name="Text 8"/>
          <p:cNvSpPr/>
          <p:nvPr/>
        </p:nvSpPr>
        <p:spPr>
          <a:xfrm>
            <a:off x="11503152" y="6473952"/>
            <a:ext cx="320040" cy="164592"/>
          </a:xfrm>
          <a:prstGeom prst="rect">
            <a:avLst/>
          </a:prstGeom>
          <a:noFill/>
          <a:ln/>
        </p:spPr>
        <p:txBody>
          <a:bodyPr wrap="square" lIns="0" tIns="0" rIns="0" bIns="0" rtlCol="0" anchor="ctr"/>
          <a:lstStyle/>
          <a:p>
            <a:pPr marL="0" indent="0" algn="r">
              <a:buNone/>
            </a:pPr>
            <a:r>
              <a:rPr lang="en-US" sz="750">
                <a:solidFill>
                  <a:srgbClr val="AAB3BA"/>
                </a:solidFill>
              </a:rPr>
              <a:t>43</a:t>
            </a:r>
            <a:endParaRPr lang="en-US" sz="750"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4506C-4FFC-3F19-2D65-BE3E1986ABE0}"/>
              </a:ext>
            </a:extLst>
          </p:cNvPr>
          <p:cNvSpPr>
            <a:spLocks noGrp="1"/>
          </p:cNvSpPr>
          <p:nvPr>
            <p:ph type="title" idx="4294967295"/>
          </p:nvPr>
        </p:nvSpPr>
        <p:spPr>
          <a:xfrm>
            <a:off x="838200" y="-1325563"/>
            <a:ext cx="10515600" cy="1325563"/>
          </a:xfrm>
          <a:prstGeom prst="rect">
            <a:avLst/>
          </a:prstGeom>
        </p:spPr>
        <p:txBody>
          <a:bodyPr anchor="b"/>
          <a:lstStyle/>
          <a:p>
            <a:r>
              <a:rPr lang="en-US"/>
              <a:t>ECTA Acknowledgments slide</a:t>
            </a:r>
          </a:p>
        </p:txBody>
      </p:sp>
    </p:spTree>
    <p:extLst>
      <p:ext uri="{BB962C8B-B14F-4D97-AF65-F5344CB8AC3E}">
        <p14:creationId xmlns:p14="http://schemas.microsoft.com/office/powerpoint/2010/main" val="26987272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Office Theme">
  <a:themeElements>
    <a:clrScheme name="Early Years">
      <a:dk1>
        <a:srgbClr val="002F47"/>
      </a:dk1>
      <a:lt1>
        <a:srgbClr val="FFFFFF"/>
      </a:lt1>
      <a:dk2>
        <a:srgbClr val="007BBD"/>
      </a:dk2>
      <a:lt2>
        <a:srgbClr val="FFFFFF"/>
      </a:lt2>
      <a:accent1>
        <a:srgbClr val="007BBD"/>
      </a:accent1>
      <a:accent2>
        <a:srgbClr val="F7CA54"/>
      </a:accent2>
      <a:accent3>
        <a:srgbClr val="00C6AC"/>
      </a:accent3>
      <a:accent4>
        <a:srgbClr val="008573"/>
      </a:accent4>
      <a:accent5>
        <a:srgbClr val="002F47"/>
      </a:accent5>
      <a:accent6>
        <a:srgbClr val="FFFFFF"/>
      </a:accent6>
      <a:hlink>
        <a:srgbClr val="007BBD"/>
      </a:hlink>
      <a:folHlink>
        <a:srgbClr val="00857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Office Theme">
  <a:themeElements>
    <a:clrScheme name="Early Years">
      <a:dk1>
        <a:srgbClr val="002F47"/>
      </a:dk1>
      <a:lt1>
        <a:srgbClr val="FFFFFF"/>
      </a:lt1>
      <a:dk2>
        <a:srgbClr val="007BBD"/>
      </a:dk2>
      <a:lt2>
        <a:srgbClr val="FFFFFF"/>
      </a:lt2>
      <a:accent1>
        <a:srgbClr val="007BBD"/>
      </a:accent1>
      <a:accent2>
        <a:srgbClr val="F7CA54"/>
      </a:accent2>
      <a:accent3>
        <a:srgbClr val="00C6AC"/>
      </a:accent3>
      <a:accent4>
        <a:srgbClr val="008573"/>
      </a:accent4>
      <a:accent5>
        <a:srgbClr val="002F47"/>
      </a:accent5>
      <a:accent6>
        <a:srgbClr val="FFFFFF"/>
      </a:accent6>
      <a:hlink>
        <a:srgbClr val="007BBD"/>
      </a:hlink>
      <a:folHlink>
        <a:srgbClr val="00857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c436c572-21bc-4fc1-bb65-153c842e904d" xsi:nil="true"/>
    <lcf76f155ced4ddcb4097134ff3c332f xmlns="09c8a845-e7a6-41fb-9590-158bae58e4d1">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2C9FC4C8E81C74EA077FD4A6A616E7F" ma:contentTypeVersion="19" ma:contentTypeDescription="Create a new document." ma:contentTypeScope="" ma:versionID="806dbec6a4fd7e57f6ac559f87788b2d">
  <xsd:schema xmlns:xsd="http://www.w3.org/2001/XMLSchema" xmlns:xs="http://www.w3.org/2001/XMLSchema" xmlns:p="http://schemas.microsoft.com/office/2006/metadata/properties" xmlns:ns2="8d8b1221-cb47-43e5-997b-7d0bdebf637a" xmlns:ns3="09c8a845-e7a6-41fb-9590-158bae58e4d1" xmlns:ns4="c436c572-21bc-4fc1-bb65-153c842e904d" targetNamespace="http://schemas.microsoft.com/office/2006/metadata/properties" ma:root="true" ma:fieldsID="0ee4bdc3d794ceb74daece53ab3e5516" ns2:_="" ns3:_="" ns4:_="">
    <xsd:import namespace="8d8b1221-cb47-43e5-997b-7d0bdebf637a"/>
    <xsd:import namespace="09c8a845-e7a6-41fb-9590-158bae58e4d1"/>
    <xsd:import namespace="c436c572-21bc-4fc1-bb65-153c842e904d"/>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EventHashCode" minOccurs="0"/>
                <xsd:element ref="ns3:MediaServiceGenerationTime" minOccurs="0"/>
                <xsd:element ref="ns3:MediaServiceAutoKeyPoints" minOccurs="0"/>
                <xsd:element ref="ns3:MediaServiceKeyPoints" minOccurs="0"/>
                <xsd:element ref="ns3:MediaLengthInSeconds" minOccurs="0"/>
                <xsd:element ref="ns3:MediaServiceLocation" minOccurs="0"/>
                <xsd:element ref="ns3:lcf76f155ced4ddcb4097134ff3c332f" minOccurs="0"/>
                <xsd:element ref="ns4: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8b1221-cb47-43e5-997b-7d0bdebf637a"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9c8a845-e7a6-41fb-9590-158bae58e4d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33fdc6da-32ca-4a2b-983e-32d6a4a8ae6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436c572-21bc-4fc1-bb65-153c842e904d"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780e1644-1452-4b3d-990c-3b27352efd04}" ma:internalName="TaxCatchAll" ma:showField="CatchAllData" ma:web="c436c572-21bc-4fc1-bb65-153c842e904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70830E9-A016-402A-91CA-94C9A5BB8082}">
  <ds:schemaRefs>
    <ds:schemaRef ds:uri="http://purl.org/dc/dcmitype/"/>
    <ds:schemaRef ds:uri="http://schemas.microsoft.com/office/2006/documentManagement/types"/>
    <ds:schemaRef ds:uri="http://purl.org/dc/elements/1.1/"/>
    <ds:schemaRef ds:uri="09c8a845-e7a6-41fb-9590-158bae58e4d1"/>
    <ds:schemaRef ds:uri="http://www.w3.org/XML/1998/namespace"/>
    <ds:schemaRef ds:uri="c436c572-21bc-4fc1-bb65-153c842e904d"/>
    <ds:schemaRef ds:uri="http://schemas.microsoft.com/office/2006/metadata/properties"/>
    <ds:schemaRef ds:uri="http://schemas.microsoft.com/office/infopath/2007/PartnerControls"/>
    <ds:schemaRef ds:uri="8d8b1221-cb47-43e5-997b-7d0bdebf637a"/>
    <ds:schemaRef ds:uri="http://schemas.openxmlformats.org/package/2006/metadata/core-properties"/>
    <ds:schemaRef ds:uri="http://purl.org/dc/terms/"/>
  </ds:schemaRefs>
</ds:datastoreItem>
</file>

<file path=customXml/itemProps2.xml><?xml version="1.0" encoding="utf-8"?>
<ds:datastoreItem xmlns:ds="http://schemas.openxmlformats.org/officeDocument/2006/customXml" ds:itemID="{01B01E22-4DD5-41ED-99D5-37D0C6F7E19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d8b1221-cb47-43e5-997b-7d0bdebf637a"/>
    <ds:schemaRef ds:uri="09c8a845-e7a6-41fb-9590-158bae58e4d1"/>
    <ds:schemaRef ds:uri="c436c572-21bc-4fc1-bb65-153c842e904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5A5BDF7-C48A-4CD7-B8A2-88052B3447D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7802</TotalTime>
  <Words>8116</Words>
  <Application>Microsoft Office PowerPoint</Application>
  <PresentationFormat>Widescreen</PresentationFormat>
  <Paragraphs>957</Paragraphs>
  <Slides>93</Slides>
  <Notes>63</Notes>
  <HiddenSlides>0</HiddenSlides>
  <MMClips>0</MMClips>
  <ScaleCrop>false</ScaleCrop>
  <HeadingPairs>
    <vt:vector size="6" baseType="variant">
      <vt:variant>
        <vt:lpstr>Fonts Used</vt:lpstr>
      </vt:variant>
      <vt:variant>
        <vt:i4>9</vt:i4>
      </vt:variant>
      <vt:variant>
        <vt:lpstr>Theme</vt:lpstr>
      </vt:variant>
      <vt:variant>
        <vt:i4>6</vt:i4>
      </vt:variant>
      <vt:variant>
        <vt:lpstr>Slide Titles</vt:lpstr>
      </vt:variant>
      <vt:variant>
        <vt:i4>93</vt:i4>
      </vt:variant>
    </vt:vector>
  </HeadingPairs>
  <TitlesOfParts>
    <vt:vector size="108" baseType="lpstr">
      <vt:lpstr>Aptos</vt:lpstr>
      <vt:lpstr>Aptos Display</vt:lpstr>
      <vt:lpstr>Arial</vt:lpstr>
      <vt:lpstr>Arial Black</vt:lpstr>
      <vt:lpstr>Calibri</vt:lpstr>
      <vt:lpstr>Poppins</vt:lpstr>
      <vt:lpstr>Poppins SemiBold</vt:lpstr>
      <vt:lpstr>Rockwell</vt:lpstr>
      <vt:lpstr>Times New Roman</vt:lpstr>
      <vt:lpstr>Office Theme</vt:lpstr>
      <vt:lpstr>1_Office Theme</vt:lpstr>
      <vt:lpstr>2_Office Theme</vt:lpstr>
      <vt:lpstr>3_Office Theme</vt:lpstr>
      <vt:lpstr>4_Office Theme</vt:lpstr>
      <vt:lpstr>5_Office Theme</vt:lpstr>
      <vt:lpstr>Compensation, Incentives, Public Awareness &amp; Accessibility</vt:lpstr>
      <vt:lpstr>Session 2 Agenda</vt:lpstr>
      <vt:lpstr>Today’s learning objectives</vt:lpstr>
      <vt:lpstr>The 5-session learning journey</vt:lpstr>
      <vt:lpstr>From “What is the problem?” to “What can we change?”</vt:lpstr>
      <vt:lpstr>What we heard in the Session 1 chat</vt:lpstr>
      <vt:lpstr>What participants want to carry forward</vt:lpstr>
      <vt:lpstr>Which attraction barrier is most urgent in your system right now?</vt:lpstr>
      <vt:lpstr>Four financial levers target four different barriers</vt:lpstr>
      <vt:lpstr>Choose the lever by the barrier—not by what is easiest to fund</vt:lpstr>
      <vt:lpstr>Salary and reimbursement increases</vt:lpstr>
      <vt:lpstr>Stipends and bonuses</vt:lpstr>
      <vt:lpstr>Loan forgiveness and debt supports</vt:lpstr>
      <vt:lpstr>Housing, relocation, and place-based supports</vt:lpstr>
      <vt:lpstr>High-impact strategies usually combine levers</vt:lpstr>
      <vt:lpstr>Build the access questions into financial strategy design</vt:lpstr>
      <vt:lpstr>National Strategy for the Home Visiting Workforce </vt:lpstr>
      <vt:lpstr>Create Pathways to Home Visiting Careers</vt:lpstr>
      <vt:lpstr>Actions </vt:lpstr>
      <vt:lpstr>HVWFD Resources</vt:lpstr>
      <vt:lpstr>Tools to Support the Workforce—Available Now</vt:lpstr>
      <vt:lpstr>Hawaiʻi</vt:lpstr>
      <vt:lpstr>National Perspective</vt:lpstr>
      <vt:lpstr>State Perspective</vt:lpstr>
      <vt:lpstr>When the market signal is clear, compensation becomes a systems issue</vt:lpstr>
      <vt:lpstr>Road Map for ECE Workforce Investment in Hawai’i</vt:lpstr>
      <vt:lpstr>Lessons Learned</vt:lpstr>
      <vt:lpstr>Hawaiʻi: connect the data to the policy lever</vt:lpstr>
      <vt:lpstr>What can other states learn from the Hawaiʻi example?</vt:lpstr>
      <vt:lpstr>Illinois</vt:lpstr>
      <vt:lpstr>Illinois: Building Toward More Competitive and Equitable Compensation </vt:lpstr>
      <vt:lpstr>PowerPoint Presentation</vt:lpstr>
      <vt:lpstr>Beyond Rates: Building an EI Workforce Strategy</vt:lpstr>
      <vt:lpstr>Question: what would your state need to target a rate increase?</vt:lpstr>
      <vt:lpstr>T.E.A.C.H. Early Childhood® + Child Care WAGE$®</vt:lpstr>
      <vt:lpstr>TEACH Early Childhood® and Child Care WAGE$® National Overview</vt:lpstr>
      <vt:lpstr>Early Years Vision and Mission  TEACH Early Childhood® National Center Overview   TEACH and WAGE$ Program Overview  </vt:lpstr>
      <vt:lpstr>Early Years Administrative Home for TEACH, WAGE$ and TEACH National Center</vt:lpstr>
      <vt:lpstr>TEACH Early Childhood® National Center</vt:lpstr>
      <vt:lpstr>TEACH Program Overview</vt:lpstr>
      <vt:lpstr> States with Administrative Organizations</vt:lpstr>
      <vt:lpstr>TEACH Scholarship Components</vt:lpstr>
      <vt:lpstr>Types of Scholarships (          Options are determined by each state in conjunction with the TEACH National Center</vt:lpstr>
      <vt:lpstr>IMPACT</vt:lpstr>
      <vt:lpstr>Child Care WAGE$® Program</vt:lpstr>
      <vt:lpstr>WAGE$ Supplement Components</vt:lpstr>
      <vt:lpstr>IMPACT  2</vt:lpstr>
      <vt:lpstr>Key Components of a TEACH or WAGE$ Operation</vt:lpstr>
      <vt:lpstr>Continuous Quality Improvement</vt:lpstr>
      <vt:lpstr>Thank You!</vt:lpstr>
      <vt:lpstr>What can EI/ECSE borrow from T.E.A.C.H. and WAGE$?</vt:lpstr>
      <vt:lpstr>Shift potential applicant perceptions</vt:lpstr>
      <vt:lpstr>People cannot choose a career they cannot see—or understand</vt:lpstr>
      <vt:lpstr>A strong recruitment campaign answers five questions</vt:lpstr>
      <vt:lpstr>DEC: “Be Part of Early Intervention” as a collective awareness effort</vt:lpstr>
      <vt:lpstr>Be a part of EI</vt:lpstr>
      <vt:lpstr>Introduction Objectives Campaign Approach Next Steps</vt:lpstr>
      <vt:lpstr>Early Intervention bring out so much good… But we have two really big problems.</vt:lpstr>
      <vt:lpstr>Nomenclature Branding</vt:lpstr>
      <vt:lpstr>— Indiana: First Steps</vt:lpstr>
      <vt:lpstr>We need to simplify and visualize our message to be more consistent so we can rigorously recruit</vt:lpstr>
      <vt:lpstr>1. Develop an awareness campaign for Early Intervention specific to each state, making it unique by utilize the signature shape of every state or territory.</vt:lpstr>
      <vt:lpstr>This campaign was conceived with the idea of sharing powerful resources that maximize your funding and fuel your recruiting efforts.</vt:lpstr>
      <vt:lpstr>Campaign Approach</vt:lpstr>
      <vt:lpstr>To truly ‘Be Part of EI’ we all need to reframe our thinking and our messaging to make it more perfectly clear that Early Intervention is about providing the guidance, tools, and resources needed to foster development, celebrate progress, and build meaningful skills.</vt:lpstr>
      <vt:lpstr>UNIVERSAL</vt:lpstr>
      <vt:lpstr>What we believe…</vt:lpstr>
      <vt:lpstr>EI is powerful</vt:lpstr>
      <vt:lpstr>EI is comforting</vt:lpstr>
      <vt:lpstr>EI is foundational</vt:lpstr>
      <vt:lpstr>EI is nurturing</vt:lpstr>
      <vt:lpstr>EI is family</vt:lpstr>
      <vt:lpstr>Be Part of EI</vt:lpstr>
      <vt:lpstr>Nurturing</vt:lpstr>
      <vt:lpstr>State by State Graphics</vt:lpstr>
      <vt:lpstr>State-by State</vt:lpstr>
      <vt:lpstr>Video</vt:lpstr>
      <vt:lpstr>Helping Little ones</vt:lpstr>
      <vt:lpstr>VIDEO SHORTS — BE PART OF EI, IOWA</vt:lpstr>
      <vt:lpstr>VIDEO SHORTS — BE PART OF EI, IOWA 2</vt:lpstr>
      <vt:lpstr>Partnering with Parents</vt:lpstr>
      <vt:lpstr>VIDEO SHORTS — BE PART OF EI, IOWA 3</vt:lpstr>
      <vt:lpstr>Thank you.</vt:lpstr>
      <vt:lpstr>The best workforce stories connect impact, belonging, and possibility</vt:lpstr>
      <vt:lpstr>Inclusive recruitment expands who can enter, succeed, and belong</vt:lpstr>
      <vt:lpstr>Run every attraction strategy through this five-question screen</vt:lpstr>
      <vt:lpstr>Small groups join a presenter for a more in-depth Q&amp;A and discussion on the shared strategy.</vt:lpstr>
      <vt:lpstr>Use the planning tool to move from “interesting” to “implementable”</vt:lpstr>
      <vt:lpstr>Four takeaways from Session 2</vt:lpstr>
      <vt:lpstr>Prepare to map the pathway into your workforce</vt:lpstr>
      <vt:lpstr>Key resources for Session 2</vt:lpstr>
      <vt:lpstr>Thank you</vt:lpstr>
      <vt:lpstr>ECTA Acknowledgments slide</vt:lpstr>
    </vt:vector>
  </TitlesOfParts>
  <Company>ECTA Center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Strengthening Recruitment &amp; Retention in the EI/ECSE Workforce — Session 2</dc:title>
  <dc:subject>Session 2: Attracting the Workforce — Compensation, Incentives, Public Awareness &amp; Equity</dc:subject>
  <dc:creator>OpenAI</dc:creator>
  <cp:lastModifiedBy>Wagner, Christine D</cp:lastModifiedBy>
  <cp:revision>44</cp:revision>
  <dcterms:created xsi:type="dcterms:W3CDTF">2026-08-17T21:41:02Z</dcterms:created>
  <dcterms:modified xsi:type="dcterms:W3CDTF">2026-08-26T17:40:12Z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0x010100C2C9FC4C8E81C74EA077FD4A6A616E7F</vt:lpwstr>
  </property>
  <property fmtid="{D5CDD505-2E9C-101B-9397-08002B2CF9AE}" pid="3" name="MediaServiceImageTags">
    <vt:lpwstr/>
  </property>
</Properties>
</file>