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4"/>
  </p:notesMasterIdLst>
  <p:handoutMasterIdLst>
    <p:handoutMasterId r:id="rId25"/>
  </p:handoutMasterIdLst>
  <p:sldIdLst>
    <p:sldId id="401" r:id="rId2"/>
    <p:sldId id="373" r:id="rId3"/>
    <p:sldId id="406" r:id="rId4"/>
    <p:sldId id="407" r:id="rId5"/>
    <p:sldId id="449" r:id="rId6"/>
    <p:sldId id="408" r:id="rId7"/>
    <p:sldId id="432" r:id="rId8"/>
    <p:sldId id="431" r:id="rId9"/>
    <p:sldId id="450" r:id="rId10"/>
    <p:sldId id="452" r:id="rId11"/>
    <p:sldId id="453" r:id="rId12"/>
    <p:sldId id="451" r:id="rId13"/>
    <p:sldId id="454" r:id="rId14"/>
    <p:sldId id="455" r:id="rId15"/>
    <p:sldId id="456" r:id="rId16"/>
    <p:sldId id="433" r:id="rId17"/>
    <p:sldId id="434" r:id="rId18"/>
    <p:sldId id="435" r:id="rId19"/>
    <p:sldId id="458" r:id="rId20"/>
    <p:sldId id="384" r:id="rId21"/>
    <p:sldId id="385" r:id="rId22"/>
    <p:sldId id="269" r:id="rId23"/>
  </p:sldIdLst>
  <p:sldSz cx="9144000" cy="6858000" type="screen4x3"/>
  <p:notesSz cx="7102475" cy="9388475"/>
  <p:custDataLst>
    <p:tags r:id="rId26"/>
  </p:custDataLst>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57">
          <p15:clr>
            <a:srgbClr val="A4A3A4"/>
          </p15:clr>
        </p15:guide>
        <p15:guide id="2" pos="2237">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4578"/>
    <a:srgbClr val="39B54A"/>
    <a:srgbClr val="ED3532"/>
    <a:srgbClr val="56A0D3"/>
    <a:srgbClr val="D3E6F3"/>
    <a:srgbClr val="86868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outlineView">
  <p:normalViewPr showOutlineIcons="0">
    <p:restoredLeft sz="35303" autoAdjust="0"/>
    <p:restoredTop sz="86457" autoAdjust="0"/>
  </p:normalViewPr>
  <p:slideViewPr>
    <p:cSldViewPr>
      <p:cViewPr>
        <p:scale>
          <a:sx n="86" d="100"/>
          <a:sy n="86" d="100"/>
        </p:scale>
        <p:origin x="828" y="156"/>
      </p:cViewPr>
      <p:guideLst>
        <p:guide orient="horz" pos="2160"/>
        <p:guide pos="2880"/>
      </p:guideLst>
    </p:cSldViewPr>
  </p:slideViewPr>
  <p:outlineViewPr>
    <p:cViewPr>
      <p:scale>
        <a:sx n="33" d="100"/>
        <a:sy n="33" d="100"/>
      </p:scale>
      <p:origin x="0" y="-8766"/>
    </p:cViewPr>
  </p:outlineViewPr>
  <p:notesTextViewPr>
    <p:cViewPr>
      <p:scale>
        <a:sx n="1" d="1"/>
        <a:sy n="1" d="1"/>
      </p:scale>
      <p:origin x="0" y="0"/>
    </p:cViewPr>
  </p:notesTextViewPr>
  <p:sorterViewPr>
    <p:cViewPr>
      <p:scale>
        <a:sx n="100" d="100"/>
        <a:sy n="100" d="100"/>
      </p:scale>
      <p:origin x="0" y="-3774"/>
    </p:cViewPr>
  </p:sorterViewPr>
  <p:notesViewPr>
    <p:cSldViewPr>
      <p:cViewPr varScale="1">
        <p:scale>
          <a:sx n="71" d="100"/>
          <a:sy n="71" d="100"/>
        </p:scale>
        <p:origin x="-3270" y="-90"/>
      </p:cViewPr>
      <p:guideLst>
        <p:guide orient="horz" pos="2957"/>
        <p:guide pos="2237"/>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12911E7-8DCB-4294-BB9B-9C2AB8887F24}"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B1549E07-3CFD-4106-929F-2369D506C2F8}">
      <dgm:prSet phldrT="[Text]" custT="1"/>
      <dgm:spPr/>
      <dgm:t>
        <a:bodyPr/>
        <a:lstStyle/>
        <a:p>
          <a:r>
            <a:rPr lang="en-US" sz="2400" b="1" baseline="0" dirty="0"/>
            <a:t>Family as Foundation</a:t>
          </a:r>
        </a:p>
      </dgm:t>
      <dgm:extLst>
        <a:ext uri="{E40237B7-FDA0-4F09-8148-C483321AD2D9}">
          <dgm14:cNvPr xmlns:dgm14="http://schemas.microsoft.com/office/drawing/2010/diagram" id="0" name="" descr="Key ethical principles"/>
        </a:ext>
      </dgm:extLst>
    </dgm:pt>
    <dgm:pt modelId="{CBF79837-F568-49A6-8BB2-7B92CE0F907F}" type="parTrans" cxnId="{A15A4CD5-DD29-4E9F-ACE3-D16CD9CF226C}">
      <dgm:prSet/>
      <dgm:spPr/>
      <dgm:t>
        <a:bodyPr/>
        <a:lstStyle/>
        <a:p>
          <a:endParaRPr lang="en-US"/>
        </a:p>
      </dgm:t>
    </dgm:pt>
    <dgm:pt modelId="{1C2F1399-417F-48DA-B9C3-23CF363FB8E3}" type="sibTrans" cxnId="{A15A4CD5-DD29-4E9F-ACE3-D16CD9CF226C}">
      <dgm:prSet/>
      <dgm:spPr/>
      <dgm:t>
        <a:bodyPr/>
        <a:lstStyle/>
        <a:p>
          <a:endParaRPr lang="en-US"/>
        </a:p>
      </dgm:t>
    </dgm:pt>
    <dgm:pt modelId="{18FE5B65-327E-4FD2-8E7B-F45EEF78FCA5}">
      <dgm:prSet phldrT="[Text]" custT="1"/>
      <dgm:spPr/>
      <dgm:t>
        <a:bodyPr/>
        <a:lstStyle/>
        <a:p>
          <a:r>
            <a:rPr lang="en-US" sz="2400" dirty="0"/>
            <a:t>Family as core unit of society</a:t>
          </a:r>
        </a:p>
      </dgm:t>
    </dgm:pt>
    <dgm:pt modelId="{115E933C-57B6-416F-8BAF-4CC0D11B8075}" type="parTrans" cxnId="{0205C378-17EF-4198-880B-60C902C04BCD}">
      <dgm:prSet/>
      <dgm:spPr/>
      <dgm:t>
        <a:bodyPr/>
        <a:lstStyle/>
        <a:p>
          <a:endParaRPr lang="en-US"/>
        </a:p>
      </dgm:t>
    </dgm:pt>
    <dgm:pt modelId="{48663E6D-8B13-478F-BC94-B7ED282C4FBA}" type="sibTrans" cxnId="{0205C378-17EF-4198-880B-60C902C04BCD}">
      <dgm:prSet/>
      <dgm:spPr/>
      <dgm:t>
        <a:bodyPr/>
        <a:lstStyle/>
        <a:p>
          <a:endParaRPr lang="en-US"/>
        </a:p>
      </dgm:t>
    </dgm:pt>
    <dgm:pt modelId="{1368ED94-0A4A-46A2-80EE-5B2310DB72D6}">
      <dgm:prSet phldrT="[Text]" custT="1"/>
      <dgm:spPr/>
      <dgm:t>
        <a:bodyPr/>
        <a:lstStyle/>
        <a:p>
          <a:r>
            <a:rPr lang="en-US" sz="2400" b="1" baseline="0" dirty="0"/>
            <a:t>Dignity</a:t>
          </a:r>
        </a:p>
      </dgm:t>
    </dgm:pt>
    <dgm:pt modelId="{25434F7F-AE7A-45AC-985D-72651C2F0E23}" type="parTrans" cxnId="{625FDE7D-569D-4AC1-9902-47E7CE25CA47}">
      <dgm:prSet/>
      <dgm:spPr/>
      <dgm:t>
        <a:bodyPr/>
        <a:lstStyle/>
        <a:p>
          <a:endParaRPr lang="en-US"/>
        </a:p>
      </dgm:t>
    </dgm:pt>
    <dgm:pt modelId="{3C182CA9-1668-41EC-82B2-1C473937D119}" type="sibTrans" cxnId="{625FDE7D-569D-4AC1-9902-47E7CE25CA47}">
      <dgm:prSet/>
      <dgm:spPr/>
      <dgm:t>
        <a:bodyPr/>
        <a:lstStyle/>
        <a:p>
          <a:endParaRPr lang="en-US"/>
        </a:p>
      </dgm:t>
    </dgm:pt>
    <dgm:pt modelId="{0B18DA43-72AC-4ABF-A85E-46C045172A00}">
      <dgm:prSet phldrT="[Text]" custT="1"/>
      <dgm:spPr/>
      <dgm:t>
        <a:bodyPr/>
        <a:lstStyle/>
        <a:p>
          <a:r>
            <a:rPr lang="en-US" sz="2400" dirty="0"/>
            <a:t>Dignity as an ascribed status, as a ‘regarded as’ standing within a community</a:t>
          </a:r>
        </a:p>
      </dgm:t>
    </dgm:pt>
    <dgm:pt modelId="{9CC822C8-D288-40DA-AE88-8AACCAA3F25F}" type="parTrans" cxnId="{6851CC12-FBF5-459E-AA45-3D0704AF1AD9}">
      <dgm:prSet/>
      <dgm:spPr/>
      <dgm:t>
        <a:bodyPr/>
        <a:lstStyle/>
        <a:p>
          <a:endParaRPr lang="en-US"/>
        </a:p>
      </dgm:t>
    </dgm:pt>
    <dgm:pt modelId="{5AB64C35-111B-4977-A01F-1720D7869EC5}" type="sibTrans" cxnId="{6851CC12-FBF5-459E-AA45-3D0704AF1AD9}">
      <dgm:prSet/>
      <dgm:spPr/>
      <dgm:t>
        <a:bodyPr/>
        <a:lstStyle/>
        <a:p>
          <a:endParaRPr lang="en-US"/>
        </a:p>
      </dgm:t>
    </dgm:pt>
    <dgm:pt modelId="{6681243B-073B-4247-8AC4-422CAFBD8FCE}">
      <dgm:prSet phldrT="[Text]" custT="1"/>
      <dgm:spPr/>
      <dgm:t>
        <a:bodyPr/>
        <a:lstStyle/>
        <a:p>
          <a:r>
            <a:rPr lang="en-US" sz="2400" b="1" baseline="0" dirty="0"/>
            <a:t>Community</a:t>
          </a:r>
        </a:p>
      </dgm:t>
    </dgm:pt>
    <dgm:pt modelId="{1F4E2160-9E41-41B7-A6BA-ABE056003323}" type="parTrans" cxnId="{AC747BB0-F1B6-4882-BD0F-5DCBA90B2DC0}">
      <dgm:prSet/>
      <dgm:spPr/>
      <dgm:t>
        <a:bodyPr/>
        <a:lstStyle/>
        <a:p>
          <a:endParaRPr lang="en-US"/>
        </a:p>
      </dgm:t>
    </dgm:pt>
    <dgm:pt modelId="{CEED716C-F0AE-438F-AE52-C00E26BA6646}" type="sibTrans" cxnId="{AC747BB0-F1B6-4882-BD0F-5DCBA90B2DC0}">
      <dgm:prSet/>
      <dgm:spPr/>
      <dgm:t>
        <a:bodyPr/>
        <a:lstStyle/>
        <a:p>
          <a:endParaRPr lang="en-US"/>
        </a:p>
      </dgm:t>
    </dgm:pt>
    <dgm:pt modelId="{98AC420B-3F9E-4AAB-9CA1-09812B6F40DE}">
      <dgm:prSet phldrT="[Text]" custT="1"/>
      <dgm:spPr/>
      <dgm:t>
        <a:bodyPr/>
        <a:lstStyle/>
        <a:p>
          <a:r>
            <a:rPr lang="en-US" sz="2400" dirty="0"/>
            <a:t>Community as more than a place or space</a:t>
          </a:r>
        </a:p>
      </dgm:t>
    </dgm:pt>
    <dgm:pt modelId="{6D8A6F01-54C4-4A4E-927E-B2DB9067561F}" type="parTrans" cxnId="{22E7F1CA-BA07-45EA-AE6D-807DB097497C}">
      <dgm:prSet/>
      <dgm:spPr/>
      <dgm:t>
        <a:bodyPr/>
        <a:lstStyle/>
        <a:p>
          <a:endParaRPr lang="en-US"/>
        </a:p>
      </dgm:t>
    </dgm:pt>
    <dgm:pt modelId="{FFDFC952-6671-434D-B398-8BEAADFCC14B}" type="sibTrans" cxnId="{22E7F1CA-BA07-45EA-AE6D-807DB097497C}">
      <dgm:prSet/>
      <dgm:spPr/>
      <dgm:t>
        <a:bodyPr/>
        <a:lstStyle/>
        <a:p>
          <a:endParaRPr lang="en-US"/>
        </a:p>
      </dgm:t>
    </dgm:pt>
    <dgm:pt modelId="{01C7CB56-3C72-4BD4-8DAC-974741D77F4A}">
      <dgm:prSet custT="1"/>
      <dgm:spPr/>
      <dgm:t>
        <a:bodyPr/>
        <a:lstStyle/>
        <a:p>
          <a:r>
            <a:rPr lang="en-US" sz="2400" dirty="0"/>
            <a:t>Family as principal shaper &amp; provider of physical, emotional, fiscal, &amp; other support for children</a:t>
          </a:r>
        </a:p>
      </dgm:t>
    </dgm:pt>
    <dgm:pt modelId="{DD02F1E3-532D-4E23-AC4C-9F1AE715E704}" type="parTrans" cxnId="{032E0E66-938A-40F2-A066-F5706D06B600}">
      <dgm:prSet/>
      <dgm:spPr/>
      <dgm:t>
        <a:bodyPr/>
        <a:lstStyle/>
        <a:p>
          <a:endParaRPr lang="en-US"/>
        </a:p>
      </dgm:t>
    </dgm:pt>
    <dgm:pt modelId="{6D8A8873-544D-4567-9961-3BA1D4D20971}" type="sibTrans" cxnId="{032E0E66-938A-40F2-A066-F5706D06B600}">
      <dgm:prSet/>
      <dgm:spPr/>
      <dgm:t>
        <a:bodyPr/>
        <a:lstStyle/>
        <a:p>
          <a:endParaRPr lang="en-US"/>
        </a:p>
      </dgm:t>
    </dgm:pt>
    <dgm:pt modelId="{6248C97C-86F8-42BF-A472-0621E5726964}">
      <dgm:prSet custT="1"/>
      <dgm:spPr/>
      <dgm:t>
        <a:bodyPr/>
        <a:lstStyle/>
        <a:p>
          <a:r>
            <a:rPr lang="en-US" sz="2400" dirty="0"/>
            <a:t>Family as source of life-long support</a:t>
          </a:r>
          <a:endParaRPr lang="en-US" sz="2400" dirty="0">
            <a:effectLst/>
          </a:endParaRPr>
        </a:p>
      </dgm:t>
    </dgm:pt>
    <dgm:pt modelId="{55C8325F-20F6-464E-9706-4A603ED68F90}" type="parTrans" cxnId="{BECBEF4C-F169-4D40-8563-EEB9060EAE49}">
      <dgm:prSet/>
      <dgm:spPr/>
      <dgm:t>
        <a:bodyPr/>
        <a:lstStyle/>
        <a:p>
          <a:endParaRPr lang="en-US"/>
        </a:p>
      </dgm:t>
    </dgm:pt>
    <dgm:pt modelId="{B1A26D52-9CCA-41F2-ACB7-BC82D53CC068}" type="sibTrans" cxnId="{BECBEF4C-F169-4D40-8563-EEB9060EAE49}">
      <dgm:prSet/>
      <dgm:spPr/>
      <dgm:t>
        <a:bodyPr/>
        <a:lstStyle/>
        <a:p>
          <a:endParaRPr lang="en-US"/>
        </a:p>
      </dgm:t>
    </dgm:pt>
    <dgm:pt modelId="{ABC9DDAD-393F-4845-9828-D6CA2BA750F8}">
      <dgm:prSet custT="1"/>
      <dgm:spPr/>
      <dgm:t>
        <a:bodyPr/>
        <a:lstStyle/>
        <a:p>
          <a:r>
            <a:rPr lang="en-US" sz="2400" dirty="0"/>
            <a:t>Dignity as a state of being worthy, honored, &amp; esteemed, not for what one can do (or cannot do) but simply as a person with inherent worth </a:t>
          </a:r>
        </a:p>
      </dgm:t>
    </dgm:pt>
    <dgm:pt modelId="{637EC16E-13C1-4F32-9010-9043BD2A50F1}" type="parTrans" cxnId="{894D9E40-D80D-4862-AF72-8A13255B6A2D}">
      <dgm:prSet/>
      <dgm:spPr/>
      <dgm:t>
        <a:bodyPr/>
        <a:lstStyle/>
        <a:p>
          <a:endParaRPr lang="en-US"/>
        </a:p>
      </dgm:t>
    </dgm:pt>
    <dgm:pt modelId="{2E4079D5-F0D5-4B9E-BC6D-A7C050D96013}" type="sibTrans" cxnId="{894D9E40-D80D-4862-AF72-8A13255B6A2D}">
      <dgm:prSet/>
      <dgm:spPr/>
      <dgm:t>
        <a:bodyPr/>
        <a:lstStyle/>
        <a:p>
          <a:endParaRPr lang="en-US"/>
        </a:p>
      </dgm:t>
    </dgm:pt>
    <dgm:pt modelId="{D2A38A58-32BE-460E-A8FE-7650C24F2444}">
      <dgm:prSet custT="1"/>
      <dgm:spPr/>
      <dgm:t>
        <a:bodyPr/>
        <a:lstStyle/>
        <a:p>
          <a:r>
            <a:rPr lang="en-US" sz="2400" dirty="0"/>
            <a:t>Membership &amp; belonging to a greater societal whole</a:t>
          </a:r>
        </a:p>
      </dgm:t>
    </dgm:pt>
    <dgm:pt modelId="{8F181730-F316-47E3-A88B-609627BC5B22}" type="parTrans" cxnId="{737FEF89-403D-4847-B6DC-3EEBD8946311}">
      <dgm:prSet/>
      <dgm:spPr/>
      <dgm:t>
        <a:bodyPr/>
        <a:lstStyle/>
        <a:p>
          <a:endParaRPr lang="en-US"/>
        </a:p>
      </dgm:t>
    </dgm:pt>
    <dgm:pt modelId="{F87DFAD8-0244-43E9-97F4-880BF35A7B36}" type="sibTrans" cxnId="{737FEF89-403D-4847-B6DC-3EEBD8946311}">
      <dgm:prSet/>
      <dgm:spPr/>
      <dgm:t>
        <a:bodyPr/>
        <a:lstStyle/>
        <a:p>
          <a:endParaRPr lang="en-US"/>
        </a:p>
      </dgm:t>
    </dgm:pt>
    <dgm:pt modelId="{667B8F38-52BD-4FC0-8AF3-7047196274B5}">
      <dgm:prSet custT="1"/>
      <dgm:spPr/>
      <dgm:t>
        <a:bodyPr/>
        <a:lstStyle/>
        <a:p>
          <a:r>
            <a:rPr lang="en-US" sz="2400" dirty="0"/>
            <a:t>Having support in community programs</a:t>
          </a:r>
        </a:p>
      </dgm:t>
    </dgm:pt>
    <dgm:pt modelId="{222FCB58-4107-456C-B4D2-4837156B3137}" type="parTrans" cxnId="{69627DF2-A629-48E2-9898-227D5EF9483B}">
      <dgm:prSet/>
      <dgm:spPr/>
      <dgm:t>
        <a:bodyPr/>
        <a:lstStyle/>
        <a:p>
          <a:endParaRPr lang="en-US"/>
        </a:p>
      </dgm:t>
    </dgm:pt>
    <dgm:pt modelId="{0CF76A57-75C1-43F7-9716-E5C6C77BFDD2}" type="sibTrans" cxnId="{69627DF2-A629-48E2-9898-227D5EF9483B}">
      <dgm:prSet/>
      <dgm:spPr/>
      <dgm:t>
        <a:bodyPr/>
        <a:lstStyle/>
        <a:p>
          <a:endParaRPr lang="en-US"/>
        </a:p>
      </dgm:t>
    </dgm:pt>
    <dgm:pt modelId="{3551CB23-32DE-430D-AA6F-988F4E542228}" type="pres">
      <dgm:prSet presAssocID="{112911E7-8DCB-4294-BB9B-9C2AB8887F24}" presName="Name0" presStyleCnt="0">
        <dgm:presLayoutVars>
          <dgm:dir/>
          <dgm:animLvl val="lvl"/>
          <dgm:resizeHandles val="exact"/>
        </dgm:presLayoutVars>
      </dgm:prSet>
      <dgm:spPr/>
    </dgm:pt>
    <dgm:pt modelId="{9A139B58-C981-4146-9958-474B44A97E3D}" type="pres">
      <dgm:prSet presAssocID="{B1549E07-3CFD-4106-929F-2369D506C2F8}" presName="linNode" presStyleCnt="0"/>
      <dgm:spPr/>
    </dgm:pt>
    <dgm:pt modelId="{8361517F-A622-4865-AD59-41D7BC84E64B}" type="pres">
      <dgm:prSet presAssocID="{B1549E07-3CFD-4106-929F-2369D506C2F8}" presName="parentText" presStyleLbl="node1" presStyleIdx="0" presStyleCnt="3" custScaleX="66518">
        <dgm:presLayoutVars>
          <dgm:chMax val="1"/>
          <dgm:bulletEnabled val="1"/>
        </dgm:presLayoutVars>
      </dgm:prSet>
      <dgm:spPr/>
    </dgm:pt>
    <dgm:pt modelId="{89AF8219-B8B6-4429-B621-F38A004BCD70}" type="pres">
      <dgm:prSet presAssocID="{B1549E07-3CFD-4106-929F-2369D506C2F8}" presName="descendantText" presStyleLbl="alignAccFollowNode1" presStyleIdx="0" presStyleCnt="3" custScaleX="122702" custScaleY="117672">
        <dgm:presLayoutVars>
          <dgm:bulletEnabled val="1"/>
        </dgm:presLayoutVars>
      </dgm:prSet>
      <dgm:spPr/>
    </dgm:pt>
    <dgm:pt modelId="{1F87C793-9E20-480A-BDBD-4EF5FFC7A019}" type="pres">
      <dgm:prSet presAssocID="{1C2F1399-417F-48DA-B9C3-23CF363FB8E3}" presName="sp" presStyleCnt="0"/>
      <dgm:spPr/>
    </dgm:pt>
    <dgm:pt modelId="{B8D87E2C-A806-4AAA-9ECC-6BC46A35E109}" type="pres">
      <dgm:prSet presAssocID="{1368ED94-0A4A-46A2-80EE-5B2310DB72D6}" presName="linNode" presStyleCnt="0"/>
      <dgm:spPr/>
    </dgm:pt>
    <dgm:pt modelId="{AC1D6D8C-DCA6-43AB-B3CD-8349D31EE471}" type="pres">
      <dgm:prSet presAssocID="{1368ED94-0A4A-46A2-80EE-5B2310DB72D6}" presName="parentText" presStyleLbl="node1" presStyleIdx="1" presStyleCnt="3" custScaleX="63506">
        <dgm:presLayoutVars>
          <dgm:chMax val="1"/>
          <dgm:bulletEnabled val="1"/>
        </dgm:presLayoutVars>
      </dgm:prSet>
      <dgm:spPr/>
    </dgm:pt>
    <dgm:pt modelId="{6B13286F-FACC-4B8F-8BFC-A7811C493B7D}" type="pres">
      <dgm:prSet presAssocID="{1368ED94-0A4A-46A2-80EE-5B2310DB72D6}" presName="descendantText" presStyleLbl="alignAccFollowNode1" presStyleIdx="1" presStyleCnt="3" custScaleX="124068" custScaleY="119848" custLinFactNeighborX="148" custLinFactNeighborY="801">
        <dgm:presLayoutVars>
          <dgm:bulletEnabled val="1"/>
        </dgm:presLayoutVars>
      </dgm:prSet>
      <dgm:spPr/>
    </dgm:pt>
    <dgm:pt modelId="{3CB8C382-E475-4A5D-A7DB-3E0E46F33A75}" type="pres">
      <dgm:prSet presAssocID="{3C182CA9-1668-41EC-82B2-1C473937D119}" presName="sp" presStyleCnt="0"/>
      <dgm:spPr/>
    </dgm:pt>
    <dgm:pt modelId="{08FFA2FC-3E12-4062-89A4-FA0AC95CBCB6}" type="pres">
      <dgm:prSet presAssocID="{6681243B-073B-4247-8AC4-422CAFBD8FCE}" presName="linNode" presStyleCnt="0"/>
      <dgm:spPr/>
    </dgm:pt>
    <dgm:pt modelId="{7262DE9D-9593-4182-BBA4-23E2445378D8}" type="pres">
      <dgm:prSet presAssocID="{6681243B-073B-4247-8AC4-422CAFBD8FCE}" presName="parentText" presStyleLbl="node1" presStyleIdx="2" presStyleCnt="3" custScaleX="63756" custLinFactNeighborX="-3005" custLinFactNeighborY="152">
        <dgm:presLayoutVars>
          <dgm:chMax val="1"/>
          <dgm:bulletEnabled val="1"/>
        </dgm:presLayoutVars>
      </dgm:prSet>
      <dgm:spPr/>
    </dgm:pt>
    <dgm:pt modelId="{0A1070A2-DD91-40DB-916D-C4C43BF525B3}" type="pres">
      <dgm:prSet presAssocID="{6681243B-073B-4247-8AC4-422CAFBD8FCE}" presName="descendantText" presStyleLbl="alignAccFollowNode1" presStyleIdx="2" presStyleCnt="3" custScaleX="122155" custScaleY="114317">
        <dgm:presLayoutVars>
          <dgm:bulletEnabled val="1"/>
        </dgm:presLayoutVars>
      </dgm:prSet>
      <dgm:spPr/>
    </dgm:pt>
  </dgm:ptLst>
  <dgm:cxnLst>
    <dgm:cxn modelId="{359A940F-7288-443C-9B96-0F432A9870F4}" type="presOf" srcId="{6681243B-073B-4247-8AC4-422CAFBD8FCE}" destId="{7262DE9D-9593-4182-BBA4-23E2445378D8}" srcOrd="0" destOrd="0" presId="urn:microsoft.com/office/officeart/2005/8/layout/vList5"/>
    <dgm:cxn modelId="{6851CC12-FBF5-459E-AA45-3D0704AF1AD9}" srcId="{1368ED94-0A4A-46A2-80EE-5B2310DB72D6}" destId="{0B18DA43-72AC-4ABF-A85E-46C045172A00}" srcOrd="0" destOrd="0" parTransId="{9CC822C8-D288-40DA-AE88-8AACCAA3F25F}" sibTransId="{5AB64C35-111B-4977-A01F-1720D7869EC5}"/>
    <dgm:cxn modelId="{F59BC61E-8696-4457-A81E-8DA422513CA6}" type="presOf" srcId="{667B8F38-52BD-4FC0-8AF3-7047196274B5}" destId="{0A1070A2-DD91-40DB-916D-C4C43BF525B3}" srcOrd="0" destOrd="2" presId="urn:microsoft.com/office/officeart/2005/8/layout/vList5"/>
    <dgm:cxn modelId="{894D9E40-D80D-4862-AF72-8A13255B6A2D}" srcId="{1368ED94-0A4A-46A2-80EE-5B2310DB72D6}" destId="{ABC9DDAD-393F-4845-9828-D6CA2BA750F8}" srcOrd="1" destOrd="0" parTransId="{637EC16E-13C1-4F32-9010-9043BD2A50F1}" sibTransId="{2E4079D5-F0D5-4B9E-BC6D-A7C050D96013}"/>
    <dgm:cxn modelId="{8479A75D-BDCD-4B4F-9E42-FFD415554E68}" type="presOf" srcId="{D2A38A58-32BE-460E-A8FE-7650C24F2444}" destId="{0A1070A2-DD91-40DB-916D-C4C43BF525B3}" srcOrd="0" destOrd="1" presId="urn:microsoft.com/office/officeart/2005/8/layout/vList5"/>
    <dgm:cxn modelId="{032E0E66-938A-40F2-A066-F5706D06B600}" srcId="{B1549E07-3CFD-4106-929F-2369D506C2F8}" destId="{01C7CB56-3C72-4BD4-8DAC-974741D77F4A}" srcOrd="1" destOrd="0" parTransId="{DD02F1E3-532D-4E23-AC4C-9F1AE715E704}" sibTransId="{6D8A8873-544D-4567-9961-3BA1D4D20971}"/>
    <dgm:cxn modelId="{BECBEF4C-F169-4D40-8563-EEB9060EAE49}" srcId="{B1549E07-3CFD-4106-929F-2369D506C2F8}" destId="{6248C97C-86F8-42BF-A472-0621E5726964}" srcOrd="2" destOrd="0" parTransId="{55C8325F-20F6-464E-9706-4A603ED68F90}" sibTransId="{B1A26D52-9CCA-41F2-ACB7-BC82D53CC068}"/>
    <dgm:cxn modelId="{3F951754-B030-4A5F-9CCE-53D7B5295B60}" type="presOf" srcId="{6248C97C-86F8-42BF-A472-0621E5726964}" destId="{89AF8219-B8B6-4429-B621-F38A004BCD70}" srcOrd="0" destOrd="2" presId="urn:microsoft.com/office/officeart/2005/8/layout/vList5"/>
    <dgm:cxn modelId="{0205C378-17EF-4198-880B-60C902C04BCD}" srcId="{B1549E07-3CFD-4106-929F-2369D506C2F8}" destId="{18FE5B65-327E-4FD2-8E7B-F45EEF78FCA5}" srcOrd="0" destOrd="0" parTransId="{115E933C-57B6-416F-8BAF-4CC0D11B8075}" sibTransId="{48663E6D-8B13-478F-BC94-B7ED282C4FBA}"/>
    <dgm:cxn modelId="{625FDE7D-569D-4AC1-9902-47E7CE25CA47}" srcId="{112911E7-8DCB-4294-BB9B-9C2AB8887F24}" destId="{1368ED94-0A4A-46A2-80EE-5B2310DB72D6}" srcOrd="1" destOrd="0" parTransId="{25434F7F-AE7A-45AC-985D-72651C2F0E23}" sibTransId="{3C182CA9-1668-41EC-82B2-1C473937D119}"/>
    <dgm:cxn modelId="{825FE082-37CC-476E-A2AF-BCD1E89F0CCD}" type="presOf" srcId="{98AC420B-3F9E-4AAB-9CA1-09812B6F40DE}" destId="{0A1070A2-DD91-40DB-916D-C4C43BF525B3}" srcOrd="0" destOrd="0" presId="urn:microsoft.com/office/officeart/2005/8/layout/vList5"/>
    <dgm:cxn modelId="{737FEF89-403D-4847-B6DC-3EEBD8946311}" srcId="{6681243B-073B-4247-8AC4-422CAFBD8FCE}" destId="{D2A38A58-32BE-460E-A8FE-7650C24F2444}" srcOrd="1" destOrd="0" parTransId="{8F181730-F316-47E3-A88B-609627BC5B22}" sibTransId="{F87DFAD8-0244-43E9-97F4-880BF35A7B36}"/>
    <dgm:cxn modelId="{10C29F8E-3BE0-45DE-AF7C-FEFB6DB0066C}" type="presOf" srcId="{1368ED94-0A4A-46A2-80EE-5B2310DB72D6}" destId="{AC1D6D8C-DCA6-43AB-B3CD-8349D31EE471}" srcOrd="0" destOrd="0" presId="urn:microsoft.com/office/officeart/2005/8/layout/vList5"/>
    <dgm:cxn modelId="{93A7F993-74A5-4C5D-9078-3E23574D7008}" type="presOf" srcId="{ABC9DDAD-393F-4845-9828-D6CA2BA750F8}" destId="{6B13286F-FACC-4B8F-8BFC-A7811C493B7D}" srcOrd="0" destOrd="1" presId="urn:microsoft.com/office/officeart/2005/8/layout/vList5"/>
    <dgm:cxn modelId="{23944997-E4ED-484D-AF18-6FDCE3D7F9A0}" type="presOf" srcId="{0B18DA43-72AC-4ABF-A85E-46C045172A00}" destId="{6B13286F-FACC-4B8F-8BFC-A7811C493B7D}" srcOrd="0" destOrd="0" presId="urn:microsoft.com/office/officeart/2005/8/layout/vList5"/>
    <dgm:cxn modelId="{AC747BB0-F1B6-4882-BD0F-5DCBA90B2DC0}" srcId="{112911E7-8DCB-4294-BB9B-9C2AB8887F24}" destId="{6681243B-073B-4247-8AC4-422CAFBD8FCE}" srcOrd="2" destOrd="0" parTransId="{1F4E2160-9E41-41B7-A6BA-ABE056003323}" sibTransId="{CEED716C-F0AE-438F-AE52-C00E26BA6646}"/>
    <dgm:cxn modelId="{013B8DC1-3C39-43A3-9569-8C0308EF0B9B}" type="presOf" srcId="{112911E7-8DCB-4294-BB9B-9C2AB8887F24}" destId="{3551CB23-32DE-430D-AA6F-988F4E542228}" srcOrd="0" destOrd="0" presId="urn:microsoft.com/office/officeart/2005/8/layout/vList5"/>
    <dgm:cxn modelId="{956714C2-11B6-4407-A3FC-24EA6C096C45}" type="presOf" srcId="{01C7CB56-3C72-4BD4-8DAC-974741D77F4A}" destId="{89AF8219-B8B6-4429-B621-F38A004BCD70}" srcOrd="0" destOrd="1" presId="urn:microsoft.com/office/officeart/2005/8/layout/vList5"/>
    <dgm:cxn modelId="{22E7F1CA-BA07-45EA-AE6D-807DB097497C}" srcId="{6681243B-073B-4247-8AC4-422CAFBD8FCE}" destId="{98AC420B-3F9E-4AAB-9CA1-09812B6F40DE}" srcOrd="0" destOrd="0" parTransId="{6D8A6F01-54C4-4A4E-927E-B2DB9067561F}" sibTransId="{FFDFC952-6671-434D-B398-8BEAADFCC14B}"/>
    <dgm:cxn modelId="{198F19D3-5811-4D74-8721-732D275369D2}" type="presOf" srcId="{B1549E07-3CFD-4106-929F-2369D506C2F8}" destId="{8361517F-A622-4865-AD59-41D7BC84E64B}" srcOrd="0" destOrd="0" presId="urn:microsoft.com/office/officeart/2005/8/layout/vList5"/>
    <dgm:cxn modelId="{A15A4CD5-DD29-4E9F-ACE3-D16CD9CF226C}" srcId="{112911E7-8DCB-4294-BB9B-9C2AB8887F24}" destId="{B1549E07-3CFD-4106-929F-2369D506C2F8}" srcOrd="0" destOrd="0" parTransId="{CBF79837-F568-49A6-8BB2-7B92CE0F907F}" sibTransId="{1C2F1399-417F-48DA-B9C3-23CF363FB8E3}"/>
    <dgm:cxn modelId="{9BE45BE6-1D12-4251-9AED-77C4A1D68DAD}" type="presOf" srcId="{18FE5B65-327E-4FD2-8E7B-F45EEF78FCA5}" destId="{89AF8219-B8B6-4429-B621-F38A004BCD70}" srcOrd="0" destOrd="0" presId="urn:microsoft.com/office/officeart/2005/8/layout/vList5"/>
    <dgm:cxn modelId="{69627DF2-A629-48E2-9898-227D5EF9483B}" srcId="{6681243B-073B-4247-8AC4-422CAFBD8FCE}" destId="{667B8F38-52BD-4FC0-8AF3-7047196274B5}" srcOrd="2" destOrd="0" parTransId="{222FCB58-4107-456C-B4D2-4837156B3137}" sibTransId="{0CF76A57-75C1-43F7-9716-E5C6C77BFDD2}"/>
    <dgm:cxn modelId="{A461E365-E278-4289-9174-7CA3A0076E53}" type="presParOf" srcId="{3551CB23-32DE-430D-AA6F-988F4E542228}" destId="{9A139B58-C981-4146-9958-474B44A97E3D}" srcOrd="0" destOrd="0" presId="urn:microsoft.com/office/officeart/2005/8/layout/vList5"/>
    <dgm:cxn modelId="{5584C8E6-37BC-4F0A-9FD0-B3A5516DB9B1}" type="presParOf" srcId="{9A139B58-C981-4146-9958-474B44A97E3D}" destId="{8361517F-A622-4865-AD59-41D7BC84E64B}" srcOrd="0" destOrd="0" presId="urn:microsoft.com/office/officeart/2005/8/layout/vList5"/>
    <dgm:cxn modelId="{A92AF1FA-BE45-4075-8E61-882BF7430874}" type="presParOf" srcId="{9A139B58-C981-4146-9958-474B44A97E3D}" destId="{89AF8219-B8B6-4429-B621-F38A004BCD70}" srcOrd="1" destOrd="0" presId="urn:microsoft.com/office/officeart/2005/8/layout/vList5"/>
    <dgm:cxn modelId="{B985BFCA-A8C5-48AD-A4F9-5DBA833140EB}" type="presParOf" srcId="{3551CB23-32DE-430D-AA6F-988F4E542228}" destId="{1F87C793-9E20-480A-BDBD-4EF5FFC7A019}" srcOrd="1" destOrd="0" presId="urn:microsoft.com/office/officeart/2005/8/layout/vList5"/>
    <dgm:cxn modelId="{6F0E17DE-9510-46AE-B438-B96E55D899E4}" type="presParOf" srcId="{3551CB23-32DE-430D-AA6F-988F4E542228}" destId="{B8D87E2C-A806-4AAA-9ECC-6BC46A35E109}" srcOrd="2" destOrd="0" presId="urn:microsoft.com/office/officeart/2005/8/layout/vList5"/>
    <dgm:cxn modelId="{94FC1B41-C459-4F0D-8F48-75E0906D77D1}" type="presParOf" srcId="{B8D87E2C-A806-4AAA-9ECC-6BC46A35E109}" destId="{AC1D6D8C-DCA6-43AB-B3CD-8349D31EE471}" srcOrd="0" destOrd="0" presId="urn:microsoft.com/office/officeart/2005/8/layout/vList5"/>
    <dgm:cxn modelId="{53EBF009-06E0-4BD6-9115-A16827183BB4}" type="presParOf" srcId="{B8D87E2C-A806-4AAA-9ECC-6BC46A35E109}" destId="{6B13286F-FACC-4B8F-8BFC-A7811C493B7D}" srcOrd="1" destOrd="0" presId="urn:microsoft.com/office/officeart/2005/8/layout/vList5"/>
    <dgm:cxn modelId="{E5DCDED8-7C96-4D75-A2EE-69F068A853FE}" type="presParOf" srcId="{3551CB23-32DE-430D-AA6F-988F4E542228}" destId="{3CB8C382-E475-4A5D-A7DB-3E0E46F33A75}" srcOrd="3" destOrd="0" presId="urn:microsoft.com/office/officeart/2005/8/layout/vList5"/>
    <dgm:cxn modelId="{A4FD66CD-547C-4DB6-9B9E-C60121C92A6C}" type="presParOf" srcId="{3551CB23-32DE-430D-AA6F-988F4E542228}" destId="{08FFA2FC-3E12-4062-89A4-FA0AC95CBCB6}" srcOrd="4" destOrd="0" presId="urn:microsoft.com/office/officeart/2005/8/layout/vList5"/>
    <dgm:cxn modelId="{EA70E6AA-622B-4197-AAA0-549D2B8B018A}" type="presParOf" srcId="{08FFA2FC-3E12-4062-89A4-FA0AC95CBCB6}" destId="{7262DE9D-9593-4182-BBA4-23E2445378D8}" srcOrd="0" destOrd="0" presId="urn:microsoft.com/office/officeart/2005/8/layout/vList5"/>
    <dgm:cxn modelId="{3A1A4FCC-6A05-4CF4-8A70-89C0CE133F30}" type="presParOf" srcId="{08FFA2FC-3E12-4062-89A4-FA0AC95CBCB6}" destId="{0A1070A2-DD91-40DB-916D-C4C43BF525B3}"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AF8219-B8B6-4429-B621-F38A004BCD70}">
      <dsp:nvSpPr>
        <dsp:cNvPr id="0" name=""/>
        <dsp:cNvSpPr/>
      </dsp:nvSpPr>
      <dsp:spPr>
        <a:xfrm rot="5400000">
          <a:off x="4613645" y="-2492578"/>
          <a:ext cx="1676909" cy="6771893"/>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a:t>Family as core unit of society</a:t>
          </a:r>
        </a:p>
        <a:p>
          <a:pPr marL="228600" lvl="1" indent="-228600" algn="l" defTabSz="1066800">
            <a:lnSpc>
              <a:spcPct val="90000"/>
            </a:lnSpc>
            <a:spcBef>
              <a:spcPct val="0"/>
            </a:spcBef>
            <a:spcAft>
              <a:spcPct val="15000"/>
            </a:spcAft>
            <a:buChar char="•"/>
          </a:pPr>
          <a:r>
            <a:rPr lang="en-US" sz="2400" kern="1200" dirty="0"/>
            <a:t>Family as principal shaper &amp; provider of physical, emotional, fiscal, &amp; other support for children</a:t>
          </a:r>
        </a:p>
        <a:p>
          <a:pPr marL="228600" lvl="1" indent="-228600" algn="l" defTabSz="1066800">
            <a:lnSpc>
              <a:spcPct val="90000"/>
            </a:lnSpc>
            <a:spcBef>
              <a:spcPct val="0"/>
            </a:spcBef>
            <a:spcAft>
              <a:spcPct val="15000"/>
            </a:spcAft>
            <a:buChar char="•"/>
          </a:pPr>
          <a:r>
            <a:rPr lang="en-US" sz="2400" kern="1200" dirty="0"/>
            <a:t>Family as source of life-long support</a:t>
          </a:r>
          <a:endParaRPr lang="en-US" sz="2400" kern="1200" dirty="0">
            <a:effectLst/>
          </a:endParaRPr>
        </a:p>
      </dsp:txBody>
      <dsp:txXfrm rot="-5400000">
        <a:off x="2066153" y="136774"/>
        <a:ext cx="6690033" cy="1513189"/>
      </dsp:txXfrm>
    </dsp:sp>
    <dsp:sp modelId="{8361517F-A622-4865-AD59-41D7BC84E64B}">
      <dsp:nvSpPr>
        <dsp:cNvPr id="0" name=""/>
        <dsp:cNvSpPr/>
      </dsp:nvSpPr>
      <dsp:spPr>
        <a:xfrm>
          <a:off x="1153" y="2698"/>
          <a:ext cx="2065000" cy="178133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US" sz="2400" b="1" kern="1200" baseline="0" dirty="0"/>
            <a:t>Family as Foundation</a:t>
          </a:r>
        </a:p>
      </dsp:txBody>
      <dsp:txXfrm>
        <a:off x="88111" y="89656"/>
        <a:ext cx="1891084" cy="1607422"/>
      </dsp:txXfrm>
    </dsp:sp>
    <dsp:sp modelId="{6B13286F-FACC-4B8F-8BFC-A7811C493B7D}">
      <dsp:nvSpPr>
        <dsp:cNvPr id="0" name=""/>
        <dsp:cNvSpPr/>
      </dsp:nvSpPr>
      <dsp:spPr>
        <a:xfrm rot="5400000">
          <a:off x="4554745" y="-655306"/>
          <a:ext cx="1707919" cy="6860990"/>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a:t>Dignity as an ascribed status, as a ‘regarded as’ standing within a community</a:t>
          </a:r>
        </a:p>
        <a:p>
          <a:pPr marL="228600" lvl="1" indent="-228600" algn="l" defTabSz="1066800">
            <a:lnSpc>
              <a:spcPct val="90000"/>
            </a:lnSpc>
            <a:spcBef>
              <a:spcPct val="0"/>
            </a:spcBef>
            <a:spcAft>
              <a:spcPct val="15000"/>
            </a:spcAft>
            <a:buChar char="•"/>
          </a:pPr>
          <a:r>
            <a:rPr lang="en-US" sz="2400" kern="1200" dirty="0"/>
            <a:t>Dignity as a state of being worthy, honored, &amp; esteemed, not for what one can do (or cannot do) but simply as a person with inherent worth </a:t>
          </a:r>
        </a:p>
      </dsp:txBody>
      <dsp:txXfrm rot="-5400000">
        <a:off x="1978210" y="2004603"/>
        <a:ext cx="6777616" cy="1541171"/>
      </dsp:txXfrm>
    </dsp:sp>
    <dsp:sp modelId="{AC1D6D8C-DCA6-43AB-B3CD-8349D31EE471}">
      <dsp:nvSpPr>
        <dsp:cNvPr id="0" name=""/>
        <dsp:cNvSpPr/>
      </dsp:nvSpPr>
      <dsp:spPr>
        <a:xfrm>
          <a:off x="1153" y="1873104"/>
          <a:ext cx="1975442" cy="178133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US" sz="2400" b="1" kern="1200" baseline="0" dirty="0"/>
            <a:t>Dignity</a:t>
          </a:r>
        </a:p>
      </dsp:txBody>
      <dsp:txXfrm>
        <a:off x="88111" y="1960062"/>
        <a:ext cx="1801526" cy="1607422"/>
      </dsp:txXfrm>
    </dsp:sp>
    <dsp:sp modelId="{0A1070A2-DD91-40DB-916D-C4C43BF525B3}">
      <dsp:nvSpPr>
        <dsp:cNvPr id="0" name=""/>
        <dsp:cNvSpPr/>
      </dsp:nvSpPr>
      <dsp:spPr>
        <a:xfrm rot="5400000">
          <a:off x="4606333" y="1219462"/>
          <a:ext cx="1629098" cy="682943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a:t>Community as more than a place or space</a:t>
          </a:r>
        </a:p>
        <a:p>
          <a:pPr marL="228600" lvl="1" indent="-228600" algn="l" defTabSz="1066800">
            <a:lnSpc>
              <a:spcPct val="90000"/>
            </a:lnSpc>
            <a:spcBef>
              <a:spcPct val="0"/>
            </a:spcBef>
            <a:spcAft>
              <a:spcPct val="15000"/>
            </a:spcAft>
            <a:buChar char="•"/>
          </a:pPr>
          <a:r>
            <a:rPr lang="en-US" sz="2400" kern="1200" dirty="0"/>
            <a:t>Membership &amp; belonging to a greater societal whole</a:t>
          </a:r>
        </a:p>
        <a:p>
          <a:pPr marL="228600" lvl="1" indent="-228600" algn="l" defTabSz="1066800">
            <a:lnSpc>
              <a:spcPct val="90000"/>
            </a:lnSpc>
            <a:spcBef>
              <a:spcPct val="0"/>
            </a:spcBef>
            <a:spcAft>
              <a:spcPct val="15000"/>
            </a:spcAft>
            <a:buChar char="•"/>
          </a:pPr>
          <a:r>
            <a:rPr lang="en-US" sz="2400" kern="1200" dirty="0"/>
            <a:t>Having support in community programs</a:t>
          </a:r>
        </a:p>
      </dsp:txBody>
      <dsp:txXfrm rot="-5400000">
        <a:off x="2006165" y="3899156"/>
        <a:ext cx="6749908" cy="1470046"/>
      </dsp:txXfrm>
    </dsp:sp>
    <dsp:sp modelId="{7262DE9D-9593-4182-BBA4-23E2445378D8}">
      <dsp:nvSpPr>
        <dsp:cNvPr id="0" name=""/>
        <dsp:cNvSpPr/>
      </dsp:nvSpPr>
      <dsp:spPr>
        <a:xfrm>
          <a:off x="0" y="3746209"/>
          <a:ext cx="2005012" cy="178133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US" sz="2400" b="1" kern="1200" baseline="0" dirty="0"/>
            <a:t>Community</a:t>
          </a:r>
        </a:p>
      </dsp:txBody>
      <dsp:txXfrm>
        <a:off x="86958" y="3833167"/>
        <a:ext cx="1831096" cy="1607422"/>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163" cy="469900"/>
          </a:xfrm>
          <a:prstGeom prst="rect">
            <a:avLst/>
          </a:prstGeom>
        </p:spPr>
        <p:txBody>
          <a:bodyPr vert="horz" lIns="94229" tIns="47114" rIns="94229" bIns="47114"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p:cNvSpPr>
            <a:spLocks noGrp="1"/>
          </p:cNvSpPr>
          <p:nvPr>
            <p:ph type="dt" sz="quarter" idx="1"/>
          </p:nvPr>
        </p:nvSpPr>
        <p:spPr>
          <a:xfrm>
            <a:off x="4022725" y="0"/>
            <a:ext cx="3078163" cy="469900"/>
          </a:xfrm>
          <a:prstGeom prst="rect">
            <a:avLst/>
          </a:prstGeom>
        </p:spPr>
        <p:txBody>
          <a:bodyPr vert="horz" lIns="94229" tIns="47114" rIns="94229" bIns="47114" rtlCol="0"/>
          <a:lstStyle>
            <a:lvl1pPr algn="r" eaLnBrk="1" fontAlgn="auto" hangingPunct="1">
              <a:spcBef>
                <a:spcPts val="0"/>
              </a:spcBef>
              <a:spcAft>
                <a:spcPts val="0"/>
              </a:spcAft>
              <a:defRPr sz="1200">
                <a:latin typeface="+mn-lt"/>
              </a:defRPr>
            </a:lvl1pPr>
          </a:lstStyle>
          <a:p>
            <a:pPr>
              <a:defRPr/>
            </a:pPr>
            <a:fld id="{CE60E148-DC16-40CF-A9E3-F4C1328B4235}" type="datetimeFigureOut">
              <a:rPr lang="en-US"/>
              <a:pPr>
                <a:defRPr/>
              </a:pPr>
              <a:t>6/16/2017</a:t>
            </a:fld>
            <a:endParaRPr lang="en-US"/>
          </a:p>
        </p:txBody>
      </p:sp>
      <p:sp>
        <p:nvSpPr>
          <p:cNvPr id="4" name="Footer Placeholder 3"/>
          <p:cNvSpPr>
            <a:spLocks noGrp="1"/>
          </p:cNvSpPr>
          <p:nvPr>
            <p:ph type="ftr" sz="quarter" idx="2"/>
          </p:nvPr>
        </p:nvSpPr>
        <p:spPr>
          <a:xfrm>
            <a:off x="0" y="8916988"/>
            <a:ext cx="3078163" cy="469900"/>
          </a:xfrm>
          <a:prstGeom prst="rect">
            <a:avLst/>
          </a:prstGeom>
        </p:spPr>
        <p:txBody>
          <a:bodyPr vert="horz" lIns="94229" tIns="47114" rIns="94229" bIns="47114" rtlCol="0" anchor="b"/>
          <a:lstStyle>
            <a:lvl1pPr algn="l" eaLnBrk="1" fontAlgn="auto" hangingPunct="1">
              <a:spcBef>
                <a:spcPts val="0"/>
              </a:spcBef>
              <a:spcAft>
                <a:spcPts val="0"/>
              </a:spcAft>
              <a:defRPr sz="1200">
                <a:latin typeface="+mn-lt"/>
              </a:defRPr>
            </a:lvl1pPr>
          </a:lstStyle>
          <a:p>
            <a:pPr>
              <a:defRPr/>
            </a:pPr>
            <a:endParaRPr lang="en-US"/>
          </a:p>
        </p:txBody>
      </p:sp>
      <p:sp>
        <p:nvSpPr>
          <p:cNvPr id="5" name="Slide Number Placeholder 4"/>
          <p:cNvSpPr>
            <a:spLocks noGrp="1"/>
          </p:cNvSpPr>
          <p:nvPr>
            <p:ph type="sldNum" sz="quarter" idx="3"/>
          </p:nvPr>
        </p:nvSpPr>
        <p:spPr>
          <a:xfrm>
            <a:off x="4022725" y="8916988"/>
            <a:ext cx="3078163" cy="469900"/>
          </a:xfrm>
          <a:prstGeom prst="rect">
            <a:avLst/>
          </a:prstGeom>
        </p:spPr>
        <p:txBody>
          <a:bodyPr vert="horz" lIns="94229" tIns="47114" rIns="94229" bIns="47114" rtlCol="0" anchor="b"/>
          <a:lstStyle>
            <a:lvl1pPr algn="r" eaLnBrk="1" fontAlgn="auto" hangingPunct="1">
              <a:spcBef>
                <a:spcPts val="0"/>
              </a:spcBef>
              <a:spcAft>
                <a:spcPts val="0"/>
              </a:spcAft>
              <a:defRPr sz="1200">
                <a:latin typeface="+mn-lt"/>
              </a:defRPr>
            </a:lvl1pPr>
          </a:lstStyle>
          <a:p>
            <a:pPr>
              <a:defRPr/>
            </a:pPr>
            <a:fld id="{4C8C6523-2E21-407C-AB5D-5472781AD4D7}"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163" cy="469900"/>
          </a:xfrm>
          <a:prstGeom prst="rect">
            <a:avLst/>
          </a:prstGeom>
        </p:spPr>
        <p:txBody>
          <a:bodyPr vert="horz" lIns="94229" tIns="47114" rIns="94229" bIns="47114"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4022725" y="0"/>
            <a:ext cx="3078163" cy="469900"/>
          </a:xfrm>
          <a:prstGeom prst="rect">
            <a:avLst/>
          </a:prstGeom>
        </p:spPr>
        <p:txBody>
          <a:bodyPr vert="horz" lIns="94229" tIns="47114" rIns="94229" bIns="47114" rtlCol="0"/>
          <a:lstStyle>
            <a:lvl1pPr algn="r" eaLnBrk="1" fontAlgn="auto" hangingPunct="1">
              <a:spcBef>
                <a:spcPts val="0"/>
              </a:spcBef>
              <a:spcAft>
                <a:spcPts val="0"/>
              </a:spcAft>
              <a:defRPr sz="1200">
                <a:latin typeface="+mn-lt"/>
              </a:defRPr>
            </a:lvl1pPr>
          </a:lstStyle>
          <a:p>
            <a:pPr>
              <a:defRPr/>
            </a:pPr>
            <a:fld id="{5F58F459-1BD3-4479-A5F8-23F5ABB4ED3E}" type="datetimeFigureOut">
              <a:rPr lang="en-US"/>
              <a:pPr>
                <a:defRPr/>
              </a:pPr>
              <a:t>6/16/2017</a:t>
            </a:fld>
            <a:endParaRPr lang="en-US"/>
          </a:p>
        </p:txBody>
      </p:sp>
      <p:sp>
        <p:nvSpPr>
          <p:cNvPr id="4" name="Slide Image Placeholder 3"/>
          <p:cNvSpPr>
            <a:spLocks noGrp="1" noRot="1" noChangeAspect="1"/>
          </p:cNvSpPr>
          <p:nvPr>
            <p:ph type="sldImg" idx="2"/>
          </p:nvPr>
        </p:nvSpPr>
        <p:spPr>
          <a:xfrm>
            <a:off x="1204913" y="704850"/>
            <a:ext cx="4692650" cy="3519488"/>
          </a:xfrm>
          <a:prstGeom prst="rect">
            <a:avLst/>
          </a:prstGeom>
          <a:noFill/>
          <a:ln w="12700">
            <a:solidFill>
              <a:prstClr val="black"/>
            </a:solidFill>
          </a:ln>
        </p:spPr>
        <p:txBody>
          <a:bodyPr vert="horz" lIns="94229" tIns="47114" rIns="94229" bIns="47114" rtlCol="0" anchor="ctr"/>
          <a:lstStyle/>
          <a:p>
            <a:pPr lvl="0"/>
            <a:endParaRPr lang="en-US" noProof="0"/>
          </a:p>
        </p:txBody>
      </p:sp>
      <p:sp>
        <p:nvSpPr>
          <p:cNvPr id="5" name="Notes Placeholder 4"/>
          <p:cNvSpPr>
            <a:spLocks noGrp="1"/>
          </p:cNvSpPr>
          <p:nvPr>
            <p:ph type="body" sz="quarter" idx="3"/>
          </p:nvPr>
        </p:nvSpPr>
        <p:spPr>
          <a:xfrm>
            <a:off x="709613" y="4459288"/>
            <a:ext cx="5683250" cy="4224337"/>
          </a:xfrm>
          <a:prstGeom prst="rect">
            <a:avLst/>
          </a:prstGeom>
        </p:spPr>
        <p:txBody>
          <a:bodyPr vert="horz" lIns="94229" tIns="47114" rIns="94229" bIns="47114"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916988"/>
            <a:ext cx="3078163" cy="469900"/>
          </a:xfrm>
          <a:prstGeom prst="rect">
            <a:avLst/>
          </a:prstGeom>
        </p:spPr>
        <p:txBody>
          <a:bodyPr vert="horz" lIns="94229" tIns="47114" rIns="94229" bIns="47114"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4022725" y="8916988"/>
            <a:ext cx="3078163" cy="469900"/>
          </a:xfrm>
          <a:prstGeom prst="rect">
            <a:avLst/>
          </a:prstGeom>
        </p:spPr>
        <p:txBody>
          <a:bodyPr vert="horz" lIns="94229" tIns="47114" rIns="94229" bIns="47114" rtlCol="0" anchor="b"/>
          <a:lstStyle>
            <a:lvl1pPr algn="r" eaLnBrk="1" fontAlgn="auto" hangingPunct="1">
              <a:spcBef>
                <a:spcPts val="0"/>
              </a:spcBef>
              <a:spcAft>
                <a:spcPts val="0"/>
              </a:spcAft>
              <a:defRPr sz="1200">
                <a:latin typeface="+mn-lt"/>
              </a:defRPr>
            </a:lvl1pPr>
          </a:lstStyle>
          <a:p>
            <a:pPr>
              <a:defRPr/>
            </a:pPr>
            <a:fld id="{601EDA83-B82D-434D-B035-53413A1EDD70}"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Slide Number Placeholder 3"/>
          <p:cNvSpPr>
            <a:spLocks noGrp="1"/>
          </p:cNvSpPr>
          <p:nvPr>
            <p:ph type="sldNum" sz="quarter" idx="5"/>
          </p:nvPr>
        </p:nvSpPr>
        <p:spPr/>
        <p:txBody>
          <a:bodyPr/>
          <a:lstStyle/>
          <a:p>
            <a:pPr>
              <a:defRPr/>
            </a:pPr>
            <a:fld id="{B94A47CB-8176-4C34-826C-772F270055D2}"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Slide Number Placeholder 3"/>
          <p:cNvSpPr>
            <a:spLocks noGrp="1"/>
          </p:cNvSpPr>
          <p:nvPr>
            <p:ph type="sldNum" sz="quarter" idx="5"/>
          </p:nvPr>
        </p:nvSpPr>
        <p:spPr/>
        <p:txBody>
          <a:bodyPr/>
          <a:lstStyle/>
          <a:p>
            <a:pPr>
              <a:defRPr/>
            </a:pPr>
            <a:fld id="{E3815C0C-1CD1-419F-B0E0-2178DDADF081}" type="slidenum">
              <a:rPr lang="en-US" smtClean="0"/>
              <a:pPr>
                <a:defRPr/>
              </a:pPr>
              <a:t>17</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Slide Number Placeholder 3"/>
          <p:cNvSpPr>
            <a:spLocks noGrp="1"/>
          </p:cNvSpPr>
          <p:nvPr>
            <p:ph type="sldNum" sz="quarter" idx="5"/>
          </p:nvPr>
        </p:nvSpPr>
        <p:spPr/>
        <p:txBody>
          <a:bodyPr/>
          <a:lstStyle/>
          <a:p>
            <a:pPr>
              <a:defRPr/>
            </a:pPr>
            <a:fld id="{9C89545C-9A95-4BEF-9B98-FEB894CD4913}" type="slidenum">
              <a:rPr lang="en-US" smtClean="0"/>
              <a:pPr>
                <a:defRPr/>
              </a:pPr>
              <a:t>18</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p:cNvSpPr>
            <a:spLocks noGrp="1"/>
          </p:cNvSpPr>
          <p:nvPr>
            <p:ph type="body" idx="1"/>
          </p:nvPr>
        </p:nvSpPr>
        <p:spPr bwMode="auto">
          <a:xfrm>
            <a:off x="700088" y="4467225"/>
            <a:ext cx="5597525" cy="3656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294" tIns="45647" rIns="91294" bIns="45647" numCol="1" anchor="t" anchorCtr="0" compatLnSpc="1">
            <a:prstTxWarp prst="textNoShape">
              <a:avLst/>
            </a:prstTxWarp>
          </a:bodyPr>
          <a:lstStyle/>
          <a:p>
            <a:endParaRPr lang="en-US" altLang="en-US"/>
          </a:p>
        </p:txBody>
      </p:sp>
      <p:sp>
        <p:nvSpPr>
          <p:cNvPr id="4" name="Slide Number Placeholder 3"/>
          <p:cNvSpPr>
            <a:spLocks noGrp="1"/>
          </p:cNvSpPr>
          <p:nvPr>
            <p:ph type="sldNum" sz="quarter" idx="5"/>
          </p:nvPr>
        </p:nvSpPr>
        <p:spPr/>
        <p:txBody>
          <a:bodyPr/>
          <a:lstStyle/>
          <a:p>
            <a:pPr>
              <a:defRPr/>
            </a:pPr>
            <a:fld id="{B72B7264-2BDE-44B9-AFCA-D7CF8441B40C}" type="slidenum">
              <a:rPr lang="en-US" smtClean="0"/>
              <a:pPr>
                <a:defRPr/>
              </a:pPr>
              <a:t>19</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522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4E017749-37C3-46F2-95F1-E3308922790F}" type="slidenum">
              <a:rPr lang="en-US" altLang="en-US" smtClean="0"/>
              <a:pPr fontAlgn="base">
                <a:spcBef>
                  <a:spcPct val="0"/>
                </a:spcBef>
                <a:spcAft>
                  <a:spcPct val="0"/>
                </a:spcAft>
              </a:pPr>
              <a:t>20</a:t>
            </a:fld>
            <a:endParaRPr lang="en-US"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a:p>
            <a:pPr eaLnBrk="1" hangingPunct="1">
              <a:spcBef>
                <a:spcPct val="0"/>
              </a:spcBef>
            </a:pPr>
            <a:endParaRPr lang="en-US" altLang="en-US"/>
          </a:p>
        </p:txBody>
      </p:sp>
      <p:sp>
        <p:nvSpPr>
          <p:cNvPr id="542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A06B2911-5272-485E-9C6D-F5012F1B272F}" type="slidenum">
              <a:rPr lang="en-US" altLang="en-US" smtClean="0"/>
              <a:pPr fontAlgn="base">
                <a:spcBef>
                  <a:spcPct val="0"/>
                </a:spcBef>
                <a:spcAft>
                  <a:spcPct val="0"/>
                </a:spcAft>
              </a:pPr>
              <a:t>21</a:t>
            </a:fld>
            <a:endParaRPr lang="en-US"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563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2C27AFC3-6C24-44B6-A3F3-1834C556AF88}" type="slidenum">
              <a:rPr lang="en-US" altLang="en-US" smtClean="0"/>
              <a:pPr fontAlgn="base">
                <a:spcBef>
                  <a:spcPct val="0"/>
                </a:spcBef>
                <a:spcAft>
                  <a:spcPct val="0"/>
                </a:spcAft>
              </a:pPr>
              <a:t>22</a:t>
            </a:fld>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25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3D9A6016-64F6-4BE7-8AB6-8510809D8C20}" type="slidenum">
              <a:rPr lang="en-US" altLang="en-US" smtClean="0"/>
              <a:pPr fontAlgn="base">
                <a:spcBef>
                  <a:spcPct val="0"/>
                </a:spcBef>
                <a:spcAft>
                  <a:spcPct val="0"/>
                </a:spcAft>
              </a:pPr>
              <a:t>2</a:t>
            </a:fld>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Slide Number Placeholder 3"/>
          <p:cNvSpPr>
            <a:spLocks noGrp="1"/>
          </p:cNvSpPr>
          <p:nvPr>
            <p:ph type="sldNum" sz="quarter" idx="5"/>
          </p:nvPr>
        </p:nvSpPr>
        <p:spPr/>
        <p:txBody>
          <a:bodyPr/>
          <a:lstStyle/>
          <a:p>
            <a:pPr>
              <a:defRPr/>
            </a:pPr>
            <a:fld id="{970D938C-A8C9-4C12-B249-3E264704FAB1}" type="slidenum">
              <a:rPr lang="en-US" smtClean="0"/>
              <a:pPr>
                <a:defRPr/>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Slide Number Placeholder 3"/>
          <p:cNvSpPr>
            <a:spLocks noGrp="1"/>
          </p:cNvSpPr>
          <p:nvPr>
            <p:ph type="sldNum" sz="quarter" idx="5"/>
          </p:nvPr>
        </p:nvSpPr>
        <p:spPr/>
        <p:txBody>
          <a:bodyPr/>
          <a:lstStyle/>
          <a:p>
            <a:pPr>
              <a:defRPr/>
            </a:pPr>
            <a:fld id="{7D699891-CA00-480B-B82D-24431928EB07}" type="slidenum">
              <a:rPr lang="en-US" smtClean="0"/>
              <a:pPr>
                <a:defRPr/>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Slide Number Placeholder 3"/>
          <p:cNvSpPr>
            <a:spLocks noGrp="1"/>
          </p:cNvSpPr>
          <p:nvPr>
            <p:ph type="sldNum" sz="quarter" idx="5"/>
          </p:nvPr>
        </p:nvSpPr>
        <p:spPr/>
        <p:txBody>
          <a:bodyPr/>
          <a:lstStyle/>
          <a:p>
            <a:pPr>
              <a:defRPr/>
            </a:pPr>
            <a:fld id="{BAC7D98E-C76C-482F-B693-1490725D1CD7}" type="slidenum">
              <a:rPr lang="en-US" smtClean="0"/>
              <a:pPr>
                <a:defRPr/>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Slide Number Placeholder 3"/>
          <p:cNvSpPr>
            <a:spLocks noGrp="1"/>
          </p:cNvSpPr>
          <p:nvPr>
            <p:ph type="sldNum" sz="quarter" idx="5"/>
          </p:nvPr>
        </p:nvSpPr>
        <p:spPr/>
        <p:txBody>
          <a:bodyPr/>
          <a:lstStyle/>
          <a:p>
            <a:pPr>
              <a:defRPr/>
            </a:pPr>
            <a:fld id="{0B535A2D-957A-42BF-B3D5-EB58C87AC71C}" type="slidenum">
              <a:rPr lang="en-US" smtClean="0"/>
              <a:pPr>
                <a:defRPr/>
              </a:pPr>
              <a:t>8</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p:cNvSpPr>
            <a:spLocks noGrp="1"/>
          </p:cNvSpPr>
          <p:nvPr>
            <p:ph type="body" idx="1"/>
          </p:nvPr>
        </p:nvSpPr>
        <p:spPr bwMode="auto">
          <a:xfrm>
            <a:off x="700088" y="4467225"/>
            <a:ext cx="5597525" cy="3656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294" tIns="45647" rIns="91294" bIns="45647" numCol="1" anchor="t" anchorCtr="0" compatLnSpc="1">
            <a:prstTxWarp prst="textNoShape">
              <a:avLst/>
            </a:prstTxWarp>
          </a:bodyPr>
          <a:lstStyle/>
          <a:p>
            <a:endParaRPr lang="en-US" altLang="en-US"/>
          </a:p>
        </p:txBody>
      </p:sp>
      <p:sp>
        <p:nvSpPr>
          <p:cNvPr id="4" name="Slide Number Placeholder 3"/>
          <p:cNvSpPr>
            <a:spLocks noGrp="1"/>
          </p:cNvSpPr>
          <p:nvPr>
            <p:ph type="sldNum" sz="quarter" idx="5"/>
          </p:nvPr>
        </p:nvSpPr>
        <p:spPr/>
        <p:txBody>
          <a:bodyPr/>
          <a:lstStyle/>
          <a:p>
            <a:pPr>
              <a:defRPr/>
            </a:pPr>
            <a:fld id="{5766C8B2-85C0-4B54-91EB-D22AD647C23B}" type="slidenum">
              <a:rPr lang="en-US" smtClean="0"/>
              <a:pPr>
                <a:defRPr/>
              </a:pPr>
              <a:t>12</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xfrm>
            <a:off x="700088" y="4473575"/>
            <a:ext cx="5610225" cy="36607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294" tIns="45647" rIns="91294" bIns="45647" numCol="1" anchor="t" anchorCtr="0" compatLnSpc="1">
            <a:prstTxWarp prst="textNoShape">
              <a:avLst/>
            </a:prstTxWarp>
          </a:bodyPr>
          <a:lstStyle/>
          <a:p>
            <a:endParaRPr lang="en-US" altLang="en-US"/>
          </a:p>
        </p:txBody>
      </p:sp>
      <p:sp>
        <p:nvSpPr>
          <p:cNvPr id="4" name="Slide Number Placeholder 3"/>
          <p:cNvSpPr>
            <a:spLocks noGrp="1"/>
          </p:cNvSpPr>
          <p:nvPr>
            <p:ph type="sldNum" sz="quarter" idx="5"/>
          </p:nvPr>
        </p:nvSpPr>
        <p:spPr/>
        <p:txBody>
          <a:bodyPr/>
          <a:lstStyle/>
          <a:p>
            <a:pPr defTabSz="912937">
              <a:defRPr/>
            </a:pPr>
            <a:fld id="{F87AF015-651A-4975-A9F6-A70BA3BB1F71}" type="slidenum">
              <a:rPr lang="en-US" sz="1800" kern="0">
                <a:solidFill>
                  <a:sysClr val="windowText" lastClr="000000"/>
                </a:solidFill>
              </a:rPr>
              <a:pPr defTabSz="912937">
                <a:defRPr/>
              </a:pPr>
              <a:t>13</a:t>
            </a:fld>
            <a:endParaRPr lang="en-US" sz="1800" kern="0">
              <a:solidFill>
                <a:sysClr val="windowText" lastClr="000000"/>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60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11B07183-CCCD-4803-A9C6-A26ADEDF8F21}" type="slidenum">
              <a:rPr lang="en-US" altLang="en-US" smtClean="0"/>
              <a:pPr fontAlgn="base">
                <a:spcBef>
                  <a:spcPct val="0"/>
                </a:spcBef>
                <a:spcAft>
                  <a:spcPct val="0"/>
                </a:spcAft>
              </a:pPr>
              <a:t>16</a:t>
            </a:fld>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Subtitle 2"/>
          <p:cNvSpPr txBox="1">
            <a:spLocks/>
          </p:cNvSpPr>
          <p:nvPr userDrawn="1"/>
        </p:nvSpPr>
        <p:spPr>
          <a:xfrm>
            <a:off x="838200" y="3886200"/>
            <a:ext cx="6705600" cy="1216025"/>
          </a:xfrm>
          <a:prstGeom prst="rect">
            <a:avLst/>
          </a:prstGeom>
        </p:spPr>
        <p:txBody>
          <a:bodyPr/>
          <a:lstStyle>
            <a:lvl1pPr marL="0" indent="0" algn="ctr" defTabSz="914400" rtl="0" eaLnBrk="1" latinLnBrk="0" hangingPunct="1">
              <a:spcBef>
                <a:spcPct val="20000"/>
              </a:spcBef>
              <a:buClr>
                <a:srgbClr val="ED3532"/>
              </a:buClr>
              <a:buFont typeface="Arial" pitchFamily="34" charset="0"/>
              <a:buNone/>
              <a:defRPr sz="3000" b="1" kern="1200">
                <a:solidFill>
                  <a:srgbClr val="154578"/>
                </a:solidFill>
                <a:latin typeface="Century Gothic" panose="020B0502020202020204" pitchFamily="34" charset="0"/>
                <a:ea typeface="+mn-ea"/>
                <a:cs typeface="+mn-cs"/>
              </a:defRPr>
            </a:lvl1pPr>
            <a:lvl2pPr marL="457200" indent="0" algn="ctr" defTabSz="914400" rtl="0" eaLnBrk="1" latinLnBrk="0" hangingPunct="1">
              <a:spcBef>
                <a:spcPct val="20000"/>
              </a:spcBef>
              <a:buClr>
                <a:srgbClr val="ED3532"/>
              </a:buClr>
              <a:buFont typeface="Arial" pitchFamily="34" charset="0"/>
              <a:buNone/>
              <a:defRPr sz="24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rgbClr val="ED3532"/>
              </a:buClr>
              <a:buFont typeface="Arial" pitchFamily="34" charset="0"/>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rgbClr val="ED3532"/>
              </a:buClr>
              <a:buFont typeface="Arial" pitchFamily="34" charset="0"/>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rgbClr val="ED3532"/>
              </a:buClr>
              <a:buFont typeface="Arial" pitchFamily="34" charset="0"/>
              <a:buNone/>
              <a:defRPr sz="18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fontAlgn="auto">
              <a:spcAft>
                <a:spcPts val="0"/>
              </a:spcAft>
              <a:defRPr/>
            </a:pPr>
            <a:endParaRPr lang="en-US" sz="4000" dirty="0"/>
          </a:p>
        </p:txBody>
      </p:sp>
      <p:grpSp>
        <p:nvGrpSpPr>
          <p:cNvPr id="6" name="Group 4" descr="The Center for IDEA Early Childhood Data Systems (The DaSy Center) and the Early Childhood Technical Assistance Center (ECTA Center)"/>
          <p:cNvGrpSpPr>
            <a:grpSpLocks/>
          </p:cNvGrpSpPr>
          <p:nvPr userDrawn="1"/>
        </p:nvGrpSpPr>
        <p:grpSpPr bwMode="auto">
          <a:xfrm>
            <a:off x="5334000" y="5867400"/>
            <a:ext cx="3705225" cy="990600"/>
            <a:chOff x="5334000" y="5867921"/>
            <a:chExt cx="3705225" cy="990079"/>
          </a:xfrm>
        </p:grpSpPr>
        <p:sp>
          <p:nvSpPr>
            <p:cNvPr id="7" name="Picture 5"/>
            <p:cNvSpPr>
              <a:spLocks noChangeAspect="1"/>
            </p:cNvSpPr>
            <p:nvPr userDrawn="1"/>
          </p:nvSpPr>
          <p:spPr bwMode="auto">
            <a:xfrm>
              <a:off x="6553200" y="6248721"/>
              <a:ext cx="2486025" cy="541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defRPr/>
              </a:pPr>
              <a:endParaRPr lang="en-US" altLang="en-US"/>
            </a:p>
          </p:txBody>
        </p:sp>
        <p:sp>
          <p:nvSpPr>
            <p:cNvPr id="8" name="Picture 6"/>
            <p:cNvSpPr>
              <a:spLocks noChangeAspect="1"/>
            </p:cNvSpPr>
            <p:nvPr userDrawn="1"/>
          </p:nvSpPr>
          <p:spPr bwMode="auto">
            <a:xfrm>
              <a:off x="5334000" y="5867921"/>
              <a:ext cx="1158875" cy="990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defRPr/>
              </a:pPr>
              <a:endParaRPr lang="en-US" altLang="en-US"/>
            </a:p>
          </p:txBody>
        </p:sp>
      </p:grpSp>
      <p:grpSp>
        <p:nvGrpSpPr>
          <p:cNvPr id="9" name="Group 7" descr="&quot; &quot;"/>
          <p:cNvGrpSpPr>
            <a:grpSpLocks/>
          </p:cNvGrpSpPr>
          <p:nvPr userDrawn="1"/>
        </p:nvGrpSpPr>
        <p:grpSpPr bwMode="auto">
          <a:xfrm>
            <a:off x="-457200" y="-304800"/>
            <a:ext cx="9677400" cy="1603375"/>
            <a:chOff x="-457200" y="-304800"/>
            <a:chExt cx="9677400" cy="1603169"/>
          </a:xfrm>
        </p:grpSpPr>
        <p:sp>
          <p:nvSpPr>
            <p:cNvPr id="10" name="Rectangle 9" descr="&quot; &quot;"/>
            <p:cNvSpPr/>
            <p:nvPr userDrawn="1"/>
          </p:nvSpPr>
          <p:spPr>
            <a:xfrm>
              <a:off x="-457200" y="-304800"/>
              <a:ext cx="5029200" cy="1603169"/>
            </a:xfrm>
            <a:prstGeom prst="rect">
              <a:avLst/>
            </a:prstGeom>
            <a:solidFill>
              <a:srgbClr val="154578"/>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10751" eaLnBrk="1" fontAlgn="auto" hangingPunct="1">
                <a:spcBef>
                  <a:spcPts val="0"/>
                </a:spcBef>
                <a:spcAft>
                  <a:spcPts val="0"/>
                </a:spcAft>
                <a:defRPr/>
              </a:pPr>
              <a:endParaRPr lang="en-US" sz="800" kern="0">
                <a:solidFill>
                  <a:schemeClr val="bg1"/>
                </a:solidFill>
                <a:latin typeface="Microsoft Sans Serif"/>
                <a:cs typeface="Microsoft Sans Serif"/>
                <a:sym typeface="Helvetica Neue Light"/>
              </a:endParaRPr>
            </a:p>
          </p:txBody>
        </p:sp>
        <p:sp>
          <p:nvSpPr>
            <p:cNvPr id="11" name="Rectangle 10" descr="&quot; &quot;"/>
            <p:cNvSpPr/>
            <p:nvPr userDrawn="1"/>
          </p:nvSpPr>
          <p:spPr>
            <a:xfrm>
              <a:off x="3200400" y="-304800"/>
              <a:ext cx="5943600" cy="1603169"/>
            </a:xfrm>
            <a:prstGeom prst="rect">
              <a:avLst/>
            </a:prstGeom>
            <a:solidFill>
              <a:srgbClr val="56A0D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10751" eaLnBrk="1" fontAlgn="auto" hangingPunct="1">
                <a:spcBef>
                  <a:spcPts val="0"/>
                </a:spcBef>
                <a:spcAft>
                  <a:spcPts val="0"/>
                </a:spcAft>
                <a:defRPr/>
              </a:pPr>
              <a:endParaRPr lang="en-US" sz="800" kern="0">
                <a:solidFill>
                  <a:schemeClr val="bg1"/>
                </a:solidFill>
                <a:latin typeface="Microsoft Sans Serif"/>
                <a:cs typeface="Microsoft Sans Serif"/>
                <a:sym typeface="Helvetica Neue Light"/>
              </a:endParaRPr>
            </a:p>
          </p:txBody>
        </p:sp>
        <p:sp>
          <p:nvSpPr>
            <p:cNvPr id="12" name="Picture 10" descr="&quot; &quot;"/>
            <p:cNvSpPr>
              <a:spLocks noChangeAspect="1"/>
            </p:cNvSpPr>
            <p:nvPr userDrawn="1"/>
          </p:nvSpPr>
          <p:spPr bwMode="auto">
            <a:xfrm>
              <a:off x="5410200" y="-73055"/>
              <a:ext cx="1744663" cy="1371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defRPr/>
              </a:pPr>
              <a:endParaRPr lang="en-US" altLang="en-US"/>
            </a:p>
          </p:txBody>
        </p:sp>
        <p:sp>
          <p:nvSpPr>
            <p:cNvPr id="13" name="Picture 11"/>
            <p:cNvSpPr>
              <a:spLocks noChangeAspect="1"/>
            </p:cNvSpPr>
            <p:nvPr userDrawn="1"/>
          </p:nvSpPr>
          <p:spPr bwMode="auto">
            <a:xfrm>
              <a:off x="7477125" y="-73055"/>
              <a:ext cx="1743075" cy="1371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defRPr/>
              </a:pPr>
              <a:endParaRPr lang="en-US" altLang="en-US"/>
            </a:p>
          </p:txBody>
        </p:sp>
      </p:grpSp>
      <p:sp>
        <p:nvSpPr>
          <p:cNvPr id="15" name="Subtitle 2"/>
          <p:cNvSpPr>
            <a:spLocks noGrp="1"/>
          </p:cNvSpPr>
          <p:nvPr>
            <p:ph type="subTitle" idx="1"/>
          </p:nvPr>
        </p:nvSpPr>
        <p:spPr>
          <a:xfrm>
            <a:off x="987552" y="5184648"/>
            <a:ext cx="4270248" cy="1216152"/>
          </a:xfrm>
          <a:prstGeom prst="rect">
            <a:avLst/>
          </a:prstGeom>
        </p:spPr>
        <p:txBody>
          <a:bodyPr>
            <a:normAutofit/>
          </a:bodyPr>
          <a:lstStyle>
            <a:lvl1pPr marL="0" indent="0" algn="ctr">
              <a:buNone/>
              <a:defRPr sz="3000" b="1">
                <a:solidFill>
                  <a:srgbClr val="154578"/>
                </a:solidFill>
                <a:latin typeface="Century Gothic" panose="020B0502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Title 3"/>
          <p:cNvSpPr>
            <a:spLocks noGrp="1"/>
          </p:cNvSpPr>
          <p:nvPr>
            <p:ph type="title"/>
          </p:nvPr>
        </p:nvSpPr>
        <p:spPr>
          <a:xfrm>
            <a:off x="838200" y="2209800"/>
            <a:ext cx="6702552" cy="1676400"/>
          </a:xfrm>
        </p:spPr>
        <p:txBody>
          <a:bodyPr>
            <a:normAutofit/>
          </a:bodyPr>
          <a:lstStyle>
            <a:lvl1pPr>
              <a:defRPr sz="5400">
                <a:latin typeface="Century Gothic" panose="020B0502020202020204" pitchFamily="34" charset="0"/>
              </a:defRPr>
            </a:lvl1pPr>
            <a:lvl2pPr>
              <a:defRPr sz="5400" b="1">
                <a:solidFill>
                  <a:srgbClr val="154578"/>
                </a:solidFill>
                <a:latin typeface="Century Gothic" panose="020B0502020202020204" pitchFamily="34" charset="0"/>
              </a:defRPr>
            </a:lvl2pPr>
          </a:lstStyle>
          <a:p>
            <a:pPr lvl="1"/>
            <a:r>
              <a:rPr lang="en-US" dirty="0"/>
              <a:t>Click to edit Master title</a:t>
            </a:r>
          </a:p>
        </p:txBody>
      </p:sp>
    </p:spTree>
    <p:extLst>
      <p:ext uri="{BB962C8B-B14F-4D97-AF65-F5344CB8AC3E}">
        <p14:creationId xmlns:p14="http://schemas.microsoft.com/office/powerpoint/2010/main" val="41860221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grpSp>
        <p:nvGrpSpPr>
          <p:cNvPr id="2" name="Group 3" descr="&quot; &quot;"/>
          <p:cNvGrpSpPr>
            <a:grpSpLocks/>
          </p:cNvGrpSpPr>
          <p:nvPr userDrawn="1"/>
        </p:nvGrpSpPr>
        <p:grpSpPr bwMode="auto">
          <a:xfrm>
            <a:off x="0" y="6121400"/>
            <a:ext cx="9144000" cy="736600"/>
            <a:chOff x="0" y="6121400"/>
            <a:chExt cx="9144000" cy="736600"/>
          </a:xfrm>
        </p:grpSpPr>
        <p:sp>
          <p:nvSpPr>
            <p:cNvPr id="3" name="Picture 2" descr="Logo for the Center for IDEA Early Childhood Data Systems (The DaSy Center)"/>
            <p:cNvSpPr>
              <a:spLocks noChangeAspect="1" noChangeArrowheads="1"/>
            </p:cNvSpPr>
            <p:nvPr userDrawn="1"/>
          </p:nvSpPr>
          <p:spPr bwMode="auto">
            <a:xfrm>
              <a:off x="6904038" y="6124575"/>
              <a:ext cx="1020762"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defRPr/>
              </a:pPr>
              <a:endParaRPr lang="en-US" altLang="en-US"/>
            </a:p>
          </p:txBody>
        </p:sp>
        <p:cxnSp>
          <p:nvCxnSpPr>
            <p:cNvPr id="4" name="Straight Connector 3" descr="&quot; &quot;"/>
            <p:cNvCxnSpPr/>
            <p:nvPr userDrawn="1"/>
          </p:nvCxnSpPr>
          <p:spPr>
            <a:xfrm>
              <a:off x="0" y="6121400"/>
              <a:ext cx="9144000" cy="0"/>
            </a:xfrm>
            <a:prstGeom prst="line">
              <a:avLst/>
            </a:prstGeom>
            <a:ln w="19050">
              <a:solidFill>
                <a:srgbClr val="56A0D3"/>
              </a:solidFill>
            </a:ln>
          </p:spPr>
          <p:style>
            <a:lnRef idx="1">
              <a:schemeClr val="accent1"/>
            </a:lnRef>
            <a:fillRef idx="0">
              <a:schemeClr val="accent1"/>
            </a:fillRef>
            <a:effectRef idx="0">
              <a:schemeClr val="accent1"/>
            </a:effectRef>
            <a:fontRef idx="minor">
              <a:schemeClr val="tx1"/>
            </a:fontRef>
          </p:style>
        </p:cxnSp>
        <p:sp>
          <p:nvSpPr>
            <p:cNvPr id="5" name="Picture 6" descr="Logo for the Early Childhood Technical Assistance Center (ECTA Center)"/>
            <p:cNvSpPr>
              <a:spLocks noChangeAspect="1"/>
            </p:cNvSpPr>
            <p:nvPr userDrawn="1"/>
          </p:nvSpPr>
          <p:spPr bwMode="auto">
            <a:xfrm>
              <a:off x="8001000" y="6324600"/>
              <a:ext cx="1063625"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defRPr/>
              </a:pPr>
              <a:endParaRPr lang="en-US" altLang="en-US"/>
            </a:p>
          </p:txBody>
        </p:sp>
      </p:grpSp>
      <p:sp>
        <p:nvSpPr>
          <p:cNvPr id="6" name="Slide Number Placeholder 3"/>
          <p:cNvSpPr>
            <a:spLocks noGrp="1"/>
          </p:cNvSpPr>
          <p:nvPr>
            <p:ph type="sldNum" sz="quarter" idx="10"/>
          </p:nvPr>
        </p:nvSpPr>
        <p:spPr/>
        <p:txBody>
          <a:bodyPr/>
          <a:lstStyle>
            <a:lvl1pPr>
              <a:defRPr>
                <a:latin typeface="Century Gothic" pitchFamily="34" charset="0"/>
              </a:defRPr>
            </a:lvl1pPr>
          </a:lstStyle>
          <a:p>
            <a:pPr>
              <a:defRPr/>
            </a:pPr>
            <a:fld id="{0F285B92-BA38-4AE2-894F-0EF011F54937}" type="slidenum">
              <a:rPr lang="en-US"/>
              <a:pPr>
                <a:defRPr/>
              </a:pPr>
              <a:t>‹#›</a:t>
            </a:fld>
            <a:endParaRPr lang="en-US" dirty="0"/>
          </a:p>
        </p:txBody>
      </p:sp>
    </p:spTree>
    <p:extLst>
      <p:ext uri="{BB962C8B-B14F-4D97-AF65-F5344CB8AC3E}">
        <p14:creationId xmlns:p14="http://schemas.microsoft.com/office/powerpoint/2010/main" val="17114169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grpSp>
        <p:nvGrpSpPr>
          <p:cNvPr id="5" name="Group 3" descr="&quot; &quot;"/>
          <p:cNvGrpSpPr>
            <a:grpSpLocks/>
          </p:cNvGrpSpPr>
          <p:nvPr userDrawn="1"/>
        </p:nvGrpSpPr>
        <p:grpSpPr bwMode="auto">
          <a:xfrm>
            <a:off x="0" y="6121400"/>
            <a:ext cx="9144000" cy="736600"/>
            <a:chOff x="0" y="6121400"/>
            <a:chExt cx="9144000" cy="736600"/>
          </a:xfrm>
        </p:grpSpPr>
        <p:sp>
          <p:nvSpPr>
            <p:cNvPr id="6" name="Picture 2" descr="Logo for the Center for IDEA Early Childhood Data Systems (The DaSy Center)"/>
            <p:cNvSpPr>
              <a:spLocks noChangeAspect="1" noChangeArrowheads="1"/>
            </p:cNvSpPr>
            <p:nvPr userDrawn="1"/>
          </p:nvSpPr>
          <p:spPr bwMode="auto">
            <a:xfrm>
              <a:off x="6904038" y="6124575"/>
              <a:ext cx="1020762"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defRPr/>
              </a:pPr>
              <a:endParaRPr lang="en-US" altLang="en-US"/>
            </a:p>
          </p:txBody>
        </p:sp>
        <p:cxnSp>
          <p:nvCxnSpPr>
            <p:cNvPr id="7" name="Straight Connector 6" descr="&quot; &quot;"/>
            <p:cNvCxnSpPr/>
            <p:nvPr userDrawn="1"/>
          </p:nvCxnSpPr>
          <p:spPr>
            <a:xfrm>
              <a:off x="0" y="6121400"/>
              <a:ext cx="9144000" cy="0"/>
            </a:xfrm>
            <a:prstGeom prst="line">
              <a:avLst/>
            </a:prstGeom>
            <a:ln w="19050">
              <a:solidFill>
                <a:srgbClr val="56A0D3"/>
              </a:solidFill>
            </a:ln>
          </p:spPr>
          <p:style>
            <a:lnRef idx="1">
              <a:schemeClr val="accent1"/>
            </a:lnRef>
            <a:fillRef idx="0">
              <a:schemeClr val="accent1"/>
            </a:fillRef>
            <a:effectRef idx="0">
              <a:schemeClr val="accent1"/>
            </a:effectRef>
            <a:fontRef idx="minor">
              <a:schemeClr val="tx1"/>
            </a:fontRef>
          </p:style>
        </p:cxnSp>
        <p:sp>
          <p:nvSpPr>
            <p:cNvPr id="8" name="Picture 6" descr="Logo for the Early Childhood Technical Assistance Center (ECTA Center)"/>
            <p:cNvSpPr>
              <a:spLocks noChangeAspect="1"/>
            </p:cNvSpPr>
            <p:nvPr userDrawn="1"/>
          </p:nvSpPr>
          <p:spPr bwMode="auto">
            <a:xfrm>
              <a:off x="8001000" y="6324600"/>
              <a:ext cx="1063625"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defRPr/>
              </a:pPr>
              <a:endParaRPr lang="en-US" altLang="en-US"/>
            </a:p>
          </p:txBody>
        </p:sp>
      </p:grpSp>
      <p:sp>
        <p:nvSpPr>
          <p:cNvPr id="2" name="Title 1"/>
          <p:cNvSpPr>
            <a:spLocks noGrp="1"/>
          </p:cNvSpPr>
          <p:nvPr>
            <p:ph type="title"/>
          </p:nvPr>
        </p:nvSpPr>
        <p:spPr>
          <a:xfrm>
            <a:off x="457200" y="273050"/>
            <a:ext cx="3008313" cy="1162050"/>
          </a:xfrm>
          <a:prstGeom prst="rect">
            <a:avLst/>
          </a:prstGeom>
        </p:spPr>
        <p:txBody>
          <a:bodyPr anchor="b"/>
          <a:lstStyle>
            <a:lvl1pPr algn="l">
              <a:defRPr sz="2000" b="1">
                <a:latin typeface="Century Gothic" panose="020B0502020202020204" pitchFamily="34" charset="0"/>
              </a:defRPr>
            </a:lvl1pPr>
          </a:lstStyle>
          <a:p>
            <a:r>
              <a:rPr lang="en-US" dirty="0"/>
              <a:t>Click to edit Master title style</a:t>
            </a:r>
          </a:p>
        </p:txBody>
      </p:sp>
      <p:sp>
        <p:nvSpPr>
          <p:cNvPr id="3" name="Content Placeholder 2"/>
          <p:cNvSpPr>
            <a:spLocks noGrp="1"/>
          </p:cNvSpPr>
          <p:nvPr>
            <p:ph idx="1"/>
          </p:nvPr>
        </p:nvSpPr>
        <p:spPr>
          <a:xfrm>
            <a:off x="3575050" y="273050"/>
            <a:ext cx="5111750" cy="5853113"/>
          </a:xfrm>
          <a:prstGeom prst="rect">
            <a:avLst/>
          </a:prstGeom>
        </p:spPr>
        <p:txBody>
          <a:bodyPr/>
          <a:lstStyle>
            <a:lvl1pPr marL="342900" indent="-342900">
              <a:buClr>
                <a:srgbClr val="154578"/>
              </a:buClr>
              <a:buFont typeface="Arial" panose="020B0604020202020204" pitchFamily="34" charset="0"/>
              <a:buChar char="•"/>
              <a:defRPr sz="3200">
                <a:solidFill>
                  <a:srgbClr val="154578"/>
                </a:solidFill>
              </a:defRPr>
            </a:lvl1pPr>
            <a:lvl2pPr marL="742950" indent="-285750">
              <a:buClr>
                <a:srgbClr val="56A0D3"/>
              </a:buClr>
              <a:buFont typeface="Calibri" panose="020F0502020204030204" pitchFamily="34" charset="0"/>
              <a:buChar char="–"/>
              <a:defRPr sz="2800">
                <a:solidFill>
                  <a:srgbClr val="154578"/>
                </a:solidFill>
              </a:defRPr>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Slide Number Placeholder 3"/>
          <p:cNvSpPr>
            <a:spLocks noGrp="1"/>
          </p:cNvSpPr>
          <p:nvPr>
            <p:ph type="sldNum" sz="quarter" idx="10"/>
          </p:nvPr>
        </p:nvSpPr>
        <p:spPr/>
        <p:txBody>
          <a:bodyPr/>
          <a:lstStyle>
            <a:lvl1pPr>
              <a:defRPr>
                <a:latin typeface="Century Gothic" pitchFamily="34" charset="0"/>
              </a:defRPr>
            </a:lvl1pPr>
          </a:lstStyle>
          <a:p>
            <a:pPr>
              <a:defRPr/>
            </a:pPr>
            <a:fld id="{F4855FA5-669B-4CF6-81EA-58AA3110DEA9}" type="slidenum">
              <a:rPr lang="en-US"/>
              <a:pPr>
                <a:defRPr/>
              </a:pPr>
              <a:t>‹#›</a:t>
            </a:fld>
            <a:endParaRPr lang="en-US" dirty="0"/>
          </a:p>
        </p:txBody>
      </p:sp>
    </p:spTree>
    <p:extLst>
      <p:ext uri="{BB962C8B-B14F-4D97-AF65-F5344CB8AC3E}">
        <p14:creationId xmlns:p14="http://schemas.microsoft.com/office/powerpoint/2010/main" val="36333822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5" name="Group 3" descr="&quot; &quot;"/>
          <p:cNvGrpSpPr>
            <a:grpSpLocks/>
          </p:cNvGrpSpPr>
          <p:nvPr userDrawn="1"/>
        </p:nvGrpSpPr>
        <p:grpSpPr bwMode="auto">
          <a:xfrm>
            <a:off x="0" y="6121400"/>
            <a:ext cx="9144000" cy="736600"/>
            <a:chOff x="0" y="6121400"/>
            <a:chExt cx="9144000" cy="736600"/>
          </a:xfrm>
        </p:grpSpPr>
        <p:sp>
          <p:nvSpPr>
            <p:cNvPr id="6" name="Picture 2" descr="Logo for the Center for IDEA Early Childhood Data Systems (The DaSy Center)"/>
            <p:cNvSpPr>
              <a:spLocks noChangeAspect="1" noChangeArrowheads="1"/>
            </p:cNvSpPr>
            <p:nvPr userDrawn="1"/>
          </p:nvSpPr>
          <p:spPr bwMode="auto">
            <a:xfrm>
              <a:off x="6904038" y="6124575"/>
              <a:ext cx="1020762"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defRPr/>
              </a:pPr>
              <a:endParaRPr lang="en-US" altLang="en-US"/>
            </a:p>
          </p:txBody>
        </p:sp>
        <p:cxnSp>
          <p:nvCxnSpPr>
            <p:cNvPr id="7" name="Straight Connector 6" descr="&quot; &quot;"/>
            <p:cNvCxnSpPr/>
            <p:nvPr userDrawn="1"/>
          </p:nvCxnSpPr>
          <p:spPr>
            <a:xfrm>
              <a:off x="0" y="6121400"/>
              <a:ext cx="9144000" cy="0"/>
            </a:xfrm>
            <a:prstGeom prst="line">
              <a:avLst/>
            </a:prstGeom>
            <a:ln w="19050">
              <a:solidFill>
                <a:srgbClr val="56A0D3"/>
              </a:solidFill>
            </a:ln>
          </p:spPr>
          <p:style>
            <a:lnRef idx="1">
              <a:schemeClr val="accent1"/>
            </a:lnRef>
            <a:fillRef idx="0">
              <a:schemeClr val="accent1"/>
            </a:fillRef>
            <a:effectRef idx="0">
              <a:schemeClr val="accent1"/>
            </a:effectRef>
            <a:fontRef idx="minor">
              <a:schemeClr val="tx1"/>
            </a:fontRef>
          </p:style>
        </p:cxnSp>
        <p:sp>
          <p:nvSpPr>
            <p:cNvPr id="8" name="Picture 6" descr="Logo for the Early Childhood Technical Assistance Center (ECTA Center)"/>
            <p:cNvSpPr>
              <a:spLocks noChangeAspect="1"/>
            </p:cNvSpPr>
            <p:nvPr userDrawn="1"/>
          </p:nvSpPr>
          <p:spPr bwMode="auto">
            <a:xfrm>
              <a:off x="8001000" y="6324600"/>
              <a:ext cx="1063625"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defRPr/>
              </a:pPr>
              <a:endParaRPr lang="en-US" altLang="en-US"/>
            </a:p>
          </p:txBody>
        </p:sp>
      </p:grpSp>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atin typeface="Century Gothic" panose="020B0502020202020204" pitchFamily="34" charset="0"/>
              </a:defRPr>
            </a:lvl1pPr>
          </a:lstStyle>
          <a:p>
            <a:r>
              <a:rPr lang="en-US" dirty="0"/>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Slide Number Placeholder 3"/>
          <p:cNvSpPr>
            <a:spLocks noGrp="1"/>
          </p:cNvSpPr>
          <p:nvPr>
            <p:ph type="sldNum" sz="quarter" idx="10"/>
          </p:nvPr>
        </p:nvSpPr>
        <p:spPr/>
        <p:txBody>
          <a:bodyPr/>
          <a:lstStyle>
            <a:lvl1pPr>
              <a:defRPr>
                <a:latin typeface="Century Gothic" pitchFamily="34" charset="0"/>
              </a:defRPr>
            </a:lvl1pPr>
          </a:lstStyle>
          <a:p>
            <a:pPr>
              <a:defRPr/>
            </a:pPr>
            <a:fld id="{6992A5FD-7E08-4F7F-9C12-09587A4073A4}" type="slidenum">
              <a:rPr lang="en-US"/>
              <a:pPr>
                <a:defRPr/>
              </a:pPr>
              <a:t>‹#›</a:t>
            </a:fld>
            <a:endParaRPr lang="en-US" dirty="0"/>
          </a:p>
        </p:txBody>
      </p:sp>
    </p:spTree>
    <p:extLst>
      <p:ext uri="{BB962C8B-B14F-4D97-AF65-F5344CB8AC3E}">
        <p14:creationId xmlns:p14="http://schemas.microsoft.com/office/powerpoint/2010/main" val="11374861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grpSp>
        <p:nvGrpSpPr>
          <p:cNvPr id="4" name="Group 3" descr="&quot; &quot;"/>
          <p:cNvGrpSpPr>
            <a:grpSpLocks/>
          </p:cNvGrpSpPr>
          <p:nvPr userDrawn="1"/>
        </p:nvGrpSpPr>
        <p:grpSpPr bwMode="auto">
          <a:xfrm>
            <a:off x="0" y="6121400"/>
            <a:ext cx="9144000" cy="736600"/>
            <a:chOff x="0" y="6121400"/>
            <a:chExt cx="9144000" cy="736600"/>
          </a:xfrm>
        </p:grpSpPr>
        <p:sp>
          <p:nvSpPr>
            <p:cNvPr id="5" name="Picture 2" descr="Logo for the Center for IDEA Early Childhood Data Systems (The DaSy Center)"/>
            <p:cNvSpPr>
              <a:spLocks noChangeAspect="1" noChangeArrowheads="1"/>
            </p:cNvSpPr>
            <p:nvPr userDrawn="1"/>
          </p:nvSpPr>
          <p:spPr bwMode="auto">
            <a:xfrm>
              <a:off x="6904038" y="6124575"/>
              <a:ext cx="1020762"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defRPr/>
              </a:pPr>
              <a:endParaRPr lang="en-US" altLang="en-US"/>
            </a:p>
          </p:txBody>
        </p:sp>
        <p:cxnSp>
          <p:nvCxnSpPr>
            <p:cNvPr id="6" name="Straight Connector 5" descr="&quot; &quot;"/>
            <p:cNvCxnSpPr/>
            <p:nvPr userDrawn="1"/>
          </p:nvCxnSpPr>
          <p:spPr>
            <a:xfrm>
              <a:off x="0" y="6121400"/>
              <a:ext cx="9144000" cy="0"/>
            </a:xfrm>
            <a:prstGeom prst="line">
              <a:avLst/>
            </a:prstGeom>
            <a:ln w="19050">
              <a:solidFill>
                <a:srgbClr val="56A0D3"/>
              </a:solidFill>
            </a:ln>
          </p:spPr>
          <p:style>
            <a:lnRef idx="1">
              <a:schemeClr val="accent1"/>
            </a:lnRef>
            <a:fillRef idx="0">
              <a:schemeClr val="accent1"/>
            </a:fillRef>
            <a:effectRef idx="0">
              <a:schemeClr val="accent1"/>
            </a:effectRef>
            <a:fontRef idx="minor">
              <a:schemeClr val="tx1"/>
            </a:fontRef>
          </p:style>
        </p:cxnSp>
        <p:sp>
          <p:nvSpPr>
            <p:cNvPr id="7" name="Picture 6" descr="Logo for the Early Childhood Technical Assistance Center (ECTA Center)"/>
            <p:cNvSpPr>
              <a:spLocks noChangeAspect="1"/>
            </p:cNvSpPr>
            <p:nvPr userDrawn="1"/>
          </p:nvSpPr>
          <p:spPr bwMode="auto">
            <a:xfrm>
              <a:off x="8001000" y="6324600"/>
              <a:ext cx="1063625"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defRPr/>
              </a:pPr>
              <a:endParaRPr lang="en-US" altLang="en-US"/>
            </a:p>
          </p:txBody>
        </p:sp>
      </p:grpSp>
      <p:sp>
        <p:nvSpPr>
          <p:cNvPr id="2" name="Title 1"/>
          <p:cNvSpPr>
            <a:spLocks noGrp="1"/>
          </p:cNvSpPr>
          <p:nvPr>
            <p:ph type="title"/>
          </p:nvPr>
        </p:nvSpPr>
        <p:spPr>
          <a:xfrm>
            <a:off x="457200" y="274638"/>
            <a:ext cx="8229600" cy="1143000"/>
          </a:xfrm>
          <a:prstGeom prst="rect">
            <a:avLst/>
          </a:prstGeom>
        </p:spPr>
        <p:txBody>
          <a:bodyPr/>
          <a:lstStyle>
            <a:lvl1pPr>
              <a:defRPr>
                <a:latin typeface="Century Gothic" panose="020B050202020202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a:xfrm>
            <a:off x="457200" y="1600201"/>
            <a:ext cx="8229600" cy="4038600"/>
          </a:xfrm>
          <a:prstGeom prst="rect">
            <a:avLst/>
          </a:prstGeom>
        </p:spPr>
        <p:txBody>
          <a:bodyPr vert="eaVert"/>
          <a:lstStyle>
            <a:lvl1pPr marL="342900" indent="-342900">
              <a:buClr>
                <a:srgbClr val="154578"/>
              </a:buClr>
              <a:buFont typeface="Arial" panose="020B0604020202020204" pitchFamily="34" charset="0"/>
              <a:buChar char="•"/>
              <a:defRPr>
                <a:solidFill>
                  <a:srgbClr val="154578"/>
                </a:solidFill>
              </a:defRPr>
            </a:lvl1pPr>
            <a:lvl2pPr marL="742950" indent="-285750">
              <a:buClr>
                <a:srgbClr val="56A0D3"/>
              </a:buClr>
              <a:buFont typeface="Calibri" panose="020F0502020204030204" pitchFamily="34" charset="0"/>
              <a:buChar char="–"/>
              <a:defRPr>
                <a:solidFill>
                  <a:srgbClr val="154578"/>
                </a:solidFill>
              </a:defRPr>
            </a:lvl2pPr>
          </a:lstStyle>
          <a:p>
            <a:pPr lvl="0"/>
            <a:r>
              <a:rPr lang="en-US" dirty="0"/>
              <a:t>Click to edit Master text styles</a:t>
            </a:r>
          </a:p>
          <a:p>
            <a:pPr lvl="1"/>
            <a:r>
              <a:rPr lang="en-US" dirty="0"/>
              <a:t>Second level</a:t>
            </a:r>
          </a:p>
        </p:txBody>
      </p:sp>
      <p:sp>
        <p:nvSpPr>
          <p:cNvPr id="8" name="Slide Number Placeholder 3"/>
          <p:cNvSpPr>
            <a:spLocks noGrp="1"/>
          </p:cNvSpPr>
          <p:nvPr>
            <p:ph type="sldNum" sz="quarter" idx="10"/>
          </p:nvPr>
        </p:nvSpPr>
        <p:spPr/>
        <p:txBody>
          <a:bodyPr/>
          <a:lstStyle>
            <a:lvl1pPr>
              <a:defRPr>
                <a:latin typeface="Century Gothic" pitchFamily="34" charset="0"/>
              </a:defRPr>
            </a:lvl1pPr>
          </a:lstStyle>
          <a:p>
            <a:pPr>
              <a:defRPr/>
            </a:pPr>
            <a:fld id="{6887C028-4DB9-4E9C-8A29-63EDEC060080}" type="slidenum">
              <a:rPr lang="en-US"/>
              <a:pPr>
                <a:defRPr/>
              </a:pPr>
              <a:t>‹#›</a:t>
            </a:fld>
            <a:endParaRPr lang="en-US" dirty="0"/>
          </a:p>
        </p:txBody>
      </p:sp>
    </p:spTree>
    <p:extLst>
      <p:ext uri="{BB962C8B-B14F-4D97-AF65-F5344CB8AC3E}">
        <p14:creationId xmlns:p14="http://schemas.microsoft.com/office/powerpoint/2010/main" val="26647966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grpSp>
        <p:nvGrpSpPr>
          <p:cNvPr id="4" name="Group 3" descr="&quot; &quot;"/>
          <p:cNvGrpSpPr>
            <a:grpSpLocks/>
          </p:cNvGrpSpPr>
          <p:nvPr userDrawn="1"/>
        </p:nvGrpSpPr>
        <p:grpSpPr bwMode="auto">
          <a:xfrm>
            <a:off x="0" y="6121400"/>
            <a:ext cx="9144000" cy="736600"/>
            <a:chOff x="0" y="6121400"/>
            <a:chExt cx="9144000" cy="736600"/>
          </a:xfrm>
        </p:grpSpPr>
        <p:sp>
          <p:nvSpPr>
            <p:cNvPr id="5" name="Picture 2" descr="Logo for the Center for IDEA Early Childhood Data Systems (The DaSy Center)"/>
            <p:cNvSpPr>
              <a:spLocks noChangeAspect="1" noChangeArrowheads="1"/>
            </p:cNvSpPr>
            <p:nvPr userDrawn="1"/>
          </p:nvSpPr>
          <p:spPr bwMode="auto">
            <a:xfrm>
              <a:off x="6904038" y="6124575"/>
              <a:ext cx="1020762"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defRPr/>
              </a:pPr>
              <a:endParaRPr lang="en-US" altLang="en-US"/>
            </a:p>
          </p:txBody>
        </p:sp>
        <p:cxnSp>
          <p:nvCxnSpPr>
            <p:cNvPr id="6" name="Straight Connector 5" descr="&quot; &quot;"/>
            <p:cNvCxnSpPr/>
            <p:nvPr userDrawn="1"/>
          </p:nvCxnSpPr>
          <p:spPr>
            <a:xfrm>
              <a:off x="0" y="6121400"/>
              <a:ext cx="9144000" cy="0"/>
            </a:xfrm>
            <a:prstGeom prst="line">
              <a:avLst/>
            </a:prstGeom>
            <a:ln w="19050">
              <a:solidFill>
                <a:srgbClr val="56A0D3"/>
              </a:solidFill>
            </a:ln>
          </p:spPr>
          <p:style>
            <a:lnRef idx="1">
              <a:schemeClr val="accent1"/>
            </a:lnRef>
            <a:fillRef idx="0">
              <a:schemeClr val="accent1"/>
            </a:fillRef>
            <a:effectRef idx="0">
              <a:schemeClr val="accent1"/>
            </a:effectRef>
            <a:fontRef idx="minor">
              <a:schemeClr val="tx1"/>
            </a:fontRef>
          </p:style>
        </p:cxnSp>
        <p:sp>
          <p:nvSpPr>
            <p:cNvPr id="7" name="Picture 6" descr="Logo for the Early Childhood Technical Assistance Center (ECTA Center)"/>
            <p:cNvSpPr>
              <a:spLocks noChangeAspect="1"/>
            </p:cNvSpPr>
            <p:nvPr userDrawn="1"/>
          </p:nvSpPr>
          <p:spPr bwMode="auto">
            <a:xfrm>
              <a:off x="8001000" y="6324600"/>
              <a:ext cx="1063625"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defRPr/>
              </a:pPr>
              <a:endParaRPr lang="en-US" altLang="en-US"/>
            </a:p>
          </p:txBody>
        </p:sp>
      </p:grpSp>
      <p:sp>
        <p:nvSpPr>
          <p:cNvPr id="2" name="Vertical Title 1"/>
          <p:cNvSpPr>
            <a:spLocks noGrp="1"/>
          </p:cNvSpPr>
          <p:nvPr>
            <p:ph type="title" orient="vert"/>
          </p:nvPr>
        </p:nvSpPr>
        <p:spPr>
          <a:xfrm>
            <a:off x="6629400" y="274638"/>
            <a:ext cx="2057400" cy="5851525"/>
          </a:xfrm>
          <a:prstGeom prst="rect">
            <a:avLst/>
          </a:prstGeom>
        </p:spPr>
        <p:txBody>
          <a:bodyPr vert="eaVert"/>
          <a:lstStyle>
            <a:lvl1pPr>
              <a:defRPr>
                <a:latin typeface="Century Gothic" panose="020B050202020202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lvl1pPr marL="342900" indent="-342900">
              <a:buClr>
                <a:srgbClr val="154578"/>
              </a:buClr>
              <a:buFont typeface="Arial" panose="020B0604020202020204" pitchFamily="34" charset="0"/>
              <a:buChar char="•"/>
              <a:defRPr>
                <a:solidFill>
                  <a:srgbClr val="154578"/>
                </a:solidFill>
              </a:defRPr>
            </a:lvl1pPr>
            <a:lvl2pPr marL="742950" indent="-285750">
              <a:buClr>
                <a:srgbClr val="56A0D3"/>
              </a:buClr>
              <a:buFont typeface="Calibri" panose="020F0502020204030204" pitchFamily="34" charset="0"/>
              <a:buChar char="–"/>
              <a:defRPr>
                <a:solidFill>
                  <a:srgbClr val="154578"/>
                </a:solidFill>
              </a:defRPr>
            </a:lvl2pPr>
          </a:lstStyle>
          <a:p>
            <a:pPr lvl="0"/>
            <a:r>
              <a:rPr lang="en-US" dirty="0"/>
              <a:t>Click to edit Master text styles</a:t>
            </a:r>
          </a:p>
          <a:p>
            <a:pPr lvl="1"/>
            <a:r>
              <a:rPr lang="en-US" dirty="0"/>
              <a:t>Second level</a:t>
            </a:r>
          </a:p>
        </p:txBody>
      </p:sp>
      <p:sp>
        <p:nvSpPr>
          <p:cNvPr id="8" name="Slide Number Placeholder 3"/>
          <p:cNvSpPr>
            <a:spLocks noGrp="1"/>
          </p:cNvSpPr>
          <p:nvPr>
            <p:ph type="sldNum" sz="quarter" idx="10"/>
          </p:nvPr>
        </p:nvSpPr>
        <p:spPr/>
        <p:txBody>
          <a:bodyPr/>
          <a:lstStyle>
            <a:lvl1pPr>
              <a:defRPr>
                <a:latin typeface="Century Gothic" pitchFamily="34" charset="0"/>
              </a:defRPr>
            </a:lvl1pPr>
          </a:lstStyle>
          <a:p>
            <a:pPr>
              <a:defRPr/>
            </a:pPr>
            <a:fld id="{DE55A336-5B63-4845-9901-84BE5905E484}" type="slidenum">
              <a:rPr lang="en-US"/>
              <a:pPr>
                <a:defRPr/>
              </a:pPr>
              <a:t>‹#›</a:t>
            </a:fld>
            <a:endParaRPr lang="en-US" dirty="0"/>
          </a:p>
        </p:txBody>
      </p:sp>
    </p:spTree>
    <p:extLst>
      <p:ext uri="{BB962C8B-B14F-4D97-AF65-F5344CB8AC3E}">
        <p14:creationId xmlns:p14="http://schemas.microsoft.com/office/powerpoint/2010/main" val="41183063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Cover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37130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v2">
    <p:spTree>
      <p:nvGrpSpPr>
        <p:cNvPr id="1" name=""/>
        <p:cNvGrpSpPr/>
        <p:nvPr/>
      </p:nvGrpSpPr>
      <p:grpSpPr>
        <a:xfrm>
          <a:off x="0" y="0"/>
          <a:ext cx="0" cy="0"/>
          <a:chOff x="0" y="0"/>
          <a:chExt cx="0" cy="0"/>
        </a:xfrm>
      </p:grpSpPr>
      <p:sp>
        <p:nvSpPr>
          <p:cNvPr id="5" name="Subtitle 2"/>
          <p:cNvSpPr txBox="1">
            <a:spLocks/>
          </p:cNvSpPr>
          <p:nvPr userDrawn="1"/>
        </p:nvSpPr>
        <p:spPr>
          <a:xfrm>
            <a:off x="838200" y="3886200"/>
            <a:ext cx="6705600" cy="1216025"/>
          </a:xfrm>
          <a:prstGeom prst="rect">
            <a:avLst/>
          </a:prstGeom>
        </p:spPr>
        <p:txBody>
          <a:bodyPr/>
          <a:lstStyle>
            <a:lvl1pPr marL="0" indent="0" algn="ctr" defTabSz="914400" rtl="0" eaLnBrk="1" latinLnBrk="0" hangingPunct="1">
              <a:spcBef>
                <a:spcPct val="20000"/>
              </a:spcBef>
              <a:buClr>
                <a:srgbClr val="ED3532"/>
              </a:buClr>
              <a:buFont typeface="Arial" pitchFamily="34" charset="0"/>
              <a:buNone/>
              <a:defRPr sz="3000" b="1" kern="1200">
                <a:solidFill>
                  <a:srgbClr val="154578"/>
                </a:solidFill>
                <a:latin typeface="Century Gothic" panose="020B0502020202020204" pitchFamily="34" charset="0"/>
                <a:ea typeface="+mn-ea"/>
                <a:cs typeface="+mn-cs"/>
              </a:defRPr>
            </a:lvl1pPr>
            <a:lvl2pPr marL="457200" indent="0" algn="ctr" defTabSz="914400" rtl="0" eaLnBrk="1" latinLnBrk="0" hangingPunct="1">
              <a:spcBef>
                <a:spcPct val="20000"/>
              </a:spcBef>
              <a:buClr>
                <a:srgbClr val="ED3532"/>
              </a:buClr>
              <a:buFont typeface="Arial" pitchFamily="34" charset="0"/>
              <a:buNone/>
              <a:defRPr sz="24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rgbClr val="ED3532"/>
              </a:buClr>
              <a:buFont typeface="Arial" pitchFamily="34" charset="0"/>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rgbClr val="ED3532"/>
              </a:buClr>
              <a:buFont typeface="Arial" pitchFamily="34" charset="0"/>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rgbClr val="ED3532"/>
              </a:buClr>
              <a:buFont typeface="Arial" pitchFamily="34" charset="0"/>
              <a:buNone/>
              <a:defRPr sz="18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fontAlgn="auto">
              <a:spcAft>
                <a:spcPts val="0"/>
              </a:spcAft>
              <a:defRPr/>
            </a:pPr>
            <a:endParaRPr lang="en-US" sz="4000" dirty="0"/>
          </a:p>
        </p:txBody>
      </p:sp>
      <p:grpSp>
        <p:nvGrpSpPr>
          <p:cNvPr id="6" name="Group 4" descr="The Center for IDEA Early Childhood Data Systems (The DaSy Center) and the Early Childhood Technical Assistance Center (ECTA Center)"/>
          <p:cNvGrpSpPr>
            <a:grpSpLocks/>
          </p:cNvGrpSpPr>
          <p:nvPr userDrawn="1"/>
        </p:nvGrpSpPr>
        <p:grpSpPr bwMode="auto">
          <a:xfrm>
            <a:off x="5334000" y="5867400"/>
            <a:ext cx="3705225" cy="990600"/>
            <a:chOff x="5334000" y="5867921"/>
            <a:chExt cx="3705225" cy="990079"/>
          </a:xfrm>
        </p:grpSpPr>
        <p:sp>
          <p:nvSpPr>
            <p:cNvPr id="7" name="Picture 5"/>
            <p:cNvSpPr>
              <a:spLocks noChangeAspect="1"/>
            </p:cNvSpPr>
            <p:nvPr userDrawn="1"/>
          </p:nvSpPr>
          <p:spPr bwMode="auto">
            <a:xfrm>
              <a:off x="6553200" y="6248721"/>
              <a:ext cx="2486025" cy="541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defRPr/>
              </a:pPr>
              <a:endParaRPr lang="en-US" altLang="en-US"/>
            </a:p>
          </p:txBody>
        </p:sp>
        <p:sp>
          <p:nvSpPr>
            <p:cNvPr id="8" name="Picture 6"/>
            <p:cNvSpPr>
              <a:spLocks noChangeAspect="1"/>
            </p:cNvSpPr>
            <p:nvPr userDrawn="1"/>
          </p:nvSpPr>
          <p:spPr bwMode="auto">
            <a:xfrm>
              <a:off x="5334000" y="5867921"/>
              <a:ext cx="1158875" cy="990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defRPr/>
              </a:pPr>
              <a:endParaRPr lang="en-US" altLang="en-US"/>
            </a:p>
          </p:txBody>
        </p:sp>
      </p:grpSp>
      <p:sp>
        <p:nvSpPr>
          <p:cNvPr id="9" name="Rectangle 8" descr="&quot; &quot;"/>
          <p:cNvSpPr/>
          <p:nvPr userDrawn="1"/>
        </p:nvSpPr>
        <p:spPr>
          <a:xfrm>
            <a:off x="-457200" y="-304800"/>
            <a:ext cx="5029200" cy="1603375"/>
          </a:xfrm>
          <a:prstGeom prst="rect">
            <a:avLst/>
          </a:prstGeom>
          <a:solidFill>
            <a:srgbClr val="154578"/>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10751" eaLnBrk="1" fontAlgn="auto" hangingPunct="1">
              <a:spcBef>
                <a:spcPts val="0"/>
              </a:spcBef>
              <a:spcAft>
                <a:spcPts val="0"/>
              </a:spcAft>
              <a:defRPr/>
            </a:pPr>
            <a:endParaRPr lang="en-US" sz="800" kern="0">
              <a:solidFill>
                <a:schemeClr val="bg1"/>
              </a:solidFill>
              <a:latin typeface="Microsoft Sans Serif"/>
              <a:cs typeface="Microsoft Sans Serif"/>
              <a:sym typeface="Helvetica Neue Light"/>
            </a:endParaRPr>
          </a:p>
        </p:txBody>
      </p:sp>
      <p:sp>
        <p:nvSpPr>
          <p:cNvPr id="10" name="Rectangle 9" descr="&quot; &quot;"/>
          <p:cNvSpPr/>
          <p:nvPr userDrawn="1"/>
        </p:nvSpPr>
        <p:spPr>
          <a:xfrm>
            <a:off x="3200400" y="-304800"/>
            <a:ext cx="5943600" cy="1603375"/>
          </a:xfrm>
          <a:prstGeom prst="rect">
            <a:avLst/>
          </a:prstGeom>
          <a:solidFill>
            <a:srgbClr val="56A0D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10751" eaLnBrk="1" fontAlgn="auto" hangingPunct="1">
              <a:spcBef>
                <a:spcPts val="0"/>
              </a:spcBef>
              <a:spcAft>
                <a:spcPts val="0"/>
              </a:spcAft>
              <a:defRPr/>
            </a:pPr>
            <a:endParaRPr lang="en-US" sz="800" kern="0">
              <a:solidFill>
                <a:schemeClr val="bg1"/>
              </a:solidFill>
              <a:latin typeface="Microsoft Sans Serif"/>
              <a:cs typeface="Microsoft Sans Serif"/>
              <a:sym typeface="Helvetica Neue Light"/>
            </a:endParaRPr>
          </a:p>
        </p:txBody>
      </p:sp>
      <p:pic>
        <p:nvPicPr>
          <p:cNvPr id="11" name="Picture 9"/>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495925" y="-76200"/>
            <a:ext cx="1819275"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0"/>
          <p:cNvPicPr>
            <a:picLocks noChangeAspect="1"/>
          </p:cNvPicPr>
          <p:nvPr userDrawn="1"/>
        </p:nvPicPr>
        <p:blipFill>
          <a:blip r:embed="rId3">
            <a:extLst>
              <a:ext uri="{28A0092B-C50C-407E-A947-70E740481C1C}">
                <a14:useLocalDpi xmlns:a14="http://schemas.microsoft.com/office/drawing/2010/main" val="0"/>
              </a:ext>
            </a:extLst>
          </a:blip>
          <a:srcRect r="20961"/>
          <a:stretch>
            <a:fillRect/>
          </a:stretch>
        </p:blipFill>
        <p:spPr bwMode="auto">
          <a:xfrm>
            <a:off x="7593013" y="-73025"/>
            <a:ext cx="1627187"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Subtitle 2"/>
          <p:cNvSpPr>
            <a:spLocks noGrp="1"/>
          </p:cNvSpPr>
          <p:nvPr>
            <p:ph type="subTitle" idx="1"/>
          </p:nvPr>
        </p:nvSpPr>
        <p:spPr>
          <a:xfrm>
            <a:off x="987552" y="5184648"/>
            <a:ext cx="4270248" cy="1216152"/>
          </a:xfrm>
          <a:prstGeom prst="rect">
            <a:avLst/>
          </a:prstGeom>
        </p:spPr>
        <p:txBody>
          <a:bodyPr>
            <a:normAutofit/>
          </a:bodyPr>
          <a:lstStyle>
            <a:lvl1pPr marL="0" indent="0" algn="ctr">
              <a:buNone/>
              <a:defRPr sz="3000" b="1">
                <a:solidFill>
                  <a:srgbClr val="154578"/>
                </a:solidFill>
                <a:latin typeface="Century Gothic" panose="020B0502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Title 3"/>
          <p:cNvSpPr>
            <a:spLocks noGrp="1"/>
          </p:cNvSpPr>
          <p:nvPr>
            <p:ph type="title"/>
          </p:nvPr>
        </p:nvSpPr>
        <p:spPr>
          <a:xfrm>
            <a:off x="838200" y="2209800"/>
            <a:ext cx="6702552" cy="1676400"/>
          </a:xfrm>
        </p:spPr>
        <p:txBody>
          <a:bodyPr>
            <a:normAutofit/>
          </a:bodyPr>
          <a:lstStyle>
            <a:lvl1pPr>
              <a:defRPr sz="5400">
                <a:latin typeface="Century Gothic" panose="020B0502020202020204" pitchFamily="34" charset="0"/>
              </a:defRPr>
            </a:lvl1pPr>
            <a:lvl2pPr>
              <a:defRPr sz="5400" b="1">
                <a:solidFill>
                  <a:srgbClr val="154578"/>
                </a:solidFill>
                <a:latin typeface="Century Gothic" panose="020B0502020202020204" pitchFamily="34" charset="0"/>
              </a:defRPr>
            </a:lvl2pPr>
          </a:lstStyle>
          <a:p>
            <a:pPr lvl="1"/>
            <a:r>
              <a:rPr lang="en-US" dirty="0"/>
              <a:t>Click to edit Master title</a:t>
            </a:r>
          </a:p>
        </p:txBody>
      </p:sp>
    </p:spTree>
    <p:extLst>
      <p:ext uri="{BB962C8B-B14F-4D97-AF65-F5344CB8AC3E}">
        <p14:creationId xmlns:p14="http://schemas.microsoft.com/office/powerpoint/2010/main" val="24621857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grpSp>
        <p:nvGrpSpPr>
          <p:cNvPr id="4" name="Group 3" descr="&quot; &quot;"/>
          <p:cNvGrpSpPr>
            <a:grpSpLocks/>
          </p:cNvGrpSpPr>
          <p:nvPr userDrawn="1"/>
        </p:nvGrpSpPr>
        <p:grpSpPr bwMode="auto">
          <a:xfrm>
            <a:off x="0" y="6121400"/>
            <a:ext cx="9144000" cy="736600"/>
            <a:chOff x="0" y="6121400"/>
            <a:chExt cx="9144000" cy="736600"/>
          </a:xfrm>
        </p:grpSpPr>
        <p:sp>
          <p:nvSpPr>
            <p:cNvPr id="5" name="Picture 2" descr="Logo for the Center for IDEA Early Childhood Data Systems (The DaSy Center)"/>
            <p:cNvSpPr>
              <a:spLocks noChangeAspect="1" noChangeArrowheads="1"/>
            </p:cNvSpPr>
            <p:nvPr userDrawn="1"/>
          </p:nvSpPr>
          <p:spPr bwMode="auto">
            <a:xfrm>
              <a:off x="6904038" y="6124575"/>
              <a:ext cx="1020762"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defRPr/>
              </a:pPr>
              <a:endParaRPr lang="en-US" altLang="en-US"/>
            </a:p>
          </p:txBody>
        </p:sp>
        <p:cxnSp>
          <p:nvCxnSpPr>
            <p:cNvPr id="6" name="Straight Connector 5" descr="&quot; &quot;"/>
            <p:cNvCxnSpPr/>
            <p:nvPr userDrawn="1"/>
          </p:nvCxnSpPr>
          <p:spPr>
            <a:xfrm>
              <a:off x="0" y="6121400"/>
              <a:ext cx="9144000" cy="0"/>
            </a:xfrm>
            <a:prstGeom prst="line">
              <a:avLst/>
            </a:prstGeom>
            <a:ln w="19050">
              <a:solidFill>
                <a:srgbClr val="56A0D3"/>
              </a:solidFill>
            </a:ln>
          </p:spPr>
          <p:style>
            <a:lnRef idx="1">
              <a:schemeClr val="accent1"/>
            </a:lnRef>
            <a:fillRef idx="0">
              <a:schemeClr val="accent1"/>
            </a:fillRef>
            <a:effectRef idx="0">
              <a:schemeClr val="accent1"/>
            </a:effectRef>
            <a:fontRef idx="minor">
              <a:schemeClr val="tx1"/>
            </a:fontRef>
          </p:style>
        </p:cxnSp>
        <p:sp>
          <p:nvSpPr>
            <p:cNvPr id="7" name="Picture 6" descr="Logo for the Early Childhood Technical Assistance Center (ECTA Center)"/>
            <p:cNvSpPr>
              <a:spLocks noChangeAspect="1"/>
            </p:cNvSpPr>
            <p:nvPr userDrawn="1"/>
          </p:nvSpPr>
          <p:spPr bwMode="auto">
            <a:xfrm>
              <a:off x="8001000" y="6324600"/>
              <a:ext cx="1063625"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defRPr/>
              </a:pPr>
              <a:endParaRPr lang="en-US" altLang="en-US"/>
            </a:p>
          </p:txBody>
        </p:sp>
      </p:grpSp>
      <p:grpSp>
        <p:nvGrpSpPr>
          <p:cNvPr id="8" name="Group 7"/>
          <p:cNvGrpSpPr>
            <a:grpSpLocks/>
          </p:cNvGrpSpPr>
          <p:nvPr userDrawn="1"/>
        </p:nvGrpSpPr>
        <p:grpSpPr bwMode="auto">
          <a:xfrm>
            <a:off x="0" y="-1143000"/>
            <a:ext cx="9144000" cy="1371600"/>
            <a:chOff x="0" y="-1143000"/>
            <a:chExt cx="9144000" cy="1371600"/>
          </a:xfrm>
        </p:grpSpPr>
        <p:sp>
          <p:nvSpPr>
            <p:cNvPr id="9" name="Rectangle 8" descr="&quot; &quot;"/>
            <p:cNvSpPr/>
            <p:nvPr userDrawn="1"/>
          </p:nvSpPr>
          <p:spPr>
            <a:xfrm>
              <a:off x="0" y="-1143000"/>
              <a:ext cx="4572000" cy="1371600"/>
            </a:xfrm>
            <a:prstGeom prst="rect">
              <a:avLst/>
            </a:prstGeom>
            <a:solidFill>
              <a:srgbClr val="154578"/>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10751" eaLnBrk="1" fontAlgn="auto" hangingPunct="1">
                <a:spcBef>
                  <a:spcPts val="0"/>
                </a:spcBef>
                <a:spcAft>
                  <a:spcPts val="0"/>
                </a:spcAft>
                <a:defRPr/>
              </a:pPr>
              <a:endParaRPr lang="en-US" sz="800" kern="0">
                <a:solidFill>
                  <a:schemeClr val="bg1"/>
                </a:solidFill>
                <a:latin typeface="Microsoft Sans Serif"/>
                <a:cs typeface="Microsoft Sans Serif"/>
                <a:sym typeface="Helvetica Neue Light"/>
              </a:endParaRPr>
            </a:p>
          </p:txBody>
        </p:sp>
        <p:sp>
          <p:nvSpPr>
            <p:cNvPr id="10" name="Rectangle 9" descr="&quot; &quot;"/>
            <p:cNvSpPr/>
            <p:nvPr userDrawn="1"/>
          </p:nvSpPr>
          <p:spPr>
            <a:xfrm>
              <a:off x="3200400" y="-1143000"/>
              <a:ext cx="5943600" cy="1371600"/>
            </a:xfrm>
            <a:prstGeom prst="rect">
              <a:avLst/>
            </a:prstGeom>
            <a:solidFill>
              <a:srgbClr val="56A0D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10751" eaLnBrk="1" fontAlgn="auto" hangingPunct="1">
                <a:spcBef>
                  <a:spcPts val="0"/>
                </a:spcBef>
                <a:spcAft>
                  <a:spcPts val="0"/>
                </a:spcAft>
                <a:defRPr/>
              </a:pPr>
              <a:endParaRPr lang="en-US" sz="800" kern="0">
                <a:solidFill>
                  <a:schemeClr val="bg1"/>
                </a:solidFill>
                <a:latin typeface="Microsoft Sans Serif"/>
                <a:cs typeface="Microsoft Sans Serif"/>
                <a:sym typeface="Helvetica Neue Light"/>
              </a:endParaRPr>
            </a:p>
          </p:txBody>
        </p:sp>
      </p:grpSp>
      <p:sp>
        <p:nvSpPr>
          <p:cNvPr id="3" name="Content Placeholder 2"/>
          <p:cNvSpPr>
            <a:spLocks noGrp="1"/>
          </p:cNvSpPr>
          <p:nvPr>
            <p:ph idx="1"/>
          </p:nvPr>
        </p:nvSpPr>
        <p:spPr>
          <a:xfrm>
            <a:off x="457200" y="1600201"/>
            <a:ext cx="8229600" cy="4038600"/>
          </a:xfrm>
          <a:prstGeom prst="rect">
            <a:avLst/>
          </a:prstGeom>
        </p:spPr>
        <p:txBody>
          <a:bodyPr/>
          <a:lstStyle>
            <a:lvl1pPr marL="342900" indent="-342900">
              <a:buClr>
                <a:srgbClr val="154578"/>
              </a:buClr>
              <a:buFont typeface="Arial" panose="020B0604020202020204" pitchFamily="34" charset="0"/>
              <a:buChar char="•"/>
              <a:defRPr>
                <a:solidFill>
                  <a:srgbClr val="154578"/>
                </a:solidFill>
              </a:defRPr>
            </a:lvl1pPr>
            <a:lvl2pPr marL="742950" indent="-285750">
              <a:buClr>
                <a:srgbClr val="56A0D3"/>
              </a:buClr>
              <a:buFont typeface="Calibri" panose="020F0502020204030204" pitchFamily="34" charset="0"/>
              <a:buChar char="–"/>
              <a:defRPr>
                <a:solidFill>
                  <a:srgbClr val="154578"/>
                </a:solidFill>
              </a:defRPr>
            </a:lvl2pPr>
            <a:lvl3pPr>
              <a:buClr>
                <a:srgbClr val="56A0D3"/>
              </a:buClr>
              <a:defRPr/>
            </a:lvl3pPr>
            <a:lvl4pPr>
              <a:buClr>
                <a:srgbClr val="56A0D3"/>
              </a:buClr>
              <a:defRPr/>
            </a:lvl4pPr>
            <a:lvl5pPr>
              <a:buClr>
                <a:srgbClr val="56A0D3"/>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itle 15" descr="&quot; &quot;"/>
          <p:cNvSpPr>
            <a:spLocks noGrp="1"/>
          </p:cNvSpPr>
          <p:nvPr>
            <p:ph type="title"/>
          </p:nvPr>
        </p:nvSpPr>
        <p:spPr>
          <a:xfrm>
            <a:off x="457200" y="274638"/>
            <a:ext cx="8229600" cy="1143000"/>
          </a:xfrm>
          <a:prstGeom prst="rect">
            <a:avLst/>
          </a:prstGeom>
          <a:ln w="12700">
            <a:noFill/>
          </a:ln>
        </p:spPr>
        <p:txBody>
          <a:bodyPr/>
          <a:lstStyle>
            <a:lvl1pPr>
              <a:defRPr>
                <a:latin typeface="Century Gothic" pitchFamily="34" charset="0"/>
              </a:defRPr>
            </a:lvl1pPr>
          </a:lstStyle>
          <a:p>
            <a:r>
              <a:rPr lang="en-US" dirty="0"/>
              <a:t>Click to edit Master title style</a:t>
            </a:r>
          </a:p>
        </p:txBody>
      </p:sp>
      <p:sp>
        <p:nvSpPr>
          <p:cNvPr id="11" name="Slide Number Placeholder 3"/>
          <p:cNvSpPr>
            <a:spLocks noGrp="1"/>
          </p:cNvSpPr>
          <p:nvPr>
            <p:ph type="sldNum" sz="quarter" idx="10"/>
          </p:nvPr>
        </p:nvSpPr>
        <p:spPr/>
        <p:txBody>
          <a:bodyPr/>
          <a:lstStyle>
            <a:lvl1pPr>
              <a:defRPr>
                <a:latin typeface="Century Gothic" pitchFamily="34" charset="0"/>
              </a:defRPr>
            </a:lvl1pPr>
          </a:lstStyle>
          <a:p>
            <a:pPr>
              <a:defRPr/>
            </a:pPr>
            <a:fld id="{20466CC7-790B-4F74-A913-71A41E82C53F}" type="slidenum">
              <a:rPr lang="en-US"/>
              <a:pPr>
                <a:defRPr/>
              </a:pPr>
              <a:t>‹#›</a:t>
            </a:fld>
            <a:endParaRPr lang="en-US" dirty="0"/>
          </a:p>
        </p:txBody>
      </p:sp>
    </p:spTree>
    <p:extLst>
      <p:ext uri="{BB962C8B-B14F-4D97-AF65-F5344CB8AC3E}">
        <p14:creationId xmlns:p14="http://schemas.microsoft.com/office/powerpoint/2010/main" val="29481641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no bottom">
    <p:spTree>
      <p:nvGrpSpPr>
        <p:cNvPr id="1" name=""/>
        <p:cNvGrpSpPr/>
        <p:nvPr/>
      </p:nvGrpSpPr>
      <p:grpSpPr>
        <a:xfrm>
          <a:off x="0" y="0"/>
          <a:ext cx="0" cy="0"/>
          <a:chOff x="0" y="0"/>
          <a:chExt cx="0" cy="0"/>
        </a:xfrm>
      </p:grpSpPr>
      <p:grpSp>
        <p:nvGrpSpPr>
          <p:cNvPr id="3" name="Group 3"/>
          <p:cNvGrpSpPr>
            <a:grpSpLocks/>
          </p:cNvGrpSpPr>
          <p:nvPr userDrawn="1"/>
        </p:nvGrpSpPr>
        <p:grpSpPr bwMode="auto">
          <a:xfrm>
            <a:off x="0" y="-1143000"/>
            <a:ext cx="9144000" cy="1371600"/>
            <a:chOff x="0" y="-1143000"/>
            <a:chExt cx="9144000" cy="1371600"/>
          </a:xfrm>
        </p:grpSpPr>
        <p:sp>
          <p:nvSpPr>
            <p:cNvPr id="4" name="Rectangle 3" descr="&quot; &quot;"/>
            <p:cNvSpPr/>
            <p:nvPr userDrawn="1"/>
          </p:nvSpPr>
          <p:spPr>
            <a:xfrm>
              <a:off x="0" y="-1143000"/>
              <a:ext cx="4572000" cy="1371600"/>
            </a:xfrm>
            <a:prstGeom prst="rect">
              <a:avLst/>
            </a:prstGeom>
            <a:solidFill>
              <a:srgbClr val="154578"/>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10751" eaLnBrk="1" fontAlgn="auto" hangingPunct="1">
                <a:spcBef>
                  <a:spcPts val="0"/>
                </a:spcBef>
                <a:spcAft>
                  <a:spcPts val="0"/>
                </a:spcAft>
                <a:defRPr/>
              </a:pPr>
              <a:endParaRPr lang="en-US" sz="800" kern="0">
                <a:solidFill>
                  <a:schemeClr val="bg1"/>
                </a:solidFill>
                <a:latin typeface="Microsoft Sans Serif"/>
                <a:cs typeface="Microsoft Sans Serif"/>
                <a:sym typeface="Helvetica Neue Light"/>
              </a:endParaRPr>
            </a:p>
          </p:txBody>
        </p:sp>
        <p:sp>
          <p:nvSpPr>
            <p:cNvPr id="5" name="Rectangle 4" descr="&quot; &quot;"/>
            <p:cNvSpPr/>
            <p:nvPr userDrawn="1"/>
          </p:nvSpPr>
          <p:spPr>
            <a:xfrm>
              <a:off x="3200400" y="-1143000"/>
              <a:ext cx="5943600" cy="1371600"/>
            </a:xfrm>
            <a:prstGeom prst="rect">
              <a:avLst/>
            </a:prstGeom>
            <a:solidFill>
              <a:srgbClr val="56A0D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10751" eaLnBrk="1" fontAlgn="auto" hangingPunct="1">
                <a:spcBef>
                  <a:spcPts val="0"/>
                </a:spcBef>
                <a:spcAft>
                  <a:spcPts val="0"/>
                </a:spcAft>
                <a:defRPr/>
              </a:pPr>
              <a:endParaRPr lang="en-US" sz="800" kern="0">
                <a:solidFill>
                  <a:schemeClr val="bg1"/>
                </a:solidFill>
                <a:latin typeface="Microsoft Sans Serif"/>
                <a:cs typeface="Microsoft Sans Serif"/>
                <a:sym typeface="Helvetica Neue Light"/>
              </a:endParaRPr>
            </a:p>
          </p:txBody>
        </p:sp>
      </p:grpSp>
      <p:sp>
        <p:nvSpPr>
          <p:cNvPr id="2" name="Title 1"/>
          <p:cNvSpPr>
            <a:spLocks noGrp="1"/>
          </p:cNvSpPr>
          <p:nvPr>
            <p:ph type="title"/>
          </p:nvPr>
        </p:nvSpPr>
        <p:spPr>
          <a:noFill/>
          <a:ln w="12700">
            <a:noFill/>
          </a:ln>
        </p:spPr>
        <p:txBody>
          <a:bodyPr/>
          <a:lstStyle>
            <a:lvl1pPr>
              <a:defRPr>
                <a:latin typeface="Century Gothic" panose="020B0502020202020204" pitchFamily="34" charset="0"/>
              </a:defRPr>
            </a:lvl1pPr>
          </a:lstStyle>
          <a:p>
            <a:r>
              <a:rPr lang="en-US" dirty="0"/>
              <a:t>Click to edit Master title style</a:t>
            </a:r>
          </a:p>
        </p:txBody>
      </p:sp>
      <p:sp>
        <p:nvSpPr>
          <p:cNvPr id="6" name="Slide Number Placeholder 3"/>
          <p:cNvSpPr>
            <a:spLocks noGrp="1"/>
          </p:cNvSpPr>
          <p:nvPr>
            <p:ph type="sldNum" sz="quarter" idx="10"/>
          </p:nvPr>
        </p:nvSpPr>
        <p:spPr/>
        <p:txBody>
          <a:bodyPr/>
          <a:lstStyle>
            <a:lvl1pPr>
              <a:defRPr>
                <a:latin typeface="Century Gothic" pitchFamily="34" charset="0"/>
              </a:defRPr>
            </a:lvl1pPr>
          </a:lstStyle>
          <a:p>
            <a:pPr>
              <a:defRPr/>
            </a:pPr>
            <a:fld id="{A65C237D-0457-4FD7-877C-271A92846DA0}" type="slidenum">
              <a:rPr lang="en-US"/>
              <a:pPr>
                <a:defRPr/>
              </a:pPr>
              <a:t>‹#›</a:t>
            </a:fld>
            <a:endParaRPr lang="en-US" dirty="0"/>
          </a:p>
        </p:txBody>
      </p:sp>
    </p:spTree>
    <p:extLst>
      <p:ext uri="{BB962C8B-B14F-4D97-AF65-F5344CB8AC3E}">
        <p14:creationId xmlns:p14="http://schemas.microsoft.com/office/powerpoint/2010/main" val="27306038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o border">
    <p:spTree>
      <p:nvGrpSpPr>
        <p:cNvPr id="1" name=""/>
        <p:cNvGrpSpPr/>
        <p:nvPr/>
      </p:nvGrpSpPr>
      <p:grpSpPr>
        <a:xfrm>
          <a:off x="0" y="0"/>
          <a:ext cx="0" cy="0"/>
          <a:chOff x="0" y="0"/>
          <a:chExt cx="0" cy="0"/>
        </a:xfrm>
      </p:grpSpPr>
      <p:grpSp>
        <p:nvGrpSpPr>
          <p:cNvPr id="5" name="Group 3"/>
          <p:cNvGrpSpPr>
            <a:grpSpLocks/>
          </p:cNvGrpSpPr>
          <p:nvPr userDrawn="1"/>
        </p:nvGrpSpPr>
        <p:grpSpPr bwMode="auto">
          <a:xfrm>
            <a:off x="0" y="-1143000"/>
            <a:ext cx="9144000" cy="1371600"/>
            <a:chOff x="0" y="-1143000"/>
            <a:chExt cx="9144000" cy="1371600"/>
          </a:xfrm>
        </p:grpSpPr>
        <p:sp>
          <p:nvSpPr>
            <p:cNvPr id="6" name="Rectangle 5" descr="&quot; &quot;"/>
            <p:cNvSpPr/>
            <p:nvPr userDrawn="1"/>
          </p:nvSpPr>
          <p:spPr>
            <a:xfrm>
              <a:off x="0" y="-1143000"/>
              <a:ext cx="4572000" cy="1371600"/>
            </a:xfrm>
            <a:prstGeom prst="rect">
              <a:avLst/>
            </a:prstGeom>
            <a:solidFill>
              <a:srgbClr val="154578"/>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10751" eaLnBrk="1" fontAlgn="auto" hangingPunct="1">
                <a:spcBef>
                  <a:spcPts val="0"/>
                </a:spcBef>
                <a:spcAft>
                  <a:spcPts val="0"/>
                </a:spcAft>
                <a:defRPr/>
              </a:pPr>
              <a:endParaRPr lang="en-US" sz="800" kern="0">
                <a:solidFill>
                  <a:schemeClr val="bg1"/>
                </a:solidFill>
                <a:latin typeface="Microsoft Sans Serif"/>
                <a:cs typeface="Microsoft Sans Serif"/>
                <a:sym typeface="Helvetica Neue Light"/>
              </a:endParaRPr>
            </a:p>
          </p:txBody>
        </p:sp>
        <p:sp>
          <p:nvSpPr>
            <p:cNvPr id="7" name="Rectangle 6" descr="&quot; &quot;"/>
            <p:cNvSpPr/>
            <p:nvPr userDrawn="1"/>
          </p:nvSpPr>
          <p:spPr>
            <a:xfrm>
              <a:off x="3200400" y="-1143000"/>
              <a:ext cx="5943600" cy="1371600"/>
            </a:xfrm>
            <a:prstGeom prst="rect">
              <a:avLst/>
            </a:prstGeom>
            <a:solidFill>
              <a:srgbClr val="56A0D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10751" eaLnBrk="1" fontAlgn="auto" hangingPunct="1">
                <a:spcBef>
                  <a:spcPts val="0"/>
                </a:spcBef>
                <a:spcAft>
                  <a:spcPts val="0"/>
                </a:spcAft>
                <a:defRPr/>
              </a:pPr>
              <a:endParaRPr lang="en-US" sz="800" kern="0">
                <a:solidFill>
                  <a:schemeClr val="bg1"/>
                </a:solidFill>
                <a:latin typeface="Microsoft Sans Serif"/>
                <a:cs typeface="Microsoft Sans Serif"/>
                <a:sym typeface="Helvetica Neue Light"/>
              </a:endParaRPr>
            </a:p>
          </p:txBody>
        </p:sp>
      </p:grpSp>
      <p:grpSp>
        <p:nvGrpSpPr>
          <p:cNvPr id="8" name="Group 6" descr="&quot; &quot;"/>
          <p:cNvGrpSpPr>
            <a:grpSpLocks/>
          </p:cNvGrpSpPr>
          <p:nvPr userDrawn="1"/>
        </p:nvGrpSpPr>
        <p:grpSpPr bwMode="auto">
          <a:xfrm>
            <a:off x="0" y="6121400"/>
            <a:ext cx="9144000" cy="736600"/>
            <a:chOff x="0" y="6121400"/>
            <a:chExt cx="9144000" cy="736600"/>
          </a:xfrm>
        </p:grpSpPr>
        <p:sp>
          <p:nvSpPr>
            <p:cNvPr id="9" name="Picture 2" descr="Logo for the Center for IDEA Early Childhood Data Systems (The DaSy Center)"/>
            <p:cNvSpPr>
              <a:spLocks noChangeAspect="1" noChangeArrowheads="1"/>
            </p:cNvSpPr>
            <p:nvPr userDrawn="1"/>
          </p:nvSpPr>
          <p:spPr bwMode="auto">
            <a:xfrm>
              <a:off x="6904038" y="6124575"/>
              <a:ext cx="1020762"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defRPr/>
              </a:pPr>
              <a:endParaRPr lang="en-US" altLang="en-US"/>
            </a:p>
          </p:txBody>
        </p:sp>
        <p:cxnSp>
          <p:nvCxnSpPr>
            <p:cNvPr id="10" name="Straight Connector 9" descr="&quot; &quot;"/>
            <p:cNvCxnSpPr/>
            <p:nvPr userDrawn="1"/>
          </p:nvCxnSpPr>
          <p:spPr>
            <a:xfrm>
              <a:off x="0" y="6121400"/>
              <a:ext cx="9144000" cy="0"/>
            </a:xfrm>
            <a:prstGeom prst="line">
              <a:avLst/>
            </a:prstGeom>
            <a:ln w="19050">
              <a:solidFill>
                <a:srgbClr val="56A0D3"/>
              </a:solidFill>
            </a:ln>
          </p:spPr>
          <p:style>
            <a:lnRef idx="1">
              <a:schemeClr val="accent1"/>
            </a:lnRef>
            <a:fillRef idx="0">
              <a:schemeClr val="accent1"/>
            </a:fillRef>
            <a:effectRef idx="0">
              <a:schemeClr val="accent1"/>
            </a:effectRef>
            <a:fontRef idx="minor">
              <a:schemeClr val="tx1"/>
            </a:fontRef>
          </p:style>
        </p:cxnSp>
        <p:sp>
          <p:nvSpPr>
            <p:cNvPr id="11" name="Picture 9" descr="Logo for the Early Childhood Technical Assistance Center (ECTA Center)"/>
            <p:cNvSpPr>
              <a:spLocks noChangeAspect="1"/>
            </p:cNvSpPr>
            <p:nvPr userDrawn="1"/>
          </p:nvSpPr>
          <p:spPr bwMode="auto">
            <a:xfrm>
              <a:off x="8001000" y="6324600"/>
              <a:ext cx="1063625"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defRPr/>
              </a:pPr>
              <a:endParaRPr lang="en-US" altLang="en-US"/>
            </a:p>
          </p:txBody>
        </p:sp>
      </p:grpSp>
      <p:sp>
        <p:nvSpPr>
          <p:cNvPr id="2" name="Title 1"/>
          <p:cNvSpPr>
            <a:spLocks noGrp="1"/>
          </p:cNvSpPr>
          <p:nvPr>
            <p:ph type="title"/>
          </p:nvPr>
        </p:nvSpPr>
        <p:spPr/>
        <p:txBody>
          <a:bodyPr/>
          <a:lstStyle>
            <a:lvl1pPr>
              <a:defRPr>
                <a:latin typeface="Century Gothic" panose="020B0502020202020204" pitchFamily="34" charset="0"/>
              </a:defRPr>
            </a:lvl1pPr>
          </a:lstStyle>
          <a:p>
            <a:r>
              <a:rPr lang="en-US" dirty="0"/>
              <a:t>Click to edit Master title style</a:t>
            </a:r>
          </a:p>
        </p:txBody>
      </p:sp>
      <p:sp>
        <p:nvSpPr>
          <p:cNvPr id="4" name="Content Placeholder 2"/>
          <p:cNvSpPr>
            <a:spLocks noGrp="1"/>
          </p:cNvSpPr>
          <p:nvPr>
            <p:ph idx="1"/>
          </p:nvPr>
        </p:nvSpPr>
        <p:spPr>
          <a:xfrm>
            <a:off x="457200" y="1600200"/>
            <a:ext cx="8229600" cy="4038600"/>
          </a:xfrm>
          <a:prstGeom prst="rect">
            <a:avLst/>
          </a:prstGeom>
        </p:spPr>
        <p:txBody>
          <a:bodyPr/>
          <a:lstStyle>
            <a:lvl1pPr marL="342900" indent="-342900">
              <a:buClr>
                <a:srgbClr val="154578"/>
              </a:buClr>
              <a:buFont typeface="Arial" panose="020B0604020202020204" pitchFamily="34" charset="0"/>
              <a:buChar char="•"/>
              <a:defRPr>
                <a:solidFill>
                  <a:srgbClr val="154578"/>
                </a:solidFill>
              </a:defRPr>
            </a:lvl1pPr>
            <a:lvl2pPr marL="742950" indent="-285750">
              <a:buClr>
                <a:srgbClr val="56A0D3"/>
              </a:buClr>
              <a:buFont typeface="Calibri" panose="020F0502020204030204" pitchFamily="34" charset="0"/>
              <a:buChar char="–"/>
              <a:defRPr>
                <a:solidFill>
                  <a:srgbClr val="154578"/>
                </a:solidFill>
              </a:defRPr>
            </a:lvl2pPr>
          </a:lstStyle>
          <a:p>
            <a:pPr lvl="0"/>
            <a:r>
              <a:rPr lang="en-US" dirty="0"/>
              <a:t>Click to edit Master text styles</a:t>
            </a:r>
          </a:p>
          <a:p>
            <a:pPr lvl="1"/>
            <a:r>
              <a:rPr lang="en-US" dirty="0"/>
              <a:t>Second level</a:t>
            </a:r>
          </a:p>
        </p:txBody>
      </p:sp>
      <p:sp>
        <p:nvSpPr>
          <p:cNvPr id="12" name="Slide Number Placeholder 3"/>
          <p:cNvSpPr>
            <a:spLocks noGrp="1"/>
          </p:cNvSpPr>
          <p:nvPr>
            <p:ph type="sldNum" sz="quarter" idx="10"/>
          </p:nvPr>
        </p:nvSpPr>
        <p:spPr/>
        <p:txBody>
          <a:bodyPr/>
          <a:lstStyle>
            <a:lvl1pPr>
              <a:defRPr>
                <a:latin typeface="Century Gothic" pitchFamily="34" charset="0"/>
              </a:defRPr>
            </a:lvl1pPr>
          </a:lstStyle>
          <a:p>
            <a:pPr>
              <a:defRPr/>
            </a:pPr>
            <a:fld id="{820C585E-E154-4A81-ABC8-9440FB7BBB9D}" type="slidenum">
              <a:rPr lang="en-US"/>
              <a:pPr>
                <a:defRPr/>
              </a:pPr>
              <a:t>‹#›</a:t>
            </a:fld>
            <a:endParaRPr lang="en-US" dirty="0"/>
          </a:p>
        </p:txBody>
      </p:sp>
    </p:spTree>
    <p:extLst>
      <p:ext uri="{BB962C8B-B14F-4D97-AF65-F5344CB8AC3E}">
        <p14:creationId xmlns:p14="http://schemas.microsoft.com/office/powerpoint/2010/main" val="3629374141"/>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grpSp>
        <p:nvGrpSpPr>
          <p:cNvPr id="4" name="Group 3" descr="&quot; &quot;"/>
          <p:cNvGrpSpPr>
            <a:grpSpLocks/>
          </p:cNvGrpSpPr>
          <p:nvPr userDrawn="1"/>
        </p:nvGrpSpPr>
        <p:grpSpPr bwMode="auto">
          <a:xfrm>
            <a:off x="0" y="6121400"/>
            <a:ext cx="9144000" cy="736600"/>
            <a:chOff x="0" y="6121400"/>
            <a:chExt cx="9144000" cy="736600"/>
          </a:xfrm>
        </p:grpSpPr>
        <p:sp>
          <p:nvSpPr>
            <p:cNvPr id="5" name="Picture 2" descr="Logo for the Center for IDEA Early Childhood Data Systems (The DaSy Center)"/>
            <p:cNvSpPr>
              <a:spLocks noChangeAspect="1" noChangeArrowheads="1"/>
            </p:cNvSpPr>
            <p:nvPr userDrawn="1"/>
          </p:nvSpPr>
          <p:spPr bwMode="auto">
            <a:xfrm>
              <a:off x="6904038" y="6124575"/>
              <a:ext cx="1020762"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defRPr/>
              </a:pPr>
              <a:endParaRPr lang="en-US" altLang="en-US"/>
            </a:p>
          </p:txBody>
        </p:sp>
        <p:cxnSp>
          <p:nvCxnSpPr>
            <p:cNvPr id="6" name="Straight Connector 5" descr="&quot; &quot;"/>
            <p:cNvCxnSpPr/>
            <p:nvPr userDrawn="1"/>
          </p:nvCxnSpPr>
          <p:spPr>
            <a:xfrm>
              <a:off x="0" y="6121400"/>
              <a:ext cx="9144000" cy="0"/>
            </a:xfrm>
            <a:prstGeom prst="line">
              <a:avLst/>
            </a:prstGeom>
            <a:ln w="19050">
              <a:solidFill>
                <a:srgbClr val="56A0D3"/>
              </a:solidFill>
            </a:ln>
          </p:spPr>
          <p:style>
            <a:lnRef idx="1">
              <a:schemeClr val="accent1"/>
            </a:lnRef>
            <a:fillRef idx="0">
              <a:schemeClr val="accent1"/>
            </a:fillRef>
            <a:effectRef idx="0">
              <a:schemeClr val="accent1"/>
            </a:effectRef>
            <a:fontRef idx="minor">
              <a:schemeClr val="tx1"/>
            </a:fontRef>
          </p:style>
        </p:cxnSp>
        <p:sp>
          <p:nvSpPr>
            <p:cNvPr id="7" name="Picture 6" descr="Logo for the Early Childhood Technical Assistance Center (ECTA Center)"/>
            <p:cNvSpPr>
              <a:spLocks noChangeAspect="1"/>
            </p:cNvSpPr>
            <p:nvPr userDrawn="1"/>
          </p:nvSpPr>
          <p:spPr bwMode="auto">
            <a:xfrm>
              <a:off x="8001000" y="6324600"/>
              <a:ext cx="1063625"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defRPr/>
              </a:pPr>
              <a:endParaRPr lang="en-US" altLang="en-US"/>
            </a:p>
          </p:txBody>
        </p:sp>
      </p:grpSp>
      <p:sp>
        <p:nvSpPr>
          <p:cNvPr id="2" name="Title 1"/>
          <p:cNvSpPr>
            <a:spLocks noGrp="1"/>
          </p:cNvSpPr>
          <p:nvPr>
            <p:ph type="title"/>
          </p:nvPr>
        </p:nvSpPr>
        <p:spPr>
          <a:xfrm>
            <a:off x="722313" y="762000"/>
            <a:ext cx="7772400" cy="1362075"/>
          </a:xfrm>
          <a:prstGeom prst="rect">
            <a:avLst/>
          </a:prstGeom>
        </p:spPr>
        <p:txBody>
          <a:bodyPr anchor="t"/>
          <a:lstStyle>
            <a:lvl1pPr algn="l">
              <a:defRPr sz="4000" b="1" cap="none">
                <a:latin typeface="Century Gothic" panose="020B0502020202020204" pitchFamily="34" charset="0"/>
              </a:defRPr>
            </a:lvl1pPr>
          </a:lstStyle>
          <a:p>
            <a:r>
              <a:rPr lang="en-US"/>
              <a:t>Click to edit Master title style</a:t>
            </a:r>
            <a:endParaRPr lang="en-US" dirty="0"/>
          </a:p>
        </p:txBody>
      </p:sp>
      <p:sp>
        <p:nvSpPr>
          <p:cNvPr id="11" name="Picture Placeholder 10"/>
          <p:cNvSpPr>
            <a:spLocks noGrp="1"/>
          </p:cNvSpPr>
          <p:nvPr>
            <p:ph type="pic" sz="quarter" idx="10"/>
          </p:nvPr>
        </p:nvSpPr>
        <p:spPr>
          <a:xfrm>
            <a:off x="3733800" y="2438400"/>
            <a:ext cx="4495800" cy="3354388"/>
          </a:xfrm>
          <a:prstGeom prst="rect">
            <a:avLst/>
          </a:prstGeom>
        </p:spPr>
        <p:txBody>
          <a:bodyPr/>
          <a:lstStyle>
            <a:lvl1pPr marL="0" indent="0">
              <a:buNone/>
              <a:defRPr/>
            </a:lvl1pPr>
          </a:lstStyle>
          <a:p>
            <a:pPr lvl="0"/>
            <a:r>
              <a:rPr lang="en-US" noProof="0"/>
              <a:t>Click icon to add picture</a:t>
            </a:r>
            <a:endParaRPr lang="en-US" noProof="0" dirty="0"/>
          </a:p>
        </p:txBody>
      </p:sp>
      <p:sp>
        <p:nvSpPr>
          <p:cNvPr id="8" name="Slide Number Placeholder 3"/>
          <p:cNvSpPr>
            <a:spLocks noGrp="1"/>
          </p:cNvSpPr>
          <p:nvPr>
            <p:ph type="sldNum" sz="quarter" idx="11"/>
          </p:nvPr>
        </p:nvSpPr>
        <p:spPr/>
        <p:txBody>
          <a:bodyPr/>
          <a:lstStyle>
            <a:lvl1pPr>
              <a:defRPr>
                <a:latin typeface="Century Gothic" pitchFamily="34" charset="0"/>
              </a:defRPr>
            </a:lvl1pPr>
          </a:lstStyle>
          <a:p>
            <a:pPr>
              <a:defRPr/>
            </a:pPr>
            <a:fld id="{C6FE1C43-8FB2-47F2-BD4B-EC94D5EC16DC}" type="slidenum">
              <a:rPr lang="en-US"/>
              <a:pPr>
                <a:defRPr/>
              </a:pPr>
              <a:t>‹#›</a:t>
            </a:fld>
            <a:endParaRPr lang="en-US" dirty="0"/>
          </a:p>
        </p:txBody>
      </p:sp>
    </p:spTree>
    <p:extLst>
      <p:ext uri="{BB962C8B-B14F-4D97-AF65-F5344CB8AC3E}">
        <p14:creationId xmlns:p14="http://schemas.microsoft.com/office/powerpoint/2010/main" val="36980951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grpSp>
        <p:nvGrpSpPr>
          <p:cNvPr id="5" name="Group 3" descr="&quot; &quot;"/>
          <p:cNvGrpSpPr>
            <a:grpSpLocks/>
          </p:cNvGrpSpPr>
          <p:nvPr userDrawn="1"/>
        </p:nvGrpSpPr>
        <p:grpSpPr bwMode="auto">
          <a:xfrm>
            <a:off x="0" y="6121400"/>
            <a:ext cx="9144000" cy="736600"/>
            <a:chOff x="0" y="6121400"/>
            <a:chExt cx="9144000" cy="736600"/>
          </a:xfrm>
        </p:grpSpPr>
        <p:sp>
          <p:nvSpPr>
            <p:cNvPr id="6" name="Picture 2" descr="Logo for the Center for IDEA Early Childhood Data Systems (The DaSy Center)"/>
            <p:cNvSpPr>
              <a:spLocks noChangeAspect="1" noChangeArrowheads="1"/>
            </p:cNvSpPr>
            <p:nvPr userDrawn="1"/>
          </p:nvSpPr>
          <p:spPr bwMode="auto">
            <a:xfrm>
              <a:off x="6904038" y="6124575"/>
              <a:ext cx="1020762"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defRPr/>
              </a:pPr>
              <a:endParaRPr lang="en-US" altLang="en-US"/>
            </a:p>
          </p:txBody>
        </p:sp>
        <p:cxnSp>
          <p:nvCxnSpPr>
            <p:cNvPr id="7" name="Straight Connector 6" descr="&quot; &quot;"/>
            <p:cNvCxnSpPr/>
            <p:nvPr userDrawn="1"/>
          </p:nvCxnSpPr>
          <p:spPr>
            <a:xfrm>
              <a:off x="0" y="6121400"/>
              <a:ext cx="9144000" cy="0"/>
            </a:xfrm>
            <a:prstGeom prst="line">
              <a:avLst/>
            </a:prstGeom>
            <a:ln w="19050">
              <a:solidFill>
                <a:srgbClr val="56A0D3"/>
              </a:solidFill>
            </a:ln>
          </p:spPr>
          <p:style>
            <a:lnRef idx="1">
              <a:schemeClr val="accent1"/>
            </a:lnRef>
            <a:fillRef idx="0">
              <a:schemeClr val="accent1"/>
            </a:fillRef>
            <a:effectRef idx="0">
              <a:schemeClr val="accent1"/>
            </a:effectRef>
            <a:fontRef idx="minor">
              <a:schemeClr val="tx1"/>
            </a:fontRef>
          </p:style>
        </p:cxnSp>
        <p:sp>
          <p:nvSpPr>
            <p:cNvPr id="8" name="Picture 6" descr="Logo for the Early Childhood Technical Assistance Center (ECTA Center)"/>
            <p:cNvSpPr>
              <a:spLocks noChangeAspect="1"/>
            </p:cNvSpPr>
            <p:nvPr userDrawn="1"/>
          </p:nvSpPr>
          <p:spPr bwMode="auto">
            <a:xfrm>
              <a:off x="8001000" y="6324600"/>
              <a:ext cx="1063625"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defRPr/>
              </a:pPr>
              <a:endParaRPr lang="en-US" altLang="en-US"/>
            </a:p>
          </p:txBody>
        </p:sp>
      </p:grpSp>
      <p:sp>
        <p:nvSpPr>
          <p:cNvPr id="2" name="Title 1"/>
          <p:cNvSpPr>
            <a:spLocks noGrp="1"/>
          </p:cNvSpPr>
          <p:nvPr>
            <p:ph type="title"/>
          </p:nvPr>
        </p:nvSpPr>
        <p:spPr>
          <a:xfrm>
            <a:off x="457200" y="274638"/>
            <a:ext cx="8229600" cy="1143000"/>
          </a:xfrm>
          <a:prstGeom prst="rect">
            <a:avLst/>
          </a:prstGeom>
        </p:spPr>
        <p:txBody>
          <a:bodyPr/>
          <a:lstStyle>
            <a:lvl1pPr>
              <a:defRPr>
                <a:latin typeface="Century Gothic" panose="020B0502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457200" y="1600200"/>
            <a:ext cx="4038600" cy="4525963"/>
          </a:xfrm>
          <a:prstGeom prst="rect">
            <a:avLst/>
          </a:prstGeom>
        </p:spPr>
        <p:txBody>
          <a:bodyPr/>
          <a:lstStyle>
            <a:lvl1pPr marL="342900" indent="-342900">
              <a:buFontTx/>
              <a:buBlip>
                <a:blip r:embed="rId2"/>
              </a:buBlip>
              <a:defRPr sz="2800">
                <a:solidFill>
                  <a:srgbClr val="154578"/>
                </a:solidFill>
              </a:defRPr>
            </a:lvl1pPr>
            <a:lvl2pPr marL="742950" indent="-285750">
              <a:buFont typeface="Calibri" panose="020F0502020204030204" pitchFamily="34" charset="0"/>
              <a:buChar char="–"/>
              <a:defRPr sz="2400">
                <a:solidFill>
                  <a:srgbClr val="154578"/>
                </a:solidFill>
              </a:defRPr>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p:txBody>
      </p:sp>
      <p:sp>
        <p:nvSpPr>
          <p:cNvPr id="4" name="Content Placeholder 3"/>
          <p:cNvSpPr>
            <a:spLocks noGrp="1"/>
          </p:cNvSpPr>
          <p:nvPr>
            <p:ph sz="half" idx="2"/>
          </p:nvPr>
        </p:nvSpPr>
        <p:spPr>
          <a:xfrm>
            <a:off x="4648200" y="1600200"/>
            <a:ext cx="4038600" cy="4525963"/>
          </a:xfrm>
          <a:prstGeom prst="rect">
            <a:avLst/>
          </a:prstGeom>
        </p:spPr>
        <p:txBody>
          <a:bodyPr/>
          <a:lstStyle>
            <a:lvl1pPr marL="342900" indent="-342900">
              <a:buFontTx/>
              <a:buBlip>
                <a:blip r:embed="rId2"/>
              </a:buBlip>
              <a:defRPr sz="2800">
                <a:solidFill>
                  <a:srgbClr val="154578"/>
                </a:solidFill>
              </a:defRPr>
            </a:lvl1pPr>
            <a:lvl2pPr marL="742950" indent="-285750">
              <a:buFont typeface="Calibri" panose="020F0502020204030204" pitchFamily="34" charset="0"/>
              <a:buChar char="–"/>
              <a:defRPr sz="2400">
                <a:solidFill>
                  <a:srgbClr val="154578"/>
                </a:solidFill>
              </a:defRPr>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p:txBody>
      </p:sp>
      <p:sp>
        <p:nvSpPr>
          <p:cNvPr id="9" name="Slide Number Placeholder 3"/>
          <p:cNvSpPr>
            <a:spLocks noGrp="1"/>
          </p:cNvSpPr>
          <p:nvPr>
            <p:ph type="sldNum" sz="quarter" idx="10"/>
          </p:nvPr>
        </p:nvSpPr>
        <p:spPr/>
        <p:txBody>
          <a:bodyPr/>
          <a:lstStyle>
            <a:lvl1pPr>
              <a:defRPr>
                <a:latin typeface="Century Gothic" pitchFamily="34" charset="0"/>
              </a:defRPr>
            </a:lvl1pPr>
          </a:lstStyle>
          <a:p>
            <a:pPr>
              <a:defRPr/>
            </a:pPr>
            <a:fld id="{543CB94E-2A0B-488D-BDDD-99CA77720951}" type="slidenum">
              <a:rPr lang="en-US"/>
              <a:pPr>
                <a:defRPr/>
              </a:pPr>
              <a:t>‹#›</a:t>
            </a:fld>
            <a:endParaRPr lang="en-US" dirty="0"/>
          </a:p>
        </p:txBody>
      </p:sp>
    </p:spTree>
    <p:extLst>
      <p:ext uri="{BB962C8B-B14F-4D97-AF65-F5344CB8AC3E}">
        <p14:creationId xmlns:p14="http://schemas.microsoft.com/office/powerpoint/2010/main" val="27057680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grpSp>
        <p:nvGrpSpPr>
          <p:cNvPr id="7" name="Group 3" descr="&quot; &quot;"/>
          <p:cNvGrpSpPr>
            <a:grpSpLocks/>
          </p:cNvGrpSpPr>
          <p:nvPr userDrawn="1"/>
        </p:nvGrpSpPr>
        <p:grpSpPr bwMode="auto">
          <a:xfrm>
            <a:off x="0" y="6121400"/>
            <a:ext cx="9144000" cy="736600"/>
            <a:chOff x="0" y="6121400"/>
            <a:chExt cx="9144000" cy="736600"/>
          </a:xfrm>
        </p:grpSpPr>
        <p:sp>
          <p:nvSpPr>
            <p:cNvPr id="8" name="Picture 2" descr="Logo for the Center for IDEA Early Childhood Data Systems (The DaSy Center)"/>
            <p:cNvSpPr>
              <a:spLocks noChangeAspect="1" noChangeArrowheads="1"/>
            </p:cNvSpPr>
            <p:nvPr userDrawn="1"/>
          </p:nvSpPr>
          <p:spPr bwMode="auto">
            <a:xfrm>
              <a:off x="6904038" y="6124575"/>
              <a:ext cx="1020762"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defRPr/>
              </a:pPr>
              <a:endParaRPr lang="en-US" altLang="en-US"/>
            </a:p>
          </p:txBody>
        </p:sp>
        <p:cxnSp>
          <p:nvCxnSpPr>
            <p:cNvPr id="9" name="Straight Connector 8" descr="&quot; &quot;"/>
            <p:cNvCxnSpPr/>
            <p:nvPr userDrawn="1"/>
          </p:nvCxnSpPr>
          <p:spPr>
            <a:xfrm>
              <a:off x="0" y="6121400"/>
              <a:ext cx="9144000" cy="0"/>
            </a:xfrm>
            <a:prstGeom prst="line">
              <a:avLst/>
            </a:prstGeom>
            <a:ln w="19050">
              <a:solidFill>
                <a:srgbClr val="56A0D3"/>
              </a:solidFill>
            </a:ln>
          </p:spPr>
          <p:style>
            <a:lnRef idx="1">
              <a:schemeClr val="accent1"/>
            </a:lnRef>
            <a:fillRef idx="0">
              <a:schemeClr val="accent1"/>
            </a:fillRef>
            <a:effectRef idx="0">
              <a:schemeClr val="accent1"/>
            </a:effectRef>
            <a:fontRef idx="minor">
              <a:schemeClr val="tx1"/>
            </a:fontRef>
          </p:style>
        </p:cxnSp>
        <p:sp>
          <p:nvSpPr>
            <p:cNvPr id="10" name="Picture 6" descr="Logo for the Early Childhood Technical Assistance Center (ECTA Center)"/>
            <p:cNvSpPr>
              <a:spLocks noChangeAspect="1"/>
            </p:cNvSpPr>
            <p:nvPr userDrawn="1"/>
          </p:nvSpPr>
          <p:spPr bwMode="auto">
            <a:xfrm>
              <a:off x="8001000" y="6324600"/>
              <a:ext cx="1063625"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defRPr/>
              </a:pPr>
              <a:endParaRPr lang="en-US" altLang="en-US"/>
            </a:p>
          </p:txBody>
        </p:sp>
      </p:grpSp>
      <p:sp>
        <p:nvSpPr>
          <p:cNvPr id="2" name="Title 1"/>
          <p:cNvSpPr>
            <a:spLocks noGrp="1"/>
          </p:cNvSpPr>
          <p:nvPr>
            <p:ph type="title"/>
          </p:nvPr>
        </p:nvSpPr>
        <p:spPr>
          <a:xfrm>
            <a:off x="457200" y="274638"/>
            <a:ext cx="8229600" cy="1143000"/>
          </a:xfrm>
          <a:prstGeom prst="rect">
            <a:avLst/>
          </a:prstGeom>
        </p:spPr>
        <p:txBody>
          <a:bodyPr/>
          <a:lstStyle>
            <a:lvl1pPr>
              <a:defRPr>
                <a:latin typeface="Century Gothic" panose="020B0502020202020204" pitchFamily="34" charset="0"/>
              </a:defRPr>
            </a:lvl1pPr>
          </a:lstStyle>
          <a:p>
            <a:r>
              <a:rPr lang="en-US" dirty="0"/>
              <a:t>Click to edit Master title style</a:t>
            </a: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marL="342900" indent="-342900">
              <a:buFontTx/>
              <a:buBlip>
                <a:blip r:embed="rId2"/>
              </a:buBlip>
              <a:defRPr sz="2400">
                <a:solidFill>
                  <a:srgbClr val="154578"/>
                </a:solidFill>
              </a:defRPr>
            </a:lvl1pPr>
            <a:lvl2pPr marL="742950" indent="-285750">
              <a:buFont typeface="Calibri" panose="020F0502020204030204" pitchFamily="34" charset="0"/>
              <a:buChar char="–"/>
              <a:defRPr sz="2000">
                <a:solidFill>
                  <a:srgbClr val="154578"/>
                </a:solidFill>
              </a:defRPr>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marL="342900" indent="-342900">
              <a:buFontTx/>
              <a:buBlip>
                <a:blip r:embed="rId2"/>
              </a:buBlip>
              <a:defRPr sz="2400">
                <a:solidFill>
                  <a:srgbClr val="154578"/>
                </a:solidFill>
              </a:defRPr>
            </a:lvl1pPr>
            <a:lvl2pPr marL="742950" indent="-285750">
              <a:buFont typeface="Calibri" panose="020F0502020204030204" pitchFamily="34" charset="0"/>
              <a:buChar char="–"/>
              <a:defRPr sz="2000">
                <a:solidFill>
                  <a:srgbClr val="154578"/>
                </a:solidFill>
              </a:defRPr>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p:txBody>
      </p:sp>
      <p:sp>
        <p:nvSpPr>
          <p:cNvPr id="11" name="Slide Number Placeholder 3"/>
          <p:cNvSpPr>
            <a:spLocks noGrp="1"/>
          </p:cNvSpPr>
          <p:nvPr>
            <p:ph type="sldNum" sz="quarter" idx="10"/>
          </p:nvPr>
        </p:nvSpPr>
        <p:spPr/>
        <p:txBody>
          <a:bodyPr/>
          <a:lstStyle>
            <a:lvl1pPr>
              <a:defRPr>
                <a:latin typeface="Century Gothic" pitchFamily="34" charset="0"/>
              </a:defRPr>
            </a:lvl1pPr>
          </a:lstStyle>
          <a:p>
            <a:pPr>
              <a:defRPr/>
            </a:pPr>
            <a:fld id="{4A576A20-D02F-455C-BFF3-31CDD9DD7E4A}" type="slidenum">
              <a:rPr lang="en-US"/>
              <a:pPr>
                <a:defRPr/>
              </a:pPr>
              <a:t>‹#›</a:t>
            </a:fld>
            <a:endParaRPr lang="en-US" dirty="0"/>
          </a:p>
        </p:txBody>
      </p:sp>
    </p:spTree>
    <p:extLst>
      <p:ext uri="{BB962C8B-B14F-4D97-AF65-F5344CB8AC3E}">
        <p14:creationId xmlns:p14="http://schemas.microsoft.com/office/powerpoint/2010/main" val="39493622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grpSp>
        <p:nvGrpSpPr>
          <p:cNvPr id="3" name="Group 3" descr="&quot; &quot;"/>
          <p:cNvGrpSpPr>
            <a:grpSpLocks/>
          </p:cNvGrpSpPr>
          <p:nvPr userDrawn="1"/>
        </p:nvGrpSpPr>
        <p:grpSpPr bwMode="auto">
          <a:xfrm>
            <a:off x="0" y="6121400"/>
            <a:ext cx="9144000" cy="736600"/>
            <a:chOff x="0" y="6121400"/>
            <a:chExt cx="9144000" cy="736600"/>
          </a:xfrm>
        </p:grpSpPr>
        <p:sp>
          <p:nvSpPr>
            <p:cNvPr id="4" name="Picture 2" descr="Logo for the Center for IDEA Early Childhood Data Systems (The DaSy Center)"/>
            <p:cNvSpPr>
              <a:spLocks noChangeAspect="1" noChangeArrowheads="1"/>
            </p:cNvSpPr>
            <p:nvPr userDrawn="1"/>
          </p:nvSpPr>
          <p:spPr bwMode="auto">
            <a:xfrm>
              <a:off x="6904038" y="6124575"/>
              <a:ext cx="1020762"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defRPr/>
              </a:pPr>
              <a:endParaRPr lang="en-US" altLang="en-US"/>
            </a:p>
          </p:txBody>
        </p:sp>
        <p:cxnSp>
          <p:nvCxnSpPr>
            <p:cNvPr id="5" name="Straight Connector 4" descr="&quot; &quot;"/>
            <p:cNvCxnSpPr/>
            <p:nvPr userDrawn="1"/>
          </p:nvCxnSpPr>
          <p:spPr>
            <a:xfrm>
              <a:off x="0" y="6121400"/>
              <a:ext cx="9144000" cy="0"/>
            </a:xfrm>
            <a:prstGeom prst="line">
              <a:avLst/>
            </a:prstGeom>
            <a:ln w="19050">
              <a:solidFill>
                <a:srgbClr val="56A0D3"/>
              </a:solidFill>
            </a:ln>
          </p:spPr>
          <p:style>
            <a:lnRef idx="1">
              <a:schemeClr val="accent1"/>
            </a:lnRef>
            <a:fillRef idx="0">
              <a:schemeClr val="accent1"/>
            </a:fillRef>
            <a:effectRef idx="0">
              <a:schemeClr val="accent1"/>
            </a:effectRef>
            <a:fontRef idx="minor">
              <a:schemeClr val="tx1"/>
            </a:fontRef>
          </p:style>
        </p:cxnSp>
        <p:sp>
          <p:nvSpPr>
            <p:cNvPr id="6" name="Picture 6" descr="Logo for the Early Childhood Technical Assistance Center (ECTA Center)"/>
            <p:cNvSpPr>
              <a:spLocks noChangeAspect="1"/>
            </p:cNvSpPr>
            <p:nvPr userDrawn="1"/>
          </p:nvSpPr>
          <p:spPr bwMode="auto">
            <a:xfrm>
              <a:off x="8001000" y="6324600"/>
              <a:ext cx="1063625"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defRPr/>
              </a:pPr>
              <a:endParaRPr lang="en-US" altLang="en-US"/>
            </a:p>
          </p:txBody>
        </p:sp>
      </p:grpSp>
      <p:sp>
        <p:nvSpPr>
          <p:cNvPr id="2" name="Title 1"/>
          <p:cNvSpPr>
            <a:spLocks noGrp="1"/>
          </p:cNvSpPr>
          <p:nvPr>
            <p:ph type="title"/>
          </p:nvPr>
        </p:nvSpPr>
        <p:spPr>
          <a:xfrm>
            <a:off x="457200" y="274638"/>
            <a:ext cx="8229600" cy="1143000"/>
          </a:xfrm>
          <a:prstGeom prst="rect">
            <a:avLst/>
          </a:prstGeom>
        </p:spPr>
        <p:txBody>
          <a:bodyPr/>
          <a:lstStyle>
            <a:lvl1pPr>
              <a:defRPr>
                <a:latin typeface="Century Gothic" panose="020B0502020202020204" pitchFamily="34" charset="0"/>
              </a:defRPr>
            </a:lvl1pPr>
          </a:lstStyle>
          <a:p>
            <a:r>
              <a:rPr lang="en-US" dirty="0"/>
              <a:t>Click to edit Master title style</a:t>
            </a:r>
          </a:p>
        </p:txBody>
      </p:sp>
      <p:sp>
        <p:nvSpPr>
          <p:cNvPr id="7" name="Slide Number Placeholder 3"/>
          <p:cNvSpPr>
            <a:spLocks noGrp="1"/>
          </p:cNvSpPr>
          <p:nvPr>
            <p:ph type="sldNum" sz="quarter" idx="10"/>
          </p:nvPr>
        </p:nvSpPr>
        <p:spPr/>
        <p:txBody>
          <a:bodyPr/>
          <a:lstStyle>
            <a:lvl1pPr>
              <a:defRPr>
                <a:latin typeface="Century Gothic" pitchFamily="34" charset="0"/>
              </a:defRPr>
            </a:lvl1pPr>
          </a:lstStyle>
          <a:p>
            <a:pPr>
              <a:defRPr/>
            </a:pPr>
            <a:fld id="{09286CD1-15C1-4205-A72E-72D296C63BF8}" type="slidenum">
              <a:rPr lang="en-US"/>
              <a:pPr>
                <a:defRPr/>
              </a:pPr>
              <a:t>‹#›</a:t>
            </a:fld>
            <a:endParaRPr lang="en-US" dirty="0"/>
          </a:p>
        </p:txBody>
      </p:sp>
    </p:spTree>
    <p:extLst>
      <p:ext uri="{BB962C8B-B14F-4D97-AF65-F5344CB8AC3E}">
        <p14:creationId xmlns:p14="http://schemas.microsoft.com/office/powerpoint/2010/main" val="42262418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3" name="Slide Number Placeholder 2"/>
          <p:cNvSpPr>
            <a:spLocks noGrp="1"/>
          </p:cNvSpPr>
          <p:nvPr>
            <p:ph type="sldNum" sz="quarter" idx="4"/>
          </p:nvPr>
        </p:nvSpPr>
        <p:spPr>
          <a:xfrm>
            <a:off x="457200" y="6327775"/>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800">
                <a:solidFill>
                  <a:schemeClr val="tx1"/>
                </a:solidFill>
                <a:latin typeface="Century Schoolbook" pitchFamily="18" charset="0"/>
              </a:defRPr>
            </a:lvl1pPr>
          </a:lstStyle>
          <a:p>
            <a:pPr>
              <a:defRPr/>
            </a:pPr>
            <a:fld id="{7011A024-85CB-4DBC-A61B-7BB5ED2A81BD}"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963" r:id="rId1"/>
    <p:sldLayoutId id="2147483964" r:id="rId2"/>
    <p:sldLayoutId id="2147483965" r:id="rId3"/>
    <p:sldLayoutId id="2147483966" r:id="rId4"/>
    <p:sldLayoutId id="2147483967" r:id="rId5"/>
    <p:sldLayoutId id="2147483968" r:id="rId6"/>
    <p:sldLayoutId id="2147483969" r:id="rId7"/>
    <p:sldLayoutId id="2147483970" r:id="rId8"/>
    <p:sldLayoutId id="2147483971" r:id="rId9"/>
    <p:sldLayoutId id="2147483972" r:id="rId10"/>
    <p:sldLayoutId id="2147483973" r:id="rId11"/>
    <p:sldLayoutId id="2147483974" r:id="rId12"/>
    <p:sldLayoutId id="2147483975" r:id="rId13"/>
    <p:sldLayoutId id="2147483976" r:id="rId14"/>
    <p:sldLayoutId id="2147483977" r:id="rId15"/>
  </p:sldLayoutIdLst>
  <p:hf hdr="0" ftr="0" dt="0"/>
  <p:txStyles>
    <p:titleStyle>
      <a:lvl1pPr algn="l" rtl="0" eaLnBrk="0" fontAlgn="base" hangingPunct="0">
        <a:spcBef>
          <a:spcPct val="0"/>
        </a:spcBef>
        <a:spcAft>
          <a:spcPct val="0"/>
        </a:spcAft>
        <a:defRPr sz="3600" b="1" kern="1200">
          <a:solidFill>
            <a:srgbClr val="154578"/>
          </a:solidFill>
          <a:latin typeface="+mj-lt"/>
          <a:ea typeface="+mj-ea"/>
          <a:cs typeface="+mj-cs"/>
        </a:defRPr>
      </a:lvl1pPr>
      <a:lvl2pPr algn="l" rtl="0" eaLnBrk="0" fontAlgn="base" hangingPunct="0">
        <a:spcBef>
          <a:spcPct val="0"/>
        </a:spcBef>
        <a:spcAft>
          <a:spcPct val="0"/>
        </a:spcAft>
        <a:defRPr sz="3600" b="1">
          <a:solidFill>
            <a:srgbClr val="154578"/>
          </a:solidFill>
          <a:latin typeface="Calibri" panose="020F0502020204030204" pitchFamily="34" charset="0"/>
        </a:defRPr>
      </a:lvl2pPr>
      <a:lvl3pPr algn="l" rtl="0" eaLnBrk="0" fontAlgn="base" hangingPunct="0">
        <a:spcBef>
          <a:spcPct val="0"/>
        </a:spcBef>
        <a:spcAft>
          <a:spcPct val="0"/>
        </a:spcAft>
        <a:defRPr sz="3600" b="1">
          <a:solidFill>
            <a:srgbClr val="154578"/>
          </a:solidFill>
          <a:latin typeface="Calibri" panose="020F0502020204030204" pitchFamily="34" charset="0"/>
        </a:defRPr>
      </a:lvl3pPr>
      <a:lvl4pPr algn="l" rtl="0" eaLnBrk="0" fontAlgn="base" hangingPunct="0">
        <a:spcBef>
          <a:spcPct val="0"/>
        </a:spcBef>
        <a:spcAft>
          <a:spcPct val="0"/>
        </a:spcAft>
        <a:defRPr sz="3600" b="1">
          <a:solidFill>
            <a:srgbClr val="154578"/>
          </a:solidFill>
          <a:latin typeface="Calibri" panose="020F0502020204030204" pitchFamily="34" charset="0"/>
        </a:defRPr>
      </a:lvl4pPr>
      <a:lvl5pPr algn="l" rtl="0" eaLnBrk="0" fontAlgn="base" hangingPunct="0">
        <a:spcBef>
          <a:spcPct val="0"/>
        </a:spcBef>
        <a:spcAft>
          <a:spcPct val="0"/>
        </a:spcAft>
        <a:defRPr sz="3600" b="1">
          <a:solidFill>
            <a:srgbClr val="154578"/>
          </a:solidFill>
          <a:latin typeface="Calibri" panose="020F0502020204030204" pitchFamily="34" charset="0"/>
        </a:defRPr>
      </a:lvl5pPr>
      <a:lvl6pPr marL="457200" algn="l" rtl="0" fontAlgn="base">
        <a:spcBef>
          <a:spcPct val="0"/>
        </a:spcBef>
        <a:spcAft>
          <a:spcPct val="0"/>
        </a:spcAft>
        <a:defRPr sz="3600" b="1">
          <a:solidFill>
            <a:srgbClr val="154578"/>
          </a:solidFill>
          <a:latin typeface="Calibri" panose="020F0502020204030204" pitchFamily="34" charset="0"/>
        </a:defRPr>
      </a:lvl6pPr>
      <a:lvl7pPr marL="914400" algn="l" rtl="0" fontAlgn="base">
        <a:spcBef>
          <a:spcPct val="0"/>
        </a:spcBef>
        <a:spcAft>
          <a:spcPct val="0"/>
        </a:spcAft>
        <a:defRPr sz="3600" b="1">
          <a:solidFill>
            <a:srgbClr val="154578"/>
          </a:solidFill>
          <a:latin typeface="Calibri" panose="020F0502020204030204" pitchFamily="34" charset="0"/>
        </a:defRPr>
      </a:lvl7pPr>
      <a:lvl8pPr marL="1371600" algn="l" rtl="0" fontAlgn="base">
        <a:spcBef>
          <a:spcPct val="0"/>
        </a:spcBef>
        <a:spcAft>
          <a:spcPct val="0"/>
        </a:spcAft>
        <a:defRPr sz="3600" b="1">
          <a:solidFill>
            <a:srgbClr val="154578"/>
          </a:solidFill>
          <a:latin typeface="Calibri" panose="020F0502020204030204" pitchFamily="34" charset="0"/>
        </a:defRPr>
      </a:lvl8pPr>
      <a:lvl9pPr marL="1828800" algn="l" rtl="0" fontAlgn="base">
        <a:spcBef>
          <a:spcPct val="0"/>
        </a:spcBef>
        <a:spcAft>
          <a:spcPct val="0"/>
        </a:spcAft>
        <a:defRPr sz="3600" b="1">
          <a:solidFill>
            <a:srgbClr val="154578"/>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ED3532"/>
        </a:buClr>
        <a:buFont typeface="Arial" panose="020B0604020202020204" pitchFamily="34" charset="0"/>
        <a:buChar char="•"/>
        <a:defRPr sz="2800" kern="1200">
          <a:solidFill>
            <a:srgbClr val="404040"/>
          </a:solidFill>
          <a:latin typeface="+mn-lt"/>
          <a:ea typeface="+mn-ea"/>
          <a:cs typeface="+mn-cs"/>
        </a:defRPr>
      </a:lvl1pPr>
      <a:lvl2pPr marL="742950" indent="-285750" algn="l" rtl="0" eaLnBrk="0" fontAlgn="base" hangingPunct="0">
        <a:spcBef>
          <a:spcPct val="20000"/>
        </a:spcBef>
        <a:spcAft>
          <a:spcPct val="0"/>
        </a:spcAft>
        <a:buClr>
          <a:srgbClr val="ED3532"/>
        </a:buClr>
        <a:buFont typeface="Arial" panose="020B0604020202020204" pitchFamily="34" charset="0"/>
        <a:buChar char="•"/>
        <a:defRPr sz="2400" kern="1200">
          <a:solidFill>
            <a:srgbClr val="404040"/>
          </a:solidFill>
          <a:latin typeface="+mn-lt"/>
          <a:ea typeface="+mn-ea"/>
          <a:cs typeface="+mn-cs"/>
        </a:defRPr>
      </a:lvl2pPr>
      <a:lvl3pPr marL="1143000" indent="-228600" algn="l" rtl="0" eaLnBrk="0" fontAlgn="base" hangingPunct="0">
        <a:spcBef>
          <a:spcPct val="20000"/>
        </a:spcBef>
        <a:spcAft>
          <a:spcPct val="0"/>
        </a:spcAft>
        <a:buClr>
          <a:srgbClr val="ED3532"/>
        </a:buClr>
        <a:buFont typeface="Arial" panose="020B0604020202020204" pitchFamily="34" charset="0"/>
        <a:buChar char="•"/>
        <a:defRPr sz="2000" kern="1200">
          <a:solidFill>
            <a:srgbClr val="404040"/>
          </a:solidFill>
          <a:latin typeface="+mn-lt"/>
          <a:ea typeface="+mn-ea"/>
          <a:cs typeface="+mn-cs"/>
        </a:defRPr>
      </a:lvl3pPr>
      <a:lvl4pPr marL="1600200" indent="-228600" algn="l" rtl="0" eaLnBrk="0" fontAlgn="base" hangingPunct="0">
        <a:spcBef>
          <a:spcPct val="20000"/>
        </a:spcBef>
        <a:spcAft>
          <a:spcPct val="0"/>
        </a:spcAft>
        <a:buClr>
          <a:srgbClr val="ED3532"/>
        </a:buClr>
        <a:buFont typeface="Arial" panose="020B0604020202020204" pitchFamily="34" charset="0"/>
        <a:buChar char="•"/>
        <a:defRPr kern="1200">
          <a:solidFill>
            <a:srgbClr val="404040"/>
          </a:solidFill>
          <a:latin typeface="+mn-lt"/>
          <a:ea typeface="+mn-ea"/>
          <a:cs typeface="+mn-cs"/>
        </a:defRPr>
      </a:lvl4pPr>
      <a:lvl5pPr marL="2057400" indent="-228600" algn="l" rtl="0" eaLnBrk="0" fontAlgn="base" hangingPunct="0">
        <a:spcBef>
          <a:spcPct val="20000"/>
        </a:spcBef>
        <a:spcAft>
          <a:spcPct val="0"/>
        </a:spcAft>
        <a:buClr>
          <a:srgbClr val="ED3532"/>
        </a:buClr>
        <a:buFont typeface="Arial" panose="020B0604020202020204" pitchFamily="34" charset="0"/>
        <a:buChar char="•"/>
        <a:defRPr kern="1200">
          <a:solidFill>
            <a:srgbClr val="404040"/>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hyperlink" Target="http://www.health.ny.gov/" TargetMode="External"/><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hyperlink" Target="mailto:Marie.Ostoyich@health.ny.gov" TargetMode="External"/><Relationship Id="rId5" Type="http://schemas.openxmlformats.org/officeDocument/2006/relationships/hyperlink" Target="mailto:Kirsten.Siegenthaler@health.ny.gov" TargetMode="External"/><Relationship Id="rId4" Type="http://schemas.openxmlformats.org/officeDocument/2006/relationships/hyperlink" Target="http://www.ihi.org/"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hyperlink" Target="http://ectacenter.org/~calls/2017/familyengagement.asp" TargetMode="External"/><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s://eclkc.ohs.acf.hhs.gov/hslc/tta-system/family/docs/ncpfce-markers-of-progress.pdf" TargetMode="Externa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TextBox 6"/>
          <p:cNvSpPr txBox="1">
            <a:spLocks noChangeArrowheads="1"/>
          </p:cNvSpPr>
          <p:nvPr/>
        </p:nvSpPr>
        <p:spPr bwMode="auto">
          <a:xfrm>
            <a:off x="838200" y="1524000"/>
            <a:ext cx="76962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2800" i="1"/>
              <a:t>Engaging Families and Creating Trusting Partnerships to Improve Child and Family Outcomes</a:t>
            </a:r>
            <a:endParaRPr lang="en-US" altLang="en-US" sz="2800"/>
          </a:p>
        </p:txBody>
      </p:sp>
      <p:sp>
        <p:nvSpPr>
          <p:cNvPr id="19459" name="Title 4"/>
          <p:cNvSpPr>
            <a:spLocks noGrp="1"/>
          </p:cNvSpPr>
          <p:nvPr>
            <p:ph type="title"/>
          </p:nvPr>
        </p:nvSpPr>
        <p:spPr>
          <a:xfrm>
            <a:off x="838200" y="2514600"/>
            <a:ext cx="8077200" cy="2217738"/>
          </a:xfrm>
        </p:spPr>
        <p:txBody>
          <a:bodyPr/>
          <a:lstStyle/>
          <a:p>
            <a:r>
              <a:rPr lang="en-US" altLang="en-US" sz="4000" dirty="0"/>
              <a:t>More on Infusing Partnership Principles and Practices into Family Engagement Activities</a:t>
            </a:r>
          </a:p>
        </p:txBody>
      </p:sp>
      <p:sp>
        <p:nvSpPr>
          <p:cNvPr id="19458" name="Subtitle 5"/>
          <p:cNvSpPr>
            <a:spLocks noGrp="1"/>
          </p:cNvSpPr>
          <p:nvPr>
            <p:ph type="subTitle" idx="1"/>
          </p:nvPr>
        </p:nvSpPr>
        <p:spPr bwMode="auto">
          <a:xfrm>
            <a:off x="987425" y="5410200"/>
            <a:ext cx="4270375" cy="990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eaLnBrk="1" hangingPunct="1"/>
            <a:r>
              <a:rPr lang="en-US" altLang="en-US" dirty="0"/>
              <a:t>June 21, 2017</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20466CC7-790B-4F74-A913-71A41E82C53F}" type="slidenum">
              <a:rPr lang="en-US" smtClean="0"/>
              <a:pPr>
                <a:defRPr/>
              </a:pPr>
              <a:t>10</a:t>
            </a:fld>
            <a:endParaRPr lang="en-US" dirty="0"/>
          </a:p>
        </p:txBody>
      </p:sp>
      <p:sp>
        <p:nvSpPr>
          <p:cNvPr id="34818" name="Title 1"/>
          <p:cNvSpPr>
            <a:spLocks noGrp="1"/>
          </p:cNvSpPr>
          <p:nvPr>
            <p:ph type="title"/>
          </p:nvPr>
        </p:nvSpPr>
        <p:spPr>
          <a:ln w="9525"/>
          <a:extLst>
            <a:ext uri="{91240B29-F687-4F45-9708-019B960494DF}">
              <a14:hiddenLine xmlns:a14="http://schemas.microsoft.com/office/drawing/2010/main" w="12700">
                <a:solidFill>
                  <a:srgbClr val="000000"/>
                </a:solidFill>
                <a:miter lim="800000"/>
                <a:headEnd/>
                <a:tailEnd/>
              </a14:hiddenLine>
            </a:ext>
          </a:extLst>
        </p:spPr>
        <p:txBody>
          <a:bodyPr/>
          <a:lstStyle/>
          <a:p>
            <a:r>
              <a:rPr lang="en-US" altLang="en-US" dirty="0"/>
              <a:t>New York State’s</a:t>
            </a:r>
            <a:br>
              <a:rPr lang="en-US" altLang="en-US" dirty="0"/>
            </a:br>
            <a:r>
              <a:rPr lang="en-US" altLang="en-US" dirty="0"/>
              <a:t>Early Intervention Program</a:t>
            </a:r>
          </a:p>
        </p:txBody>
      </p:sp>
      <p:pic>
        <p:nvPicPr>
          <p:cNvPr id="34819" name="Picture 4" descr="Map of the state of New York and the 57 counties"/>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41838" y="2895600"/>
            <a:ext cx="4408487" cy="319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0" name="Content Placeholder 2"/>
          <p:cNvSpPr>
            <a:spLocks noGrp="1"/>
          </p:cNvSpPr>
          <p:nvPr>
            <p:ph idx="1"/>
          </p:nvPr>
        </p:nvSpPr>
        <p:spPr bwMode="auto">
          <a:xfrm>
            <a:off x="439738" y="1600200"/>
            <a:ext cx="7162800" cy="2209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Serves 68,000 children and their families each year</a:t>
            </a:r>
          </a:p>
          <a:p>
            <a:r>
              <a:rPr lang="en-US" altLang="en-US" dirty="0"/>
              <a:t>1,200 billing and 14,000 rendering providers</a:t>
            </a:r>
          </a:p>
          <a:p>
            <a:r>
              <a:rPr lang="en-US" altLang="en-US" dirty="0"/>
              <a:t>Across 57 Counties and New York City</a:t>
            </a:r>
          </a:p>
          <a:p>
            <a:r>
              <a:rPr lang="en-US" altLang="en-US" dirty="0"/>
              <a:t>Birth rate of almost 250,000</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20466CC7-790B-4F74-A913-71A41E82C53F}" type="slidenum">
              <a:rPr lang="en-US" smtClean="0"/>
              <a:pPr>
                <a:defRPr/>
              </a:pPr>
              <a:t>11</a:t>
            </a:fld>
            <a:endParaRPr lang="en-US" dirty="0"/>
          </a:p>
        </p:txBody>
      </p:sp>
      <p:sp>
        <p:nvSpPr>
          <p:cNvPr id="35842" name="Title 1"/>
          <p:cNvSpPr>
            <a:spLocks noGrp="1"/>
          </p:cNvSpPr>
          <p:nvPr>
            <p:ph type="title"/>
          </p:nvPr>
        </p:nvSpPr>
        <p:spPr>
          <a:ln w="9525"/>
          <a:extLst>
            <a:ext uri="{91240B29-F687-4F45-9708-019B960494DF}">
              <a14:hiddenLine xmlns:a14="http://schemas.microsoft.com/office/drawing/2010/main" w="12700">
                <a:solidFill>
                  <a:srgbClr val="000000"/>
                </a:solidFill>
                <a:miter lim="800000"/>
                <a:headEnd/>
                <a:tailEnd/>
              </a14:hiddenLine>
            </a:ext>
          </a:extLst>
        </p:spPr>
        <p:txBody>
          <a:bodyPr/>
          <a:lstStyle/>
          <a:p>
            <a:r>
              <a:rPr lang="en-US" altLang="en-US" dirty="0"/>
              <a:t>Family-Centered Services</a:t>
            </a:r>
          </a:p>
        </p:txBody>
      </p:sp>
      <p:sp>
        <p:nvSpPr>
          <p:cNvPr id="35843" name="Content Placeholder 2"/>
          <p:cNvSpPr>
            <a:spLocks noGrp="1"/>
          </p:cNvSpPr>
          <p:nvPr>
            <p:ph idx="1"/>
          </p:nvPr>
        </p:nvSpPr>
        <p:spPr bwMode="auto">
          <a:xfrm>
            <a:off x="474663" y="1444625"/>
            <a:ext cx="8229600" cy="44989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Early intervention services are family-centered</a:t>
            </a:r>
          </a:p>
          <a:p>
            <a:r>
              <a:rPr lang="en-US" altLang="en-US" dirty="0"/>
              <a:t>Focus of NY’s State Systemic Improvement Plan (SSIP)</a:t>
            </a:r>
          </a:p>
          <a:p>
            <a:r>
              <a:rPr lang="en-US" altLang="en-US" dirty="0"/>
              <a:t>National Center for Special Education Accountability </a:t>
            </a:r>
            <a:br>
              <a:rPr lang="en-US" altLang="en-US" dirty="0"/>
            </a:br>
            <a:r>
              <a:rPr lang="en-US" altLang="en-US" dirty="0"/>
              <a:t>Monitoring (NCSEAM) engaged families and other stakeholders to develop the </a:t>
            </a:r>
            <a:r>
              <a:rPr lang="en-US" altLang="en-US" i="1" dirty="0"/>
              <a:t>Family-Centered Services Scale</a:t>
            </a:r>
          </a:p>
          <a:p>
            <a:pPr lvl="1"/>
            <a:r>
              <a:rPr lang="en-US" altLang="en-US" dirty="0"/>
              <a:t>Statements about the family’s experience with early intervention  (Strongly Agree to Strongly Disagree)</a:t>
            </a:r>
          </a:p>
          <a:p>
            <a:pPr lvl="1"/>
            <a:r>
              <a:rPr lang="en-US" altLang="en-US" dirty="0"/>
              <a:t>Incorporated into a survey completed by families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20466CC7-790B-4F74-A913-71A41E82C53F}" type="slidenum">
              <a:rPr lang="en-US" smtClean="0"/>
              <a:pPr>
                <a:defRPr/>
              </a:pPr>
              <a:t>12</a:t>
            </a:fld>
            <a:endParaRPr lang="en-US" dirty="0"/>
          </a:p>
        </p:txBody>
      </p:sp>
      <p:sp>
        <p:nvSpPr>
          <p:cNvPr id="36866" name="Title 1"/>
          <p:cNvSpPr>
            <a:spLocks noGrp="1"/>
          </p:cNvSpPr>
          <p:nvPr>
            <p:ph type="title"/>
          </p:nvPr>
        </p:nvSpPr>
        <p:spPr>
          <a:ln w="9525"/>
          <a:extLst>
            <a:ext uri="{91240B29-F687-4F45-9708-019B960494DF}">
              <a14:hiddenLine xmlns:a14="http://schemas.microsoft.com/office/drawing/2010/main" w="12700">
                <a:solidFill>
                  <a:srgbClr val="000000"/>
                </a:solidFill>
                <a:miter lim="800000"/>
                <a:headEnd/>
                <a:tailEnd/>
              </a14:hiddenLine>
            </a:ext>
          </a:extLst>
        </p:spPr>
        <p:txBody>
          <a:bodyPr/>
          <a:lstStyle/>
          <a:p>
            <a:r>
              <a:rPr lang="en-US" altLang="en-US" dirty="0"/>
              <a:t>NCSEAM’s Family-Centered Services Scale</a:t>
            </a:r>
          </a:p>
        </p:txBody>
      </p:sp>
      <p:pic>
        <p:nvPicPr>
          <p:cNvPr id="36867" name="Picture 3" descr="Screenshot of the NCSEAM's Family-Centered Services Scale"/>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66700" y="1600200"/>
            <a:ext cx="8791575"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20466CC7-790B-4F74-A913-71A41E82C53F}" type="slidenum">
              <a:rPr lang="en-US" smtClean="0"/>
              <a:pPr>
                <a:defRPr/>
              </a:pPr>
              <a:t>13</a:t>
            </a:fld>
            <a:endParaRPr lang="en-US" dirty="0"/>
          </a:p>
        </p:txBody>
      </p:sp>
      <p:sp>
        <p:nvSpPr>
          <p:cNvPr id="38914" name="Title 1"/>
          <p:cNvSpPr>
            <a:spLocks noGrp="1"/>
          </p:cNvSpPr>
          <p:nvPr>
            <p:ph type="title"/>
          </p:nvPr>
        </p:nvSpPr>
        <p:spPr>
          <a:ln w="9525"/>
          <a:extLst>
            <a:ext uri="{91240B29-F687-4F45-9708-019B960494DF}">
              <a14:hiddenLine xmlns:a14="http://schemas.microsoft.com/office/drawing/2010/main" w="12700">
                <a:solidFill>
                  <a:srgbClr val="000000"/>
                </a:solidFill>
                <a:miter lim="800000"/>
                <a:headEnd/>
                <a:tailEnd/>
              </a14:hiddenLine>
            </a:ext>
          </a:extLst>
        </p:spPr>
        <p:txBody>
          <a:bodyPr/>
          <a:lstStyle/>
          <a:p>
            <a:r>
              <a:rPr lang="en-US" altLang="en-US" dirty="0"/>
              <a:t>How will we improve?</a:t>
            </a:r>
          </a:p>
        </p:txBody>
      </p:sp>
      <p:sp>
        <p:nvSpPr>
          <p:cNvPr id="38915" name="Content Placeholder 2"/>
          <p:cNvSpPr>
            <a:spLocks noGrp="1"/>
          </p:cNvSpPr>
          <p:nvPr>
            <p:ph idx="1"/>
          </p:nvPr>
        </p:nvSpPr>
        <p:spPr bwMode="auto">
          <a:xfrm>
            <a:off x="438150" y="1417638"/>
            <a:ext cx="8248650" cy="46783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Using </a:t>
            </a:r>
            <a:r>
              <a:rPr lang="en-US" altLang="en-US" i="1" dirty="0"/>
              <a:t>The Breakthrough Series: IHI’s Collaborative Model for Achieving Breakthrough Improvement</a:t>
            </a:r>
          </a:p>
          <a:p>
            <a:r>
              <a:rPr lang="en-US" altLang="en-US" dirty="0"/>
              <a:t>Small changes implemented in daily routines and interactions</a:t>
            </a:r>
          </a:p>
          <a:p>
            <a:pPr lvl="1"/>
            <a:r>
              <a:rPr lang="en-US" altLang="en-US" dirty="0"/>
              <a:t>Supported by outside experts and peers as coaches</a:t>
            </a:r>
          </a:p>
          <a:p>
            <a:pPr lvl="1"/>
            <a:r>
              <a:rPr lang="en-US" altLang="en-US" dirty="0"/>
              <a:t>Cycle of continuous improvement</a:t>
            </a:r>
          </a:p>
          <a:p>
            <a:pPr lvl="2"/>
            <a:r>
              <a:rPr lang="en-US" altLang="en-US" b="1" u="sng" dirty="0"/>
              <a:t>P</a:t>
            </a:r>
            <a:r>
              <a:rPr lang="en-US" altLang="en-US" b="1" dirty="0"/>
              <a:t>lan</a:t>
            </a:r>
            <a:r>
              <a:rPr lang="en-US" altLang="en-US" dirty="0"/>
              <a:t> (look at data, identify an issue, review evidence-based strategies)</a:t>
            </a:r>
          </a:p>
          <a:p>
            <a:pPr lvl="2"/>
            <a:r>
              <a:rPr lang="en-US" altLang="en-US" b="1" u="sng" dirty="0"/>
              <a:t>D</a:t>
            </a:r>
            <a:r>
              <a:rPr lang="en-US" altLang="en-US" b="1" dirty="0"/>
              <a:t>o</a:t>
            </a:r>
            <a:r>
              <a:rPr lang="en-US" altLang="en-US" dirty="0"/>
              <a:t> (implement the change)</a:t>
            </a:r>
          </a:p>
          <a:p>
            <a:pPr lvl="2"/>
            <a:r>
              <a:rPr lang="en-US" altLang="en-US" b="1" u="sng" dirty="0"/>
              <a:t>S</a:t>
            </a:r>
            <a:r>
              <a:rPr lang="en-US" altLang="en-US" b="1" dirty="0"/>
              <a:t>tudy</a:t>
            </a:r>
            <a:r>
              <a:rPr lang="en-US" altLang="en-US" dirty="0"/>
              <a:t> (collect data and review routinely – daily, weekly, monthly)</a:t>
            </a:r>
          </a:p>
          <a:p>
            <a:pPr lvl="2"/>
            <a:r>
              <a:rPr lang="en-US" altLang="en-US" b="1" u="sng" dirty="0"/>
              <a:t>A</a:t>
            </a:r>
            <a:r>
              <a:rPr lang="en-US" altLang="en-US" b="1" dirty="0"/>
              <a:t>ct</a:t>
            </a:r>
            <a:r>
              <a:rPr lang="en-US" altLang="en-US" dirty="0"/>
              <a:t> (adopt if it works, adapt if needed or abandon if it doesn’t)</a:t>
            </a:r>
          </a:p>
        </p:txBody>
      </p:sp>
      <p:sp>
        <p:nvSpPr>
          <p:cNvPr id="38916" name="TextBox 3"/>
          <p:cNvSpPr txBox="1">
            <a:spLocks noChangeArrowheads="1"/>
          </p:cNvSpPr>
          <p:nvPr/>
        </p:nvSpPr>
        <p:spPr bwMode="auto">
          <a:xfrm>
            <a:off x="1371600" y="6324600"/>
            <a:ext cx="7315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US" altLang="en-US" dirty="0">
                <a:solidFill>
                  <a:srgbClr val="154578"/>
                </a:solidFill>
              </a:rPr>
              <a:t>*IHI: Institute for Healthcare Improvement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a:defRPr/>
            </a:pPr>
            <a:fld id="{0F285B92-BA38-4AE2-894F-0EF011F54937}" type="slidenum">
              <a:rPr lang="en-US" smtClean="0"/>
              <a:pPr>
                <a:defRPr/>
              </a:pPr>
              <a:t>14</a:t>
            </a:fld>
            <a:endParaRPr lang="en-US" dirty="0"/>
          </a:p>
        </p:txBody>
      </p:sp>
      <p:sp>
        <p:nvSpPr>
          <p:cNvPr id="2" name="Title 1" hidden="1"/>
          <p:cNvSpPr>
            <a:spLocks noGrp="1"/>
          </p:cNvSpPr>
          <p:nvPr>
            <p:ph type="title" idx="4294967295"/>
          </p:nvPr>
        </p:nvSpPr>
        <p:spPr/>
        <p:txBody>
          <a:bodyPr/>
          <a:lstStyle/>
          <a:p>
            <a:r>
              <a:rPr lang="en-US" dirty="0"/>
              <a:t>Sequential Building of Knowledge</a:t>
            </a:r>
          </a:p>
        </p:txBody>
      </p:sp>
      <p:pic>
        <p:nvPicPr>
          <p:cNvPr id="40962" name="Picture 2" descr="Graphic showing the sequential building of knowledge"/>
          <p:cNvPicPr>
            <a:picLocks noChangeAspect="1"/>
          </p:cNvPicPr>
          <p:nvPr/>
        </p:nvPicPr>
        <p:blipFill>
          <a:blip r:embed="rId2">
            <a:extLst>
              <a:ext uri="{28A0092B-C50C-407E-A947-70E740481C1C}">
                <a14:useLocalDpi xmlns:a14="http://schemas.microsoft.com/office/drawing/2010/main" val="0"/>
              </a:ext>
            </a:extLst>
          </a:blip>
          <a:srcRect l="9460" t="26468" r="52707" b="13503"/>
          <a:stretch>
            <a:fillRect/>
          </a:stretch>
        </p:blipFill>
        <p:spPr bwMode="auto">
          <a:xfrm>
            <a:off x="177800" y="790575"/>
            <a:ext cx="8966200" cy="483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3" name="TextBox 1"/>
          <p:cNvSpPr txBox="1">
            <a:spLocks noChangeArrowheads="1"/>
          </p:cNvSpPr>
          <p:nvPr/>
        </p:nvSpPr>
        <p:spPr bwMode="auto">
          <a:xfrm>
            <a:off x="203200" y="2286000"/>
            <a:ext cx="29718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US" altLang="en-US">
                <a:solidFill>
                  <a:srgbClr val="FF0000"/>
                </a:solidFill>
              </a:rPr>
              <a:t>Key: The changes will be embedded in every day interactions with families.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4A576A20-D02F-455C-BFF3-31CDD9DD7E4A}" type="slidenum">
              <a:rPr lang="en-US" smtClean="0"/>
              <a:pPr>
                <a:defRPr/>
              </a:pPr>
              <a:t>15</a:t>
            </a:fld>
            <a:endParaRPr lang="en-US" dirty="0"/>
          </a:p>
        </p:txBody>
      </p:sp>
      <p:sp>
        <p:nvSpPr>
          <p:cNvPr id="41986" name="Title 1"/>
          <p:cNvSpPr>
            <a:spLocks noGrp="1"/>
          </p:cNvSpPr>
          <p:nvPr>
            <p:ph type="title"/>
          </p:nvPr>
        </p:nvSpPr>
        <p:spPr/>
        <p:txBody>
          <a:bodyPr/>
          <a:lstStyle/>
          <a:p>
            <a:r>
              <a:rPr lang="en-US" altLang="en-US" dirty="0"/>
              <a:t>Local Implementation Teams </a:t>
            </a:r>
          </a:p>
        </p:txBody>
      </p:sp>
      <p:sp>
        <p:nvSpPr>
          <p:cNvPr id="41987" name="Text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p>
            <a:r>
              <a:rPr lang="en-US" altLang="en-US" dirty="0"/>
              <a:t>Participants:</a:t>
            </a:r>
          </a:p>
        </p:txBody>
      </p:sp>
      <p:sp>
        <p:nvSpPr>
          <p:cNvPr id="41988" name="Content Placeholder 3"/>
          <p:cNvSpPr>
            <a:spLocks noGrp="1"/>
          </p:cNvSpPr>
          <p:nvPr>
            <p:ph sz="half" idx="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buFontTx/>
              <a:buBlip>
                <a:blip r:embed="rId2"/>
              </a:buBlip>
            </a:pPr>
            <a:r>
              <a:rPr lang="en-US" altLang="en-US" dirty="0"/>
              <a:t>Early Intervention Officials/Designees</a:t>
            </a:r>
          </a:p>
          <a:p>
            <a:pPr>
              <a:buFontTx/>
              <a:buBlip>
                <a:blip r:embed="rId2"/>
              </a:buBlip>
            </a:pPr>
            <a:r>
              <a:rPr lang="en-US" altLang="en-US" dirty="0"/>
              <a:t>Service Coordinators</a:t>
            </a:r>
          </a:p>
          <a:p>
            <a:pPr>
              <a:buFontTx/>
              <a:buBlip>
                <a:blip r:embed="rId2"/>
              </a:buBlip>
            </a:pPr>
            <a:r>
              <a:rPr lang="en-US" altLang="en-US" dirty="0"/>
              <a:t>Quality Assurance Officers</a:t>
            </a:r>
          </a:p>
          <a:p>
            <a:pPr>
              <a:buFontTx/>
              <a:buBlip>
                <a:blip r:embed="rId2"/>
              </a:buBlip>
            </a:pPr>
            <a:r>
              <a:rPr lang="en-US" altLang="en-US" dirty="0"/>
              <a:t>Early Intervention Providers/Therapists</a:t>
            </a:r>
          </a:p>
          <a:p>
            <a:pPr>
              <a:buFontTx/>
              <a:buBlip>
                <a:blip r:embed="rId2"/>
              </a:buBlip>
            </a:pPr>
            <a:r>
              <a:rPr lang="en-US" altLang="en-US" dirty="0"/>
              <a:t>Families</a:t>
            </a:r>
          </a:p>
        </p:txBody>
      </p:sp>
      <p:sp>
        <p:nvSpPr>
          <p:cNvPr id="41989" name="Text Placeholder 4"/>
          <p:cNvSpPr>
            <a:spLocks noGrp="1"/>
          </p:cNvSpPr>
          <p:nvPr>
            <p:ph type="body" sz="quarter" idx="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p>
            <a:r>
              <a:rPr lang="en-US" altLang="en-US" dirty="0"/>
              <a:t>Requirements:</a:t>
            </a:r>
          </a:p>
        </p:txBody>
      </p:sp>
      <p:sp>
        <p:nvSpPr>
          <p:cNvPr id="41990" name="Content Placeholder 5"/>
          <p:cNvSpPr>
            <a:spLocks noGrp="1"/>
          </p:cNvSpPr>
          <p:nvPr>
            <p:ph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buFontTx/>
              <a:buBlip>
                <a:blip r:embed="rId2"/>
              </a:buBlip>
            </a:pPr>
            <a:r>
              <a:rPr lang="en-US" altLang="en-US" dirty="0"/>
              <a:t>1-day In-Person Learning Sessions (start)</a:t>
            </a:r>
          </a:p>
          <a:p>
            <a:pPr>
              <a:buFontTx/>
              <a:buBlip>
                <a:blip r:embed="rId2"/>
              </a:buBlip>
            </a:pPr>
            <a:r>
              <a:rPr lang="en-US" altLang="en-US" dirty="0"/>
              <a:t>Monthly Coaching Webinars (11 months)</a:t>
            </a:r>
          </a:p>
          <a:p>
            <a:pPr>
              <a:buFontTx/>
              <a:buBlip>
                <a:blip r:embed="rId2"/>
              </a:buBlip>
            </a:pPr>
            <a:r>
              <a:rPr lang="en-US" altLang="en-US" dirty="0"/>
              <a:t>Conference Calls, Webinars, Email Contact</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a:defRPr/>
            </a:pPr>
            <a:fld id="{F4855FA5-669B-4CF6-81EA-58AA3110DEA9}" type="slidenum">
              <a:rPr lang="en-US" smtClean="0"/>
              <a:pPr>
                <a:defRPr/>
              </a:pPr>
              <a:t>16</a:t>
            </a:fld>
            <a:endParaRPr lang="en-US" dirty="0"/>
          </a:p>
        </p:txBody>
      </p:sp>
      <p:sp>
        <p:nvSpPr>
          <p:cNvPr id="2" name="Title 1" hidden="1"/>
          <p:cNvSpPr>
            <a:spLocks noGrp="1"/>
          </p:cNvSpPr>
          <p:nvPr>
            <p:ph type="title"/>
          </p:nvPr>
        </p:nvSpPr>
        <p:spPr/>
        <p:txBody>
          <a:bodyPr/>
          <a:lstStyle/>
          <a:p>
            <a:r>
              <a:rPr lang="en-US" dirty="0"/>
              <a:t>Trusting</a:t>
            </a:r>
            <a:r>
              <a:rPr lang="en-US" baseline="0" dirty="0"/>
              <a:t> Partnerships</a:t>
            </a:r>
            <a:endParaRPr lang="en-US" dirty="0"/>
          </a:p>
        </p:txBody>
      </p:sp>
      <p:sp>
        <p:nvSpPr>
          <p:cNvPr id="45058" name="Picture 1" descr="This graphic represents trusting partnerships and lists components of trusting partnerships such as communication, competence, respect, equality, commitment and advocacy."/>
          <p:cNvSpPr>
            <a:spLocks noChangeAspect="1"/>
          </p:cNvSpPr>
          <p:nvPr/>
        </p:nvSpPr>
        <p:spPr bwMode="auto">
          <a:xfrm>
            <a:off x="1676400" y="228600"/>
            <a:ext cx="56388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endParaRPr lang="en-US" altLang="en-US"/>
          </a:p>
        </p:txBody>
      </p:sp>
      <p:grpSp>
        <p:nvGrpSpPr>
          <p:cNvPr id="45060" name="Group 3" descr="This graphic represents trusting partnerships and lists components of trusting partnerships such as communication, competence, respect, equality, commitment and advocacy. "/>
          <p:cNvGrpSpPr>
            <a:grpSpLocks/>
          </p:cNvGrpSpPr>
          <p:nvPr/>
        </p:nvGrpSpPr>
        <p:grpSpPr bwMode="auto">
          <a:xfrm>
            <a:off x="1192213" y="-152400"/>
            <a:ext cx="6748462" cy="6581775"/>
            <a:chOff x="4505714" y="-11408"/>
            <a:chExt cx="6900687" cy="6873240"/>
          </a:xfrm>
        </p:grpSpPr>
        <p:pic>
          <p:nvPicPr>
            <p:cNvPr id="45061" name="Picture 4" descr="This graphic represents trusting partnerships and lists components of trusting partnerships such as communication, competence, respect, equality, commitment and advocacy. "/>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33161" y="-11408"/>
              <a:ext cx="6873240" cy="6873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5828711" y="998193"/>
              <a:ext cx="1157420" cy="308351"/>
            </a:xfrm>
            <a:prstGeom prst="rect">
              <a:avLst/>
            </a:prstGeom>
            <a:noFill/>
            <a:ln w="53975">
              <a:noFill/>
            </a:ln>
          </p:spPr>
          <p:txBody>
            <a:bodyPr wrap="none">
              <a:spAutoFit/>
            </a:bodyPr>
            <a:lstStyle/>
            <a:p>
              <a:pPr algn="ctr">
                <a:defRPr/>
              </a:pPr>
              <a:r>
                <a:rPr lang="en-US" sz="1400" b="1" i="1">
                  <a:effectLst>
                    <a:glow rad="355600">
                      <a:schemeClr val="bg1">
                        <a:alpha val="40000"/>
                      </a:schemeClr>
                    </a:glow>
                    <a:outerShdw blurRad="50800" dir="5400000" sx="11000" sy="11000" algn="ctr" rotWithShape="0">
                      <a:schemeClr val="bg1"/>
                    </a:outerShdw>
                  </a:effectLst>
                  <a:latin typeface="Arial" charset="0"/>
                  <a:ea typeface="Arial" charset="0"/>
                  <a:cs typeface="Arial" charset="0"/>
                </a:rPr>
                <a:t>Advocating</a:t>
              </a:r>
              <a:endParaRPr lang="en-US" sz="1400" b="1" i="1" dirty="0">
                <a:effectLst>
                  <a:glow rad="355600">
                    <a:schemeClr val="bg1">
                      <a:alpha val="40000"/>
                    </a:schemeClr>
                  </a:glow>
                  <a:outerShdw blurRad="50800" dir="5400000" sx="11000" sy="11000" algn="ctr" rotWithShape="0">
                    <a:schemeClr val="bg1"/>
                  </a:outerShdw>
                </a:effectLst>
                <a:latin typeface="Arial" charset="0"/>
                <a:ea typeface="Arial" charset="0"/>
                <a:cs typeface="Arial" charset="0"/>
              </a:endParaRPr>
            </a:p>
          </p:txBody>
        </p:sp>
        <p:sp>
          <p:nvSpPr>
            <p:cNvPr id="7" name="TextBox 6"/>
            <p:cNvSpPr txBox="1"/>
            <p:nvPr/>
          </p:nvSpPr>
          <p:spPr>
            <a:xfrm>
              <a:off x="4505714" y="3105257"/>
              <a:ext cx="1347347" cy="770878"/>
            </a:xfrm>
            <a:prstGeom prst="rect">
              <a:avLst/>
            </a:prstGeom>
            <a:noFill/>
            <a:ln w="53975">
              <a:noFill/>
            </a:ln>
          </p:spPr>
          <p:txBody>
            <a:bodyPr wrap="none">
              <a:spAutoFit/>
            </a:bodyPr>
            <a:lstStyle/>
            <a:p>
              <a:pPr algn="ctr">
                <a:defRPr/>
              </a:pPr>
              <a:r>
                <a:rPr lang="en-US" sz="1400" b="1" i="1" dirty="0">
                  <a:effectLst>
                    <a:glow rad="355600">
                      <a:schemeClr val="bg1">
                        <a:alpha val="40000"/>
                      </a:schemeClr>
                    </a:glow>
                    <a:outerShdw blurRad="50800" dir="5400000" sx="11000" sy="11000" algn="ctr" rotWithShape="0">
                      <a:schemeClr val="bg1"/>
                    </a:outerShdw>
                  </a:effectLst>
                  <a:latin typeface="Arial" charset="0"/>
                  <a:ea typeface="Arial" charset="0"/>
                  <a:cs typeface="Arial" charset="0"/>
                </a:rPr>
                <a:t>Participating </a:t>
              </a:r>
            </a:p>
            <a:p>
              <a:pPr algn="ctr">
                <a:defRPr/>
              </a:pPr>
              <a:r>
                <a:rPr lang="en-US" sz="1400" b="1" i="1" dirty="0">
                  <a:effectLst>
                    <a:glow rad="355600">
                      <a:schemeClr val="bg1">
                        <a:alpha val="40000"/>
                      </a:schemeClr>
                    </a:glow>
                    <a:outerShdw blurRad="50800" dir="5400000" sx="11000" sy="11000" algn="ctr" rotWithShape="0">
                      <a:schemeClr val="bg1"/>
                    </a:outerShdw>
                  </a:effectLst>
                  <a:latin typeface="Arial" charset="0"/>
                  <a:ea typeface="Arial" charset="0"/>
                  <a:cs typeface="Arial" charset="0"/>
                </a:rPr>
                <a:t>and </a:t>
              </a:r>
            </a:p>
            <a:p>
              <a:pPr algn="ctr">
                <a:defRPr/>
              </a:pPr>
              <a:r>
                <a:rPr lang="en-US" sz="1400" b="1" i="1" dirty="0">
                  <a:effectLst>
                    <a:glow rad="355600">
                      <a:schemeClr val="bg1">
                        <a:alpha val="40000"/>
                      </a:schemeClr>
                    </a:glow>
                    <a:outerShdw blurRad="50800" dir="5400000" sx="11000" sy="11000" algn="ctr" rotWithShape="0">
                      <a:schemeClr val="bg1"/>
                    </a:outerShdw>
                  </a:effectLst>
                  <a:latin typeface="Arial" charset="0"/>
                  <a:ea typeface="Arial" charset="0"/>
                  <a:cs typeface="Arial" charset="0"/>
                </a:rPr>
                <a:t>Volunteering</a:t>
              </a:r>
            </a:p>
          </p:txBody>
        </p:sp>
        <p:sp>
          <p:nvSpPr>
            <p:cNvPr id="8" name="TextBox 7"/>
            <p:cNvSpPr txBox="1"/>
            <p:nvPr/>
          </p:nvSpPr>
          <p:spPr>
            <a:xfrm>
              <a:off x="5929356" y="5500778"/>
              <a:ext cx="1071384" cy="547074"/>
            </a:xfrm>
            <a:prstGeom prst="rect">
              <a:avLst/>
            </a:prstGeom>
            <a:noFill/>
            <a:ln w="53975">
              <a:noFill/>
            </a:ln>
          </p:spPr>
          <p:txBody>
            <a:bodyPr wrap="none">
              <a:spAutoFit/>
            </a:bodyPr>
            <a:lstStyle/>
            <a:p>
              <a:pPr algn="ctr">
                <a:defRPr/>
              </a:pPr>
              <a:r>
                <a:rPr lang="en-US" sz="1400" b="1" i="1" dirty="0">
                  <a:effectLst>
                    <a:glow rad="355600">
                      <a:schemeClr val="bg1">
                        <a:alpha val="40000"/>
                      </a:schemeClr>
                    </a:glow>
                    <a:outerShdw blurRad="50800" dir="5400000" sx="11000" sy="11000" algn="ctr" rotWithShape="0">
                      <a:schemeClr val="bg1"/>
                    </a:outerShdw>
                  </a:effectLst>
                  <a:latin typeface="Arial" charset="0"/>
                  <a:ea typeface="Arial" charset="0"/>
                  <a:cs typeface="Arial" charset="0"/>
                </a:rPr>
                <a:t>Extending</a:t>
              </a:r>
            </a:p>
            <a:p>
              <a:pPr algn="ctr">
                <a:defRPr/>
              </a:pPr>
              <a:r>
                <a:rPr lang="en-US" sz="1400" b="1" i="1" dirty="0">
                  <a:effectLst>
                    <a:glow rad="355600">
                      <a:schemeClr val="bg1">
                        <a:alpha val="40000"/>
                      </a:schemeClr>
                    </a:glow>
                    <a:outerShdw blurRad="50800" dir="5400000" sx="11000" sy="11000" algn="ctr" rotWithShape="0">
                      <a:schemeClr val="bg1"/>
                    </a:outerShdw>
                  </a:effectLst>
                  <a:latin typeface="Arial" charset="0"/>
                  <a:ea typeface="Arial" charset="0"/>
                  <a:cs typeface="Arial" charset="0"/>
                </a:rPr>
                <a:t>Learning</a:t>
              </a:r>
            </a:p>
          </p:txBody>
        </p:sp>
        <p:sp>
          <p:nvSpPr>
            <p:cNvPr id="9" name="TextBox 8"/>
            <p:cNvSpPr txBox="1"/>
            <p:nvPr/>
          </p:nvSpPr>
          <p:spPr>
            <a:xfrm>
              <a:off x="8669502" y="5608535"/>
              <a:ext cx="1425265" cy="308351"/>
            </a:xfrm>
            <a:prstGeom prst="rect">
              <a:avLst/>
            </a:prstGeom>
            <a:noFill/>
            <a:ln w="53975">
              <a:noFill/>
            </a:ln>
          </p:spPr>
          <p:txBody>
            <a:bodyPr wrap="none">
              <a:spAutoFit/>
            </a:bodyPr>
            <a:lstStyle/>
            <a:p>
              <a:pPr algn="ctr">
                <a:defRPr/>
              </a:pPr>
              <a:r>
                <a:rPr lang="en-US" sz="1400" b="1" i="1">
                  <a:effectLst>
                    <a:glow rad="355600">
                      <a:schemeClr val="bg1">
                        <a:alpha val="40000"/>
                      </a:schemeClr>
                    </a:glow>
                    <a:outerShdw blurRad="50800" dir="5400000" sx="11000" sy="11000" algn="ctr" rotWithShape="0">
                      <a:schemeClr val="bg1"/>
                    </a:outerShdw>
                  </a:effectLst>
                  <a:latin typeface="Arial" charset="0"/>
                  <a:ea typeface="Arial" charset="0"/>
                  <a:cs typeface="Arial" charset="0"/>
                </a:rPr>
                <a:t>Individualizing</a:t>
              </a:r>
              <a:endParaRPr lang="en-US" sz="1400" b="1" i="1" dirty="0">
                <a:effectLst>
                  <a:glow rad="355600">
                    <a:schemeClr val="bg1">
                      <a:alpha val="40000"/>
                    </a:schemeClr>
                  </a:glow>
                  <a:outerShdw blurRad="50800" dir="5400000" sx="11000" sy="11000" algn="ctr" rotWithShape="0">
                    <a:schemeClr val="bg1"/>
                  </a:outerShdw>
                </a:effectLst>
                <a:latin typeface="Arial" charset="0"/>
                <a:ea typeface="Arial" charset="0"/>
                <a:cs typeface="Arial" charset="0"/>
              </a:endParaRPr>
            </a:p>
          </p:txBody>
        </p:sp>
        <p:sp>
          <p:nvSpPr>
            <p:cNvPr id="10" name="TextBox 9"/>
            <p:cNvSpPr txBox="1"/>
            <p:nvPr/>
          </p:nvSpPr>
          <p:spPr>
            <a:xfrm>
              <a:off x="10185672" y="3070443"/>
              <a:ext cx="1111967" cy="770877"/>
            </a:xfrm>
            <a:prstGeom prst="rect">
              <a:avLst/>
            </a:prstGeom>
            <a:noFill/>
            <a:ln w="53975">
              <a:noFill/>
            </a:ln>
          </p:spPr>
          <p:txBody>
            <a:bodyPr wrap="none">
              <a:spAutoFit/>
            </a:bodyPr>
            <a:lstStyle/>
            <a:p>
              <a:pPr algn="ctr">
                <a:defRPr/>
              </a:pPr>
              <a:r>
                <a:rPr lang="en-US" sz="1400" b="1" i="1" dirty="0">
                  <a:effectLst>
                    <a:glow rad="355600">
                      <a:schemeClr val="bg1">
                        <a:alpha val="40000"/>
                      </a:schemeClr>
                    </a:glow>
                    <a:outerShdw blurRad="50800" dir="5400000" sx="11000" sy="11000" algn="ctr" rotWithShape="0">
                      <a:schemeClr val="bg1"/>
                    </a:outerShdw>
                  </a:effectLst>
                  <a:latin typeface="Arial" charset="0"/>
                  <a:ea typeface="Arial" charset="0"/>
                  <a:cs typeface="Arial" charset="0"/>
                </a:rPr>
                <a:t>Referring</a:t>
              </a:r>
            </a:p>
            <a:p>
              <a:pPr algn="ctr">
                <a:defRPr/>
              </a:pPr>
              <a:r>
                <a:rPr lang="en-US" sz="1400" b="1" i="1" dirty="0">
                  <a:effectLst>
                    <a:glow rad="355600">
                      <a:schemeClr val="bg1">
                        <a:alpha val="40000"/>
                      </a:schemeClr>
                    </a:glow>
                    <a:outerShdw blurRad="50800" dir="5400000" sx="11000" sy="11000" algn="ctr" rotWithShape="0">
                      <a:schemeClr val="bg1"/>
                    </a:outerShdw>
                  </a:effectLst>
                  <a:latin typeface="Arial" charset="0"/>
                  <a:ea typeface="Arial" charset="0"/>
                  <a:cs typeface="Arial" charset="0"/>
                </a:rPr>
                <a:t>and</a:t>
              </a:r>
            </a:p>
            <a:p>
              <a:pPr algn="ctr">
                <a:defRPr/>
              </a:pPr>
              <a:r>
                <a:rPr lang="en-US" sz="1400" b="1" i="1" dirty="0">
                  <a:effectLst>
                    <a:glow rad="355600">
                      <a:schemeClr val="bg1">
                        <a:alpha val="40000"/>
                      </a:schemeClr>
                    </a:glow>
                    <a:outerShdw blurRad="50800" dir="5400000" sx="11000" sy="11000" algn="ctr" rotWithShape="0">
                      <a:schemeClr val="bg1"/>
                    </a:outerShdw>
                  </a:effectLst>
                  <a:latin typeface="Arial" charset="0"/>
                  <a:ea typeface="Arial" charset="0"/>
                  <a:cs typeface="Arial" charset="0"/>
                </a:rPr>
                <a:t>Evaluating</a:t>
              </a:r>
            </a:p>
          </p:txBody>
        </p:sp>
        <p:sp>
          <p:nvSpPr>
            <p:cNvPr id="11" name="TextBox 10"/>
            <p:cNvSpPr txBox="1"/>
            <p:nvPr/>
          </p:nvSpPr>
          <p:spPr>
            <a:xfrm>
              <a:off x="8288024" y="961721"/>
              <a:ext cx="1973944" cy="308351"/>
            </a:xfrm>
            <a:prstGeom prst="rect">
              <a:avLst/>
            </a:prstGeom>
            <a:noFill/>
            <a:ln w="53975">
              <a:noFill/>
            </a:ln>
          </p:spPr>
          <p:txBody>
            <a:bodyPr wrap="none">
              <a:spAutoFit/>
            </a:bodyPr>
            <a:lstStyle/>
            <a:p>
              <a:pPr algn="ctr">
                <a:defRPr/>
              </a:pPr>
              <a:r>
                <a:rPr lang="en-US" sz="1400" b="1" i="1">
                  <a:effectLst>
                    <a:glow rad="355600">
                      <a:schemeClr val="bg1">
                        <a:alpha val="40000"/>
                      </a:schemeClr>
                    </a:glow>
                    <a:outerShdw blurRad="50800" dir="5400000" sx="11000" sy="11000" algn="ctr" rotWithShape="0">
                      <a:schemeClr val="bg1"/>
                    </a:outerShdw>
                  </a:effectLst>
                  <a:latin typeface="Arial" charset="0"/>
                  <a:ea typeface="Arial" charset="0"/>
                  <a:cs typeface="Arial" charset="0"/>
                </a:rPr>
                <a:t>Meeting Basic Needs</a:t>
              </a:r>
              <a:endParaRPr lang="en-US" sz="1400" b="1" i="1" dirty="0">
                <a:effectLst>
                  <a:glow rad="355600">
                    <a:schemeClr val="bg1">
                      <a:alpha val="40000"/>
                    </a:schemeClr>
                  </a:glow>
                  <a:outerShdw blurRad="50800" dir="5400000" sx="11000" sy="11000" algn="ctr" rotWithShape="0">
                    <a:schemeClr val="bg1"/>
                  </a:outerShdw>
                </a:effectLst>
                <a:latin typeface="Arial" charset="0"/>
                <a:ea typeface="Arial" charset="0"/>
                <a:cs typeface="Arial" charset="0"/>
              </a:endParaRPr>
            </a:p>
          </p:txBody>
        </p:sp>
        <p:sp>
          <p:nvSpPr>
            <p:cNvPr id="12" name="TextBox 11"/>
            <p:cNvSpPr txBox="1"/>
            <p:nvPr/>
          </p:nvSpPr>
          <p:spPr>
            <a:xfrm>
              <a:off x="7034830" y="3042260"/>
              <a:ext cx="1910634" cy="769219"/>
            </a:xfrm>
            <a:prstGeom prst="rect">
              <a:avLst/>
            </a:prstGeom>
            <a:noFill/>
            <a:ln w="53975">
              <a:noFill/>
            </a:ln>
          </p:spPr>
          <p:txBody>
            <a:bodyPr wrap="none">
              <a:spAutoFit/>
            </a:bodyPr>
            <a:lstStyle/>
            <a:p>
              <a:pPr algn="ctr">
                <a:defRPr/>
              </a:pPr>
              <a:r>
                <a:rPr lang="en-US" sz="2200" b="1" i="1" dirty="0">
                  <a:effectLst>
                    <a:glow rad="355600">
                      <a:schemeClr val="bg1">
                        <a:alpha val="40000"/>
                      </a:schemeClr>
                    </a:glow>
                    <a:outerShdw blurRad="50800" dir="5400000" sx="11000" sy="11000" algn="ctr" rotWithShape="0">
                      <a:schemeClr val="bg1"/>
                    </a:outerShdw>
                  </a:effectLst>
                  <a:latin typeface="Arial" charset="0"/>
                  <a:ea typeface="Arial" charset="0"/>
                  <a:cs typeface="Arial" charset="0"/>
                </a:rPr>
                <a:t>Trusting</a:t>
              </a:r>
            </a:p>
            <a:p>
              <a:pPr algn="ctr">
                <a:defRPr/>
              </a:pPr>
              <a:r>
                <a:rPr lang="en-US" sz="2200" b="1" i="1" dirty="0">
                  <a:effectLst>
                    <a:glow rad="355600">
                      <a:schemeClr val="bg1">
                        <a:alpha val="40000"/>
                      </a:schemeClr>
                    </a:glow>
                    <a:outerShdw blurRad="50800" dir="5400000" sx="11000" sy="11000" algn="ctr" rotWithShape="0">
                      <a:schemeClr val="bg1"/>
                    </a:outerShdw>
                  </a:effectLst>
                  <a:latin typeface="Arial" charset="0"/>
                  <a:ea typeface="Arial" charset="0"/>
                  <a:cs typeface="Arial" charset="0"/>
                </a:rPr>
                <a:t>Partnerships</a:t>
              </a:r>
            </a:p>
          </p:txBody>
        </p:sp>
        <p:sp>
          <p:nvSpPr>
            <p:cNvPr id="13" name="TextBox 12"/>
            <p:cNvSpPr txBox="1"/>
            <p:nvPr/>
          </p:nvSpPr>
          <p:spPr>
            <a:xfrm rot="18034598">
              <a:off x="6189739" y="2558126"/>
              <a:ext cx="1029495" cy="306805"/>
            </a:xfrm>
            <a:prstGeom prst="rect">
              <a:avLst/>
            </a:prstGeom>
            <a:noFill/>
            <a:ln w="53975">
              <a:noFill/>
            </a:ln>
          </p:spPr>
          <p:txBody>
            <a:bodyPr wrap="none">
              <a:spAutoFit/>
            </a:bodyPr>
            <a:lstStyle/>
            <a:p>
              <a:pPr algn="ctr">
                <a:defRPr/>
              </a:pPr>
              <a:r>
                <a:rPr lang="en-US" sz="1400" b="1" i="1" dirty="0">
                  <a:effectLst>
                    <a:glow rad="355600">
                      <a:schemeClr val="bg1">
                        <a:alpha val="40000"/>
                      </a:schemeClr>
                    </a:glow>
                    <a:outerShdw blurRad="50800" dir="5400000" sx="11000" sy="11000" algn="ctr" rotWithShape="0">
                      <a:schemeClr val="bg1"/>
                    </a:outerShdw>
                  </a:effectLst>
                  <a:latin typeface="Arial" charset="0"/>
                  <a:ea typeface="Arial" charset="0"/>
                  <a:cs typeface="Arial" charset="0"/>
                </a:rPr>
                <a:t>Advocacy</a:t>
              </a:r>
            </a:p>
          </p:txBody>
        </p:sp>
        <p:sp>
          <p:nvSpPr>
            <p:cNvPr id="14" name="TextBox 13"/>
            <p:cNvSpPr txBox="1"/>
            <p:nvPr/>
          </p:nvSpPr>
          <p:spPr>
            <a:xfrm rot="3623194">
              <a:off x="6032921" y="3970589"/>
              <a:ext cx="1279822" cy="308429"/>
            </a:xfrm>
            <a:prstGeom prst="rect">
              <a:avLst/>
            </a:prstGeom>
            <a:noFill/>
            <a:ln w="53975">
              <a:noFill/>
            </a:ln>
          </p:spPr>
          <p:txBody>
            <a:bodyPr wrap="none">
              <a:spAutoFit/>
            </a:bodyPr>
            <a:lstStyle/>
            <a:p>
              <a:pPr algn="ctr">
                <a:defRPr/>
              </a:pPr>
              <a:r>
                <a:rPr lang="en-US" sz="1400" b="1" i="1">
                  <a:effectLst>
                    <a:glow rad="355600">
                      <a:schemeClr val="bg1">
                        <a:alpha val="40000"/>
                      </a:schemeClr>
                    </a:glow>
                    <a:outerShdw blurRad="50800" dir="5400000" sx="11000" sy="11000" algn="ctr" rotWithShape="0">
                      <a:schemeClr val="bg1"/>
                    </a:outerShdw>
                  </a:effectLst>
                  <a:latin typeface="Arial" charset="0"/>
                  <a:ea typeface="Arial" charset="0"/>
                  <a:cs typeface="Arial" charset="0"/>
                </a:rPr>
                <a:t>Commitment</a:t>
              </a:r>
              <a:endParaRPr lang="en-US" sz="1400" b="1" i="1" dirty="0">
                <a:effectLst>
                  <a:glow rad="355600">
                    <a:schemeClr val="bg1">
                      <a:alpha val="40000"/>
                    </a:schemeClr>
                  </a:glow>
                  <a:outerShdw blurRad="50800" dir="5400000" sx="11000" sy="11000" algn="ctr" rotWithShape="0">
                    <a:schemeClr val="bg1"/>
                  </a:outerShdw>
                </a:effectLst>
                <a:latin typeface="Arial" charset="0"/>
                <a:ea typeface="Arial" charset="0"/>
                <a:cs typeface="Arial" charset="0"/>
              </a:endParaRPr>
            </a:p>
          </p:txBody>
        </p:sp>
        <p:sp>
          <p:nvSpPr>
            <p:cNvPr id="15" name="TextBox 14"/>
            <p:cNvSpPr txBox="1"/>
            <p:nvPr/>
          </p:nvSpPr>
          <p:spPr>
            <a:xfrm>
              <a:off x="7520199" y="4741506"/>
              <a:ext cx="899313" cy="321613"/>
            </a:xfrm>
            <a:prstGeom prst="rect">
              <a:avLst/>
            </a:prstGeom>
            <a:noFill/>
            <a:ln w="53975">
              <a:noFill/>
            </a:ln>
          </p:spPr>
          <p:txBody>
            <a:bodyPr wrap="none">
              <a:spAutoFit/>
            </a:bodyPr>
            <a:lstStyle/>
            <a:p>
              <a:pPr algn="ctr">
                <a:defRPr/>
              </a:pPr>
              <a:r>
                <a:rPr lang="en-US" sz="1400" b="1" i="1" dirty="0">
                  <a:effectLst>
                    <a:glow rad="355600">
                      <a:schemeClr val="bg1">
                        <a:alpha val="40000"/>
                      </a:schemeClr>
                    </a:glow>
                    <a:outerShdw blurRad="50800" dir="5400000" sx="11000" sy="11000" algn="ctr" rotWithShape="0">
                      <a:schemeClr val="bg1"/>
                    </a:outerShdw>
                  </a:effectLst>
                  <a:latin typeface="Arial" charset="0"/>
                  <a:ea typeface="Arial" charset="0"/>
                  <a:cs typeface="Arial" charset="0"/>
                </a:rPr>
                <a:t>Equality</a:t>
              </a:r>
            </a:p>
          </p:txBody>
        </p:sp>
        <p:sp>
          <p:nvSpPr>
            <p:cNvPr id="16" name="TextBox 15"/>
            <p:cNvSpPr txBox="1"/>
            <p:nvPr/>
          </p:nvSpPr>
          <p:spPr>
            <a:xfrm rot="18042381">
              <a:off x="8793457" y="3970572"/>
              <a:ext cx="880291" cy="306805"/>
            </a:xfrm>
            <a:prstGeom prst="rect">
              <a:avLst/>
            </a:prstGeom>
            <a:noFill/>
            <a:ln w="53975">
              <a:noFill/>
            </a:ln>
          </p:spPr>
          <p:txBody>
            <a:bodyPr wrap="none">
              <a:spAutoFit/>
            </a:bodyPr>
            <a:lstStyle/>
            <a:p>
              <a:pPr algn="ctr">
                <a:defRPr/>
              </a:pPr>
              <a:r>
                <a:rPr lang="en-US" sz="1400" b="1" i="1" dirty="0">
                  <a:effectLst>
                    <a:glow rad="355600">
                      <a:schemeClr val="bg1">
                        <a:alpha val="40000"/>
                      </a:schemeClr>
                    </a:glow>
                    <a:outerShdw blurRad="50800" dir="5400000" sx="11000" sy="11000" algn="ctr" rotWithShape="0">
                      <a:schemeClr val="bg1"/>
                    </a:outerShdw>
                  </a:effectLst>
                  <a:latin typeface="Arial" charset="0"/>
                  <a:ea typeface="Arial" charset="0"/>
                  <a:cs typeface="Arial" charset="0"/>
                </a:rPr>
                <a:t>Respect</a:t>
              </a:r>
            </a:p>
          </p:txBody>
        </p:sp>
        <p:sp>
          <p:nvSpPr>
            <p:cNvPr id="17" name="TextBox 16"/>
            <p:cNvSpPr txBox="1"/>
            <p:nvPr/>
          </p:nvSpPr>
          <p:spPr>
            <a:xfrm rot="3613274">
              <a:off x="8574436" y="2537421"/>
              <a:ext cx="1258270" cy="308429"/>
            </a:xfrm>
            <a:prstGeom prst="rect">
              <a:avLst/>
            </a:prstGeom>
            <a:noFill/>
            <a:ln w="53975">
              <a:noFill/>
            </a:ln>
          </p:spPr>
          <p:txBody>
            <a:bodyPr wrap="none">
              <a:spAutoFit/>
            </a:bodyPr>
            <a:lstStyle/>
            <a:p>
              <a:pPr algn="ctr">
                <a:defRPr/>
              </a:pPr>
              <a:r>
                <a:rPr lang="en-US" sz="1400" b="1" i="1" dirty="0">
                  <a:effectLst>
                    <a:glow rad="355600">
                      <a:schemeClr val="bg1">
                        <a:alpha val="40000"/>
                      </a:schemeClr>
                    </a:glow>
                    <a:outerShdw blurRad="50800" dir="5400000" sx="11000" sy="11000" algn="ctr" rotWithShape="0">
                      <a:schemeClr val="bg1"/>
                    </a:outerShdw>
                  </a:effectLst>
                  <a:latin typeface="Arial" charset="0"/>
                  <a:ea typeface="Arial" charset="0"/>
                  <a:cs typeface="Arial" charset="0"/>
                </a:rPr>
                <a:t>Competence</a:t>
              </a:r>
            </a:p>
          </p:txBody>
        </p:sp>
        <p:sp>
          <p:nvSpPr>
            <p:cNvPr id="18" name="TextBox 17"/>
            <p:cNvSpPr txBox="1"/>
            <p:nvPr/>
          </p:nvSpPr>
          <p:spPr>
            <a:xfrm>
              <a:off x="7176057" y="1805541"/>
              <a:ext cx="1538897" cy="306694"/>
            </a:xfrm>
            <a:prstGeom prst="rect">
              <a:avLst/>
            </a:prstGeom>
            <a:noFill/>
            <a:ln w="53975">
              <a:noFill/>
            </a:ln>
          </p:spPr>
          <p:txBody>
            <a:bodyPr wrap="none">
              <a:spAutoFit/>
            </a:bodyPr>
            <a:lstStyle/>
            <a:p>
              <a:pPr algn="ctr">
                <a:defRPr/>
              </a:pPr>
              <a:r>
                <a:rPr lang="en-US" sz="1400" b="1" i="1">
                  <a:effectLst>
                    <a:glow rad="355600">
                      <a:schemeClr val="bg1">
                        <a:alpha val="40000"/>
                      </a:schemeClr>
                    </a:glow>
                    <a:outerShdw blurRad="50800" dir="5400000" sx="11000" sy="11000" algn="ctr" rotWithShape="0">
                      <a:schemeClr val="bg1"/>
                    </a:outerShdw>
                  </a:effectLst>
                  <a:latin typeface="Arial" charset="0"/>
                  <a:ea typeface="Arial" charset="0"/>
                  <a:cs typeface="Arial" charset="0"/>
                </a:rPr>
                <a:t>Communication</a:t>
              </a:r>
              <a:endParaRPr lang="en-US" sz="1400" b="1" i="1" dirty="0">
                <a:effectLst>
                  <a:glow rad="355600">
                    <a:schemeClr val="bg1">
                      <a:alpha val="40000"/>
                    </a:schemeClr>
                  </a:glow>
                  <a:outerShdw blurRad="50800" dir="5400000" sx="11000" sy="11000" algn="ctr" rotWithShape="0">
                    <a:schemeClr val="bg1"/>
                  </a:outerShdw>
                </a:effectLst>
                <a:latin typeface="Arial" charset="0"/>
                <a:ea typeface="Arial" charset="0"/>
                <a:cs typeface="Arial" charset="0"/>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B702745E-3C93-4D8E-B50A-63B798E4AC9C}" type="slidenum">
              <a:rPr lang="en-US" altLang="en-US" smtClean="0">
                <a:latin typeface="Century Gothic" panose="020B0502020202020204" pitchFamily="34" charset="0"/>
              </a:rPr>
              <a:pPr fontAlgn="base">
                <a:spcBef>
                  <a:spcPct val="0"/>
                </a:spcBef>
                <a:spcAft>
                  <a:spcPct val="0"/>
                </a:spcAft>
              </a:pPr>
              <a:t>17</a:t>
            </a:fld>
            <a:endParaRPr lang="en-US" altLang="en-US">
              <a:latin typeface="Century Gothic" panose="020B0502020202020204" pitchFamily="34" charset="0"/>
            </a:endParaRPr>
          </a:p>
        </p:txBody>
      </p:sp>
      <p:sp>
        <p:nvSpPr>
          <p:cNvPr id="2" name="Title 1" hidden="1"/>
          <p:cNvSpPr>
            <a:spLocks noGrp="1"/>
          </p:cNvSpPr>
          <p:nvPr>
            <p:ph type="title"/>
          </p:nvPr>
        </p:nvSpPr>
        <p:spPr/>
        <p:txBody>
          <a:bodyPr/>
          <a:lstStyle/>
          <a:p>
            <a:r>
              <a:rPr lang="en-US" dirty="0"/>
              <a:t>Key Ethical Principles</a:t>
            </a:r>
          </a:p>
        </p:txBody>
      </p:sp>
      <p:sp>
        <p:nvSpPr>
          <p:cNvPr id="47108" name="TextBox 1"/>
          <p:cNvSpPr>
            <a:spLocks noChangeArrowheads="1"/>
          </p:cNvSpPr>
          <p:nvPr/>
        </p:nvSpPr>
        <p:spPr bwMode="auto">
          <a:xfrm>
            <a:off x="1371600" y="-65088"/>
            <a:ext cx="6400800" cy="715963"/>
          </a:xfrm>
          <a:prstGeom prst="roundRect">
            <a:avLst>
              <a:gd name="adj" fmla="val 16667"/>
            </a:avLst>
          </a:prstGeom>
          <a:solidFill>
            <a:schemeClr val="bg1"/>
          </a:solidFill>
          <a:ln w="9525">
            <a:solidFill>
              <a:srgbClr val="154578"/>
            </a:solidFill>
            <a:round/>
            <a:headEnd/>
            <a:tailEnd/>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a:r>
              <a:rPr lang="en-US" altLang="en-US" sz="3600" b="1">
                <a:solidFill>
                  <a:srgbClr val="154578"/>
                </a:solidFill>
              </a:rPr>
              <a:t>Key Ethical Principles</a:t>
            </a:r>
          </a:p>
        </p:txBody>
      </p:sp>
      <p:graphicFrame>
        <p:nvGraphicFramePr>
          <p:cNvPr id="7" name="Content Placeholder 6" descr="Key ethical principles"/>
          <p:cNvGraphicFramePr>
            <a:graphicFrameLocks noGrp="1"/>
          </p:cNvGraphicFramePr>
          <p:nvPr>
            <p:ph idx="1"/>
            <p:extLst>
              <p:ext uri="{D42A27DB-BD31-4B8C-83A1-F6EECF244321}">
                <p14:modId xmlns:p14="http://schemas.microsoft.com/office/powerpoint/2010/main" val="3301349399"/>
              </p:ext>
            </p:extLst>
          </p:nvPr>
        </p:nvGraphicFramePr>
        <p:xfrm>
          <a:off x="152400" y="692150"/>
          <a:ext cx="8839200" cy="55275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Number Placeholder 4"/>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130BD2F0-645A-4C35-8BD1-DD96E30576B9}" type="slidenum">
              <a:rPr lang="en-US" altLang="en-US" smtClean="0">
                <a:latin typeface="Century Gothic" panose="020B0502020202020204" pitchFamily="34" charset="0"/>
              </a:rPr>
              <a:pPr fontAlgn="base">
                <a:spcBef>
                  <a:spcPct val="0"/>
                </a:spcBef>
                <a:spcAft>
                  <a:spcPct val="0"/>
                </a:spcAft>
              </a:pPr>
              <a:t>18</a:t>
            </a:fld>
            <a:endParaRPr lang="en-US" altLang="en-US">
              <a:latin typeface="Century Gothic" panose="020B0502020202020204" pitchFamily="34" charset="0"/>
            </a:endParaRPr>
          </a:p>
        </p:txBody>
      </p:sp>
      <p:sp>
        <p:nvSpPr>
          <p:cNvPr id="49155" name="Title 2" descr="&quot; &quot;"/>
          <p:cNvSpPr>
            <a:spLocks noGrp="1"/>
          </p:cNvSpPr>
          <p:nvPr>
            <p:ph type="title"/>
          </p:nvPr>
        </p:nvSpPr>
        <p:spPr>
          <a:ln w="9525"/>
          <a:extLst>
            <a:ext uri="{91240B29-F687-4F45-9708-019B960494DF}">
              <a14:hiddenLine xmlns:a14="http://schemas.microsoft.com/office/drawing/2010/main" w="12700">
                <a:solidFill>
                  <a:srgbClr val="000000"/>
                </a:solidFill>
                <a:miter lim="800000"/>
                <a:headEnd/>
                <a:tailEnd/>
              </a14:hiddenLine>
            </a:ext>
          </a:extLst>
        </p:spPr>
        <p:txBody>
          <a:bodyPr/>
          <a:lstStyle/>
          <a:p>
            <a:r>
              <a:rPr lang="en-US" altLang="en-US" dirty="0"/>
              <a:t>IDEA’s Long-Term Goals</a:t>
            </a:r>
          </a:p>
        </p:txBody>
      </p:sp>
      <p:sp>
        <p:nvSpPr>
          <p:cNvPr id="49156" name="Content Placeholder 1"/>
          <p:cNvSpPr>
            <a:spLocks noGrp="1"/>
          </p:cNvSpPr>
          <p:nvPr>
            <p:ph idx="1"/>
          </p:nvPr>
        </p:nvSpPr>
        <p:spPr bwMode="auto">
          <a:xfrm>
            <a:off x="434975" y="1676400"/>
            <a:ext cx="8229600" cy="3679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“Improving educational results for children with disabilities is an essential element of our national policy of ensuring:</a:t>
            </a:r>
          </a:p>
          <a:p>
            <a:pPr lvl="1">
              <a:buFont typeface="Arial" panose="020B0604020202020204" pitchFamily="34" charset="0"/>
              <a:buChar char="•"/>
            </a:pPr>
            <a:r>
              <a:rPr lang="en-US" altLang="en-US" sz="2800" dirty="0"/>
              <a:t>Equality of opportunity </a:t>
            </a:r>
          </a:p>
          <a:p>
            <a:pPr lvl="1">
              <a:buFont typeface="Arial" panose="020B0604020202020204" pitchFamily="34" charset="0"/>
              <a:buChar char="•"/>
            </a:pPr>
            <a:r>
              <a:rPr lang="en-US" altLang="en-US" sz="2800" dirty="0"/>
              <a:t>Full participation</a:t>
            </a:r>
          </a:p>
          <a:p>
            <a:pPr lvl="1">
              <a:buFont typeface="Arial" panose="020B0604020202020204" pitchFamily="34" charset="0"/>
              <a:buChar char="•"/>
            </a:pPr>
            <a:r>
              <a:rPr lang="en-US" altLang="en-US" sz="2800" dirty="0"/>
              <a:t>Independent living</a:t>
            </a:r>
          </a:p>
          <a:p>
            <a:pPr lvl="1">
              <a:buFont typeface="Arial" panose="020B0604020202020204" pitchFamily="34" charset="0"/>
              <a:buChar char="•"/>
            </a:pPr>
            <a:r>
              <a:rPr lang="en-US" altLang="en-US" sz="2800" dirty="0"/>
              <a:t>Economic self-sufficiency.”</a:t>
            </a:r>
          </a:p>
        </p:txBody>
      </p:sp>
      <p:pic>
        <p:nvPicPr>
          <p:cNvPr id="49157" name="Picture 3" descr="This graphic represents trusting partnerships and lists components of trusting partnerships such as communication, competence, respect, equality, commitment and advocacy. "/>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2860675"/>
            <a:ext cx="3300413" cy="298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20466CC7-790B-4F74-A913-71A41E82C53F}" type="slidenum">
              <a:rPr lang="en-US" smtClean="0"/>
              <a:pPr>
                <a:defRPr/>
              </a:pPr>
              <a:t>19</a:t>
            </a:fld>
            <a:endParaRPr lang="en-US" dirty="0"/>
          </a:p>
        </p:txBody>
      </p:sp>
      <p:sp>
        <p:nvSpPr>
          <p:cNvPr id="43010" name="Title 1"/>
          <p:cNvSpPr>
            <a:spLocks noGrp="1"/>
          </p:cNvSpPr>
          <p:nvPr>
            <p:ph type="title"/>
          </p:nvPr>
        </p:nvSpPr>
        <p:spPr>
          <a:ln w="9525"/>
          <a:extLst>
            <a:ext uri="{91240B29-F687-4F45-9708-019B960494DF}">
              <a14:hiddenLine xmlns:a14="http://schemas.microsoft.com/office/drawing/2010/main" w="12700">
                <a:solidFill>
                  <a:srgbClr val="000000"/>
                </a:solidFill>
                <a:miter lim="800000"/>
                <a:headEnd/>
                <a:tailEnd/>
              </a14:hiddenLine>
            </a:ext>
          </a:extLst>
        </p:spPr>
        <p:txBody>
          <a:bodyPr/>
          <a:lstStyle/>
          <a:p>
            <a:r>
              <a:rPr lang="en-US" altLang="en-US" dirty="0"/>
              <a:t>New York Presentation Resources and Presenter Contact Information</a:t>
            </a:r>
          </a:p>
        </p:txBody>
      </p:sp>
      <p:sp>
        <p:nvSpPr>
          <p:cNvPr id="3" name="Content Placeholder 2"/>
          <p:cNvSpPr>
            <a:spLocks noGrp="1"/>
          </p:cNvSpPr>
          <p:nvPr>
            <p:ph idx="1"/>
          </p:nvPr>
        </p:nvSpPr>
        <p:spPr>
          <a:xfrm>
            <a:off x="438150" y="1676400"/>
            <a:ext cx="8229600" cy="3657600"/>
          </a:xfrm>
        </p:spPr>
        <p:txBody>
          <a:bodyPr/>
          <a:lstStyle/>
          <a:p>
            <a:pPr marL="0" indent="0">
              <a:buFont typeface="Arial" panose="020B0604020202020204" pitchFamily="34" charset="0"/>
              <a:buNone/>
              <a:defRPr/>
            </a:pPr>
            <a:r>
              <a:rPr lang="en-US" i="1" dirty="0"/>
              <a:t>Resources:</a:t>
            </a:r>
          </a:p>
          <a:p>
            <a:pPr>
              <a:defRPr/>
            </a:pPr>
            <a:r>
              <a:rPr lang="en-US" sz="2400" dirty="0"/>
              <a:t>NYS Early Intervention Program: </a:t>
            </a:r>
            <a:r>
              <a:rPr lang="en-US" sz="2400" dirty="0">
                <a:hlinkClick r:id="rId3" tooltip="New York State Department of Health"/>
              </a:rPr>
              <a:t>http://www.health.ny.gov</a:t>
            </a:r>
            <a:endParaRPr lang="en-US" sz="2400" dirty="0"/>
          </a:p>
          <a:p>
            <a:pPr>
              <a:defRPr/>
            </a:pPr>
            <a:r>
              <a:rPr lang="en-US" sz="2400" dirty="0"/>
              <a:t>Quality Improvement Breakthrough Series: </a:t>
            </a:r>
            <a:r>
              <a:rPr lang="en-US" sz="2400" dirty="0">
                <a:hlinkClick r:id="rId4" tooltip="Institute of Healthcare Improvement"/>
              </a:rPr>
              <a:t>http://www.ihi.org</a:t>
            </a:r>
            <a:endParaRPr lang="en-US" sz="2400" dirty="0"/>
          </a:p>
          <a:p>
            <a:pPr>
              <a:defRPr/>
            </a:pPr>
            <a:endParaRPr lang="en-US" sz="2400" dirty="0"/>
          </a:p>
          <a:p>
            <a:pPr marL="0" indent="0">
              <a:buFont typeface="Arial" panose="020B0604020202020204" pitchFamily="34" charset="0"/>
              <a:buNone/>
              <a:defRPr/>
            </a:pPr>
            <a:r>
              <a:rPr lang="en-US" i="1" dirty="0"/>
              <a:t>Presenters:</a:t>
            </a:r>
          </a:p>
          <a:p>
            <a:pPr>
              <a:defRPr/>
            </a:pPr>
            <a:r>
              <a:rPr lang="en-US" sz="2400" dirty="0"/>
              <a:t>Kirsten Siegenthaler: </a:t>
            </a:r>
            <a:r>
              <a:rPr lang="en-US" sz="2400" dirty="0">
                <a:hlinkClick r:id="rId5"/>
              </a:rPr>
              <a:t>Kirsten.Siegenthaler@health.ny.gov</a:t>
            </a:r>
            <a:endParaRPr lang="en-US" sz="2400" dirty="0"/>
          </a:p>
          <a:p>
            <a:pPr>
              <a:defRPr/>
            </a:pPr>
            <a:r>
              <a:rPr lang="en-US" sz="2400" dirty="0"/>
              <a:t>Marie Ostoyich: </a:t>
            </a:r>
            <a:r>
              <a:rPr lang="en-US" sz="2400" dirty="0">
                <a:hlinkClick r:id="rId6"/>
              </a:rPr>
              <a:t>Marie.Ostoyich@health.ny.gov</a:t>
            </a:r>
            <a:r>
              <a:rPr lang="en-US" sz="2400" dirty="0"/>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a:defRPr/>
            </a:pPr>
            <a:fld id="{0F285B92-BA38-4AE2-894F-0EF011F54937}" type="slidenum">
              <a:rPr lang="en-US" smtClean="0"/>
              <a:pPr>
                <a:defRPr/>
              </a:pPr>
              <a:t>2</a:t>
            </a:fld>
            <a:endParaRPr lang="en-US" dirty="0"/>
          </a:p>
        </p:txBody>
      </p:sp>
      <p:sp>
        <p:nvSpPr>
          <p:cNvPr id="2" name="Title 1" hidden="1"/>
          <p:cNvSpPr>
            <a:spLocks noGrp="1"/>
          </p:cNvSpPr>
          <p:nvPr>
            <p:ph type="title" idx="4294967295"/>
          </p:nvPr>
        </p:nvSpPr>
        <p:spPr/>
        <p:txBody>
          <a:bodyPr/>
          <a:lstStyle/>
          <a:p>
            <a:r>
              <a:rPr lang="en-US" dirty="0"/>
              <a:t>Trusting Partnerships</a:t>
            </a:r>
          </a:p>
        </p:txBody>
      </p:sp>
      <p:grpSp>
        <p:nvGrpSpPr>
          <p:cNvPr id="21508" name="Group 3" descr="This graphic represents trusting partnerships and lists components of trusting partnerships such as communication, competence, respect, equality, commitment and advocacy. "/>
          <p:cNvGrpSpPr>
            <a:grpSpLocks/>
          </p:cNvGrpSpPr>
          <p:nvPr/>
        </p:nvGrpSpPr>
        <p:grpSpPr bwMode="auto">
          <a:xfrm>
            <a:off x="838200" y="9985"/>
            <a:ext cx="7391400" cy="7010400"/>
            <a:chOff x="4505714" y="-11408"/>
            <a:chExt cx="6900687" cy="6873240"/>
          </a:xfrm>
        </p:grpSpPr>
        <p:pic>
          <p:nvPicPr>
            <p:cNvPr id="21509" name="Picture 4" descr="This graphic represents trusting partnerships and lists components of trusting partnerships such as communication, competence, respect, equality, committment and advocacy. "/>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33161" y="-11408"/>
              <a:ext cx="6873240" cy="6873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5829235" y="998722"/>
              <a:ext cx="1157525" cy="308175"/>
            </a:xfrm>
            <a:prstGeom prst="rect">
              <a:avLst/>
            </a:prstGeom>
            <a:noFill/>
            <a:ln w="53975">
              <a:noFill/>
            </a:ln>
          </p:spPr>
          <p:txBody>
            <a:bodyPr wrap="none">
              <a:spAutoFit/>
            </a:bodyPr>
            <a:lstStyle/>
            <a:p>
              <a:pPr algn="ctr">
                <a:defRPr/>
              </a:pPr>
              <a:r>
                <a:rPr lang="en-US" sz="1400" b="1" i="1">
                  <a:effectLst>
                    <a:glow rad="355600">
                      <a:schemeClr val="bg1">
                        <a:alpha val="40000"/>
                      </a:schemeClr>
                    </a:glow>
                    <a:outerShdw blurRad="50800" dir="5400000" sx="11000" sy="11000" algn="ctr" rotWithShape="0">
                      <a:schemeClr val="bg1"/>
                    </a:outerShdw>
                  </a:effectLst>
                  <a:latin typeface="Arial" charset="0"/>
                  <a:ea typeface="Arial" charset="0"/>
                  <a:cs typeface="Arial" charset="0"/>
                </a:rPr>
                <a:t>Advocating</a:t>
              </a:r>
              <a:endParaRPr lang="en-US" sz="1400" b="1" i="1" dirty="0">
                <a:effectLst>
                  <a:glow rad="355600">
                    <a:schemeClr val="bg1">
                      <a:alpha val="40000"/>
                    </a:schemeClr>
                  </a:glow>
                  <a:outerShdw blurRad="50800" dir="5400000" sx="11000" sy="11000" algn="ctr" rotWithShape="0">
                    <a:schemeClr val="bg1"/>
                  </a:outerShdw>
                </a:effectLst>
                <a:latin typeface="Arial" charset="0"/>
                <a:ea typeface="Arial" charset="0"/>
                <a:cs typeface="Arial" charset="0"/>
              </a:endParaRPr>
            </a:p>
          </p:txBody>
        </p:sp>
        <p:sp>
          <p:nvSpPr>
            <p:cNvPr id="7" name="TextBox 6"/>
            <p:cNvSpPr txBox="1"/>
            <p:nvPr/>
          </p:nvSpPr>
          <p:spPr>
            <a:xfrm>
              <a:off x="4505714" y="3104585"/>
              <a:ext cx="1347235" cy="771994"/>
            </a:xfrm>
            <a:prstGeom prst="rect">
              <a:avLst/>
            </a:prstGeom>
            <a:noFill/>
            <a:ln w="53975">
              <a:noFill/>
            </a:ln>
          </p:spPr>
          <p:txBody>
            <a:bodyPr wrap="none">
              <a:spAutoFit/>
            </a:bodyPr>
            <a:lstStyle/>
            <a:p>
              <a:pPr algn="ctr">
                <a:defRPr/>
              </a:pPr>
              <a:r>
                <a:rPr lang="en-US" sz="1400" b="1" i="1" dirty="0">
                  <a:effectLst>
                    <a:glow rad="355600">
                      <a:schemeClr val="bg1">
                        <a:alpha val="40000"/>
                      </a:schemeClr>
                    </a:glow>
                    <a:outerShdw blurRad="50800" dir="5400000" sx="11000" sy="11000" algn="ctr" rotWithShape="0">
                      <a:schemeClr val="bg1"/>
                    </a:outerShdw>
                  </a:effectLst>
                  <a:latin typeface="Arial" charset="0"/>
                  <a:ea typeface="Arial" charset="0"/>
                  <a:cs typeface="Arial" charset="0"/>
                </a:rPr>
                <a:t>Participating </a:t>
              </a:r>
            </a:p>
            <a:p>
              <a:pPr algn="ctr">
                <a:defRPr/>
              </a:pPr>
              <a:r>
                <a:rPr lang="en-US" sz="1400" b="1" i="1" dirty="0">
                  <a:effectLst>
                    <a:glow rad="355600">
                      <a:schemeClr val="bg1">
                        <a:alpha val="40000"/>
                      </a:schemeClr>
                    </a:glow>
                    <a:outerShdw blurRad="50800" dir="5400000" sx="11000" sy="11000" algn="ctr" rotWithShape="0">
                      <a:schemeClr val="bg1"/>
                    </a:outerShdw>
                  </a:effectLst>
                  <a:latin typeface="Arial" charset="0"/>
                  <a:ea typeface="Arial" charset="0"/>
                  <a:cs typeface="Arial" charset="0"/>
                </a:rPr>
                <a:t>and </a:t>
              </a:r>
            </a:p>
            <a:p>
              <a:pPr algn="ctr">
                <a:defRPr/>
              </a:pPr>
              <a:r>
                <a:rPr lang="en-US" sz="1400" b="1" i="1" dirty="0">
                  <a:effectLst>
                    <a:glow rad="355600">
                      <a:schemeClr val="bg1">
                        <a:alpha val="40000"/>
                      </a:schemeClr>
                    </a:glow>
                    <a:outerShdw blurRad="50800" dir="5400000" sx="11000" sy="11000" algn="ctr" rotWithShape="0">
                      <a:schemeClr val="bg1"/>
                    </a:outerShdw>
                  </a:effectLst>
                  <a:latin typeface="Arial" charset="0"/>
                  <a:ea typeface="Arial" charset="0"/>
                  <a:cs typeface="Arial" charset="0"/>
                </a:rPr>
                <a:t>Volunteering</a:t>
              </a:r>
            </a:p>
          </p:txBody>
        </p:sp>
        <p:sp>
          <p:nvSpPr>
            <p:cNvPr id="8" name="TextBox 7"/>
            <p:cNvSpPr txBox="1"/>
            <p:nvPr/>
          </p:nvSpPr>
          <p:spPr>
            <a:xfrm>
              <a:off x="5975963" y="5501503"/>
              <a:ext cx="978190" cy="512069"/>
            </a:xfrm>
            <a:prstGeom prst="rect">
              <a:avLst/>
            </a:prstGeom>
            <a:noFill/>
            <a:ln w="53975">
              <a:noFill/>
            </a:ln>
          </p:spPr>
          <p:txBody>
            <a:bodyPr wrap="none">
              <a:spAutoFit/>
            </a:bodyPr>
            <a:lstStyle/>
            <a:p>
              <a:pPr algn="ctr">
                <a:defRPr/>
              </a:pPr>
              <a:r>
                <a:rPr lang="en-US" sz="1400" b="1" i="1" dirty="0">
                  <a:effectLst>
                    <a:glow rad="355600">
                      <a:schemeClr val="bg1">
                        <a:alpha val="40000"/>
                      </a:schemeClr>
                    </a:glow>
                    <a:outerShdw blurRad="50800" dir="5400000" sx="11000" sy="11000" algn="ctr" rotWithShape="0">
                      <a:schemeClr val="bg1"/>
                    </a:outerShdw>
                  </a:effectLst>
                  <a:latin typeface="Arial" charset="0"/>
                  <a:ea typeface="Arial" charset="0"/>
                  <a:cs typeface="Arial" charset="0"/>
                </a:rPr>
                <a:t>Extending</a:t>
              </a:r>
            </a:p>
            <a:p>
              <a:pPr algn="ctr">
                <a:defRPr/>
              </a:pPr>
              <a:r>
                <a:rPr lang="en-US" sz="1400" b="1" i="1" dirty="0">
                  <a:effectLst>
                    <a:glow rad="355600">
                      <a:schemeClr val="bg1">
                        <a:alpha val="40000"/>
                      </a:schemeClr>
                    </a:glow>
                    <a:outerShdw blurRad="50800" dir="5400000" sx="11000" sy="11000" algn="ctr" rotWithShape="0">
                      <a:schemeClr val="bg1"/>
                    </a:outerShdw>
                  </a:effectLst>
                  <a:latin typeface="Arial" charset="0"/>
                  <a:ea typeface="Arial" charset="0"/>
                  <a:cs typeface="Arial" charset="0"/>
                </a:rPr>
                <a:t>Learning</a:t>
              </a:r>
            </a:p>
          </p:txBody>
        </p:sp>
        <p:sp>
          <p:nvSpPr>
            <p:cNvPr id="9" name="TextBox 8"/>
            <p:cNvSpPr txBox="1"/>
            <p:nvPr/>
          </p:nvSpPr>
          <p:spPr>
            <a:xfrm>
              <a:off x="8668951" y="5608898"/>
              <a:ext cx="1425786" cy="308175"/>
            </a:xfrm>
            <a:prstGeom prst="rect">
              <a:avLst/>
            </a:prstGeom>
            <a:noFill/>
            <a:ln w="53975">
              <a:noFill/>
            </a:ln>
          </p:spPr>
          <p:txBody>
            <a:bodyPr wrap="none">
              <a:spAutoFit/>
            </a:bodyPr>
            <a:lstStyle/>
            <a:p>
              <a:pPr algn="ctr">
                <a:defRPr/>
              </a:pPr>
              <a:r>
                <a:rPr lang="en-US" sz="1400" b="1" i="1">
                  <a:effectLst>
                    <a:glow rad="355600">
                      <a:schemeClr val="bg1">
                        <a:alpha val="40000"/>
                      </a:schemeClr>
                    </a:glow>
                    <a:outerShdw blurRad="50800" dir="5400000" sx="11000" sy="11000" algn="ctr" rotWithShape="0">
                      <a:schemeClr val="bg1"/>
                    </a:outerShdw>
                  </a:effectLst>
                  <a:latin typeface="Arial" charset="0"/>
                  <a:ea typeface="Arial" charset="0"/>
                  <a:cs typeface="Arial" charset="0"/>
                </a:rPr>
                <a:t>Individualizing</a:t>
              </a:r>
              <a:endParaRPr lang="en-US" sz="1400" b="1" i="1" dirty="0">
                <a:effectLst>
                  <a:glow rad="355600">
                    <a:schemeClr val="bg1">
                      <a:alpha val="40000"/>
                    </a:schemeClr>
                  </a:glow>
                  <a:outerShdw blurRad="50800" dir="5400000" sx="11000" sy="11000" algn="ctr" rotWithShape="0">
                    <a:schemeClr val="bg1"/>
                  </a:outerShdw>
                </a:effectLst>
                <a:latin typeface="Arial" charset="0"/>
                <a:ea typeface="Arial" charset="0"/>
                <a:cs typeface="Arial" charset="0"/>
              </a:endParaRPr>
            </a:p>
          </p:txBody>
        </p:sp>
        <p:sp>
          <p:nvSpPr>
            <p:cNvPr id="10" name="TextBox 9"/>
            <p:cNvSpPr txBox="1"/>
            <p:nvPr/>
          </p:nvSpPr>
          <p:spPr>
            <a:xfrm>
              <a:off x="10234055" y="3070344"/>
              <a:ext cx="1015242" cy="723745"/>
            </a:xfrm>
            <a:prstGeom prst="rect">
              <a:avLst/>
            </a:prstGeom>
            <a:noFill/>
            <a:ln w="53975">
              <a:noFill/>
            </a:ln>
          </p:spPr>
          <p:txBody>
            <a:bodyPr wrap="none">
              <a:spAutoFit/>
            </a:bodyPr>
            <a:lstStyle/>
            <a:p>
              <a:pPr algn="ctr">
                <a:defRPr/>
              </a:pPr>
              <a:r>
                <a:rPr lang="en-US" sz="1400" b="1" i="1" dirty="0">
                  <a:effectLst>
                    <a:glow rad="355600">
                      <a:schemeClr val="bg1">
                        <a:alpha val="40000"/>
                      </a:schemeClr>
                    </a:glow>
                    <a:outerShdw blurRad="50800" dir="5400000" sx="11000" sy="11000" algn="ctr" rotWithShape="0">
                      <a:schemeClr val="bg1"/>
                    </a:outerShdw>
                  </a:effectLst>
                  <a:latin typeface="Arial" charset="0"/>
                  <a:ea typeface="Arial" charset="0"/>
                  <a:cs typeface="Arial" charset="0"/>
                </a:rPr>
                <a:t>Referring</a:t>
              </a:r>
            </a:p>
            <a:p>
              <a:pPr algn="ctr">
                <a:defRPr/>
              </a:pPr>
              <a:r>
                <a:rPr lang="en-US" sz="1400" b="1" i="1" dirty="0">
                  <a:effectLst>
                    <a:glow rad="355600">
                      <a:schemeClr val="bg1">
                        <a:alpha val="40000"/>
                      </a:schemeClr>
                    </a:glow>
                    <a:outerShdw blurRad="50800" dir="5400000" sx="11000" sy="11000" algn="ctr" rotWithShape="0">
                      <a:schemeClr val="bg1"/>
                    </a:outerShdw>
                  </a:effectLst>
                  <a:latin typeface="Arial" charset="0"/>
                  <a:ea typeface="Arial" charset="0"/>
                  <a:cs typeface="Arial" charset="0"/>
                </a:rPr>
                <a:t>and</a:t>
              </a:r>
            </a:p>
            <a:p>
              <a:pPr algn="ctr">
                <a:defRPr/>
              </a:pPr>
              <a:r>
                <a:rPr lang="en-US" sz="1400" b="1" i="1" dirty="0">
                  <a:effectLst>
                    <a:glow rad="355600">
                      <a:schemeClr val="bg1">
                        <a:alpha val="40000"/>
                      </a:schemeClr>
                    </a:glow>
                    <a:outerShdw blurRad="50800" dir="5400000" sx="11000" sy="11000" algn="ctr" rotWithShape="0">
                      <a:schemeClr val="bg1"/>
                    </a:outerShdw>
                  </a:effectLst>
                  <a:latin typeface="Arial" charset="0"/>
                  <a:ea typeface="Arial" charset="0"/>
                  <a:cs typeface="Arial" charset="0"/>
                </a:rPr>
                <a:t>Evaluating</a:t>
              </a:r>
            </a:p>
          </p:txBody>
        </p:sp>
        <p:sp>
          <p:nvSpPr>
            <p:cNvPr id="11" name="TextBox 10"/>
            <p:cNvSpPr txBox="1"/>
            <p:nvPr/>
          </p:nvSpPr>
          <p:spPr>
            <a:xfrm>
              <a:off x="8288049" y="961368"/>
              <a:ext cx="1974166" cy="308175"/>
            </a:xfrm>
            <a:prstGeom prst="rect">
              <a:avLst/>
            </a:prstGeom>
            <a:noFill/>
            <a:ln w="53975">
              <a:noFill/>
            </a:ln>
          </p:spPr>
          <p:txBody>
            <a:bodyPr wrap="none">
              <a:spAutoFit/>
            </a:bodyPr>
            <a:lstStyle/>
            <a:p>
              <a:pPr algn="ctr">
                <a:defRPr/>
              </a:pPr>
              <a:r>
                <a:rPr lang="en-US" sz="1400" b="1" i="1">
                  <a:effectLst>
                    <a:glow rad="355600">
                      <a:schemeClr val="bg1">
                        <a:alpha val="40000"/>
                      </a:schemeClr>
                    </a:glow>
                    <a:outerShdw blurRad="50800" dir="5400000" sx="11000" sy="11000" algn="ctr" rotWithShape="0">
                      <a:schemeClr val="bg1"/>
                    </a:outerShdw>
                  </a:effectLst>
                  <a:latin typeface="Arial" charset="0"/>
                  <a:ea typeface="Arial" charset="0"/>
                  <a:cs typeface="Arial" charset="0"/>
                </a:rPr>
                <a:t>Meeting Basic Needs</a:t>
              </a:r>
              <a:endParaRPr lang="en-US" sz="1400" b="1" i="1" dirty="0">
                <a:effectLst>
                  <a:glow rad="355600">
                    <a:schemeClr val="bg1">
                      <a:alpha val="40000"/>
                    </a:schemeClr>
                  </a:glow>
                  <a:outerShdw blurRad="50800" dir="5400000" sx="11000" sy="11000" algn="ctr" rotWithShape="0">
                    <a:schemeClr val="bg1"/>
                  </a:outerShdw>
                </a:effectLst>
                <a:latin typeface="Arial" charset="0"/>
                <a:ea typeface="Arial" charset="0"/>
                <a:cs typeface="Arial" charset="0"/>
              </a:endParaRPr>
            </a:p>
          </p:txBody>
        </p:sp>
        <p:sp>
          <p:nvSpPr>
            <p:cNvPr id="12" name="TextBox 11"/>
            <p:cNvSpPr txBox="1"/>
            <p:nvPr/>
          </p:nvSpPr>
          <p:spPr>
            <a:xfrm>
              <a:off x="7034187" y="3042328"/>
              <a:ext cx="1911917" cy="768881"/>
            </a:xfrm>
            <a:prstGeom prst="rect">
              <a:avLst/>
            </a:prstGeom>
            <a:noFill/>
            <a:ln w="53975">
              <a:noFill/>
            </a:ln>
          </p:spPr>
          <p:txBody>
            <a:bodyPr wrap="none">
              <a:spAutoFit/>
            </a:bodyPr>
            <a:lstStyle/>
            <a:p>
              <a:pPr algn="ctr">
                <a:defRPr/>
              </a:pPr>
              <a:r>
                <a:rPr lang="en-US" sz="2200" b="1" i="1" dirty="0">
                  <a:effectLst>
                    <a:glow rad="355600">
                      <a:schemeClr val="bg1">
                        <a:alpha val="40000"/>
                      </a:schemeClr>
                    </a:glow>
                    <a:outerShdw blurRad="50800" dir="5400000" sx="11000" sy="11000" algn="ctr" rotWithShape="0">
                      <a:schemeClr val="bg1"/>
                    </a:outerShdw>
                  </a:effectLst>
                  <a:latin typeface="Arial" charset="0"/>
                  <a:ea typeface="Arial" charset="0"/>
                  <a:cs typeface="Arial" charset="0"/>
                </a:rPr>
                <a:t>Trusting</a:t>
              </a:r>
            </a:p>
            <a:p>
              <a:pPr algn="ctr">
                <a:defRPr/>
              </a:pPr>
              <a:r>
                <a:rPr lang="en-US" sz="2200" b="1" i="1" dirty="0">
                  <a:effectLst>
                    <a:glow rad="355600">
                      <a:schemeClr val="bg1">
                        <a:alpha val="40000"/>
                      </a:schemeClr>
                    </a:glow>
                    <a:outerShdw blurRad="50800" dir="5400000" sx="11000" sy="11000" algn="ctr" rotWithShape="0">
                      <a:schemeClr val="bg1"/>
                    </a:outerShdw>
                  </a:effectLst>
                  <a:latin typeface="Arial" charset="0"/>
                  <a:ea typeface="Arial" charset="0"/>
                  <a:cs typeface="Arial" charset="0"/>
                </a:rPr>
                <a:t>Partnerships</a:t>
              </a:r>
            </a:p>
          </p:txBody>
        </p:sp>
        <p:sp>
          <p:nvSpPr>
            <p:cNvPr id="13" name="TextBox 12"/>
            <p:cNvSpPr txBox="1"/>
            <p:nvPr/>
          </p:nvSpPr>
          <p:spPr>
            <a:xfrm rot="18034598">
              <a:off x="6190016" y="2558186"/>
              <a:ext cx="1028806" cy="306796"/>
            </a:xfrm>
            <a:prstGeom prst="rect">
              <a:avLst/>
            </a:prstGeom>
            <a:noFill/>
            <a:ln w="53975">
              <a:noFill/>
            </a:ln>
          </p:spPr>
          <p:txBody>
            <a:bodyPr wrap="none">
              <a:spAutoFit/>
            </a:bodyPr>
            <a:lstStyle/>
            <a:p>
              <a:pPr algn="ctr">
                <a:defRPr/>
              </a:pPr>
              <a:r>
                <a:rPr lang="en-US" sz="1400" b="1" i="1" dirty="0">
                  <a:effectLst>
                    <a:glow rad="355600">
                      <a:schemeClr val="bg1">
                        <a:alpha val="40000"/>
                      </a:schemeClr>
                    </a:glow>
                    <a:outerShdw blurRad="50800" dir="5400000" sx="11000" sy="11000" algn="ctr" rotWithShape="0">
                      <a:schemeClr val="bg1"/>
                    </a:outerShdw>
                  </a:effectLst>
                  <a:latin typeface="Arial" charset="0"/>
                  <a:ea typeface="Arial" charset="0"/>
                  <a:cs typeface="Arial" charset="0"/>
                </a:rPr>
                <a:t>Advocacy</a:t>
              </a:r>
            </a:p>
          </p:txBody>
        </p:sp>
        <p:sp>
          <p:nvSpPr>
            <p:cNvPr id="14" name="TextBox 13"/>
            <p:cNvSpPr txBox="1"/>
            <p:nvPr/>
          </p:nvSpPr>
          <p:spPr>
            <a:xfrm rot="3623194">
              <a:off x="6032078" y="3970694"/>
              <a:ext cx="1280951" cy="308278"/>
            </a:xfrm>
            <a:prstGeom prst="rect">
              <a:avLst/>
            </a:prstGeom>
            <a:noFill/>
            <a:ln w="53975">
              <a:noFill/>
            </a:ln>
          </p:spPr>
          <p:txBody>
            <a:bodyPr wrap="none">
              <a:spAutoFit/>
            </a:bodyPr>
            <a:lstStyle/>
            <a:p>
              <a:pPr algn="ctr">
                <a:defRPr/>
              </a:pPr>
              <a:r>
                <a:rPr lang="en-US" sz="1400" b="1" i="1">
                  <a:effectLst>
                    <a:glow rad="355600">
                      <a:schemeClr val="bg1">
                        <a:alpha val="40000"/>
                      </a:schemeClr>
                    </a:glow>
                    <a:outerShdw blurRad="50800" dir="5400000" sx="11000" sy="11000" algn="ctr" rotWithShape="0">
                      <a:schemeClr val="bg1"/>
                    </a:outerShdw>
                  </a:effectLst>
                  <a:latin typeface="Arial" charset="0"/>
                  <a:ea typeface="Arial" charset="0"/>
                  <a:cs typeface="Arial" charset="0"/>
                </a:rPr>
                <a:t>Commitment</a:t>
              </a:r>
              <a:endParaRPr lang="en-US" sz="1400" b="1" i="1" dirty="0">
                <a:effectLst>
                  <a:glow rad="355600">
                    <a:schemeClr val="bg1">
                      <a:alpha val="40000"/>
                    </a:schemeClr>
                  </a:glow>
                  <a:outerShdw blurRad="50800" dir="5400000" sx="11000" sy="11000" algn="ctr" rotWithShape="0">
                    <a:schemeClr val="bg1"/>
                  </a:outerShdw>
                </a:effectLst>
                <a:latin typeface="Arial" charset="0"/>
                <a:ea typeface="Arial" charset="0"/>
                <a:cs typeface="Arial" charset="0"/>
              </a:endParaRPr>
            </a:p>
          </p:txBody>
        </p:sp>
        <p:sp>
          <p:nvSpPr>
            <p:cNvPr id="15" name="TextBox 14"/>
            <p:cNvSpPr txBox="1"/>
            <p:nvPr/>
          </p:nvSpPr>
          <p:spPr>
            <a:xfrm>
              <a:off x="7520318" y="4741960"/>
              <a:ext cx="899639" cy="320627"/>
            </a:xfrm>
            <a:prstGeom prst="rect">
              <a:avLst/>
            </a:prstGeom>
            <a:noFill/>
            <a:ln w="53975">
              <a:noFill/>
            </a:ln>
          </p:spPr>
          <p:txBody>
            <a:bodyPr wrap="none">
              <a:spAutoFit/>
            </a:bodyPr>
            <a:lstStyle/>
            <a:p>
              <a:pPr algn="ctr">
                <a:defRPr/>
              </a:pPr>
              <a:r>
                <a:rPr lang="en-US" sz="1400" b="1" i="1" dirty="0">
                  <a:effectLst>
                    <a:glow rad="355600">
                      <a:schemeClr val="bg1">
                        <a:alpha val="40000"/>
                      </a:schemeClr>
                    </a:glow>
                    <a:outerShdw blurRad="50800" dir="5400000" sx="11000" sy="11000" algn="ctr" rotWithShape="0">
                      <a:schemeClr val="bg1"/>
                    </a:outerShdw>
                  </a:effectLst>
                  <a:latin typeface="Arial" charset="0"/>
                  <a:ea typeface="Arial" charset="0"/>
                  <a:cs typeface="Arial" charset="0"/>
                </a:rPr>
                <a:t>Equality</a:t>
              </a:r>
            </a:p>
          </p:txBody>
        </p:sp>
        <p:sp>
          <p:nvSpPr>
            <p:cNvPr id="16" name="TextBox 15"/>
            <p:cNvSpPr txBox="1"/>
            <p:nvPr/>
          </p:nvSpPr>
          <p:spPr>
            <a:xfrm rot="18042381">
              <a:off x="8792420" y="3970655"/>
              <a:ext cx="880945" cy="306796"/>
            </a:xfrm>
            <a:prstGeom prst="rect">
              <a:avLst/>
            </a:prstGeom>
            <a:noFill/>
            <a:ln w="53975">
              <a:noFill/>
            </a:ln>
          </p:spPr>
          <p:txBody>
            <a:bodyPr wrap="none">
              <a:spAutoFit/>
            </a:bodyPr>
            <a:lstStyle/>
            <a:p>
              <a:pPr algn="ctr">
                <a:defRPr/>
              </a:pPr>
              <a:r>
                <a:rPr lang="en-US" sz="1400" b="1" i="1" dirty="0">
                  <a:effectLst>
                    <a:glow rad="355600">
                      <a:schemeClr val="bg1">
                        <a:alpha val="40000"/>
                      </a:schemeClr>
                    </a:glow>
                    <a:outerShdw blurRad="50800" dir="5400000" sx="11000" sy="11000" algn="ctr" rotWithShape="0">
                      <a:schemeClr val="bg1"/>
                    </a:outerShdw>
                  </a:effectLst>
                  <a:latin typeface="Arial" charset="0"/>
                  <a:ea typeface="Arial" charset="0"/>
                  <a:cs typeface="Arial" charset="0"/>
                </a:rPr>
                <a:t>Respect</a:t>
              </a:r>
            </a:p>
          </p:txBody>
        </p:sp>
        <p:sp>
          <p:nvSpPr>
            <p:cNvPr id="17" name="TextBox 16"/>
            <p:cNvSpPr txBox="1"/>
            <p:nvPr/>
          </p:nvSpPr>
          <p:spPr>
            <a:xfrm rot="3613274">
              <a:off x="8574411" y="2537212"/>
              <a:ext cx="1259161" cy="308278"/>
            </a:xfrm>
            <a:prstGeom prst="rect">
              <a:avLst/>
            </a:prstGeom>
            <a:noFill/>
            <a:ln w="53975">
              <a:noFill/>
            </a:ln>
          </p:spPr>
          <p:txBody>
            <a:bodyPr wrap="none">
              <a:spAutoFit/>
            </a:bodyPr>
            <a:lstStyle/>
            <a:p>
              <a:pPr algn="ctr">
                <a:defRPr/>
              </a:pPr>
              <a:r>
                <a:rPr lang="en-US" sz="1400" b="1" i="1" dirty="0">
                  <a:effectLst>
                    <a:glow rad="355600">
                      <a:schemeClr val="bg1">
                        <a:alpha val="40000"/>
                      </a:schemeClr>
                    </a:glow>
                    <a:outerShdw blurRad="50800" dir="5400000" sx="11000" sy="11000" algn="ctr" rotWithShape="0">
                      <a:schemeClr val="bg1"/>
                    </a:outerShdw>
                  </a:effectLst>
                  <a:latin typeface="Arial" charset="0"/>
                  <a:ea typeface="Arial" charset="0"/>
                  <a:cs typeface="Arial" charset="0"/>
                </a:rPr>
                <a:t>Competence</a:t>
              </a:r>
            </a:p>
          </p:txBody>
        </p:sp>
        <p:sp>
          <p:nvSpPr>
            <p:cNvPr id="18" name="TextBox 17"/>
            <p:cNvSpPr txBox="1"/>
            <p:nvPr/>
          </p:nvSpPr>
          <p:spPr>
            <a:xfrm>
              <a:off x="7176470" y="1804958"/>
              <a:ext cx="1538426" cy="306618"/>
            </a:xfrm>
            <a:prstGeom prst="rect">
              <a:avLst/>
            </a:prstGeom>
            <a:noFill/>
            <a:ln w="53975">
              <a:noFill/>
            </a:ln>
          </p:spPr>
          <p:txBody>
            <a:bodyPr wrap="none">
              <a:spAutoFit/>
            </a:bodyPr>
            <a:lstStyle/>
            <a:p>
              <a:pPr algn="ctr">
                <a:defRPr/>
              </a:pPr>
              <a:r>
                <a:rPr lang="en-US" sz="1400" b="1" i="1">
                  <a:effectLst>
                    <a:glow rad="355600">
                      <a:schemeClr val="bg1">
                        <a:alpha val="40000"/>
                      </a:schemeClr>
                    </a:glow>
                    <a:outerShdw blurRad="50800" dir="5400000" sx="11000" sy="11000" algn="ctr" rotWithShape="0">
                      <a:schemeClr val="bg1"/>
                    </a:outerShdw>
                  </a:effectLst>
                  <a:latin typeface="Arial" charset="0"/>
                  <a:ea typeface="Arial" charset="0"/>
                  <a:cs typeface="Arial" charset="0"/>
                </a:rPr>
                <a:t>Communication</a:t>
              </a:r>
              <a:endParaRPr lang="en-US" sz="1400" b="1" i="1" dirty="0">
                <a:effectLst>
                  <a:glow rad="355600">
                    <a:schemeClr val="bg1">
                      <a:alpha val="40000"/>
                    </a:schemeClr>
                  </a:glow>
                  <a:outerShdw blurRad="50800" dir="5400000" sx="11000" sy="11000" algn="ctr" rotWithShape="0">
                    <a:schemeClr val="bg1"/>
                  </a:outerShdw>
                </a:effectLst>
                <a:latin typeface="Arial" charset="0"/>
                <a:ea typeface="Arial" charset="0"/>
                <a:cs typeface="Arial" charset="0"/>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4" name="Slide Number Placeholder 4"/>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C8CE31C9-F146-495B-BA33-AA4002888BC1}" type="slidenum">
              <a:rPr lang="en-US" altLang="en-US" smtClean="0">
                <a:latin typeface="Century Gothic" panose="020B0502020202020204" pitchFamily="34" charset="0"/>
              </a:rPr>
              <a:pPr fontAlgn="base">
                <a:spcBef>
                  <a:spcPct val="0"/>
                </a:spcBef>
                <a:spcAft>
                  <a:spcPct val="0"/>
                </a:spcAft>
              </a:pPr>
              <a:t>20</a:t>
            </a:fld>
            <a:endParaRPr lang="en-US" altLang="en-US">
              <a:latin typeface="Century Gothic" panose="020B0502020202020204" pitchFamily="34" charset="0"/>
            </a:endParaRPr>
          </a:p>
        </p:txBody>
      </p:sp>
      <p:sp>
        <p:nvSpPr>
          <p:cNvPr id="51203" name="Title 5"/>
          <p:cNvSpPr>
            <a:spLocks noGrp="1"/>
          </p:cNvSpPr>
          <p:nvPr>
            <p:ph type="title"/>
          </p:nvPr>
        </p:nvSpPr>
        <p:spPr>
          <a:ln w="9525"/>
          <a:extLst>
            <a:ext uri="{91240B29-F687-4F45-9708-019B960494DF}">
              <a14:hiddenLine xmlns:a14="http://schemas.microsoft.com/office/drawing/2010/main" w="12700">
                <a:solidFill>
                  <a:srgbClr val="000000"/>
                </a:solidFill>
                <a:miter lim="800000"/>
                <a:headEnd/>
                <a:tailEnd/>
              </a14:hiddenLine>
            </a:ext>
          </a:extLst>
        </p:spPr>
        <p:txBody>
          <a:bodyPr/>
          <a:lstStyle/>
          <a:p>
            <a:pPr eaLnBrk="1" hangingPunct="1"/>
            <a:r>
              <a:rPr lang="en-US" altLang="en-US" dirty="0"/>
              <a:t>Online Webinar Resources</a:t>
            </a:r>
          </a:p>
        </p:txBody>
      </p:sp>
      <p:sp>
        <p:nvSpPr>
          <p:cNvPr id="51202" name="Content Placeholder 6"/>
          <p:cNvSpPr>
            <a:spLocks noGrp="1"/>
          </p:cNvSpPr>
          <p:nvPr>
            <p:ph idx="1"/>
          </p:nvPr>
        </p:nvSpPr>
        <p:spPr bwMode="auto">
          <a:xfrm>
            <a:off x="228600" y="1600200"/>
            <a:ext cx="8686800" cy="304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eaLnBrk="1" hangingPunct="1">
              <a:buFont typeface="Arial" panose="020B0604020202020204" pitchFamily="34" charset="0"/>
              <a:buNone/>
            </a:pPr>
            <a:r>
              <a:rPr lang="en-US" altLang="en-US" dirty="0">
                <a:hlinkClick r:id="rId3" tooltip="ECTA Center: Family Engagement"/>
              </a:rPr>
              <a:t>http://ectacenter.org/~calls/2017/familyengagement.asp</a:t>
            </a:r>
            <a:r>
              <a:rPr lang="en-US" altLang="en-US" dirty="0"/>
              <a:t>  </a:t>
            </a:r>
          </a:p>
          <a:p>
            <a:pPr marL="0" indent="0" algn="ctr" eaLnBrk="1" hangingPunct="1">
              <a:buFont typeface="Arial" panose="020B0604020202020204" pitchFamily="34" charset="0"/>
              <a:buNone/>
            </a:pPr>
            <a:endParaRPr lang="en-US" altLang="en-US" dirty="0"/>
          </a:p>
          <a:p>
            <a:pPr marL="0" indent="0" algn="ctr" eaLnBrk="1" hangingPunct="1">
              <a:buFont typeface="Arial" panose="020B0604020202020204" pitchFamily="34" charset="0"/>
              <a:buNone/>
            </a:pPr>
            <a:r>
              <a:rPr lang="en-US" altLang="en-US" sz="3200" dirty="0"/>
              <a:t>PowerPoint</a:t>
            </a:r>
          </a:p>
          <a:p>
            <a:pPr marL="0" indent="0" algn="ctr" eaLnBrk="1" hangingPunct="1">
              <a:buFont typeface="Arial" panose="020B0604020202020204" pitchFamily="34" charset="0"/>
              <a:buNone/>
            </a:pPr>
            <a:r>
              <a:rPr lang="en-US" altLang="en-US" sz="3200" dirty="0"/>
              <a:t>Handouts</a:t>
            </a:r>
          </a:p>
          <a:p>
            <a:pPr marL="0" indent="0" algn="ctr" eaLnBrk="1" hangingPunct="1">
              <a:buFont typeface="Arial" panose="020B0604020202020204" pitchFamily="34" charset="0"/>
              <a:buNone/>
            </a:pPr>
            <a:r>
              <a:rPr lang="en-US" altLang="en-US" sz="3200" dirty="0"/>
              <a:t>Suggestions for Follow-up Reflection/Discussion</a:t>
            </a:r>
          </a:p>
          <a:p>
            <a:pPr marL="0" indent="0" algn="ctr" eaLnBrk="1" hangingPunct="1">
              <a:buFont typeface="Arial" panose="020B0604020202020204" pitchFamily="34" charset="0"/>
              <a:buNone/>
            </a:pPr>
            <a:r>
              <a:rPr lang="en-US" altLang="en-US" sz="3200" dirty="0"/>
              <a:t>Resources and References</a:t>
            </a:r>
            <a:endParaRPr lang="en-US"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2"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B7BA9A0B-CAF2-4C4B-B2E3-F882C2F5AF53}" type="slidenum">
              <a:rPr lang="en-US" altLang="en-US" smtClean="0">
                <a:latin typeface="Century Gothic" panose="020B0502020202020204" pitchFamily="34" charset="0"/>
              </a:rPr>
              <a:pPr fontAlgn="base">
                <a:spcBef>
                  <a:spcPct val="0"/>
                </a:spcBef>
                <a:spcAft>
                  <a:spcPct val="0"/>
                </a:spcAft>
              </a:pPr>
              <a:t>21</a:t>
            </a:fld>
            <a:endParaRPr lang="en-US" altLang="en-US">
              <a:latin typeface="Century Gothic" panose="020B0502020202020204" pitchFamily="34" charset="0"/>
            </a:endParaRPr>
          </a:p>
        </p:txBody>
      </p:sp>
      <p:sp>
        <p:nvSpPr>
          <p:cNvPr id="53251" name="Title 2"/>
          <p:cNvSpPr>
            <a:spLocks noGrp="1"/>
          </p:cNvSpPr>
          <p:nvPr>
            <p:ph type="title"/>
          </p:nvPr>
        </p:nvSpPr>
        <p:spPr>
          <a:xfrm>
            <a:off x="304800" y="942975"/>
            <a:ext cx="8229600" cy="1143000"/>
          </a:xfrm>
          <a:ln w="9525"/>
          <a:extLst>
            <a:ext uri="{91240B29-F687-4F45-9708-019B960494DF}">
              <a14:hiddenLine xmlns:a14="http://schemas.microsoft.com/office/drawing/2010/main" w="12700">
                <a:solidFill>
                  <a:srgbClr val="000000"/>
                </a:solidFill>
                <a:miter lim="800000"/>
                <a:headEnd/>
                <a:tailEnd/>
              </a14:hiddenLine>
            </a:ext>
          </a:extLst>
        </p:spPr>
        <p:txBody>
          <a:bodyPr/>
          <a:lstStyle/>
          <a:p>
            <a:pPr algn="ctr" eaLnBrk="1" hangingPunct="1"/>
            <a:r>
              <a:rPr lang="en-US" altLang="en-US" dirty="0"/>
              <a:t> Tell Us What You Think!</a:t>
            </a:r>
          </a:p>
        </p:txBody>
      </p:sp>
      <p:sp>
        <p:nvSpPr>
          <p:cNvPr id="53250" name="Content Placeholder 1"/>
          <p:cNvSpPr>
            <a:spLocks noGrp="1"/>
          </p:cNvSpPr>
          <p:nvPr>
            <p:ph idx="1"/>
          </p:nvPr>
        </p:nvSpPr>
        <p:spPr bwMode="auto">
          <a:xfrm>
            <a:off x="457200" y="1600200"/>
            <a:ext cx="8229600" cy="4038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eaLnBrk="1" hangingPunct="1">
              <a:buFont typeface="Arial" panose="020B0604020202020204" pitchFamily="34" charset="0"/>
              <a:buNone/>
            </a:pPr>
            <a:endParaRPr lang="en-US" altLang="en-US" b="1" dirty="0"/>
          </a:p>
          <a:p>
            <a:pPr marL="0" indent="0" algn="ctr" eaLnBrk="1" hangingPunct="1">
              <a:buFont typeface="Arial" panose="020B0604020202020204" pitchFamily="34" charset="0"/>
              <a:buNone/>
            </a:pPr>
            <a:r>
              <a:rPr lang="en-US" altLang="en-US" b="1" dirty="0"/>
              <a:t>Share your ideas for follow-up to this webinar series by emailing us at:</a:t>
            </a:r>
          </a:p>
          <a:p>
            <a:pPr marL="0" indent="0" algn="ctr" eaLnBrk="1" hangingPunct="1">
              <a:buFont typeface="Arial" panose="020B0604020202020204" pitchFamily="34" charset="0"/>
              <a:buNone/>
            </a:pPr>
            <a:r>
              <a:rPr lang="en-US" altLang="en-US" b="1" dirty="0">
                <a:solidFill>
                  <a:srgbClr val="39B54A"/>
                </a:solidFill>
              </a:rPr>
              <a:t>ectacenter-families@unc.edu </a:t>
            </a:r>
            <a:r>
              <a:rPr lang="en-US" altLang="en-US" dirty="0">
                <a:solidFill>
                  <a:srgbClr val="39B54A"/>
                </a:solidFill>
              </a:rPr>
              <a:t>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Number Placeholder 7"/>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F6800767-3692-4CA7-A745-D5DAD7D975A8}" type="slidenum">
              <a:rPr lang="en-US" altLang="en-US" smtClean="0">
                <a:latin typeface="Century Gothic" panose="020B0502020202020204" pitchFamily="34" charset="0"/>
              </a:rPr>
              <a:pPr fontAlgn="base">
                <a:spcBef>
                  <a:spcPct val="0"/>
                </a:spcBef>
                <a:spcAft>
                  <a:spcPct val="0"/>
                </a:spcAft>
              </a:pPr>
              <a:t>22</a:t>
            </a:fld>
            <a:endParaRPr lang="en-US" altLang="en-US">
              <a:latin typeface="Century Gothic" panose="020B0502020202020204" pitchFamily="34" charset="0"/>
            </a:endParaRPr>
          </a:p>
        </p:txBody>
      </p:sp>
      <p:sp>
        <p:nvSpPr>
          <p:cNvPr id="2" name="Title 1" hidden="1"/>
          <p:cNvSpPr>
            <a:spLocks noGrp="1"/>
          </p:cNvSpPr>
          <p:nvPr>
            <p:ph type="title"/>
          </p:nvPr>
        </p:nvSpPr>
        <p:spPr/>
        <p:txBody>
          <a:bodyPr/>
          <a:lstStyle/>
          <a:p>
            <a:r>
              <a:rPr lang="en-US" dirty="0"/>
              <a:t>Acknowledgments</a:t>
            </a:r>
          </a:p>
        </p:txBody>
      </p:sp>
      <p:sp>
        <p:nvSpPr>
          <p:cNvPr id="55299" name="Content Placeholder 2"/>
          <p:cNvSpPr>
            <a:spLocks noGrp="1"/>
          </p:cNvSpPr>
          <p:nvPr>
            <p:ph idx="1"/>
          </p:nvPr>
        </p:nvSpPr>
        <p:spPr bwMode="auto">
          <a:xfrm>
            <a:off x="990600" y="1752600"/>
            <a:ext cx="7239000" cy="4038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buFont typeface="Arial" panose="020B0604020202020204" pitchFamily="34" charset="0"/>
              <a:buNone/>
            </a:pPr>
            <a:r>
              <a:rPr lang="en-US" altLang="en-US" sz="1800" dirty="0"/>
              <a:t>The contents of this tool and guidance were developed under grants from the U.S. Department of Education, #H326P120002 and #H373Z120002. However, those contents do not necessarily represent the policy of the U.S. Department of Education, and you should not assume endorsement by the Federal Government. Project Officers: Meredith </a:t>
            </a:r>
            <a:r>
              <a:rPr lang="en-US" altLang="en-US" sz="1800" dirty="0" err="1"/>
              <a:t>Miceli</a:t>
            </a:r>
            <a:r>
              <a:rPr lang="en-US" altLang="en-US" sz="1800" dirty="0"/>
              <a:t>, Richelle Davis, and Julia Martin </a:t>
            </a:r>
            <a:r>
              <a:rPr lang="en-US" altLang="en-US" sz="1800" dirty="0" err="1"/>
              <a:t>Eile</a:t>
            </a:r>
            <a:r>
              <a:rPr lang="en-US" altLang="en-US" sz="1800" dirty="0"/>
              <a:t>. </a:t>
            </a:r>
          </a:p>
        </p:txBody>
      </p:sp>
      <p:pic>
        <p:nvPicPr>
          <p:cNvPr id="55300" name="Picture 10" descr="Logo of the U.S. Office of Special Education Programs"/>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195763" y="4295775"/>
            <a:ext cx="1062037"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09A917A6-6654-4615-8521-388463FE88EB}" type="slidenum">
              <a:rPr lang="en-US" altLang="en-US" smtClean="0">
                <a:latin typeface="Century Gothic" panose="020B0502020202020204" pitchFamily="34" charset="0"/>
              </a:rPr>
              <a:pPr fontAlgn="base">
                <a:spcBef>
                  <a:spcPct val="0"/>
                </a:spcBef>
                <a:spcAft>
                  <a:spcPct val="0"/>
                </a:spcAft>
              </a:pPr>
              <a:t>3</a:t>
            </a:fld>
            <a:endParaRPr lang="en-US" altLang="en-US">
              <a:latin typeface="Century Gothic" panose="020B0502020202020204" pitchFamily="34" charset="0"/>
            </a:endParaRPr>
          </a:p>
        </p:txBody>
      </p:sp>
      <p:sp>
        <p:nvSpPr>
          <p:cNvPr id="23555" name="Title 2"/>
          <p:cNvSpPr>
            <a:spLocks noGrp="1"/>
          </p:cNvSpPr>
          <p:nvPr>
            <p:ph type="title"/>
          </p:nvPr>
        </p:nvSpPr>
        <p:spPr>
          <a:xfrm>
            <a:off x="457200" y="301625"/>
            <a:ext cx="8229600" cy="792163"/>
          </a:xfrm>
          <a:ln w="9525"/>
          <a:extLst>
            <a:ext uri="{91240B29-F687-4F45-9708-019B960494DF}">
              <a14:hiddenLine xmlns:a14="http://schemas.microsoft.com/office/drawing/2010/main" w="12700">
                <a:solidFill>
                  <a:srgbClr val="000000"/>
                </a:solidFill>
                <a:miter lim="800000"/>
                <a:headEnd/>
                <a:tailEnd/>
              </a14:hiddenLine>
            </a:ext>
          </a:extLst>
        </p:spPr>
        <p:txBody>
          <a:bodyPr/>
          <a:lstStyle/>
          <a:p>
            <a:r>
              <a:rPr lang="en-US" altLang="en-US" dirty="0"/>
              <a:t>Type 4: Extending Learning</a:t>
            </a:r>
          </a:p>
        </p:txBody>
      </p:sp>
      <p:sp>
        <p:nvSpPr>
          <p:cNvPr id="23554" name="Content Placeholder 1"/>
          <p:cNvSpPr>
            <a:spLocks noGrp="1"/>
          </p:cNvSpPr>
          <p:nvPr>
            <p:ph idx="1"/>
          </p:nvPr>
        </p:nvSpPr>
        <p:spPr bwMode="auto">
          <a:xfrm>
            <a:off x="457200" y="1219200"/>
            <a:ext cx="8229600" cy="4876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400" dirty="0"/>
              <a:t>Guiding families to teach child through everyday activities &amp; routines</a:t>
            </a:r>
          </a:p>
          <a:p>
            <a:r>
              <a:rPr lang="en-US" altLang="en-US" sz="2400" dirty="0"/>
              <a:t>Making home visits</a:t>
            </a:r>
          </a:p>
          <a:p>
            <a:r>
              <a:rPr lang="en-US" altLang="en-US" sz="2400" dirty="0"/>
              <a:t>Advocating for preferred informational, emotional, &amp; logistical support</a:t>
            </a:r>
          </a:p>
          <a:p>
            <a:r>
              <a:rPr lang="en-US" altLang="en-US" sz="2400" dirty="0"/>
              <a:t>Addressing behavioral challenges </a:t>
            </a:r>
          </a:p>
          <a:p>
            <a:r>
              <a:rPr lang="en-US" altLang="en-US" sz="2400" dirty="0"/>
              <a:t>Helping to connect children/families to neighborhood &amp; community peers</a:t>
            </a:r>
          </a:p>
          <a:p>
            <a:r>
              <a:rPr lang="en-US" altLang="en-US" sz="2400" dirty="0"/>
              <a:t>Supporting children to be included in community recreational activities</a:t>
            </a:r>
          </a:p>
          <a:p>
            <a:r>
              <a:rPr lang="en-US" altLang="en-US" sz="2400" dirty="0"/>
              <a:t>Supporting children/families to attend community events</a:t>
            </a:r>
          </a:p>
          <a:p>
            <a:r>
              <a:rPr lang="en-US" altLang="en-US" sz="2400" dirty="0"/>
              <a:t>Building community partnerships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2C81033C-79C7-4B09-86F8-DA3E1244733C}" type="slidenum">
              <a:rPr lang="en-US" altLang="en-US" smtClean="0">
                <a:latin typeface="Century Gothic" panose="020B0502020202020204" pitchFamily="34" charset="0"/>
              </a:rPr>
              <a:pPr fontAlgn="base">
                <a:spcBef>
                  <a:spcPct val="0"/>
                </a:spcBef>
                <a:spcAft>
                  <a:spcPct val="0"/>
                </a:spcAft>
              </a:pPr>
              <a:t>4</a:t>
            </a:fld>
            <a:endParaRPr lang="en-US" altLang="en-US">
              <a:latin typeface="Century Gothic" panose="020B0502020202020204" pitchFamily="34" charset="0"/>
            </a:endParaRPr>
          </a:p>
        </p:txBody>
      </p:sp>
      <p:sp>
        <p:nvSpPr>
          <p:cNvPr id="25603" name="Title 2"/>
          <p:cNvSpPr>
            <a:spLocks noGrp="1"/>
          </p:cNvSpPr>
          <p:nvPr>
            <p:ph type="title"/>
          </p:nvPr>
        </p:nvSpPr>
        <p:spPr>
          <a:xfrm>
            <a:off x="423863" y="288925"/>
            <a:ext cx="8686800" cy="792163"/>
          </a:xfrm>
          <a:ln w="9525"/>
          <a:extLst>
            <a:ext uri="{91240B29-F687-4F45-9708-019B960494DF}">
              <a14:hiddenLine xmlns:a14="http://schemas.microsoft.com/office/drawing/2010/main" w="12700">
                <a:solidFill>
                  <a:srgbClr val="000000"/>
                </a:solidFill>
                <a:miter lim="800000"/>
                <a:headEnd/>
                <a:tailEnd/>
              </a14:hiddenLine>
            </a:ext>
          </a:extLst>
        </p:spPr>
        <p:txBody>
          <a:bodyPr/>
          <a:lstStyle/>
          <a:p>
            <a:r>
              <a:rPr lang="en-US" altLang="en-US" dirty="0"/>
              <a:t>Type 5: Participating and Volunteering</a:t>
            </a:r>
          </a:p>
        </p:txBody>
      </p:sp>
      <p:sp>
        <p:nvSpPr>
          <p:cNvPr id="25602" name="Content Placeholder 1"/>
          <p:cNvSpPr>
            <a:spLocks noGrp="1"/>
          </p:cNvSpPr>
          <p:nvPr>
            <p:ph idx="1"/>
          </p:nvPr>
        </p:nvSpPr>
        <p:spPr bwMode="auto">
          <a:xfrm>
            <a:off x="423863" y="1066800"/>
            <a:ext cx="8229600" cy="4648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Creating family friendly environments within the program</a:t>
            </a:r>
          </a:p>
          <a:p>
            <a:r>
              <a:rPr lang="en-US" altLang="en-US" dirty="0"/>
              <a:t>Encouraging families to attend program/community events &amp; meetings related to child development</a:t>
            </a:r>
          </a:p>
          <a:p>
            <a:r>
              <a:rPr lang="en-US" altLang="en-US" dirty="0"/>
              <a:t>Guiding families in how to assist with learning as a volunteer</a:t>
            </a:r>
          </a:p>
          <a:p>
            <a:r>
              <a:rPr lang="en-US" altLang="en-US" dirty="0"/>
              <a:t>Guiding families in how to contribute to other program tasks</a:t>
            </a:r>
          </a:p>
          <a:p>
            <a:r>
              <a:rPr lang="en-US" altLang="en-US" dirty="0"/>
              <a:t>Guiding families to volunteer in community events that have school, student &amp; family benefits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C2636D05-FAC1-416A-9EBF-9086AF1C00C8}" type="slidenum">
              <a:rPr lang="en-US" altLang="en-US" smtClean="0">
                <a:latin typeface="Century Gothic" panose="020B0502020202020204" pitchFamily="34" charset="0"/>
              </a:rPr>
              <a:pPr fontAlgn="base">
                <a:spcBef>
                  <a:spcPct val="0"/>
                </a:spcBef>
                <a:spcAft>
                  <a:spcPct val="0"/>
                </a:spcAft>
              </a:pPr>
              <a:t>5</a:t>
            </a:fld>
            <a:endParaRPr lang="en-US" altLang="en-US">
              <a:latin typeface="Century Gothic" panose="020B0502020202020204" pitchFamily="34" charset="0"/>
            </a:endParaRPr>
          </a:p>
        </p:txBody>
      </p:sp>
      <p:sp>
        <p:nvSpPr>
          <p:cNvPr id="27650" name="Title 2"/>
          <p:cNvSpPr>
            <a:spLocks noGrp="1"/>
          </p:cNvSpPr>
          <p:nvPr>
            <p:ph type="title"/>
          </p:nvPr>
        </p:nvSpPr>
        <p:spPr>
          <a:xfrm>
            <a:off x="1524000" y="5203825"/>
            <a:ext cx="6096000" cy="1143000"/>
          </a:xfrm>
          <a:ln w="9525"/>
          <a:extLst>
            <a:ext uri="{91240B29-F687-4F45-9708-019B960494DF}">
              <a14:hiddenLine xmlns:a14="http://schemas.microsoft.com/office/drawing/2010/main" w="12700">
                <a:solidFill>
                  <a:srgbClr val="000000"/>
                </a:solidFill>
                <a:miter lim="800000"/>
                <a:headEnd/>
                <a:tailEnd/>
              </a14:hiddenLine>
            </a:ext>
          </a:extLst>
        </p:spPr>
        <p:txBody>
          <a:bodyPr/>
          <a:lstStyle/>
          <a:p>
            <a:r>
              <a:rPr lang="en-US" altLang="en-US" sz="1800" dirty="0"/>
              <a:t>Available at: </a:t>
            </a:r>
            <a:r>
              <a:rPr lang="en-US" altLang="en-US" sz="1800" dirty="0">
                <a:hlinkClick r:id="rId2"/>
              </a:rPr>
              <a:t>https://eclkc.ohs</a:t>
            </a:r>
            <a:r>
              <a:rPr lang="en-US" altLang="en-US" sz="1800" dirty="0">
                <a:hlinkClick r:id="rId2" tooltip="Markers of Progress"/>
              </a:rPr>
              <a:t>.</a:t>
            </a:r>
            <a:r>
              <a:rPr lang="en-US" altLang="en-US" sz="1800" dirty="0">
                <a:hlinkClick r:id="rId2"/>
              </a:rPr>
              <a:t>acf.hhs.gov/hslc/tta-system/family/docs/ncpfce-markers-of-progress.pdf</a:t>
            </a:r>
            <a:r>
              <a:rPr lang="en-US" altLang="en-US" sz="1800" dirty="0"/>
              <a:t> </a:t>
            </a:r>
          </a:p>
        </p:txBody>
      </p:sp>
      <p:pic>
        <p:nvPicPr>
          <p:cNvPr id="27652" name="Picture 4" descr="Screenshot of the cover of the report Markers of Progress"/>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304800"/>
            <a:ext cx="6748463" cy="519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Screenshot of the cover of the report Markers of Progress"/>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228600"/>
            <a:ext cx="6748463" cy="519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BD838234-8D53-4B58-BA14-890D1A1722EE}" type="slidenum">
              <a:rPr lang="en-US" altLang="en-US" smtClean="0">
                <a:latin typeface="Century Gothic" panose="020B0502020202020204" pitchFamily="34" charset="0"/>
              </a:rPr>
              <a:pPr fontAlgn="base">
                <a:spcBef>
                  <a:spcPct val="0"/>
                </a:spcBef>
                <a:spcAft>
                  <a:spcPct val="0"/>
                </a:spcAft>
              </a:pPr>
              <a:t>6</a:t>
            </a:fld>
            <a:endParaRPr lang="en-US" altLang="en-US">
              <a:latin typeface="Century Gothic" panose="020B0502020202020204" pitchFamily="34" charset="0"/>
            </a:endParaRPr>
          </a:p>
        </p:txBody>
      </p:sp>
      <p:sp>
        <p:nvSpPr>
          <p:cNvPr id="28675" name="Title 2"/>
          <p:cNvSpPr>
            <a:spLocks noGrp="1"/>
          </p:cNvSpPr>
          <p:nvPr>
            <p:ph type="title"/>
          </p:nvPr>
        </p:nvSpPr>
        <p:spPr>
          <a:xfrm>
            <a:off x="457200" y="274638"/>
            <a:ext cx="8229600" cy="715962"/>
          </a:xfrm>
          <a:ln w="9525"/>
          <a:extLst>
            <a:ext uri="{91240B29-F687-4F45-9708-019B960494DF}">
              <a14:hiddenLine xmlns:a14="http://schemas.microsoft.com/office/drawing/2010/main" w="12700">
                <a:solidFill>
                  <a:srgbClr val="000000"/>
                </a:solidFill>
                <a:miter lim="800000"/>
                <a:headEnd/>
                <a:tailEnd/>
              </a14:hiddenLine>
            </a:ext>
          </a:extLst>
        </p:spPr>
        <p:txBody>
          <a:bodyPr/>
          <a:lstStyle/>
          <a:p>
            <a:r>
              <a:rPr lang="en-US" altLang="en-US" dirty="0"/>
              <a:t>Type 6: Advocating</a:t>
            </a:r>
          </a:p>
        </p:txBody>
      </p:sp>
      <p:sp>
        <p:nvSpPr>
          <p:cNvPr id="28674" name="Content Placeholder 1"/>
          <p:cNvSpPr>
            <a:spLocks noGrp="1"/>
          </p:cNvSpPr>
          <p:nvPr>
            <p:ph idx="1"/>
          </p:nvPr>
        </p:nvSpPr>
        <p:spPr bwMode="auto">
          <a:xfrm>
            <a:off x="381000" y="1143000"/>
            <a:ext cx="8229600" cy="4038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dirty="0"/>
              <a:t>Taking advantage of resources from Parent Training &amp; Information Centers</a:t>
            </a:r>
          </a:p>
          <a:p>
            <a:r>
              <a:rPr lang="en-US" altLang="en-US" sz="3200" dirty="0"/>
              <a:t>Participating in advocacy &amp; leadership training</a:t>
            </a:r>
          </a:p>
          <a:p>
            <a:r>
              <a:rPr lang="en-US" altLang="en-US" sz="3200" dirty="0"/>
              <a:t>Mentoring families &amp; being mentored by families in advocacy activities</a:t>
            </a:r>
          </a:p>
          <a:p>
            <a:r>
              <a:rPr lang="en-US" altLang="en-US" sz="3200" dirty="0"/>
              <a:t>Informing families about program &amp; community advocacy events &amp; encouraging them to consider participating</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3918BF1F-77B8-4A59-8F25-1618155C2AB3}" type="slidenum">
              <a:rPr lang="en-US" altLang="en-US" smtClean="0">
                <a:latin typeface="Century Gothic" panose="020B0502020202020204" pitchFamily="34" charset="0"/>
              </a:rPr>
              <a:pPr fontAlgn="base">
                <a:spcBef>
                  <a:spcPct val="0"/>
                </a:spcBef>
                <a:spcAft>
                  <a:spcPct val="0"/>
                </a:spcAft>
              </a:pPr>
              <a:t>7</a:t>
            </a:fld>
            <a:endParaRPr lang="en-US" altLang="en-US">
              <a:latin typeface="Century Gothic" panose="020B0502020202020204" pitchFamily="34" charset="0"/>
            </a:endParaRPr>
          </a:p>
        </p:txBody>
      </p:sp>
      <p:sp>
        <p:nvSpPr>
          <p:cNvPr id="30723" name="Title 2"/>
          <p:cNvSpPr>
            <a:spLocks noGrp="1"/>
          </p:cNvSpPr>
          <p:nvPr>
            <p:ph type="title"/>
          </p:nvPr>
        </p:nvSpPr>
        <p:spPr>
          <a:ln w="9525"/>
          <a:extLst>
            <a:ext uri="{91240B29-F687-4F45-9708-019B960494DF}">
              <a14:hiddenLine xmlns:a14="http://schemas.microsoft.com/office/drawing/2010/main" w="12700">
                <a:solidFill>
                  <a:srgbClr val="000000"/>
                </a:solidFill>
                <a:miter lim="800000"/>
                <a:headEnd/>
                <a:tailEnd/>
              </a14:hiddenLine>
            </a:ext>
          </a:extLst>
        </p:spPr>
        <p:txBody>
          <a:bodyPr/>
          <a:lstStyle/>
          <a:p>
            <a:r>
              <a:rPr lang="en-US" altLang="en-US" dirty="0"/>
              <a:t>Review of Types of Family Engagement</a:t>
            </a:r>
          </a:p>
        </p:txBody>
      </p:sp>
      <p:sp>
        <p:nvSpPr>
          <p:cNvPr id="30722" name="Content Placeholder 1"/>
          <p:cNvSpPr>
            <a:spLocks noGrp="1"/>
          </p:cNvSpPr>
          <p:nvPr>
            <p:ph idx="1"/>
          </p:nvPr>
        </p:nvSpPr>
        <p:spPr bwMode="auto">
          <a:xfrm>
            <a:off x="457200" y="1600200"/>
            <a:ext cx="8229600" cy="4038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dirty="0"/>
              <a:t>Meeting Basic Needs</a:t>
            </a:r>
          </a:p>
          <a:p>
            <a:r>
              <a:rPr lang="en-US" altLang="en-US" sz="3200" dirty="0"/>
              <a:t>Referring &amp; Evaluating</a:t>
            </a:r>
          </a:p>
          <a:p>
            <a:r>
              <a:rPr lang="en-US" altLang="en-US" sz="3200" dirty="0"/>
              <a:t>Individualizing</a:t>
            </a:r>
          </a:p>
          <a:p>
            <a:r>
              <a:rPr lang="en-US" altLang="en-US" sz="3200" dirty="0"/>
              <a:t>Extending Learning</a:t>
            </a:r>
          </a:p>
          <a:p>
            <a:r>
              <a:rPr lang="en-US" altLang="en-US" sz="3200" dirty="0"/>
              <a:t>Participating &amp; Volunteering</a:t>
            </a:r>
          </a:p>
          <a:p>
            <a:r>
              <a:rPr lang="en-US" altLang="en-US" sz="3200" dirty="0"/>
              <a:t>Advocating</a:t>
            </a:r>
            <a:endParaRPr lang="en-US"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descr="&quot; &quot;"/>
          <p:cNvSpPr/>
          <p:nvPr/>
        </p:nvSpPr>
        <p:spPr>
          <a:xfrm>
            <a:off x="192088" y="414338"/>
            <a:ext cx="8763000" cy="1443037"/>
          </a:xfrm>
          <a:prstGeom prst="roundRect">
            <a:avLst/>
          </a:prstGeom>
          <a:solidFill>
            <a:schemeClr val="bg2"/>
          </a:solidFill>
          <a:ln w="38100" cmpd="sng">
            <a:solidFill>
              <a:schemeClr val="tx2"/>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274638" y="609600"/>
            <a:ext cx="8763000" cy="1019175"/>
          </a:xfrm>
        </p:spPr>
        <p:txBody>
          <a:bodyPr>
            <a:normAutofit fontScale="90000"/>
          </a:bodyPr>
          <a:lstStyle/>
          <a:p>
            <a:pPr>
              <a:defRPr/>
            </a:pPr>
            <a:r>
              <a:rPr lang="en-US" sz="3100" i="1" dirty="0"/>
              <a:t>High-quality systems support the implementation of effective practices to improve outcomes for children and families.</a:t>
            </a:r>
          </a:p>
        </p:txBody>
      </p:sp>
      <p:grpSp>
        <p:nvGrpSpPr>
          <p:cNvPr id="4" name="Group 3" descr="This is a graphic that shows what a state needs to put into place to support implementation of effective practices. It begins with an image of the ECTA system framework, which then leads to implementation of effective practices, which then leads to good outcomes for children with disabilities and their families. "/>
          <p:cNvGrpSpPr/>
          <p:nvPr/>
        </p:nvGrpSpPr>
        <p:grpSpPr>
          <a:xfrm>
            <a:off x="0" y="1960563"/>
            <a:ext cx="9102725" cy="4171950"/>
            <a:chOff x="0" y="1960563"/>
            <a:chExt cx="9102725" cy="4171950"/>
          </a:xfrm>
        </p:grpSpPr>
        <p:pic>
          <p:nvPicPr>
            <p:cNvPr id="31750" name="Picture 5" descr="This is a graphic that shows what a state needs to put into place to support implementation of effective practices. It begins with an image of the ECTA system framework, which then leads to implementation of effective practices, which then leads to good outcomes for children with disabilities and their families."/>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1125" y="1960563"/>
              <a:ext cx="8991600" cy="417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2"/>
            <p:cNvGrpSpPr/>
            <p:nvPr/>
          </p:nvGrpSpPr>
          <p:grpSpPr>
            <a:xfrm>
              <a:off x="0" y="2617788"/>
              <a:ext cx="8991600" cy="3397250"/>
              <a:chOff x="0" y="2617788"/>
              <a:chExt cx="8991600" cy="3397250"/>
            </a:xfrm>
          </p:grpSpPr>
          <p:sp>
            <p:nvSpPr>
              <p:cNvPr id="21" name="TextBox 20"/>
              <p:cNvSpPr txBox="1"/>
              <p:nvPr/>
            </p:nvSpPr>
            <p:spPr>
              <a:xfrm>
                <a:off x="7239000" y="3810000"/>
                <a:ext cx="1752600" cy="1323975"/>
              </a:xfrm>
              <a:prstGeom prst="rect">
                <a:avLst/>
              </a:prstGeom>
              <a:noFill/>
            </p:spPr>
            <p:txBody>
              <a:bodyPr>
                <a:spAutoFit/>
              </a:bodyPr>
              <a:lstStyle/>
              <a:p>
                <a:pPr algn="ctr">
                  <a:defRPr/>
                </a:pPr>
                <a:r>
                  <a:rPr lang="en-US" sz="1600" b="1" i="1" dirty="0">
                    <a:solidFill>
                      <a:schemeClr val="bg1"/>
                    </a:solidFill>
                    <a:effectLst>
                      <a:outerShdw dist="63500" dir="2700000" algn="tl" rotWithShape="0">
                        <a:schemeClr val="tx2">
                          <a:lumMod val="50000"/>
                        </a:schemeClr>
                      </a:outerShdw>
                    </a:effectLst>
                  </a:rPr>
                  <a:t>Good outcomes for children with disabilities and their families</a:t>
                </a:r>
              </a:p>
            </p:txBody>
          </p:sp>
          <p:sp>
            <p:nvSpPr>
              <p:cNvPr id="22" name="TextBox 21"/>
              <p:cNvSpPr txBox="1"/>
              <p:nvPr/>
            </p:nvSpPr>
            <p:spPr>
              <a:xfrm>
                <a:off x="7391400" y="2971800"/>
                <a:ext cx="1371600" cy="338138"/>
              </a:xfrm>
              <a:prstGeom prst="rect">
                <a:avLst/>
              </a:prstGeom>
              <a:noFill/>
            </p:spPr>
            <p:txBody>
              <a:bodyPr>
                <a:spAutoFit/>
              </a:bodyPr>
              <a:lstStyle/>
              <a:p>
                <a:pPr algn="ctr">
                  <a:defRPr/>
                </a:pPr>
                <a:r>
                  <a:rPr lang="en-US" sz="1600" b="1" i="1" dirty="0">
                    <a:solidFill>
                      <a:schemeClr val="accent2">
                        <a:lumMod val="75000"/>
                      </a:schemeClr>
                    </a:solidFill>
                    <a:effectLst>
                      <a:outerShdw dist="63500" dir="2700000" algn="tl" rotWithShape="0">
                        <a:schemeClr val="bg1"/>
                      </a:outerShdw>
                    </a:effectLst>
                  </a:rPr>
                  <a:t>Result</a:t>
                </a:r>
              </a:p>
            </p:txBody>
          </p:sp>
          <p:sp>
            <p:nvSpPr>
              <p:cNvPr id="20" name="TextBox 19"/>
              <p:cNvSpPr txBox="1"/>
              <p:nvPr/>
            </p:nvSpPr>
            <p:spPr>
              <a:xfrm>
                <a:off x="4572000" y="3798888"/>
                <a:ext cx="1828800" cy="1077912"/>
              </a:xfrm>
              <a:prstGeom prst="rect">
                <a:avLst/>
              </a:prstGeom>
              <a:noFill/>
            </p:spPr>
            <p:txBody>
              <a:bodyPr>
                <a:spAutoFit/>
              </a:bodyPr>
              <a:lstStyle/>
              <a:p>
                <a:pPr algn="ctr">
                  <a:defRPr/>
                </a:pPr>
                <a:r>
                  <a:rPr lang="en-US" sz="1600" b="1" i="1" dirty="0">
                    <a:solidFill>
                      <a:schemeClr val="bg1"/>
                    </a:solidFill>
                    <a:effectLst>
                      <a:outerShdw dist="63500" dir="2700000" algn="tl" rotWithShape="0">
                        <a:schemeClr val="tx2">
                          <a:lumMod val="50000"/>
                        </a:schemeClr>
                      </a:outerShdw>
                    </a:effectLst>
                  </a:rPr>
                  <a:t>Implementation</a:t>
                </a:r>
              </a:p>
              <a:p>
                <a:pPr algn="ctr">
                  <a:defRPr/>
                </a:pPr>
                <a:r>
                  <a:rPr lang="en-US" sz="1600" b="1" i="1" dirty="0">
                    <a:solidFill>
                      <a:schemeClr val="bg1"/>
                    </a:solidFill>
                    <a:effectLst>
                      <a:outerShdw dist="63500" dir="2700000" algn="tl" rotWithShape="0">
                        <a:schemeClr val="tx2">
                          <a:lumMod val="50000"/>
                        </a:schemeClr>
                      </a:outerShdw>
                    </a:effectLst>
                  </a:rPr>
                  <a:t>of</a:t>
                </a:r>
              </a:p>
              <a:p>
                <a:pPr algn="ctr">
                  <a:defRPr/>
                </a:pPr>
                <a:r>
                  <a:rPr lang="en-US" sz="1600" b="1" i="1" dirty="0">
                    <a:solidFill>
                      <a:schemeClr val="bg1"/>
                    </a:solidFill>
                    <a:effectLst>
                      <a:outerShdw dist="63500" dir="2700000" algn="tl" rotWithShape="0">
                        <a:schemeClr val="tx2">
                          <a:lumMod val="50000"/>
                        </a:schemeClr>
                      </a:outerShdw>
                    </a:effectLst>
                  </a:rPr>
                  <a:t>Effective Practices</a:t>
                </a:r>
              </a:p>
            </p:txBody>
          </p:sp>
          <p:sp>
            <p:nvSpPr>
              <p:cNvPr id="13" name="TextBox 12"/>
              <p:cNvSpPr txBox="1"/>
              <p:nvPr/>
            </p:nvSpPr>
            <p:spPr>
              <a:xfrm>
                <a:off x="1447800" y="5584825"/>
                <a:ext cx="1506538" cy="430213"/>
              </a:xfrm>
              <a:prstGeom prst="rect">
                <a:avLst/>
              </a:prstGeom>
              <a:noFill/>
            </p:spPr>
            <p:txBody>
              <a:bodyPr>
                <a:spAutoFit/>
              </a:bodyPr>
              <a:lstStyle/>
              <a:p>
                <a:pPr algn="ctr">
                  <a:defRPr/>
                </a:pPr>
                <a:r>
                  <a:rPr lang="en-US" sz="1100" b="1" i="1" dirty="0">
                    <a:solidFill>
                      <a:schemeClr val="bg1"/>
                    </a:solidFill>
                    <a:effectLst>
                      <a:outerShdw dist="63500" dir="2700000" algn="tl" rotWithShape="0">
                        <a:schemeClr val="tx2">
                          <a:lumMod val="50000"/>
                        </a:schemeClr>
                      </a:outerShdw>
                    </a:effectLst>
                  </a:rPr>
                  <a:t>Data</a:t>
                </a:r>
              </a:p>
              <a:p>
                <a:pPr algn="ctr">
                  <a:defRPr/>
                </a:pPr>
                <a:r>
                  <a:rPr lang="en-US" sz="1100" b="1" i="1" dirty="0">
                    <a:solidFill>
                      <a:schemeClr val="bg1"/>
                    </a:solidFill>
                    <a:effectLst>
                      <a:outerShdw dist="63500" dir="2700000" algn="tl" rotWithShape="0">
                        <a:schemeClr val="tx2">
                          <a:lumMod val="50000"/>
                        </a:schemeClr>
                      </a:outerShdw>
                    </a:effectLst>
                  </a:rPr>
                  <a:t>System</a:t>
                </a:r>
              </a:p>
            </p:txBody>
          </p:sp>
          <p:sp>
            <p:nvSpPr>
              <p:cNvPr id="14" name="TextBox 13"/>
              <p:cNvSpPr txBox="1"/>
              <p:nvPr/>
            </p:nvSpPr>
            <p:spPr>
              <a:xfrm>
                <a:off x="111125" y="3292475"/>
                <a:ext cx="1506538" cy="430213"/>
              </a:xfrm>
              <a:prstGeom prst="rect">
                <a:avLst/>
              </a:prstGeom>
              <a:noFill/>
            </p:spPr>
            <p:txBody>
              <a:bodyPr>
                <a:spAutoFit/>
              </a:bodyPr>
              <a:lstStyle/>
              <a:p>
                <a:pPr algn="ctr">
                  <a:defRPr/>
                </a:pPr>
                <a:r>
                  <a:rPr lang="en-US" sz="1100" b="1" i="1" dirty="0">
                    <a:solidFill>
                      <a:schemeClr val="bg1"/>
                    </a:solidFill>
                    <a:effectLst>
                      <a:outerShdw dist="63500" dir="2700000" algn="tl" rotWithShape="0">
                        <a:schemeClr val="tx2">
                          <a:lumMod val="50000"/>
                        </a:schemeClr>
                      </a:outerShdw>
                    </a:effectLst>
                  </a:rPr>
                  <a:t>Quality</a:t>
                </a:r>
              </a:p>
              <a:p>
                <a:pPr algn="ctr">
                  <a:defRPr/>
                </a:pPr>
                <a:r>
                  <a:rPr lang="en-US" sz="1100" b="1" i="1" dirty="0">
                    <a:solidFill>
                      <a:schemeClr val="bg1"/>
                    </a:solidFill>
                    <a:effectLst>
                      <a:outerShdw dist="63500" dir="2700000" algn="tl" rotWithShape="0">
                        <a:schemeClr val="tx2">
                          <a:lumMod val="50000"/>
                        </a:schemeClr>
                      </a:outerShdw>
                    </a:effectLst>
                  </a:rPr>
                  <a:t>Standards</a:t>
                </a:r>
              </a:p>
            </p:txBody>
          </p:sp>
          <p:sp>
            <p:nvSpPr>
              <p:cNvPr id="15" name="TextBox 14"/>
              <p:cNvSpPr txBox="1"/>
              <p:nvPr/>
            </p:nvSpPr>
            <p:spPr>
              <a:xfrm>
                <a:off x="0" y="4865688"/>
                <a:ext cx="1676400" cy="430212"/>
              </a:xfrm>
              <a:prstGeom prst="rect">
                <a:avLst/>
              </a:prstGeom>
              <a:noFill/>
            </p:spPr>
            <p:txBody>
              <a:bodyPr>
                <a:spAutoFit/>
              </a:bodyPr>
              <a:lstStyle/>
              <a:p>
                <a:pPr algn="ctr">
                  <a:defRPr/>
                </a:pPr>
                <a:r>
                  <a:rPr lang="en-US" sz="1100" b="1" i="1" dirty="0">
                    <a:solidFill>
                      <a:schemeClr val="bg1"/>
                    </a:solidFill>
                    <a:effectLst>
                      <a:outerShdw dist="63500" dir="2700000" algn="tl" rotWithShape="0">
                        <a:schemeClr val="tx2">
                          <a:lumMod val="50000"/>
                        </a:schemeClr>
                      </a:outerShdw>
                    </a:effectLst>
                  </a:rPr>
                  <a:t>Accountability &amp; Quality Improvement</a:t>
                </a:r>
              </a:p>
            </p:txBody>
          </p:sp>
          <p:sp>
            <p:nvSpPr>
              <p:cNvPr id="16" name="TextBox 15"/>
              <p:cNvSpPr txBox="1"/>
              <p:nvPr/>
            </p:nvSpPr>
            <p:spPr>
              <a:xfrm>
                <a:off x="2819400" y="4892675"/>
                <a:ext cx="1506538" cy="261938"/>
              </a:xfrm>
              <a:prstGeom prst="rect">
                <a:avLst/>
              </a:prstGeom>
              <a:noFill/>
            </p:spPr>
            <p:txBody>
              <a:bodyPr>
                <a:spAutoFit/>
              </a:bodyPr>
              <a:lstStyle/>
              <a:p>
                <a:pPr algn="ctr">
                  <a:defRPr/>
                </a:pPr>
                <a:r>
                  <a:rPr lang="en-US" sz="1100" b="1" i="1" dirty="0">
                    <a:solidFill>
                      <a:schemeClr val="bg1"/>
                    </a:solidFill>
                    <a:effectLst>
                      <a:outerShdw dist="63500" dir="2700000" algn="tl" rotWithShape="0">
                        <a:schemeClr val="tx2">
                          <a:lumMod val="50000"/>
                        </a:schemeClr>
                      </a:outerShdw>
                    </a:effectLst>
                  </a:rPr>
                  <a:t>Personnel/Workforce</a:t>
                </a:r>
              </a:p>
            </p:txBody>
          </p:sp>
          <p:sp>
            <p:nvSpPr>
              <p:cNvPr id="17" name="TextBox 16"/>
              <p:cNvSpPr txBox="1"/>
              <p:nvPr/>
            </p:nvSpPr>
            <p:spPr>
              <a:xfrm>
                <a:off x="2819400" y="3379788"/>
                <a:ext cx="1506538" cy="261937"/>
              </a:xfrm>
              <a:prstGeom prst="rect">
                <a:avLst/>
              </a:prstGeom>
              <a:noFill/>
            </p:spPr>
            <p:txBody>
              <a:bodyPr>
                <a:spAutoFit/>
              </a:bodyPr>
              <a:lstStyle/>
              <a:p>
                <a:pPr algn="ctr">
                  <a:defRPr/>
                </a:pPr>
                <a:r>
                  <a:rPr lang="en-US" sz="1100" b="1" i="1" dirty="0">
                    <a:solidFill>
                      <a:schemeClr val="bg1"/>
                    </a:solidFill>
                    <a:effectLst>
                      <a:outerShdw dist="63500" dir="2700000" algn="tl" rotWithShape="0">
                        <a:schemeClr val="tx2">
                          <a:lumMod val="50000"/>
                        </a:schemeClr>
                      </a:outerShdw>
                    </a:effectLst>
                  </a:rPr>
                  <a:t>Finance</a:t>
                </a:r>
              </a:p>
            </p:txBody>
          </p:sp>
          <p:sp>
            <p:nvSpPr>
              <p:cNvPr id="18" name="TextBox 17"/>
              <p:cNvSpPr txBox="1"/>
              <p:nvPr/>
            </p:nvSpPr>
            <p:spPr>
              <a:xfrm>
                <a:off x="1438275" y="2617788"/>
                <a:ext cx="1506538" cy="261937"/>
              </a:xfrm>
              <a:prstGeom prst="rect">
                <a:avLst/>
              </a:prstGeom>
              <a:noFill/>
            </p:spPr>
            <p:txBody>
              <a:bodyPr>
                <a:spAutoFit/>
              </a:bodyPr>
              <a:lstStyle/>
              <a:p>
                <a:pPr algn="ctr">
                  <a:defRPr/>
                </a:pPr>
                <a:r>
                  <a:rPr lang="en-US" sz="1100" b="1" i="1" dirty="0">
                    <a:solidFill>
                      <a:schemeClr val="bg1"/>
                    </a:solidFill>
                    <a:effectLst>
                      <a:outerShdw dist="63500" dir="2700000" algn="tl" rotWithShape="0">
                        <a:schemeClr val="tx2">
                          <a:lumMod val="50000"/>
                        </a:schemeClr>
                      </a:outerShdw>
                    </a:effectLst>
                  </a:rPr>
                  <a:t>Governance</a:t>
                </a:r>
              </a:p>
            </p:txBody>
          </p:sp>
          <p:sp>
            <p:nvSpPr>
              <p:cNvPr id="19" name="TextBox 18"/>
              <p:cNvSpPr txBox="1"/>
              <p:nvPr/>
            </p:nvSpPr>
            <p:spPr>
              <a:xfrm>
                <a:off x="1482725" y="3898900"/>
                <a:ext cx="1506538" cy="877888"/>
              </a:xfrm>
              <a:prstGeom prst="rect">
                <a:avLst/>
              </a:prstGeom>
              <a:noFill/>
            </p:spPr>
            <p:txBody>
              <a:bodyPr>
                <a:spAutoFit/>
              </a:bodyPr>
              <a:lstStyle/>
              <a:p>
                <a:pPr algn="ctr">
                  <a:defRPr/>
                </a:pPr>
                <a:r>
                  <a:rPr lang="en-US" sz="1700" b="1" i="1" dirty="0">
                    <a:solidFill>
                      <a:schemeClr val="bg1"/>
                    </a:solidFill>
                    <a:effectLst>
                      <a:outerShdw dist="63500" dir="2700000" algn="tl" rotWithShape="0">
                        <a:schemeClr val="tx2">
                          <a:lumMod val="50000"/>
                        </a:schemeClr>
                      </a:outerShdw>
                    </a:effectLst>
                  </a:rPr>
                  <a:t>Building</a:t>
                </a:r>
              </a:p>
              <a:p>
                <a:pPr algn="ctr">
                  <a:defRPr/>
                </a:pPr>
                <a:r>
                  <a:rPr lang="en-US" sz="1700" b="1" i="1" dirty="0">
                    <a:solidFill>
                      <a:schemeClr val="bg1"/>
                    </a:solidFill>
                    <a:effectLst>
                      <a:outerShdw dist="63500" dir="2700000" algn="tl" rotWithShape="0">
                        <a:schemeClr val="tx2">
                          <a:lumMod val="50000"/>
                        </a:schemeClr>
                      </a:outerShdw>
                    </a:effectLst>
                  </a:rPr>
                  <a:t>High-Quality</a:t>
                </a:r>
              </a:p>
              <a:p>
                <a:pPr algn="ctr">
                  <a:defRPr/>
                </a:pPr>
                <a:r>
                  <a:rPr lang="en-US" sz="1700" b="1" i="1" dirty="0">
                    <a:solidFill>
                      <a:schemeClr val="bg1"/>
                    </a:solidFill>
                    <a:effectLst>
                      <a:outerShdw dist="63500" dir="2700000" algn="tl" rotWithShape="0">
                        <a:schemeClr val="tx2">
                          <a:lumMod val="50000"/>
                        </a:schemeClr>
                      </a:outerShdw>
                    </a:effectLst>
                  </a:rPr>
                  <a:t>Systems</a:t>
                </a:r>
              </a:p>
            </p:txBody>
          </p:sp>
        </p:grpSp>
      </p:grpSp>
      <p:sp>
        <p:nvSpPr>
          <p:cNvPr id="31748" name="TextBox 11"/>
          <p:cNvSpPr txBox="1">
            <a:spLocks noChangeArrowheads="1"/>
          </p:cNvSpPr>
          <p:nvPr/>
        </p:nvSpPr>
        <p:spPr bwMode="auto">
          <a:xfrm>
            <a:off x="7315200" y="6019800"/>
            <a:ext cx="16002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r"/>
            <a:r>
              <a:rPr lang="en-US" altLang="en-US" sz="1000">
                <a:solidFill>
                  <a:schemeClr val="tx2"/>
                </a:solidFill>
              </a:rPr>
              <a:t>ectacenter.org/sysframe</a:t>
            </a:r>
          </a:p>
        </p:txBody>
      </p:sp>
      <p:sp>
        <p:nvSpPr>
          <p:cNvPr id="5" name="Slide Number Placeholder 4"/>
          <p:cNvSpPr>
            <a:spLocks noGrp="1"/>
          </p:cNvSpPr>
          <p:nvPr>
            <p:ph type="sldNum" sz="quarter" idx="10"/>
          </p:nvPr>
        </p:nvSpPr>
        <p:spPr/>
        <p:txBody>
          <a:bodyPr/>
          <a:lstStyle/>
          <a:p>
            <a:pPr>
              <a:defRPr/>
            </a:pPr>
            <a:fld id="{543CB94E-2A0B-488D-BDDD-99CA77720951}" type="slidenum">
              <a:rPr lang="en-US" smtClean="0"/>
              <a:pPr>
                <a:defRPr/>
              </a:pPr>
              <a:t>8</a:t>
            </a:fld>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pPr>
              <a:defRPr/>
            </a:pPr>
            <a:fld id="{C6FE1C43-8FB2-47F2-BD4B-EC94D5EC16DC}" type="slidenum">
              <a:rPr lang="en-US" smtClean="0"/>
              <a:pPr>
                <a:defRPr/>
              </a:pPr>
              <a:t>9</a:t>
            </a:fld>
            <a:endParaRPr lang="en-US" dirty="0"/>
          </a:p>
        </p:txBody>
      </p:sp>
      <p:sp>
        <p:nvSpPr>
          <p:cNvPr id="33795" name="Title 4"/>
          <p:cNvSpPr>
            <a:spLocks noGrp="1"/>
          </p:cNvSpPr>
          <p:nvPr>
            <p:ph type="title"/>
          </p:nvPr>
        </p:nvSpPr>
        <p:spPr>
          <a:xfrm>
            <a:off x="722313" y="762000"/>
            <a:ext cx="8010525" cy="1362075"/>
          </a:xfrm>
        </p:spPr>
        <p:txBody>
          <a:bodyPr/>
          <a:lstStyle/>
          <a:p>
            <a:r>
              <a:rPr lang="en-US" altLang="en-US" sz="3600" dirty="0">
                <a:solidFill>
                  <a:srgbClr val="002D73"/>
                </a:solidFill>
                <a:latin typeface="Arial" panose="020B0604020202020204" pitchFamily="34" charset="0"/>
                <a:cs typeface="Arial" panose="020B0604020202020204" pitchFamily="34" charset="0"/>
              </a:rPr>
              <a:t>State Systemic Improvement:</a:t>
            </a:r>
            <a:br>
              <a:rPr lang="en-US" altLang="en-US" sz="3600" dirty="0">
                <a:solidFill>
                  <a:srgbClr val="002D73"/>
                </a:solidFill>
                <a:latin typeface="Arial" panose="020B0604020202020204" pitchFamily="34" charset="0"/>
                <a:cs typeface="Arial" panose="020B0604020202020204" pitchFamily="34" charset="0"/>
              </a:rPr>
            </a:br>
            <a:r>
              <a:rPr lang="en-US" altLang="en-US" sz="3600" dirty="0">
                <a:solidFill>
                  <a:srgbClr val="002D73"/>
                </a:solidFill>
                <a:latin typeface="Arial" panose="020B0604020202020204" pitchFamily="34" charset="0"/>
                <a:cs typeface="Arial" panose="020B0604020202020204" pitchFamily="34" charset="0"/>
              </a:rPr>
              <a:t>A Focus on Family Outcomes</a:t>
            </a:r>
            <a:endParaRPr lang="en-US" altLang="en-US" dirty="0"/>
          </a:p>
        </p:txBody>
      </p:sp>
      <p:sp>
        <p:nvSpPr>
          <p:cNvPr id="33794" name="TextBox 2"/>
          <p:cNvSpPr txBox="1">
            <a:spLocks noChangeArrowheads="1"/>
          </p:cNvSpPr>
          <p:nvPr/>
        </p:nvSpPr>
        <p:spPr bwMode="auto">
          <a:xfrm>
            <a:off x="731838" y="2362200"/>
            <a:ext cx="44958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US" altLang="en-US" sz="2000" b="1" i="1">
                <a:solidFill>
                  <a:srgbClr val="002D73"/>
                </a:solidFill>
                <a:latin typeface="Arial" panose="020B0604020202020204" pitchFamily="34" charset="0"/>
                <a:cs typeface="Arial" panose="020B0604020202020204" pitchFamily="34" charset="0"/>
              </a:rPr>
              <a:t>Kirsten Siegenthaler &amp;                     Marie Ostoyich</a:t>
            </a:r>
          </a:p>
          <a:p>
            <a:r>
              <a:rPr lang="en-US" altLang="en-US" sz="2000" b="1">
                <a:solidFill>
                  <a:srgbClr val="002D73"/>
                </a:solidFill>
                <a:latin typeface="Arial" panose="020B0604020202020204" pitchFamily="34" charset="0"/>
                <a:cs typeface="Arial" panose="020B0604020202020204" pitchFamily="34" charset="0"/>
              </a:rPr>
              <a:t>NY Bureau of Early Intervention</a:t>
            </a:r>
          </a:p>
        </p:txBody>
      </p:sp>
      <p:pic>
        <p:nvPicPr>
          <p:cNvPr id="33796" name="Picture 7" descr="New York. State of Opportunity. Department of Health"/>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124200" y="4267200"/>
            <a:ext cx="5426075"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1904&quot;&gt;&lt;object type=&quot;3&quot; unique_id=&quot;11905&quot;&gt;&lt;property id=&quot;20148&quot; value=&quot;5&quot;/&gt;&lt;property id=&quot;20300&quot; value=&quot;Slide 1&quot;/&gt;&lt;property id=&quot;20307&quot; value=&quot;258&quot;/&gt;&lt;/object&gt;&lt;object type=&quot;3&quot; unique_id=&quot;11906&quot;&gt;&lt;property id=&quot;20148&quot; value=&quot;5&quot;/&gt;&lt;property id=&quot;20300&quot; value=&quot;Slide 2 - &amp;quot;Title Here&amp;quot;&quot;/&gt;&lt;property id=&quot;20307&quot; value=&quot;257&quot;/&gt;&lt;/object&gt;&lt;object type=&quot;3&quot; unique_id=&quot;11915&quot;&gt;&lt;property id=&quot;20148&quot; value=&quot;5&quot;/&gt;&lt;property id=&quot;20300&quot; value=&quot;Slide 3 - &amp;quot;Title Here&amp;quot;&quot;/&gt;&lt;property id=&quot;20307&quot; value=&quot;259&quot;/&gt;&lt;/object&gt;&lt;object type=&quot;3&quot; unique_id=&quot;11916&quot;&gt;&lt;property id=&quot;20148&quot; value=&quot;5&quot;/&gt;&lt;property id=&quot;20300&quot; value=&quot;Slide 4 - &amp;quot;One color chart&amp;quot;&quot;/&gt;&lt;property id=&quot;20307&quot; value=&quot;261&quot;/&gt;&lt;/object&gt;&lt;object type=&quot;3&quot; unique_id=&quot;11917&quot;&gt;&lt;property id=&quot;20148&quot; value=&quot;5&quot;/&gt;&lt;property id=&quot;20300&quot; value=&quot;Slide 5 - &amp;quot;Two color chart&amp;quot;&quot;/&gt;&lt;property id=&quot;20307&quot; value=&quot;260&quot;/&gt;&lt;/object&gt;&lt;object type=&quot;3&quot; unique_id=&quot;11918&quot;&gt;&lt;property id=&quot;20148&quot; value=&quot;5&quot;/&gt;&lt;property id=&quot;20300&quot; value=&quot;Slide 6 - &amp;quot;Three color chart&amp;quot;&quot;/&gt;&lt;property id=&quot;20307&quot; value=&quot;263&quot;/&gt;&lt;/object&gt;&lt;object type=&quot;3&quot; unique_id=&quot;11919&quot;&gt;&lt;property id=&quot;20148&quot; value=&quot;5&quot;/&gt;&lt;property id=&quot;20300&quot; value=&quot;Slide 7 - &amp;quot;Four color chart&amp;quot;&quot;/&gt;&lt;property id=&quot;20307&quot; value=&quot;262&quot;/&gt;&lt;/object&gt;&lt;object type=&quot;3&quot; unique_id=&quot;11920&quot;&gt;&lt;property id=&quot;20148&quot; value=&quot;5&quot;/&gt;&lt;property id=&quot;20300&quot; value=&quot;Slide 8 - &amp;quot;Five color chart&amp;quot;&quot;/&gt;&lt;property id=&quot;20307&quot; value=&quot;264&quot;/&gt;&lt;/object&gt;&lt;object type=&quot;3&quot; unique_id=&quot;11921&quot;&gt;&lt;property id=&quot;20148&quot; value=&quot;5&quot;/&gt;&lt;property id=&quot;20300&quot; value=&quot;Slide 9 - &amp;quot;Pie chart&amp;quot;&quot;/&gt;&lt;property id=&quot;20307&quot; value=&quot;265&quot;/&gt;&lt;/object&gt;&lt;object type=&quot;3&quot; unique_id=&quot;11922&quot;&gt;&lt;property id=&quot;20148&quot; value=&quot;5&quot;/&gt;&lt;property id=&quot;20300&quot; value=&quot;Slide 10 - &amp;quot;Section Header Slide&amp;quot;&quot;/&gt;&lt;property id=&quot;20307&quot; value=&quot;266&quot;/&gt;&lt;/object&gt;&lt;object type=&quot;3&quot; unique_id=&quot;11923&quot;&gt;&lt;property id=&quot;20148&quot; value=&quot;5&quot;/&gt;&lt;property id=&quot;20300&quot; value=&quot;Slide 11 - &amp;quot;Slide with nothing at bottom for long lists or graphics&amp;quot;&quot;/&gt;&lt;property id=&quot;20307&quot; value=&quot;268&quot;/&gt;&lt;/object&gt;&lt;object type=&quot;3&quot; unique_id=&quot;11924&quot;&gt;&lt;property id=&quot;20148&quot; value=&quot;5&quot;/&gt;&lt;property id=&quot;20300&quot; value=&quot;Slide 12 - &amp;quot;Final presentation slide&amp;quot;&quot;/&gt;&lt;property id=&quot;20307&quot; value=&quot;267&quot;/&gt;&lt;/object&gt;&lt;object type=&quot;3&quot; unique_id=&quot;11925&quot;&gt;&lt;property id=&quot;20148&quot; value=&quot;5&quot;/&gt;&lt;property id=&quot;20300&quot; value=&quot;Slide 13&quot;/&gt;&lt;property id=&quot;20307&quot; value=&quot;269&quot;/&gt;&lt;/object&gt;&lt;/object&gt;&lt;object type=&quot;8&quot; unique_id=&quot;11910&quot;&gt;&lt;/object&gt;&lt;/object&gt;&lt;/database&gt;"/>
  <p:tag name="SECTOMILLISECCONVERTED"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3484</TotalTime>
  <Words>930</Words>
  <Application>Microsoft Office PowerPoint</Application>
  <PresentationFormat>On-screen Show (4:3)</PresentationFormat>
  <Paragraphs>203</Paragraphs>
  <Slides>22</Slides>
  <Notes>15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22</vt:i4>
      </vt:variant>
    </vt:vector>
  </HeadingPairs>
  <TitlesOfParts>
    <vt:vector size="30" baseType="lpstr">
      <vt:lpstr>Calibri</vt:lpstr>
      <vt:lpstr>Arial</vt:lpstr>
      <vt:lpstr>Century Schoolbook</vt:lpstr>
      <vt:lpstr>Century Gothic</vt:lpstr>
      <vt:lpstr>Microsoft Sans Serif</vt:lpstr>
      <vt:lpstr>Helvetica Neue Light</vt:lpstr>
      <vt:lpstr>MS PGothic</vt:lpstr>
      <vt:lpstr>Office Theme</vt:lpstr>
      <vt:lpstr>More on Infusing Partnership Principles and Practices into Family Engagement Activities</vt:lpstr>
      <vt:lpstr>Trusting Partnerships</vt:lpstr>
      <vt:lpstr>Type 4: Extending Learning</vt:lpstr>
      <vt:lpstr>Type 5: Participating and Volunteering</vt:lpstr>
      <vt:lpstr>Available at: https://eclkc.ohs.acf.hhs.gov/hslc/tta-system/family/docs/ncpfce-markers-of-progress.pdf </vt:lpstr>
      <vt:lpstr>Type 6: Advocating</vt:lpstr>
      <vt:lpstr>Review of Types of Family Engagement</vt:lpstr>
      <vt:lpstr>High-quality systems support the implementation of effective practices to improve outcomes for children and families.</vt:lpstr>
      <vt:lpstr>State Systemic Improvement: A Focus on Family Outcomes</vt:lpstr>
      <vt:lpstr>New York State’s Early Intervention Program</vt:lpstr>
      <vt:lpstr>Family-Centered Services</vt:lpstr>
      <vt:lpstr>NCSEAM’s Family-Centered Services Scale</vt:lpstr>
      <vt:lpstr>How will we improve?</vt:lpstr>
      <vt:lpstr>Sequential Building of Knowledge</vt:lpstr>
      <vt:lpstr>Local Implementation Teams </vt:lpstr>
      <vt:lpstr>Trusting Partnerships</vt:lpstr>
      <vt:lpstr>Key Ethical Principles</vt:lpstr>
      <vt:lpstr>IDEA’s Long-Term Goals</vt:lpstr>
      <vt:lpstr>New York Presentation Resources and Presenter Contact Information</vt:lpstr>
      <vt:lpstr>Online Webinar Resources</vt:lpstr>
      <vt:lpstr> Tell Us What You Think!</vt:lpstr>
      <vt:lpstr>Acknowledgments</vt:lpstr>
    </vt:vector>
  </TitlesOfParts>
  <Company>The ECTA Center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More on Infusing Partnership Principles and Practices into Family Engagement Activities</dc:title>
  <dc:creator>The ECTA Center and the DaSy Center</dc:creator>
  <cp:lastModifiedBy>Roxanne Jones</cp:lastModifiedBy>
  <cp:revision>368</cp:revision>
  <cp:lastPrinted>2017-03-17T15:01:53Z</cp:lastPrinted>
  <dcterms:created xsi:type="dcterms:W3CDTF">2013-02-06T21:54:43Z</dcterms:created>
  <dcterms:modified xsi:type="dcterms:W3CDTF">2017-06-16T16:19:59Z</dcterms:modified>
  <cp:contentStatus>Final</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Language">
    <vt:lpwstr>English</vt:lpwstr>
  </property>
  <property fmtid="{D5CDD505-2E9C-101B-9397-08002B2CF9AE}" pid="3" name="Status">
    <vt:lpwstr>Final</vt:lpwstr>
  </property>
</Properties>
</file>