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6.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5" r:id="rId2"/>
    <p:sldMasterId id="2147483751" r:id="rId3"/>
    <p:sldMasterId id="2147483766" r:id="rId4"/>
    <p:sldMasterId id="2147483796" r:id="rId5"/>
    <p:sldMasterId id="2147483811" r:id="rId6"/>
    <p:sldMasterId id="2147484812" r:id="rId7"/>
  </p:sldMasterIdLst>
  <p:notesMasterIdLst>
    <p:notesMasterId r:id="rId36"/>
  </p:notesMasterIdLst>
  <p:handoutMasterIdLst>
    <p:handoutMasterId r:id="rId37"/>
  </p:handoutMasterIdLst>
  <p:sldIdLst>
    <p:sldId id="925" r:id="rId8"/>
    <p:sldId id="995" r:id="rId9"/>
    <p:sldId id="996" r:id="rId10"/>
    <p:sldId id="924" r:id="rId11"/>
    <p:sldId id="997" r:id="rId12"/>
    <p:sldId id="998" r:id="rId13"/>
    <p:sldId id="999" r:id="rId14"/>
    <p:sldId id="927" r:id="rId15"/>
    <p:sldId id="1000" r:id="rId16"/>
    <p:sldId id="1005" r:id="rId17"/>
    <p:sldId id="1001" r:id="rId18"/>
    <p:sldId id="1004" r:id="rId19"/>
    <p:sldId id="1003" r:id="rId20"/>
    <p:sldId id="928" r:id="rId21"/>
    <p:sldId id="1006" r:id="rId22"/>
    <p:sldId id="1007" r:id="rId23"/>
    <p:sldId id="1009" r:id="rId24"/>
    <p:sldId id="1010" r:id="rId25"/>
    <p:sldId id="1012" r:id="rId26"/>
    <p:sldId id="1011" r:id="rId27"/>
    <p:sldId id="1013" r:id="rId28"/>
    <p:sldId id="1014" r:id="rId29"/>
    <p:sldId id="1015" r:id="rId30"/>
    <p:sldId id="1016" r:id="rId31"/>
    <p:sldId id="1017" r:id="rId32"/>
    <p:sldId id="1018" r:id="rId33"/>
    <p:sldId id="1019" r:id="rId34"/>
    <p:sldId id="1020" r:id="rId35"/>
  </p:sldIdLst>
  <p:sldSz cx="9144000" cy="6858000" type="screen4x3"/>
  <p:notesSz cx="6881813" cy="9296400"/>
  <p:custDataLst>
    <p:tags r:id="rId38"/>
  </p:custDataLst>
  <p:defaultTextStyle>
    <a:defPPr>
      <a:defRPr lang="en-US"/>
    </a:defPPr>
    <a:lvl1pPr algn="ctr" rtl="0" eaLnBrk="0" fontAlgn="base" hangingPunct="0">
      <a:spcBef>
        <a:spcPct val="0"/>
      </a:spcBef>
      <a:spcAft>
        <a:spcPct val="0"/>
      </a:spcAft>
      <a:defRPr sz="3200" kern="1200">
        <a:solidFill>
          <a:srgbClr val="224568"/>
        </a:solidFill>
        <a:latin typeface="Arial" charset="0"/>
        <a:ea typeface="+mn-ea"/>
        <a:cs typeface="+mn-cs"/>
      </a:defRPr>
    </a:lvl1pPr>
    <a:lvl2pPr marL="457200" algn="ctr" rtl="0" eaLnBrk="0" fontAlgn="base" hangingPunct="0">
      <a:spcBef>
        <a:spcPct val="0"/>
      </a:spcBef>
      <a:spcAft>
        <a:spcPct val="0"/>
      </a:spcAft>
      <a:defRPr sz="3200" kern="1200">
        <a:solidFill>
          <a:srgbClr val="224568"/>
        </a:solidFill>
        <a:latin typeface="Arial" charset="0"/>
        <a:ea typeface="+mn-ea"/>
        <a:cs typeface="+mn-cs"/>
      </a:defRPr>
    </a:lvl2pPr>
    <a:lvl3pPr marL="914400" algn="ctr" rtl="0" eaLnBrk="0" fontAlgn="base" hangingPunct="0">
      <a:spcBef>
        <a:spcPct val="0"/>
      </a:spcBef>
      <a:spcAft>
        <a:spcPct val="0"/>
      </a:spcAft>
      <a:defRPr sz="3200" kern="1200">
        <a:solidFill>
          <a:srgbClr val="224568"/>
        </a:solidFill>
        <a:latin typeface="Arial" charset="0"/>
        <a:ea typeface="+mn-ea"/>
        <a:cs typeface="+mn-cs"/>
      </a:defRPr>
    </a:lvl3pPr>
    <a:lvl4pPr marL="1371600" algn="ctr" rtl="0" eaLnBrk="0" fontAlgn="base" hangingPunct="0">
      <a:spcBef>
        <a:spcPct val="0"/>
      </a:spcBef>
      <a:spcAft>
        <a:spcPct val="0"/>
      </a:spcAft>
      <a:defRPr sz="3200" kern="1200">
        <a:solidFill>
          <a:srgbClr val="224568"/>
        </a:solidFill>
        <a:latin typeface="Arial" charset="0"/>
        <a:ea typeface="+mn-ea"/>
        <a:cs typeface="+mn-cs"/>
      </a:defRPr>
    </a:lvl4pPr>
    <a:lvl5pPr marL="1828800" algn="ctr" rtl="0" eaLnBrk="0" fontAlgn="base" hangingPunct="0">
      <a:spcBef>
        <a:spcPct val="0"/>
      </a:spcBef>
      <a:spcAft>
        <a:spcPct val="0"/>
      </a:spcAft>
      <a:defRPr sz="3200" kern="1200">
        <a:solidFill>
          <a:srgbClr val="224568"/>
        </a:solidFill>
        <a:latin typeface="Arial" charset="0"/>
        <a:ea typeface="+mn-ea"/>
        <a:cs typeface="+mn-cs"/>
      </a:defRPr>
    </a:lvl5pPr>
    <a:lvl6pPr marL="2286000" algn="l" defTabSz="914400" rtl="0" eaLnBrk="1" latinLnBrk="0" hangingPunct="1">
      <a:defRPr sz="3200" kern="1200">
        <a:solidFill>
          <a:srgbClr val="224568"/>
        </a:solidFill>
        <a:latin typeface="Arial" charset="0"/>
        <a:ea typeface="+mn-ea"/>
        <a:cs typeface="+mn-cs"/>
      </a:defRPr>
    </a:lvl6pPr>
    <a:lvl7pPr marL="2743200" algn="l" defTabSz="914400" rtl="0" eaLnBrk="1" latinLnBrk="0" hangingPunct="1">
      <a:defRPr sz="3200" kern="1200">
        <a:solidFill>
          <a:srgbClr val="224568"/>
        </a:solidFill>
        <a:latin typeface="Arial" charset="0"/>
        <a:ea typeface="+mn-ea"/>
        <a:cs typeface="+mn-cs"/>
      </a:defRPr>
    </a:lvl7pPr>
    <a:lvl8pPr marL="3200400" algn="l" defTabSz="914400" rtl="0" eaLnBrk="1" latinLnBrk="0" hangingPunct="1">
      <a:defRPr sz="3200" kern="1200">
        <a:solidFill>
          <a:srgbClr val="224568"/>
        </a:solidFill>
        <a:latin typeface="Arial" charset="0"/>
        <a:ea typeface="+mn-ea"/>
        <a:cs typeface="+mn-cs"/>
      </a:defRPr>
    </a:lvl8pPr>
    <a:lvl9pPr marL="3657600" algn="l" defTabSz="914400" rtl="0" eaLnBrk="1" latinLnBrk="0" hangingPunct="1">
      <a:defRPr sz="3200" kern="1200">
        <a:solidFill>
          <a:srgbClr val="224568"/>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D9AB"/>
    <a:srgbClr val="EABC68"/>
    <a:srgbClr val="FFF2C9"/>
    <a:srgbClr val="FFE9A3"/>
    <a:srgbClr val="7BD12D"/>
    <a:srgbClr val="9FDB57"/>
    <a:srgbClr val="ACFEC0"/>
    <a:srgbClr val="92FB4B"/>
    <a:srgbClr val="A9FC70"/>
    <a:srgbClr val="81FA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29" autoAdjust="0"/>
    <p:restoredTop sz="80145" autoAdjust="0"/>
  </p:normalViewPr>
  <p:slideViewPr>
    <p:cSldViewPr>
      <p:cViewPr>
        <p:scale>
          <a:sx n="70" d="100"/>
          <a:sy n="70" d="100"/>
        </p:scale>
        <p:origin x="-102" y="-72"/>
      </p:cViewPr>
      <p:guideLst>
        <p:guide orient="horz" pos="2160"/>
        <p:guide pos="2880"/>
      </p:guideLst>
    </p:cSldViewPr>
  </p:slideViewPr>
  <p:outlineViewPr>
    <p:cViewPr>
      <p:scale>
        <a:sx n="33" d="100"/>
        <a:sy n="33" d="100"/>
      </p:scale>
      <p:origin x="0" y="28824"/>
    </p:cViewPr>
  </p:outlineViewPr>
  <p:notesTextViewPr>
    <p:cViewPr>
      <p:scale>
        <a:sx n="100" d="100"/>
        <a:sy n="100" d="100"/>
      </p:scale>
      <p:origin x="0" y="0"/>
    </p:cViewPr>
  </p:notesTextViewPr>
  <p:sorterViewPr>
    <p:cViewPr>
      <p:scale>
        <a:sx n="80" d="100"/>
        <a:sy n="80" d="100"/>
      </p:scale>
      <p:origin x="0" y="0"/>
    </p:cViewPr>
  </p:sorterViewPr>
  <p:notesViewPr>
    <p:cSldViewPr>
      <p:cViewPr varScale="1">
        <p:scale>
          <a:sx n="75" d="100"/>
          <a:sy n="75" d="100"/>
        </p:scale>
        <p:origin x="-2130" y="-84"/>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27E7FF-9912-48FB-8D15-DDBC6A8B469F}" type="doc">
      <dgm:prSet loTypeId="urn:microsoft.com/office/officeart/2005/8/layout/gear1" loCatId="cycle" qsTypeId="urn:microsoft.com/office/officeart/2005/8/quickstyle/simple1" qsCatId="simple" csTypeId="urn:microsoft.com/office/officeart/2005/8/colors/accent1_2" csCatId="accent1" phldr="1"/>
      <dgm:spPr/>
    </dgm:pt>
    <dgm:pt modelId="{6355424F-F203-4439-B386-B1231C7B1362}">
      <dgm:prSet phldrT="[Text]"/>
      <dgm:spPr>
        <a:solidFill>
          <a:schemeClr val="accent1">
            <a:lumMod val="50000"/>
          </a:schemeClr>
        </a:solidFill>
      </dgm:spPr>
      <dgm:t>
        <a:bodyPr/>
        <a:lstStyle/>
        <a:p>
          <a:r>
            <a:rPr lang="en-US" dirty="0" smtClean="0">
              <a:solidFill>
                <a:schemeClr val="tx1"/>
              </a:solidFill>
            </a:rPr>
            <a:t>Meaningful</a:t>
          </a:r>
        </a:p>
        <a:p>
          <a:r>
            <a:rPr lang="en-US" dirty="0" smtClean="0">
              <a:solidFill>
                <a:schemeClr val="tx1"/>
              </a:solidFill>
            </a:rPr>
            <a:t>IFSP outcomes  &amp; IEP goals </a:t>
          </a:r>
          <a:endParaRPr lang="en-US" dirty="0">
            <a:solidFill>
              <a:schemeClr val="tx1"/>
            </a:solidFill>
          </a:endParaRPr>
        </a:p>
      </dgm:t>
    </dgm:pt>
    <dgm:pt modelId="{2E0DA7B3-6A43-42F0-8AF6-B783636A36F1}" type="parTrans" cxnId="{031A30C7-503E-4A84-AC49-CA318ADCE268}">
      <dgm:prSet/>
      <dgm:spPr/>
      <dgm:t>
        <a:bodyPr/>
        <a:lstStyle/>
        <a:p>
          <a:endParaRPr lang="en-US"/>
        </a:p>
      </dgm:t>
    </dgm:pt>
    <dgm:pt modelId="{6C4FF5DB-5BA4-47CB-8A1F-42469E467EA1}" type="sibTrans" cxnId="{031A30C7-503E-4A84-AC49-CA318ADCE268}">
      <dgm:prSet/>
      <dgm:spPr/>
      <dgm:t>
        <a:bodyPr/>
        <a:lstStyle/>
        <a:p>
          <a:endParaRPr lang="en-US"/>
        </a:p>
      </dgm:t>
    </dgm:pt>
    <dgm:pt modelId="{CCF18EAC-3D24-4285-944A-17DF815E2253}">
      <dgm:prSet phldrT="[Text]"/>
      <dgm:spPr>
        <a:solidFill>
          <a:schemeClr val="accent1">
            <a:lumMod val="90000"/>
          </a:schemeClr>
        </a:solidFill>
      </dgm:spPr>
      <dgm:t>
        <a:bodyPr/>
        <a:lstStyle/>
        <a:p>
          <a:r>
            <a:rPr lang="en-US" dirty="0" smtClean="0">
              <a:solidFill>
                <a:schemeClr val="tx1"/>
              </a:solidFill>
            </a:rPr>
            <a:t>3 global child outcomes</a:t>
          </a:r>
          <a:endParaRPr lang="en-US" dirty="0">
            <a:solidFill>
              <a:schemeClr val="tx1"/>
            </a:solidFill>
          </a:endParaRPr>
        </a:p>
      </dgm:t>
    </dgm:pt>
    <dgm:pt modelId="{ABE3E3A7-D4F0-43BC-BC57-E091DEE05B1D}" type="parTrans" cxnId="{C5BB8F5D-5D23-4D5D-AE88-19F28A48787A}">
      <dgm:prSet/>
      <dgm:spPr/>
      <dgm:t>
        <a:bodyPr/>
        <a:lstStyle/>
        <a:p>
          <a:endParaRPr lang="en-US"/>
        </a:p>
      </dgm:t>
    </dgm:pt>
    <dgm:pt modelId="{077C2507-9FD6-415A-AA3A-15D4004F93CF}" type="sibTrans" cxnId="{C5BB8F5D-5D23-4D5D-AE88-19F28A48787A}">
      <dgm:prSet/>
      <dgm:spPr/>
      <dgm:t>
        <a:bodyPr/>
        <a:lstStyle/>
        <a:p>
          <a:endParaRPr lang="en-US"/>
        </a:p>
      </dgm:t>
    </dgm:pt>
    <dgm:pt modelId="{CB74A78A-F434-4F98-B218-FE00E87DE197}">
      <dgm:prSet phldrT="[Text]"/>
      <dgm:spPr>
        <a:solidFill>
          <a:schemeClr val="accent1">
            <a:lumMod val="75000"/>
          </a:schemeClr>
        </a:solidFill>
      </dgm:spPr>
      <dgm:t>
        <a:bodyPr/>
        <a:lstStyle/>
        <a:p>
          <a:r>
            <a:rPr lang="en-US" dirty="0" smtClean="0">
              <a:solidFill>
                <a:schemeClr val="tx1"/>
              </a:solidFill>
            </a:rPr>
            <a:t>Functional Assessment</a:t>
          </a:r>
          <a:endParaRPr lang="en-US" dirty="0">
            <a:solidFill>
              <a:schemeClr val="tx1"/>
            </a:solidFill>
          </a:endParaRPr>
        </a:p>
      </dgm:t>
    </dgm:pt>
    <dgm:pt modelId="{8352176C-FF2C-41E5-B036-3F3F36F7FAC7}" type="parTrans" cxnId="{239B09CB-4ACE-485C-A68E-079F805AD08C}">
      <dgm:prSet/>
      <dgm:spPr/>
      <dgm:t>
        <a:bodyPr/>
        <a:lstStyle/>
        <a:p>
          <a:endParaRPr lang="en-US"/>
        </a:p>
      </dgm:t>
    </dgm:pt>
    <dgm:pt modelId="{C6A318D2-1FA7-47ED-81BB-D70E5C512BC9}" type="sibTrans" cxnId="{239B09CB-4ACE-485C-A68E-079F805AD08C}">
      <dgm:prSet/>
      <dgm:spPr/>
      <dgm:t>
        <a:bodyPr/>
        <a:lstStyle/>
        <a:p>
          <a:endParaRPr lang="en-US"/>
        </a:p>
      </dgm:t>
    </dgm:pt>
    <dgm:pt modelId="{A9BB85C5-C1CA-4DA2-AF0F-D8F43C648F49}" type="pres">
      <dgm:prSet presAssocID="{DE27E7FF-9912-48FB-8D15-DDBC6A8B469F}" presName="composite" presStyleCnt="0">
        <dgm:presLayoutVars>
          <dgm:chMax val="3"/>
          <dgm:animLvl val="lvl"/>
          <dgm:resizeHandles val="exact"/>
        </dgm:presLayoutVars>
      </dgm:prSet>
      <dgm:spPr/>
    </dgm:pt>
    <dgm:pt modelId="{8658EF2B-34AF-479F-8C3D-03E802BB732E}" type="pres">
      <dgm:prSet presAssocID="{6355424F-F203-4439-B386-B1231C7B1362}" presName="gear1" presStyleLbl="node1" presStyleIdx="0" presStyleCnt="3" custLinFactNeighborX="-7191" custLinFactNeighborY="-407">
        <dgm:presLayoutVars>
          <dgm:chMax val="1"/>
          <dgm:bulletEnabled val="1"/>
        </dgm:presLayoutVars>
      </dgm:prSet>
      <dgm:spPr/>
      <dgm:t>
        <a:bodyPr/>
        <a:lstStyle/>
        <a:p>
          <a:endParaRPr lang="en-US"/>
        </a:p>
      </dgm:t>
    </dgm:pt>
    <dgm:pt modelId="{68F8FA95-1467-420F-BDEC-BEA9172B1F64}" type="pres">
      <dgm:prSet presAssocID="{6355424F-F203-4439-B386-B1231C7B1362}" presName="gear1srcNode" presStyleLbl="node1" presStyleIdx="0" presStyleCnt="3"/>
      <dgm:spPr/>
      <dgm:t>
        <a:bodyPr/>
        <a:lstStyle/>
        <a:p>
          <a:endParaRPr lang="en-US"/>
        </a:p>
      </dgm:t>
    </dgm:pt>
    <dgm:pt modelId="{DBF487C5-8C5A-4F8E-81FE-22F7F6BBD41E}" type="pres">
      <dgm:prSet presAssocID="{6355424F-F203-4439-B386-B1231C7B1362}" presName="gear1dstNode" presStyleLbl="node1" presStyleIdx="0" presStyleCnt="3"/>
      <dgm:spPr/>
      <dgm:t>
        <a:bodyPr/>
        <a:lstStyle/>
        <a:p>
          <a:endParaRPr lang="en-US"/>
        </a:p>
      </dgm:t>
    </dgm:pt>
    <dgm:pt modelId="{0FEF046B-B12A-40CF-8DD8-773BA97EFF2D}" type="pres">
      <dgm:prSet presAssocID="{CCF18EAC-3D24-4285-944A-17DF815E2253}" presName="gear2" presStyleLbl="node1" presStyleIdx="1" presStyleCnt="3">
        <dgm:presLayoutVars>
          <dgm:chMax val="1"/>
          <dgm:bulletEnabled val="1"/>
        </dgm:presLayoutVars>
      </dgm:prSet>
      <dgm:spPr/>
      <dgm:t>
        <a:bodyPr/>
        <a:lstStyle/>
        <a:p>
          <a:endParaRPr lang="en-US"/>
        </a:p>
      </dgm:t>
    </dgm:pt>
    <dgm:pt modelId="{5C05AF1C-4254-4006-8DE9-253E09A2C938}" type="pres">
      <dgm:prSet presAssocID="{CCF18EAC-3D24-4285-944A-17DF815E2253}" presName="gear2srcNode" presStyleLbl="node1" presStyleIdx="1" presStyleCnt="3"/>
      <dgm:spPr/>
      <dgm:t>
        <a:bodyPr/>
        <a:lstStyle/>
        <a:p>
          <a:endParaRPr lang="en-US"/>
        </a:p>
      </dgm:t>
    </dgm:pt>
    <dgm:pt modelId="{5B792BB4-5111-48AD-B9AF-565D15B942AB}" type="pres">
      <dgm:prSet presAssocID="{CCF18EAC-3D24-4285-944A-17DF815E2253}" presName="gear2dstNode" presStyleLbl="node1" presStyleIdx="1" presStyleCnt="3"/>
      <dgm:spPr/>
      <dgm:t>
        <a:bodyPr/>
        <a:lstStyle/>
        <a:p>
          <a:endParaRPr lang="en-US"/>
        </a:p>
      </dgm:t>
    </dgm:pt>
    <dgm:pt modelId="{0A94A561-FBCA-4B7B-A6C1-617B2EF95CD0}" type="pres">
      <dgm:prSet presAssocID="{CB74A78A-F434-4F98-B218-FE00E87DE197}" presName="gear3" presStyleLbl="node1" presStyleIdx="2" presStyleCnt="3"/>
      <dgm:spPr/>
      <dgm:t>
        <a:bodyPr/>
        <a:lstStyle/>
        <a:p>
          <a:endParaRPr lang="en-US"/>
        </a:p>
      </dgm:t>
    </dgm:pt>
    <dgm:pt modelId="{C334D4E0-F9DA-4B18-AC4E-D696BF6B6FEC}" type="pres">
      <dgm:prSet presAssocID="{CB74A78A-F434-4F98-B218-FE00E87DE197}" presName="gear3tx" presStyleLbl="node1" presStyleIdx="2" presStyleCnt="3">
        <dgm:presLayoutVars>
          <dgm:chMax val="1"/>
          <dgm:bulletEnabled val="1"/>
        </dgm:presLayoutVars>
      </dgm:prSet>
      <dgm:spPr/>
      <dgm:t>
        <a:bodyPr/>
        <a:lstStyle/>
        <a:p>
          <a:endParaRPr lang="en-US"/>
        </a:p>
      </dgm:t>
    </dgm:pt>
    <dgm:pt modelId="{77933779-1069-41C5-9442-CDF80605D356}" type="pres">
      <dgm:prSet presAssocID="{CB74A78A-F434-4F98-B218-FE00E87DE197}" presName="gear3srcNode" presStyleLbl="node1" presStyleIdx="2" presStyleCnt="3"/>
      <dgm:spPr/>
      <dgm:t>
        <a:bodyPr/>
        <a:lstStyle/>
        <a:p>
          <a:endParaRPr lang="en-US"/>
        </a:p>
      </dgm:t>
    </dgm:pt>
    <dgm:pt modelId="{F3535D93-26ED-43FE-BE16-368B6DE54126}" type="pres">
      <dgm:prSet presAssocID="{CB74A78A-F434-4F98-B218-FE00E87DE197}" presName="gear3dstNode" presStyleLbl="node1" presStyleIdx="2" presStyleCnt="3"/>
      <dgm:spPr/>
      <dgm:t>
        <a:bodyPr/>
        <a:lstStyle/>
        <a:p>
          <a:endParaRPr lang="en-US"/>
        </a:p>
      </dgm:t>
    </dgm:pt>
    <dgm:pt modelId="{D5A820B8-9B3A-4253-A0EC-241565B87861}" type="pres">
      <dgm:prSet presAssocID="{6C4FF5DB-5BA4-47CB-8A1F-42469E467EA1}" presName="connector1" presStyleLbl="sibTrans2D1" presStyleIdx="0" presStyleCnt="3"/>
      <dgm:spPr/>
      <dgm:t>
        <a:bodyPr/>
        <a:lstStyle/>
        <a:p>
          <a:endParaRPr lang="en-US"/>
        </a:p>
      </dgm:t>
    </dgm:pt>
    <dgm:pt modelId="{663B0CE4-877E-4605-92FC-9C96C9780A99}" type="pres">
      <dgm:prSet presAssocID="{077C2507-9FD6-415A-AA3A-15D4004F93CF}" presName="connector2" presStyleLbl="sibTrans2D1" presStyleIdx="1" presStyleCnt="3"/>
      <dgm:spPr/>
      <dgm:t>
        <a:bodyPr/>
        <a:lstStyle/>
        <a:p>
          <a:endParaRPr lang="en-US"/>
        </a:p>
      </dgm:t>
    </dgm:pt>
    <dgm:pt modelId="{ECE5340A-3A61-4F3C-B8CC-ADCE0AD4DAFB}" type="pres">
      <dgm:prSet presAssocID="{C6A318D2-1FA7-47ED-81BB-D70E5C512BC9}" presName="connector3" presStyleLbl="sibTrans2D1" presStyleIdx="2" presStyleCnt="3"/>
      <dgm:spPr/>
      <dgm:t>
        <a:bodyPr/>
        <a:lstStyle/>
        <a:p>
          <a:endParaRPr lang="en-US"/>
        </a:p>
      </dgm:t>
    </dgm:pt>
  </dgm:ptLst>
  <dgm:cxnLst>
    <dgm:cxn modelId="{2563AC20-2DA9-46E7-9438-B27E05FECEB8}" type="presOf" srcId="{CCF18EAC-3D24-4285-944A-17DF815E2253}" destId="{5C05AF1C-4254-4006-8DE9-253E09A2C938}" srcOrd="1" destOrd="0" presId="urn:microsoft.com/office/officeart/2005/8/layout/gear1"/>
    <dgm:cxn modelId="{2C2514A3-1B6E-4E23-B3DD-9C223A57BB2B}" type="presOf" srcId="{DE27E7FF-9912-48FB-8D15-DDBC6A8B469F}" destId="{A9BB85C5-C1CA-4DA2-AF0F-D8F43C648F49}" srcOrd="0" destOrd="0" presId="urn:microsoft.com/office/officeart/2005/8/layout/gear1"/>
    <dgm:cxn modelId="{D3B1B437-7AAB-4020-BED1-61FD93CD5D7F}" type="presOf" srcId="{6355424F-F203-4439-B386-B1231C7B1362}" destId="{68F8FA95-1467-420F-BDEC-BEA9172B1F64}" srcOrd="1" destOrd="0" presId="urn:microsoft.com/office/officeart/2005/8/layout/gear1"/>
    <dgm:cxn modelId="{D8BAC25B-6D98-4E81-BB77-FE4A511EC474}" type="presOf" srcId="{077C2507-9FD6-415A-AA3A-15D4004F93CF}" destId="{663B0CE4-877E-4605-92FC-9C96C9780A99}" srcOrd="0" destOrd="0" presId="urn:microsoft.com/office/officeart/2005/8/layout/gear1"/>
    <dgm:cxn modelId="{239B09CB-4ACE-485C-A68E-079F805AD08C}" srcId="{DE27E7FF-9912-48FB-8D15-DDBC6A8B469F}" destId="{CB74A78A-F434-4F98-B218-FE00E87DE197}" srcOrd="2" destOrd="0" parTransId="{8352176C-FF2C-41E5-B036-3F3F36F7FAC7}" sibTransId="{C6A318D2-1FA7-47ED-81BB-D70E5C512BC9}"/>
    <dgm:cxn modelId="{66EF1B0A-839A-46BA-9B12-C12698E69A87}" type="presOf" srcId="{C6A318D2-1FA7-47ED-81BB-D70E5C512BC9}" destId="{ECE5340A-3A61-4F3C-B8CC-ADCE0AD4DAFB}" srcOrd="0" destOrd="0" presId="urn:microsoft.com/office/officeart/2005/8/layout/gear1"/>
    <dgm:cxn modelId="{031A30C7-503E-4A84-AC49-CA318ADCE268}" srcId="{DE27E7FF-9912-48FB-8D15-DDBC6A8B469F}" destId="{6355424F-F203-4439-B386-B1231C7B1362}" srcOrd="0" destOrd="0" parTransId="{2E0DA7B3-6A43-42F0-8AF6-B783636A36F1}" sibTransId="{6C4FF5DB-5BA4-47CB-8A1F-42469E467EA1}"/>
    <dgm:cxn modelId="{FAB075FB-4E92-4D01-BBD0-3A8DB29641FD}" type="presOf" srcId="{CCF18EAC-3D24-4285-944A-17DF815E2253}" destId="{0FEF046B-B12A-40CF-8DD8-773BA97EFF2D}" srcOrd="0" destOrd="0" presId="urn:microsoft.com/office/officeart/2005/8/layout/gear1"/>
    <dgm:cxn modelId="{C5BB8F5D-5D23-4D5D-AE88-19F28A48787A}" srcId="{DE27E7FF-9912-48FB-8D15-DDBC6A8B469F}" destId="{CCF18EAC-3D24-4285-944A-17DF815E2253}" srcOrd="1" destOrd="0" parTransId="{ABE3E3A7-D4F0-43BC-BC57-E091DEE05B1D}" sibTransId="{077C2507-9FD6-415A-AA3A-15D4004F93CF}"/>
    <dgm:cxn modelId="{B94D543E-BB63-4D39-A502-5D2C4E9FC32C}" type="presOf" srcId="{CCF18EAC-3D24-4285-944A-17DF815E2253}" destId="{5B792BB4-5111-48AD-B9AF-565D15B942AB}" srcOrd="2" destOrd="0" presId="urn:microsoft.com/office/officeart/2005/8/layout/gear1"/>
    <dgm:cxn modelId="{B678F842-5D0C-4ADB-A47A-F5DB00A4EBF5}" type="presOf" srcId="{6355424F-F203-4439-B386-B1231C7B1362}" destId="{8658EF2B-34AF-479F-8C3D-03E802BB732E}" srcOrd="0" destOrd="0" presId="urn:microsoft.com/office/officeart/2005/8/layout/gear1"/>
    <dgm:cxn modelId="{184D7126-8590-4671-B32F-72F14F0EDC86}" type="presOf" srcId="{CB74A78A-F434-4F98-B218-FE00E87DE197}" destId="{77933779-1069-41C5-9442-CDF80605D356}" srcOrd="2" destOrd="0" presId="urn:microsoft.com/office/officeart/2005/8/layout/gear1"/>
    <dgm:cxn modelId="{746FD5ED-30BF-4282-8418-B560D73BDC0A}" type="presOf" srcId="{6355424F-F203-4439-B386-B1231C7B1362}" destId="{DBF487C5-8C5A-4F8E-81FE-22F7F6BBD41E}" srcOrd="2" destOrd="0" presId="urn:microsoft.com/office/officeart/2005/8/layout/gear1"/>
    <dgm:cxn modelId="{845A4271-3D1D-4FD2-B9C6-FE62572B12ED}" type="presOf" srcId="{CB74A78A-F434-4F98-B218-FE00E87DE197}" destId="{0A94A561-FBCA-4B7B-A6C1-617B2EF95CD0}" srcOrd="0" destOrd="0" presId="urn:microsoft.com/office/officeart/2005/8/layout/gear1"/>
    <dgm:cxn modelId="{66BF7D6E-5FBF-4B0C-AA0A-FA6A4916A2BF}" type="presOf" srcId="{6C4FF5DB-5BA4-47CB-8A1F-42469E467EA1}" destId="{D5A820B8-9B3A-4253-A0EC-241565B87861}" srcOrd="0" destOrd="0" presId="urn:microsoft.com/office/officeart/2005/8/layout/gear1"/>
    <dgm:cxn modelId="{DC5DF93D-0E76-456D-B69E-C077BAE791F9}" type="presOf" srcId="{CB74A78A-F434-4F98-B218-FE00E87DE197}" destId="{C334D4E0-F9DA-4B18-AC4E-D696BF6B6FEC}" srcOrd="1" destOrd="0" presId="urn:microsoft.com/office/officeart/2005/8/layout/gear1"/>
    <dgm:cxn modelId="{169D7F5B-77DC-46A5-804F-E63FFE808EE7}" type="presOf" srcId="{CB74A78A-F434-4F98-B218-FE00E87DE197}" destId="{F3535D93-26ED-43FE-BE16-368B6DE54126}" srcOrd="3" destOrd="0" presId="urn:microsoft.com/office/officeart/2005/8/layout/gear1"/>
    <dgm:cxn modelId="{0DFD7B68-5877-45D5-BDFA-394A02C2E09A}" type="presParOf" srcId="{A9BB85C5-C1CA-4DA2-AF0F-D8F43C648F49}" destId="{8658EF2B-34AF-479F-8C3D-03E802BB732E}" srcOrd="0" destOrd="0" presId="urn:microsoft.com/office/officeart/2005/8/layout/gear1"/>
    <dgm:cxn modelId="{B803FE61-32FB-4F4C-99DF-23E217532DCD}" type="presParOf" srcId="{A9BB85C5-C1CA-4DA2-AF0F-D8F43C648F49}" destId="{68F8FA95-1467-420F-BDEC-BEA9172B1F64}" srcOrd="1" destOrd="0" presId="urn:microsoft.com/office/officeart/2005/8/layout/gear1"/>
    <dgm:cxn modelId="{6801A698-0246-44D1-ABE7-97860B2116DE}" type="presParOf" srcId="{A9BB85C5-C1CA-4DA2-AF0F-D8F43C648F49}" destId="{DBF487C5-8C5A-4F8E-81FE-22F7F6BBD41E}" srcOrd="2" destOrd="0" presId="urn:microsoft.com/office/officeart/2005/8/layout/gear1"/>
    <dgm:cxn modelId="{6E53FF10-1ECD-4B80-9D82-2D4ED2C2D518}" type="presParOf" srcId="{A9BB85C5-C1CA-4DA2-AF0F-D8F43C648F49}" destId="{0FEF046B-B12A-40CF-8DD8-773BA97EFF2D}" srcOrd="3" destOrd="0" presId="urn:microsoft.com/office/officeart/2005/8/layout/gear1"/>
    <dgm:cxn modelId="{9E92A649-FEA5-48DE-8006-F9F0B190EFAC}" type="presParOf" srcId="{A9BB85C5-C1CA-4DA2-AF0F-D8F43C648F49}" destId="{5C05AF1C-4254-4006-8DE9-253E09A2C938}" srcOrd="4" destOrd="0" presId="urn:microsoft.com/office/officeart/2005/8/layout/gear1"/>
    <dgm:cxn modelId="{4073D89B-923D-47F9-8BD2-B9EEE287A896}" type="presParOf" srcId="{A9BB85C5-C1CA-4DA2-AF0F-D8F43C648F49}" destId="{5B792BB4-5111-48AD-B9AF-565D15B942AB}" srcOrd="5" destOrd="0" presId="urn:microsoft.com/office/officeart/2005/8/layout/gear1"/>
    <dgm:cxn modelId="{FF94B00D-8D27-4EFC-B295-43EADEF03A4C}" type="presParOf" srcId="{A9BB85C5-C1CA-4DA2-AF0F-D8F43C648F49}" destId="{0A94A561-FBCA-4B7B-A6C1-617B2EF95CD0}" srcOrd="6" destOrd="0" presId="urn:microsoft.com/office/officeart/2005/8/layout/gear1"/>
    <dgm:cxn modelId="{87F81129-396C-4E53-945E-61FC9F01506E}" type="presParOf" srcId="{A9BB85C5-C1CA-4DA2-AF0F-D8F43C648F49}" destId="{C334D4E0-F9DA-4B18-AC4E-D696BF6B6FEC}" srcOrd="7" destOrd="0" presId="urn:microsoft.com/office/officeart/2005/8/layout/gear1"/>
    <dgm:cxn modelId="{F9161C1D-B955-4461-A4AE-EDCCE4AF1268}" type="presParOf" srcId="{A9BB85C5-C1CA-4DA2-AF0F-D8F43C648F49}" destId="{77933779-1069-41C5-9442-CDF80605D356}" srcOrd="8" destOrd="0" presId="urn:microsoft.com/office/officeart/2005/8/layout/gear1"/>
    <dgm:cxn modelId="{4E08EB4A-C778-4CC2-AD1E-2E88E8192AA4}" type="presParOf" srcId="{A9BB85C5-C1CA-4DA2-AF0F-D8F43C648F49}" destId="{F3535D93-26ED-43FE-BE16-368B6DE54126}" srcOrd="9" destOrd="0" presId="urn:microsoft.com/office/officeart/2005/8/layout/gear1"/>
    <dgm:cxn modelId="{83666CCA-E3D1-43C0-A06A-49AAD62AFB63}" type="presParOf" srcId="{A9BB85C5-C1CA-4DA2-AF0F-D8F43C648F49}" destId="{D5A820B8-9B3A-4253-A0EC-241565B87861}" srcOrd="10" destOrd="0" presId="urn:microsoft.com/office/officeart/2005/8/layout/gear1"/>
    <dgm:cxn modelId="{F35F59D3-491B-4E59-8CD3-141715A71B67}" type="presParOf" srcId="{A9BB85C5-C1CA-4DA2-AF0F-D8F43C648F49}" destId="{663B0CE4-877E-4605-92FC-9C96C9780A99}" srcOrd="11" destOrd="0" presId="urn:microsoft.com/office/officeart/2005/8/layout/gear1"/>
    <dgm:cxn modelId="{2EBB6549-7F52-421D-9414-D12B0C1691A5}" type="presParOf" srcId="{A9BB85C5-C1CA-4DA2-AF0F-D8F43C648F49}" destId="{ECE5340A-3A61-4F3C-B8CC-ADCE0AD4DAFB}"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B09946-F362-434E-9CA0-78CA6C9AC98C}"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C2AE5FF7-02A4-437E-97A9-E0E891B9AB45}">
      <dgm:prSet phldrT="[Text]" custT="1"/>
      <dgm:spPr/>
      <dgm:t>
        <a:bodyPr/>
        <a:lstStyle/>
        <a:p>
          <a:pPr algn="ctr"/>
          <a:r>
            <a:rPr lang="en-US" sz="2800" dirty="0" smtClean="0"/>
            <a:t>Gathering Information from parents and caregivers</a:t>
          </a:r>
        </a:p>
      </dgm:t>
    </dgm:pt>
    <dgm:pt modelId="{2704C9C0-3F89-4331-8517-3E1CACC2136F}" type="parTrans" cxnId="{205944D0-9684-4A2B-A70F-1393441ACF22}">
      <dgm:prSet/>
      <dgm:spPr/>
      <dgm:t>
        <a:bodyPr/>
        <a:lstStyle/>
        <a:p>
          <a:pPr algn="ctr"/>
          <a:endParaRPr lang="en-US"/>
        </a:p>
      </dgm:t>
    </dgm:pt>
    <dgm:pt modelId="{9C5F929C-9615-4911-A461-EF78A7FFEBBC}" type="sibTrans" cxnId="{205944D0-9684-4A2B-A70F-1393441ACF22}">
      <dgm:prSet/>
      <dgm:spPr/>
      <dgm:t>
        <a:bodyPr/>
        <a:lstStyle/>
        <a:p>
          <a:pPr algn="ctr"/>
          <a:endParaRPr lang="en-US"/>
        </a:p>
      </dgm:t>
    </dgm:pt>
    <dgm:pt modelId="{69DAA944-AB8F-4B25-B0D7-DE0B5FB3845F}">
      <dgm:prSet phldrT="[Text]" custT="1"/>
      <dgm:spPr/>
      <dgm:t>
        <a:bodyPr/>
        <a:lstStyle/>
        <a:p>
          <a:pPr algn="ctr"/>
          <a:r>
            <a:rPr lang="en-US" sz="2800" dirty="0" smtClean="0"/>
            <a:t>Evaluation and functional assessment</a:t>
          </a:r>
        </a:p>
      </dgm:t>
    </dgm:pt>
    <dgm:pt modelId="{E8CCD388-0BEC-45F9-BC5A-2E56B6D47875}" type="parTrans" cxnId="{204BA7E6-27F9-495E-B2A8-B61EFB15DB26}">
      <dgm:prSet/>
      <dgm:spPr/>
      <dgm:t>
        <a:bodyPr/>
        <a:lstStyle/>
        <a:p>
          <a:pPr algn="ctr"/>
          <a:endParaRPr lang="en-US"/>
        </a:p>
      </dgm:t>
    </dgm:pt>
    <dgm:pt modelId="{B6B2CF5E-8326-4B34-8208-22E20EA560F7}" type="sibTrans" cxnId="{204BA7E6-27F9-495E-B2A8-B61EFB15DB26}">
      <dgm:prSet/>
      <dgm:spPr/>
      <dgm:t>
        <a:bodyPr/>
        <a:lstStyle/>
        <a:p>
          <a:pPr algn="ctr"/>
          <a:endParaRPr lang="en-US"/>
        </a:p>
      </dgm:t>
    </dgm:pt>
    <dgm:pt modelId="{CD545450-C7A2-4FDB-8789-289BCBCCEDA9}">
      <dgm:prSet phldrT="[Text]" custT="1"/>
      <dgm:spPr/>
      <dgm:t>
        <a:bodyPr/>
        <a:lstStyle/>
        <a:p>
          <a:pPr algn="ctr"/>
          <a:r>
            <a:rPr lang="en-US" sz="2800" dirty="0" smtClean="0"/>
            <a:t>Developing IFSPs and IEPs </a:t>
          </a:r>
          <a:endParaRPr lang="en-US" sz="2800" dirty="0"/>
        </a:p>
      </dgm:t>
    </dgm:pt>
    <dgm:pt modelId="{AAD346F7-69CB-4345-801D-048688964775}" type="parTrans" cxnId="{EDCB4CF9-5238-49DC-A205-C97CE008B1FB}">
      <dgm:prSet/>
      <dgm:spPr/>
      <dgm:t>
        <a:bodyPr/>
        <a:lstStyle/>
        <a:p>
          <a:pPr algn="ctr"/>
          <a:endParaRPr lang="en-US"/>
        </a:p>
      </dgm:t>
    </dgm:pt>
    <dgm:pt modelId="{237B348D-45CF-4CD6-B60C-B640B30E4127}" type="sibTrans" cxnId="{EDCB4CF9-5238-49DC-A205-C97CE008B1FB}">
      <dgm:prSet/>
      <dgm:spPr/>
      <dgm:t>
        <a:bodyPr/>
        <a:lstStyle/>
        <a:p>
          <a:pPr algn="ctr"/>
          <a:endParaRPr lang="en-US"/>
        </a:p>
      </dgm:t>
    </dgm:pt>
    <dgm:pt modelId="{05A50429-D4EC-439E-8CC2-07D879978710}">
      <dgm:prSet phldrT="[Text]" custT="1"/>
      <dgm:spPr/>
      <dgm:t>
        <a:bodyPr/>
        <a:lstStyle/>
        <a:p>
          <a:pPr algn="ctr"/>
          <a:r>
            <a:rPr lang="en-US" sz="2600" i="1" dirty="0" smtClean="0"/>
            <a:t>Beginning with initial contacts and referral</a:t>
          </a:r>
        </a:p>
      </dgm:t>
    </dgm:pt>
    <dgm:pt modelId="{7F767234-3F01-453D-B6D6-A27C8D91211B}" type="parTrans" cxnId="{813985E4-D32F-40D0-91A7-E7ACB586ACBE}">
      <dgm:prSet/>
      <dgm:spPr/>
      <dgm:t>
        <a:bodyPr/>
        <a:lstStyle/>
        <a:p>
          <a:endParaRPr lang="en-US"/>
        </a:p>
      </dgm:t>
    </dgm:pt>
    <dgm:pt modelId="{88CE0AB8-4F77-4412-99B9-A6C86FD90474}" type="sibTrans" cxnId="{813985E4-D32F-40D0-91A7-E7ACB586ACBE}">
      <dgm:prSet/>
      <dgm:spPr/>
      <dgm:t>
        <a:bodyPr/>
        <a:lstStyle/>
        <a:p>
          <a:endParaRPr lang="en-US"/>
        </a:p>
      </dgm:t>
    </dgm:pt>
    <dgm:pt modelId="{07766E3A-04E4-48A5-8A49-E37BDCE38545}" type="pres">
      <dgm:prSet presAssocID="{71B09946-F362-434E-9CA0-78CA6C9AC98C}" presName="rootnode" presStyleCnt="0">
        <dgm:presLayoutVars>
          <dgm:chMax/>
          <dgm:chPref/>
          <dgm:dir/>
          <dgm:animLvl val="lvl"/>
        </dgm:presLayoutVars>
      </dgm:prSet>
      <dgm:spPr/>
      <dgm:t>
        <a:bodyPr/>
        <a:lstStyle/>
        <a:p>
          <a:endParaRPr lang="en-US"/>
        </a:p>
      </dgm:t>
    </dgm:pt>
    <dgm:pt modelId="{025AB0AE-32E4-4327-BEC6-55BCEEA45958}" type="pres">
      <dgm:prSet presAssocID="{05A50429-D4EC-439E-8CC2-07D879978710}" presName="composite" presStyleCnt="0"/>
      <dgm:spPr/>
    </dgm:pt>
    <dgm:pt modelId="{AE3D022C-2314-426C-A66A-901F110FD167}" type="pres">
      <dgm:prSet presAssocID="{05A50429-D4EC-439E-8CC2-07D879978710}" presName="LShape" presStyleLbl="alignNode1" presStyleIdx="0" presStyleCnt="7"/>
      <dgm:spPr>
        <a:solidFill>
          <a:srgbClr val="00A1DA"/>
        </a:solidFill>
      </dgm:spPr>
      <dgm:t>
        <a:bodyPr/>
        <a:lstStyle/>
        <a:p>
          <a:endParaRPr lang="en-US"/>
        </a:p>
      </dgm:t>
    </dgm:pt>
    <dgm:pt modelId="{F3051A13-0DC2-4664-BA7B-E873E81FCBF9}" type="pres">
      <dgm:prSet presAssocID="{05A50429-D4EC-439E-8CC2-07D879978710}" presName="ParentText" presStyleLbl="revTx" presStyleIdx="0" presStyleCnt="4">
        <dgm:presLayoutVars>
          <dgm:chMax val="0"/>
          <dgm:chPref val="0"/>
          <dgm:bulletEnabled val="1"/>
        </dgm:presLayoutVars>
      </dgm:prSet>
      <dgm:spPr/>
      <dgm:t>
        <a:bodyPr/>
        <a:lstStyle/>
        <a:p>
          <a:endParaRPr lang="en-US"/>
        </a:p>
      </dgm:t>
    </dgm:pt>
    <dgm:pt modelId="{DDF0F76A-446C-49E1-979D-15E1B91B2718}" type="pres">
      <dgm:prSet presAssocID="{05A50429-D4EC-439E-8CC2-07D879978710}" presName="Triangle" presStyleLbl="alignNode1" presStyleIdx="1" presStyleCnt="7"/>
      <dgm:spPr>
        <a:solidFill>
          <a:srgbClr val="00A1DA"/>
        </a:solidFill>
      </dgm:spPr>
      <dgm:t>
        <a:bodyPr/>
        <a:lstStyle/>
        <a:p>
          <a:endParaRPr lang="en-US"/>
        </a:p>
      </dgm:t>
    </dgm:pt>
    <dgm:pt modelId="{2EC19F38-1476-4F01-AAAE-367AC00A5A08}" type="pres">
      <dgm:prSet presAssocID="{88CE0AB8-4F77-4412-99B9-A6C86FD90474}" presName="sibTrans" presStyleCnt="0"/>
      <dgm:spPr/>
    </dgm:pt>
    <dgm:pt modelId="{79858E7E-7433-4856-B50D-8DF7161BF3A0}" type="pres">
      <dgm:prSet presAssocID="{88CE0AB8-4F77-4412-99B9-A6C86FD90474}" presName="space" presStyleCnt="0"/>
      <dgm:spPr/>
    </dgm:pt>
    <dgm:pt modelId="{7354399D-3DDB-457B-B716-652568A8261C}" type="pres">
      <dgm:prSet presAssocID="{C2AE5FF7-02A4-437E-97A9-E0E891B9AB45}" presName="composite" presStyleCnt="0"/>
      <dgm:spPr/>
    </dgm:pt>
    <dgm:pt modelId="{7B6ADD62-885B-4B5C-A234-4A725B7E51AE}" type="pres">
      <dgm:prSet presAssocID="{C2AE5FF7-02A4-437E-97A9-E0E891B9AB45}" presName="LShape" presStyleLbl="alignNode1" presStyleIdx="2" presStyleCnt="7"/>
      <dgm:spPr>
        <a:solidFill>
          <a:srgbClr val="00A1DA"/>
        </a:solidFill>
      </dgm:spPr>
      <dgm:t>
        <a:bodyPr/>
        <a:lstStyle/>
        <a:p>
          <a:endParaRPr lang="en-US"/>
        </a:p>
      </dgm:t>
    </dgm:pt>
    <dgm:pt modelId="{5AA6C661-4992-412B-839E-E6B7A9A4EB0D}" type="pres">
      <dgm:prSet presAssocID="{C2AE5FF7-02A4-437E-97A9-E0E891B9AB45}" presName="ParentText" presStyleLbl="revTx" presStyleIdx="1" presStyleCnt="4" custScaleX="120225" custLinFactNeighborX="4391">
        <dgm:presLayoutVars>
          <dgm:chMax val="0"/>
          <dgm:chPref val="0"/>
          <dgm:bulletEnabled val="1"/>
        </dgm:presLayoutVars>
      </dgm:prSet>
      <dgm:spPr/>
      <dgm:t>
        <a:bodyPr/>
        <a:lstStyle/>
        <a:p>
          <a:endParaRPr lang="en-US"/>
        </a:p>
      </dgm:t>
    </dgm:pt>
    <dgm:pt modelId="{76B99CF7-1C55-47D9-AE6A-69C3540E144D}" type="pres">
      <dgm:prSet presAssocID="{C2AE5FF7-02A4-437E-97A9-E0E891B9AB45}" presName="Triangle" presStyleLbl="alignNode1" presStyleIdx="3" presStyleCnt="7"/>
      <dgm:spPr>
        <a:solidFill>
          <a:srgbClr val="00A1DA"/>
        </a:solidFill>
      </dgm:spPr>
      <dgm:t>
        <a:bodyPr/>
        <a:lstStyle/>
        <a:p>
          <a:endParaRPr lang="en-US"/>
        </a:p>
      </dgm:t>
    </dgm:pt>
    <dgm:pt modelId="{794D29B9-AD76-4C95-9E71-DCE648F37DD8}" type="pres">
      <dgm:prSet presAssocID="{9C5F929C-9615-4911-A461-EF78A7FFEBBC}" presName="sibTrans" presStyleCnt="0"/>
      <dgm:spPr/>
    </dgm:pt>
    <dgm:pt modelId="{D36498D0-3AD1-4DFF-A0A7-7B97705E4DE1}" type="pres">
      <dgm:prSet presAssocID="{9C5F929C-9615-4911-A461-EF78A7FFEBBC}" presName="space" presStyleCnt="0"/>
      <dgm:spPr/>
    </dgm:pt>
    <dgm:pt modelId="{AE054C26-276E-4061-84AF-4F412278F176}" type="pres">
      <dgm:prSet presAssocID="{69DAA944-AB8F-4B25-B0D7-DE0B5FB3845F}" presName="composite" presStyleCnt="0"/>
      <dgm:spPr/>
    </dgm:pt>
    <dgm:pt modelId="{3969BC41-4146-454D-9AE4-82AFDB1D892A}" type="pres">
      <dgm:prSet presAssocID="{69DAA944-AB8F-4B25-B0D7-DE0B5FB3845F}" presName="LShape" presStyleLbl="alignNode1" presStyleIdx="4" presStyleCnt="7"/>
      <dgm:spPr>
        <a:solidFill>
          <a:srgbClr val="00A1DA"/>
        </a:solidFill>
      </dgm:spPr>
      <dgm:t>
        <a:bodyPr/>
        <a:lstStyle/>
        <a:p>
          <a:endParaRPr lang="en-US"/>
        </a:p>
      </dgm:t>
    </dgm:pt>
    <dgm:pt modelId="{5EC20073-82BB-4539-B12C-F69DCCFE0EF8}" type="pres">
      <dgm:prSet presAssocID="{69DAA944-AB8F-4B25-B0D7-DE0B5FB3845F}" presName="ParentText" presStyleLbl="revTx" presStyleIdx="2" presStyleCnt="4" custScaleX="112354" custScaleY="105634">
        <dgm:presLayoutVars>
          <dgm:chMax val="0"/>
          <dgm:chPref val="0"/>
          <dgm:bulletEnabled val="1"/>
        </dgm:presLayoutVars>
      </dgm:prSet>
      <dgm:spPr/>
      <dgm:t>
        <a:bodyPr/>
        <a:lstStyle/>
        <a:p>
          <a:endParaRPr lang="en-US"/>
        </a:p>
      </dgm:t>
    </dgm:pt>
    <dgm:pt modelId="{4D66FEC5-F2D7-4E96-850A-99D3122328EA}" type="pres">
      <dgm:prSet presAssocID="{69DAA944-AB8F-4B25-B0D7-DE0B5FB3845F}" presName="Triangle" presStyleLbl="alignNode1" presStyleIdx="5" presStyleCnt="7"/>
      <dgm:spPr>
        <a:solidFill>
          <a:srgbClr val="00A1DA"/>
        </a:solidFill>
      </dgm:spPr>
      <dgm:t>
        <a:bodyPr/>
        <a:lstStyle/>
        <a:p>
          <a:endParaRPr lang="en-US"/>
        </a:p>
      </dgm:t>
    </dgm:pt>
    <dgm:pt modelId="{49C77ED0-2BD9-4D44-9DE1-B50136AF6BCF}" type="pres">
      <dgm:prSet presAssocID="{B6B2CF5E-8326-4B34-8208-22E20EA560F7}" presName="sibTrans" presStyleCnt="0"/>
      <dgm:spPr/>
    </dgm:pt>
    <dgm:pt modelId="{E619B556-1011-4D3F-926D-4E183E62FF6E}" type="pres">
      <dgm:prSet presAssocID="{B6B2CF5E-8326-4B34-8208-22E20EA560F7}" presName="space" presStyleCnt="0"/>
      <dgm:spPr/>
    </dgm:pt>
    <dgm:pt modelId="{80336E69-DDBC-4B4C-B76D-1053B5555F0E}" type="pres">
      <dgm:prSet presAssocID="{CD545450-C7A2-4FDB-8789-289BCBCCEDA9}" presName="composite" presStyleCnt="0"/>
      <dgm:spPr/>
    </dgm:pt>
    <dgm:pt modelId="{C24CF5DF-EACB-451F-A734-36878C8FA8B6}" type="pres">
      <dgm:prSet presAssocID="{CD545450-C7A2-4FDB-8789-289BCBCCEDA9}" presName="LShape" presStyleLbl="alignNode1" presStyleIdx="6" presStyleCnt="7"/>
      <dgm:spPr>
        <a:solidFill>
          <a:srgbClr val="00A1DA"/>
        </a:solidFill>
      </dgm:spPr>
      <dgm:t>
        <a:bodyPr/>
        <a:lstStyle/>
        <a:p>
          <a:endParaRPr lang="en-US"/>
        </a:p>
      </dgm:t>
    </dgm:pt>
    <dgm:pt modelId="{33D622B2-C019-47F2-AE1D-5C310F3F3992}" type="pres">
      <dgm:prSet presAssocID="{CD545450-C7A2-4FDB-8789-289BCBCCEDA9}" presName="ParentText" presStyleLbl="revTx" presStyleIdx="3" presStyleCnt="4" custScaleX="117587">
        <dgm:presLayoutVars>
          <dgm:chMax val="0"/>
          <dgm:chPref val="0"/>
          <dgm:bulletEnabled val="1"/>
        </dgm:presLayoutVars>
      </dgm:prSet>
      <dgm:spPr/>
      <dgm:t>
        <a:bodyPr/>
        <a:lstStyle/>
        <a:p>
          <a:endParaRPr lang="en-US"/>
        </a:p>
      </dgm:t>
    </dgm:pt>
  </dgm:ptLst>
  <dgm:cxnLst>
    <dgm:cxn modelId="{205944D0-9684-4A2B-A70F-1393441ACF22}" srcId="{71B09946-F362-434E-9CA0-78CA6C9AC98C}" destId="{C2AE5FF7-02A4-437E-97A9-E0E891B9AB45}" srcOrd="1" destOrd="0" parTransId="{2704C9C0-3F89-4331-8517-3E1CACC2136F}" sibTransId="{9C5F929C-9615-4911-A461-EF78A7FFEBBC}"/>
    <dgm:cxn modelId="{EDCB4CF9-5238-49DC-A205-C97CE008B1FB}" srcId="{71B09946-F362-434E-9CA0-78CA6C9AC98C}" destId="{CD545450-C7A2-4FDB-8789-289BCBCCEDA9}" srcOrd="3" destOrd="0" parTransId="{AAD346F7-69CB-4345-801D-048688964775}" sibTransId="{237B348D-45CF-4CD6-B60C-B640B30E4127}"/>
    <dgm:cxn modelId="{813985E4-D32F-40D0-91A7-E7ACB586ACBE}" srcId="{71B09946-F362-434E-9CA0-78CA6C9AC98C}" destId="{05A50429-D4EC-439E-8CC2-07D879978710}" srcOrd="0" destOrd="0" parTransId="{7F767234-3F01-453D-B6D6-A27C8D91211B}" sibTransId="{88CE0AB8-4F77-4412-99B9-A6C86FD90474}"/>
    <dgm:cxn modelId="{E1071D82-989F-48AD-913D-62A6DF322B54}" type="presOf" srcId="{05A50429-D4EC-439E-8CC2-07D879978710}" destId="{F3051A13-0DC2-4664-BA7B-E873E81FCBF9}" srcOrd="0" destOrd="0" presId="urn:microsoft.com/office/officeart/2009/3/layout/StepUpProcess"/>
    <dgm:cxn modelId="{334AB79C-A718-4930-A7B5-A10C3CDAFC42}" type="presOf" srcId="{71B09946-F362-434E-9CA0-78CA6C9AC98C}" destId="{07766E3A-04E4-48A5-8A49-E37BDCE38545}" srcOrd="0" destOrd="0" presId="urn:microsoft.com/office/officeart/2009/3/layout/StepUpProcess"/>
    <dgm:cxn modelId="{204BA7E6-27F9-495E-B2A8-B61EFB15DB26}" srcId="{71B09946-F362-434E-9CA0-78CA6C9AC98C}" destId="{69DAA944-AB8F-4B25-B0D7-DE0B5FB3845F}" srcOrd="2" destOrd="0" parTransId="{E8CCD388-0BEC-45F9-BC5A-2E56B6D47875}" sibTransId="{B6B2CF5E-8326-4B34-8208-22E20EA560F7}"/>
    <dgm:cxn modelId="{1F7F4046-9CDF-494C-8001-D93B1042B2DC}" type="presOf" srcId="{69DAA944-AB8F-4B25-B0D7-DE0B5FB3845F}" destId="{5EC20073-82BB-4539-B12C-F69DCCFE0EF8}" srcOrd="0" destOrd="0" presId="urn:microsoft.com/office/officeart/2009/3/layout/StepUpProcess"/>
    <dgm:cxn modelId="{3B3C1FF7-FD6C-4B6C-BFF4-DBCF2F0678AC}" type="presOf" srcId="{CD545450-C7A2-4FDB-8789-289BCBCCEDA9}" destId="{33D622B2-C019-47F2-AE1D-5C310F3F3992}" srcOrd="0" destOrd="0" presId="urn:microsoft.com/office/officeart/2009/3/layout/StepUpProcess"/>
    <dgm:cxn modelId="{070E13FC-F3B7-4E45-80E6-8E0DEB500F0E}" type="presOf" srcId="{C2AE5FF7-02A4-437E-97A9-E0E891B9AB45}" destId="{5AA6C661-4992-412B-839E-E6B7A9A4EB0D}" srcOrd="0" destOrd="0" presId="urn:microsoft.com/office/officeart/2009/3/layout/StepUpProcess"/>
    <dgm:cxn modelId="{E9042144-6ACA-4E28-A81D-EEFC94FBBE08}" type="presParOf" srcId="{07766E3A-04E4-48A5-8A49-E37BDCE38545}" destId="{025AB0AE-32E4-4327-BEC6-55BCEEA45958}" srcOrd="0" destOrd="0" presId="urn:microsoft.com/office/officeart/2009/3/layout/StepUpProcess"/>
    <dgm:cxn modelId="{B6A78827-E8F5-433C-9732-589A6B32349A}" type="presParOf" srcId="{025AB0AE-32E4-4327-BEC6-55BCEEA45958}" destId="{AE3D022C-2314-426C-A66A-901F110FD167}" srcOrd="0" destOrd="0" presId="urn:microsoft.com/office/officeart/2009/3/layout/StepUpProcess"/>
    <dgm:cxn modelId="{17F303EE-15EE-43AC-B36F-DCC7ABFDF20D}" type="presParOf" srcId="{025AB0AE-32E4-4327-BEC6-55BCEEA45958}" destId="{F3051A13-0DC2-4664-BA7B-E873E81FCBF9}" srcOrd="1" destOrd="0" presId="urn:microsoft.com/office/officeart/2009/3/layout/StepUpProcess"/>
    <dgm:cxn modelId="{FD6C6AAC-7EDA-4F87-8642-E617313D33D1}" type="presParOf" srcId="{025AB0AE-32E4-4327-BEC6-55BCEEA45958}" destId="{DDF0F76A-446C-49E1-979D-15E1B91B2718}" srcOrd="2" destOrd="0" presId="urn:microsoft.com/office/officeart/2009/3/layout/StepUpProcess"/>
    <dgm:cxn modelId="{D5136FEB-00D7-40C7-BCF6-1EB8A605F4D9}" type="presParOf" srcId="{07766E3A-04E4-48A5-8A49-E37BDCE38545}" destId="{2EC19F38-1476-4F01-AAAE-367AC00A5A08}" srcOrd="1" destOrd="0" presId="urn:microsoft.com/office/officeart/2009/3/layout/StepUpProcess"/>
    <dgm:cxn modelId="{42550869-BB91-45B7-99AE-A74189318FAA}" type="presParOf" srcId="{2EC19F38-1476-4F01-AAAE-367AC00A5A08}" destId="{79858E7E-7433-4856-B50D-8DF7161BF3A0}" srcOrd="0" destOrd="0" presId="urn:microsoft.com/office/officeart/2009/3/layout/StepUpProcess"/>
    <dgm:cxn modelId="{83125892-CF9E-4483-84F1-915A05F6C171}" type="presParOf" srcId="{07766E3A-04E4-48A5-8A49-E37BDCE38545}" destId="{7354399D-3DDB-457B-B716-652568A8261C}" srcOrd="2" destOrd="0" presId="urn:microsoft.com/office/officeart/2009/3/layout/StepUpProcess"/>
    <dgm:cxn modelId="{6BB35954-3CF4-474C-98FB-37CCAC299097}" type="presParOf" srcId="{7354399D-3DDB-457B-B716-652568A8261C}" destId="{7B6ADD62-885B-4B5C-A234-4A725B7E51AE}" srcOrd="0" destOrd="0" presId="urn:microsoft.com/office/officeart/2009/3/layout/StepUpProcess"/>
    <dgm:cxn modelId="{AF1A102F-F54E-486D-9F60-6134F642FCD2}" type="presParOf" srcId="{7354399D-3DDB-457B-B716-652568A8261C}" destId="{5AA6C661-4992-412B-839E-E6B7A9A4EB0D}" srcOrd="1" destOrd="0" presId="urn:microsoft.com/office/officeart/2009/3/layout/StepUpProcess"/>
    <dgm:cxn modelId="{27694AC6-775C-43BE-A5C3-1C7A08056D3F}" type="presParOf" srcId="{7354399D-3DDB-457B-B716-652568A8261C}" destId="{76B99CF7-1C55-47D9-AE6A-69C3540E144D}" srcOrd="2" destOrd="0" presId="urn:microsoft.com/office/officeart/2009/3/layout/StepUpProcess"/>
    <dgm:cxn modelId="{E0C2411F-5965-450A-8528-4B4F091BAEDA}" type="presParOf" srcId="{07766E3A-04E4-48A5-8A49-E37BDCE38545}" destId="{794D29B9-AD76-4C95-9E71-DCE648F37DD8}" srcOrd="3" destOrd="0" presId="urn:microsoft.com/office/officeart/2009/3/layout/StepUpProcess"/>
    <dgm:cxn modelId="{0ECC7721-B8D2-43A8-BAB7-C0024DC067D9}" type="presParOf" srcId="{794D29B9-AD76-4C95-9E71-DCE648F37DD8}" destId="{D36498D0-3AD1-4DFF-A0A7-7B97705E4DE1}" srcOrd="0" destOrd="0" presId="urn:microsoft.com/office/officeart/2009/3/layout/StepUpProcess"/>
    <dgm:cxn modelId="{B2DFF4E8-0DF8-40A9-B928-308002895510}" type="presParOf" srcId="{07766E3A-04E4-48A5-8A49-E37BDCE38545}" destId="{AE054C26-276E-4061-84AF-4F412278F176}" srcOrd="4" destOrd="0" presId="urn:microsoft.com/office/officeart/2009/3/layout/StepUpProcess"/>
    <dgm:cxn modelId="{BB5C0483-A77F-4F4C-AEDA-0243CA64E80C}" type="presParOf" srcId="{AE054C26-276E-4061-84AF-4F412278F176}" destId="{3969BC41-4146-454D-9AE4-82AFDB1D892A}" srcOrd="0" destOrd="0" presId="urn:microsoft.com/office/officeart/2009/3/layout/StepUpProcess"/>
    <dgm:cxn modelId="{C0B784F7-FA02-4F4D-BFEB-177356605D3C}" type="presParOf" srcId="{AE054C26-276E-4061-84AF-4F412278F176}" destId="{5EC20073-82BB-4539-B12C-F69DCCFE0EF8}" srcOrd="1" destOrd="0" presId="urn:microsoft.com/office/officeart/2009/3/layout/StepUpProcess"/>
    <dgm:cxn modelId="{C605338E-7F20-42D9-BCB4-B3D559FE3CEC}" type="presParOf" srcId="{AE054C26-276E-4061-84AF-4F412278F176}" destId="{4D66FEC5-F2D7-4E96-850A-99D3122328EA}" srcOrd="2" destOrd="0" presId="urn:microsoft.com/office/officeart/2009/3/layout/StepUpProcess"/>
    <dgm:cxn modelId="{1FA3B8EA-9581-4196-B981-F28E003BB68D}" type="presParOf" srcId="{07766E3A-04E4-48A5-8A49-E37BDCE38545}" destId="{49C77ED0-2BD9-4D44-9DE1-B50136AF6BCF}" srcOrd="5" destOrd="0" presId="urn:microsoft.com/office/officeart/2009/3/layout/StepUpProcess"/>
    <dgm:cxn modelId="{22026E82-3D32-4828-BE55-71169CBD72A1}" type="presParOf" srcId="{49C77ED0-2BD9-4D44-9DE1-B50136AF6BCF}" destId="{E619B556-1011-4D3F-926D-4E183E62FF6E}" srcOrd="0" destOrd="0" presId="urn:microsoft.com/office/officeart/2009/3/layout/StepUpProcess"/>
    <dgm:cxn modelId="{C50CE0A8-EDB3-4423-837F-39306847391F}" type="presParOf" srcId="{07766E3A-04E4-48A5-8A49-E37BDCE38545}" destId="{80336E69-DDBC-4B4C-B76D-1053B5555F0E}" srcOrd="6" destOrd="0" presId="urn:microsoft.com/office/officeart/2009/3/layout/StepUpProcess"/>
    <dgm:cxn modelId="{7E86BD8E-A791-47CA-BC2F-4040BD7EC129}" type="presParOf" srcId="{80336E69-DDBC-4B4C-B76D-1053B5555F0E}" destId="{C24CF5DF-EACB-451F-A734-36878C8FA8B6}" srcOrd="0" destOrd="0" presId="urn:microsoft.com/office/officeart/2009/3/layout/StepUpProcess"/>
    <dgm:cxn modelId="{4A14BED9-1A52-4B22-AA44-9C730BDF202E}" type="presParOf" srcId="{80336E69-DDBC-4B4C-B76D-1053B5555F0E}" destId="{33D622B2-C019-47F2-AE1D-5C310F3F3992}"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E27E7FF-9912-48FB-8D15-DDBC6A8B469F}" type="doc">
      <dgm:prSet loTypeId="urn:microsoft.com/office/officeart/2005/8/layout/gear1" loCatId="cycle" qsTypeId="urn:microsoft.com/office/officeart/2005/8/quickstyle/simple1" qsCatId="simple" csTypeId="urn:microsoft.com/office/officeart/2005/8/colors/accent1_2" csCatId="accent1" phldr="1"/>
      <dgm:spPr/>
    </dgm:pt>
    <dgm:pt modelId="{6355424F-F203-4439-B386-B1231C7B1362}">
      <dgm:prSet phldrT="[Text]"/>
      <dgm:spPr>
        <a:solidFill>
          <a:schemeClr val="accent1">
            <a:lumMod val="75000"/>
          </a:schemeClr>
        </a:solidFill>
      </dgm:spPr>
      <dgm:t>
        <a:bodyPr/>
        <a:lstStyle/>
        <a:p>
          <a:pPr algn="ctr"/>
          <a:r>
            <a:rPr lang="en-US" dirty="0" smtClean="0">
              <a:solidFill>
                <a:schemeClr val="tx1"/>
              </a:solidFill>
            </a:rPr>
            <a:t>Meaningful</a:t>
          </a:r>
        </a:p>
        <a:p>
          <a:pPr algn="ctr"/>
          <a:r>
            <a:rPr lang="en-US" dirty="0" smtClean="0">
              <a:solidFill>
                <a:schemeClr val="tx1"/>
              </a:solidFill>
            </a:rPr>
            <a:t>IFSP outcomes  &amp; IEP goals </a:t>
          </a:r>
          <a:endParaRPr lang="en-US" dirty="0">
            <a:solidFill>
              <a:schemeClr val="tx1"/>
            </a:solidFill>
          </a:endParaRPr>
        </a:p>
      </dgm:t>
    </dgm:pt>
    <dgm:pt modelId="{2E0DA7B3-6A43-42F0-8AF6-B783636A36F1}" type="parTrans" cxnId="{031A30C7-503E-4A84-AC49-CA318ADCE268}">
      <dgm:prSet/>
      <dgm:spPr/>
      <dgm:t>
        <a:bodyPr/>
        <a:lstStyle/>
        <a:p>
          <a:pPr algn="r"/>
          <a:endParaRPr lang="en-US"/>
        </a:p>
      </dgm:t>
    </dgm:pt>
    <dgm:pt modelId="{6C4FF5DB-5BA4-47CB-8A1F-42469E467EA1}" type="sibTrans" cxnId="{031A30C7-503E-4A84-AC49-CA318ADCE268}">
      <dgm:prSet/>
      <dgm:spPr/>
      <dgm:t>
        <a:bodyPr/>
        <a:lstStyle/>
        <a:p>
          <a:pPr algn="r"/>
          <a:endParaRPr lang="en-US"/>
        </a:p>
      </dgm:t>
    </dgm:pt>
    <dgm:pt modelId="{CCF18EAC-3D24-4285-944A-17DF815E2253}">
      <dgm:prSet phldrT="[Text]"/>
      <dgm:spPr>
        <a:solidFill>
          <a:schemeClr val="accent1"/>
        </a:solidFill>
      </dgm:spPr>
      <dgm:t>
        <a:bodyPr/>
        <a:lstStyle/>
        <a:p>
          <a:pPr algn="r"/>
          <a:r>
            <a:rPr lang="en-US" dirty="0" smtClean="0">
              <a:solidFill>
                <a:schemeClr val="tx1"/>
              </a:solidFill>
            </a:rPr>
            <a:t>3 global child outcomes</a:t>
          </a:r>
          <a:endParaRPr lang="en-US" dirty="0">
            <a:solidFill>
              <a:schemeClr val="tx1"/>
            </a:solidFill>
          </a:endParaRPr>
        </a:p>
      </dgm:t>
    </dgm:pt>
    <dgm:pt modelId="{ABE3E3A7-D4F0-43BC-BC57-E091DEE05B1D}" type="parTrans" cxnId="{C5BB8F5D-5D23-4D5D-AE88-19F28A48787A}">
      <dgm:prSet/>
      <dgm:spPr/>
      <dgm:t>
        <a:bodyPr/>
        <a:lstStyle/>
        <a:p>
          <a:pPr algn="r"/>
          <a:endParaRPr lang="en-US"/>
        </a:p>
      </dgm:t>
    </dgm:pt>
    <dgm:pt modelId="{077C2507-9FD6-415A-AA3A-15D4004F93CF}" type="sibTrans" cxnId="{C5BB8F5D-5D23-4D5D-AE88-19F28A48787A}">
      <dgm:prSet/>
      <dgm:spPr/>
      <dgm:t>
        <a:bodyPr/>
        <a:lstStyle/>
        <a:p>
          <a:pPr algn="r"/>
          <a:endParaRPr lang="en-US"/>
        </a:p>
      </dgm:t>
    </dgm:pt>
    <dgm:pt modelId="{CB74A78A-F434-4F98-B218-FE00E87DE197}">
      <dgm:prSet phldrT="[Text]"/>
      <dgm:spPr>
        <a:solidFill>
          <a:schemeClr val="accent1">
            <a:lumMod val="90000"/>
          </a:schemeClr>
        </a:solidFill>
      </dgm:spPr>
      <dgm:t>
        <a:bodyPr/>
        <a:lstStyle/>
        <a:p>
          <a:pPr algn="r"/>
          <a:r>
            <a:rPr lang="en-US" dirty="0" smtClean="0">
              <a:solidFill>
                <a:schemeClr val="tx1"/>
              </a:solidFill>
            </a:rPr>
            <a:t>Functional Assessment</a:t>
          </a:r>
          <a:endParaRPr lang="en-US" dirty="0">
            <a:solidFill>
              <a:schemeClr val="tx1"/>
            </a:solidFill>
          </a:endParaRPr>
        </a:p>
      </dgm:t>
    </dgm:pt>
    <dgm:pt modelId="{8352176C-FF2C-41E5-B036-3F3F36F7FAC7}" type="parTrans" cxnId="{239B09CB-4ACE-485C-A68E-079F805AD08C}">
      <dgm:prSet/>
      <dgm:spPr/>
      <dgm:t>
        <a:bodyPr/>
        <a:lstStyle/>
        <a:p>
          <a:pPr algn="r"/>
          <a:endParaRPr lang="en-US"/>
        </a:p>
      </dgm:t>
    </dgm:pt>
    <dgm:pt modelId="{C6A318D2-1FA7-47ED-81BB-D70E5C512BC9}" type="sibTrans" cxnId="{239B09CB-4ACE-485C-A68E-079F805AD08C}">
      <dgm:prSet/>
      <dgm:spPr/>
      <dgm:t>
        <a:bodyPr/>
        <a:lstStyle/>
        <a:p>
          <a:pPr algn="r"/>
          <a:endParaRPr lang="en-US"/>
        </a:p>
      </dgm:t>
    </dgm:pt>
    <dgm:pt modelId="{A9BB85C5-C1CA-4DA2-AF0F-D8F43C648F49}" type="pres">
      <dgm:prSet presAssocID="{DE27E7FF-9912-48FB-8D15-DDBC6A8B469F}" presName="composite" presStyleCnt="0">
        <dgm:presLayoutVars>
          <dgm:chMax val="3"/>
          <dgm:animLvl val="lvl"/>
          <dgm:resizeHandles val="exact"/>
        </dgm:presLayoutVars>
      </dgm:prSet>
      <dgm:spPr/>
    </dgm:pt>
    <dgm:pt modelId="{8658EF2B-34AF-479F-8C3D-03E802BB732E}" type="pres">
      <dgm:prSet presAssocID="{6355424F-F203-4439-B386-B1231C7B1362}" presName="gear1" presStyleLbl="node1" presStyleIdx="0" presStyleCnt="3" custLinFactNeighborX="-7191" custLinFactNeighborY="-407">
        <dgm:presLayoutVars>
          <dgm:chMax val="1"/>
          <dgm:bulletEnabled val="1"/>
        </dgm:presLayoutVars>
      </dgm:prSet>
      <dgm:spPr/>
      <dgm:t>
        <a:bodyPr/>
        <a:lstStyle/>
        <a:p>
          <a:endParaRPr lang="en-US"/>
        </a:p>
      </dgm:t>
    </dgm:pt>
    <dgm:pt modelId="{68F8FA95-1467-420F-BDEC-BEA9172B1F64}" type="pres">
      <dgm:prSet presAssocID="{6355424F-F203-4439-B386-B1231C7B1362}" presName="gear1srcNode" presStyleLbl="node1" presStyleIdx="0" presStyleCnt="3"/>
      <dgm:spPr/>
      <dgm:t>
        <a:bodyPr/>
        <a:lstStyle/>
        <a:p>
          <a:endParaRPr lang="en-US"/>
        </a:p>
      </dgm:t>
    </dgm:pt>
    <dgm:pt modelId="{DBF487C5-8C5A-4F8E-81FE-22F7F6BBD41E}" type="pres">
      <dgm:prSet presAssocID="{6355424F-F203-4439-B386-B1231C7B1362}" presName="gear1dstNode" presStyleLbl="node1" presStyleIdx="0" presStyleCnt="3"/>
      <dgm:spPr/>
      <dgm:t>
        <a:bodyPr/>
        <a:lstStyle/>
        <a:p>
          <a:endParaRPr lang="en-US"/>
        </a:p>
      </dgm:t>
    </dgm:pt>
    <dgm:pt modelId="{0FEF046B-B12A-40CF-8DD8-773BA97EFF2D}" type="pres">
      <dgm:prSet presAssocID="{CCF18EAC-3D24-4285-944A-17DF815E2253}" presName="gear2" presStyleLbl="node1" presStyleIdx="1" presStyleCnt="3">
        <dgm:presLayoutVars>
          <dgm:chMax val="1"/>
          <dgm:bulletEnabled val="1"/>
        </dgm:presLayoutVars>
      </dgm:prSet>
      <dgm:spPr/>
      <dgm:t>
        <a:bodyPr/>
        <a:lstStyle/>
        <a:p>
          <a:endParaRPr lang="en-US"/>
        </a:p>
      </dgm:t>
    </dgm:pt>
    <dgm:pt modelId="{5C05AF1C-4254-4006-8DE9-253E09A2C938}" type="pres">
      <dgm:prSet presAssocID="{CCF18EAC-3D24-4285-944A-17DF815E2253}" presName="gear2srcNode" presStyleLbl="node1" presStyleIdx="1" presStyleCnt="3"/>
      <dgm:spPr/>
      <dgm:t>
        <a:bodyPr/>
        <a:lstStyle/>
        <a:p>
          <a:endParaRPr lang="en-US"/>
        </a:p>
      </dgm:t>
    </dgm:pt>
    <dgm:pt modelId="{5B792BB4-5111-48AD-B9AF-565D15B942AB}" type="pres">
      <dgm:prSet presAssocID="{CCF18EAC-3D24-4285-944A-17DF815E2253}" presName="gear2dstNode" presStyleLbl="node1" presStyleIdx="1" presStyleCnt="3"/>
      <dgm:spPr/>
      <dgm:t>
        <a:bodyPr/>
        <a:lstStyle/>
        <a:p>
          <a:endParaRPr lang="en-US"/>
        </a:p>
      </dgm:t>
    </dgm:pt>
    <dgm:pt modelId="{0A94A561-FBCA-4B7B-A6C1-617B2EF95CD0}" type="pres">
      <dgm:prSet presAssocID="{CB74A78A-F434-4F98-B218-FE00E87DE197}" presName="gear3" presStyleLbl="node1" presStyleIdx="2" presStyleCnt="3"/>
      <dgm:spPr/>
      <dgm:t>
        <a:bodyPr/>
        <a:lstStyle/>
        <a:p>
          <a:endParaRPr lang="en-US"/>
        </a:p>
      </dgm:t>
    </dgm:pt>
    <dgm:pt modelId="{C334D4E0-F9DA-4B18-AC4E-D696BF6B6FEC}" type="pres">
      <dgm:prSet presAssocID="{CB74A78A-F434-4F98-B218-FE00E87DE197}" presName="gear3tx" presStyleLbl="node1" presStyleIdx="2" presStyleCnt="3">
        <dgm:presLayoutVars>
          <dgm:chMax val="1"/>
          <dgm:bulletEnabled val="1"/>
        </dgm:presLayoutVars>
      </dgm:prSet>
      <dgm:spPr/>
      <dgm:t>
        <a:bodyPr/>
        <a:lstStyle/>
        <a:p>
          <a:endParaRPr lang="en-US"/>
        </a:p>
      </dgm:t>
    </dgm:pt>
    <dgm:pt modelId="{77933779-1069-41C5-9442-CDF80605D356}" type="pres">
      <dgm:prSet presAssocID="{CB74A78A-F434-4F98-B218-FE00E87DE197}" presName="gear3srcNode" presStyleLbl="node1" presStyleIdx="2" presStyleCnt="3"/>
      <dgm:spPr/>
      <dgm:t>
        <a:bodyPr/>
        <a:lstStyle/>
        <a:p>
          <a:endParaRPr lang="en-US"/>
        </a:p>
      </dgm:t>
    </dgm:pt>
    <dgm:pt modelId="{F3535D93-26ED-43FE-BE16-368B6DE54126}" type="pres">
      <dgm:prSet presAssocID="{CB74A78A-F434-4F98-B218-FE00E87DE197}" presName="gear3dstNode" presStyleLbl="node1" presStyleIdx="2" presStyleCnt="3"/>
      <dgm:spPr/>
      <dgm:t>
        <a:bodyPr/>
        <a:lstStyle/>
        <a:p>
          <a:endParaRPr lang="en-US"/>
        </a:p>
      </dgm:t>
    </dgm:pt>
    <dgm:pt modelId="{D5A820B8-9B3A-4253-A0EC-241565B87861}" type="pres">
      <dgm:prSet presAssocID="{6C4FF5DB-5BA4-47CB-8A1F-42469E467EA1}" presName="connector1" presStyleLbl="sibTrans2D1" presStyleIdx="0" presStyleCnt="3"/>
      <dgm:spPr/>
      <dgm:t>
        <a:bodyPr/>
        <a:lstStyle/>
        <a:p>
          <a:endParaRPr lang="en-US"/>
        </a:p>
      </dgm:t>
    </dgm:pt>
    <dgm:pt modelId="{663B0CE4-877E-4605-92FC-9C96C9780A99}" type="pres">
      <dgm:prSet presAssocID="{077C2507-9FD6-415A-AA3A-15D4004F93CF}" presName="connector2" presStyleLbl="sibTrans2D1" presStyleIdx="1" presStyleCnt="3"/>
      <dgm:spPr/>
      <dgm:t>
        <a:bodyPr/>
        <a:lstStyle/>
        <a:p>
          <a:endParaRPr lang="en-US"/>
        </a:p>
      </dgm:t>
    </dgm:pt>
    <dgm:pt modelId="{ECE5340A-3A61-4F3C-B8CC-ADCE0AD4DAFB}" type="pres">
      <dgm:prSet presAssocID="{C6A318D2-1FA7-47ED-81BB-D70E5C512BC9}" presName="connector3" presStyleLbl="sibTrans2D1" presStyleIdx="2" presStyleCnt="3"/>
      <dgm:spPr/>
      <dgm:t>
        <a:bodyPr/>
        <a:lstStyle/>
        <a:p>
          <a:endParaRPr lang="en-US"/>
        </a:p>
      </dgm:t>
    </dgm:pt>
  </dgm:ptLst>
  <dgm:cxnLst>
    <dgm:cxn modelId="{D060E18D-5D26-47FB-880D-8CF92206C75F}" type="presOf" srcId="{6355424F-F203-4439-B386-B1231C7B1362}" destId="{8658EF2B-34AF-479F-8C3D-03E802BB732E}" srcOrd="0" destOrd="0" presId="urn:microsoft.com/office/officeart/2005/8/layout/gear1"/>
    <dgm:cxn modelId="{152EC882-F1F5-4BAB-A7E1-10B34B06905C}" type="presOf" srcId="{CB74A78A-F434-4F98-B218-FE00E87DE197}" destId="{F3535D93-26ED-43FE-BE16-368B6DE54126}" srcOrd="3" destOrd="0" presId="urn:microsoft.com/office/officeart/2005/8/layout/gear1"/>
    <dgm:cxn modelId="{F26D29D3-C6BA-46C9-AD2B-D791BA7FB6F4}" type="presOf" srcId="{DE27E7FF-9912-48FB-8D15-DDBC6A8B469F}" destId="{A9BB85C5-C1CA-4DA2-AF0F-D8F43C648F49}" srcOrd="0" destOrd="0" presId="urn:microsoft.com/office/officeart/2005/8/layout/gear1"/>
    <dgm:cxn modelId="{2F9E2C09-5492-4E9B-BDDB-86D63D7A1BF9}" type="presOf" srcId="{C6A318D2-1FA7-47ED-81BB-D70E5C512BC9}" destId="{ECE5340A-3A61-4F3C-B8CC-ADCE0AD4DAFB}" srcOrd="0" destOrd="0" presId="urn:microsoft.com/office/officeart/2005/8/layout/gear1"/>
    <dgm:cxn modelId="{D7A68175-4E84-4A6E-A56E-14B8AC997E52}" type="presOf" srcId="{6355424F-F203-4439-B386-B1231C7B1362}" destId="{DBF487C5-8C5A-4F8E-81FE-22F7F6BBD41E}" srcOrd="2" destOrd="0" presId="urn:microsoft.com/office/officeart/2005/8/layout/gear1"/>
    <dgm:cxn modelId="{239B09CB-4ACE-485C-A68E-079F805AD08C}" srcId="{DE27E7FF-9912-48FB-8D15-DDBC6A8B469F}" destId="{CB74A78A-F434-4F98-B218-FE00E87DE197}" srcOrd="2" destOrd="0" parTransId="{8352176C-FF2C-41E5-B036-3F3F36F7FAC7}" sibTransId="{C6A318D2-1FA7-47ED-81BB-D70E5C512BC9}"/>
    <dgm:cxn modelId="{097CFE5D-D88B-4E6A-BA85-4931E733275B}" type="presOf" srcId="{CCF18EAC-3D24-4285-944A-17DF815E2253}" destId="{0FEF046B-B12A-40CF-8DD8-773BA97EFF2D}" srcOrd="0" destOrd="0" presId="urn:microsoft.com/office/officeart/2005/8/layout/gear1"/>
    <dgm:cxn modelId="{031A30C7-503E-4A84-AC49-CA318ADCE268}" srcId="{DE27E7FF-9912-48FB-8D15-DDBC6A8B469F}" destId="{6355424F-F203-4439-B386-B1231C7B1362}" srcOrd="0" destOrd="0" parTransId="{2E0DA7B3-6A43-42F0-8AF6-B783636A36F1}" sibTransId="{6C4FF5DB-5BA4-47CB-8A1F-42469E467EA1}"/>
    <dgm:cxn modelId="{C5BB8F5D-5D23-4D5D-AE88-19F28A48787A}" srcId="{DE27E7FF-9912-48FB-8D15-DDBC6A8B469F}" destId="{CCF18EAC-3D24-4285-944A-17DF815E2253}" srcOrd="1" destOrd="0" parTransId="{ABE3E3A7-D4F0-43BC-BC57-E091DEE05B1D}" sibTransId="{077C2507-9FD6-415A-AA3A-15D4004F93CF}"/>
    <dgm:cxn modelId="{7204B13A-BD6D-4BB9-8475-BF3C8813874B}" type="presOf" srcId="{6C4FF5DB-5BA4-47CB-8A1F-42469E467EA1}" destId="{D5A820B8-9B3A-4253-A0EC-241565B87861}" srcOrd="0" destOrd="0" presId="urn:microsoft.com/office/officeart/2005/8/layout/gear1"/>
    <dgm:cxn modelId="{9E6CF9BA-081F-4568-9EC0-323823C18FFA}" type="presOf" srcId="{6355424F-F203-4439-B386-B1231C7B1362}" destId="{68F8FA95-1467-420F-BDEC-BEA9172B1F64}" srcOrd="1" destOrd="0" presId="urn:microsoft.com/office/officeart/2005/8/layout/gear1"/>
    <dgm:cxn modelId="{AB6DF849-D716-4F8C-A46B-A7BFC83C9FD5}" type="presOf" srcId="{CB74A78A-F434-4F98-B218-FE00E87DE197}" destId="{0A94A561-FBCA-4B7B-A6C1-617B2EF95CD0}" srcOrd="0" destOrd="0" presId="urn:microsoft.com/office/officeart/2005/8/layout/gear1"/>
    <dgm:cxn modelId="{B73C048A-FC8F-4150-A564-4F9808A684CD}" type="presOf" srcId="{CB74A78A-F434-4F98-B218-FE00E87DE197}" destId="{77933779-1069-41C5-9442-CDF80605D356}" srcOrd="2" destOrd="0" presId="urn:microsoft.com/office/officeart/2005/8/layout/gear1"/>
    <dgm:cxn modelId="{83E72189-36A1-4FE1-8373-697F591843D0}" type="presOf" srcId="{CB74A78A-F434-4F98-B218-FE00E87DE197}" destId="{C334D4E0-F9DA-4B18-AC4E-D696BF6B6FEC}" srcOrd="1" destOrd="0" presId="urn:microsoft.com/office/officeart/2005/8/layout/gear1"/>
    <dgm:cxn modelId="{54D4CADB-C8D3-4302-838B-C2EC65EA50EC}" type="presOf" srcId="{077C2507-9FD6-415A-AA3A-15D4004F93CF}" destId="{663B0CE4-877E-4605-92FC-9C96C9780A99}" srcOrd="0" destOrd="0" presId="urn:microsoft.com/office/officeart/2005/8/layout/gear1"/>
    <dgm:cxn modelId="{DE43E33D-E77E-4062-823C-A1804E705107}" type="presOf" srcId="{CCF18EAC-3D24-4285-944A-17DF815E2253}" destId="{5B792BB4-5111-48AD-B9AF-565D15B942AB}" srcOrd="2" destOrd="0" presId="urn:microsoft.com/office/officeart/2005/8/layout/gear1"/>
    <dgm:cxn modelId="{A1F59076-A57A-45CE-A495-567AC1B05E0D}" type="presOf" srcId="{CCF18EAC-3D24-4285-944A-17DF815E2253}" destId="{5C05AF1C-4254-4006-8DE9-253E09A2C938}" srcOrd="1" destOrd="0" presId="urn:microsoft.com/office/officeart/2005/8/layout/gear1"/>
    <dgm:cxn modelId="{67E2E04D-2D36-412F-A5F5-40759CD44224}" type="presParOf" srcId="{A9BB85C5-C1CA-4DA2-AF0F-D8F43C648F49}" destId="{8658EF2B-34AF-479F-8C3D-03E802BB732E}" srcOrd="0" destOrd="0" presId="urn:microsoft.com/office/officeart/2005/8/layout/gear1"/>
    <dgm:cxn modelId="{2BEFBBF6-7FFA-4204-AC44-54A35BB11574}" type="presParOf" srcId="{A9BB85C5-C1CA-4DA2-AF0F-D8F43C648F49}" destId="{68F8FA95-1467-420F-BDEC-BEA9172B1F64}" srcOrd="1" destOrd="0" presId="urn:microsoft.com/office/officeart/2005/8/layout/gear1"/>
    <dgm:cxn modelId="{825A5130-1EAB-48F1-BF2A-15AF2E5A969D}" type="presParOf" srcId="{A9BB85C5-C1CA-4DA2-AF0F-D8F43C648F49}" destId="{DBF487C5-8C5A-4F8E-81FE-22F7F6BBD41E}" srcOrd="2" destOrd="0" presId="urn:microsoft.com/office/officeart/2005/8/layout/gear1"/>
    <dgm:cxn modelId="{CD89663E-9B2A-4506-B0F5-404EF9B285E6}" type="presParOf" srcId="{A9BB85C5-C1CA-4DA2-AF0F-D8F43C648F49}" destId="{0FEF046B-B12A-40CF-8DD8-773BA97EFF2D}" srcOrd="3" destOrd="0" presId="urn:microsoft.com/office/officeart/2005/8/layout/gear1"/>
    <dgm:cxn modelId="{C4ED9D1B-E83B-4E2E-8BAF-BBE165D28E98}" type="presParOf" srcId="{A9BB85C5-C1CA-4DA2-AF0F-D8F43C648F49}" destId="{5C05AF1C-4254-4006-8DE9-253E09A2C938}" srcOrd="4" destOrd="0" presId="urn:microsoft.com/office/officeart/2005/8/layout/gear1"/>
    <dgm:cxn modelId="{314138CA-F461-4AFE-B556-BACF0AC86C46}" type="presParOf" srcId="{A9BB85C5-C1CA-4DA2-AF0F-D8F43C648F49}" destId="{5B792BB4-5111-48AD-B9AF-565D15B942AB}" srcOrd="5" destOrd="0" presId="urn:microsoft.com/office/officeart/2005/8/layout/gear1"/>
    <dgm:cxn modelId="{1C804693-8923-4FD0-8C39-BBF5A04FEAA0}" type="presParOf" srcId="{A9BB85C5-C1CA-4DA2-AF0F-D8F43C648F49}" destId="{0A94A561-FBCA-4B7B-A6C1-617B2EF95CD0}" srcOrd="6" destOrd="0" presId="urn:microsoft.com/office/officeart/2005/8/layout/gear1"/>
    <dgm:cxn modelId="{8A867CE6-E260-459B-873D-16ED125857B2}" type="presParOf" srcId="{A9BB85C5-C1CA-4DA2-AF0F-D8F43C648F49}" destId="{C334D4E0-F9DA-4B18-AC4E-D696BF6B6FEC}" srcOrd="7" destOrd="0" presId="urn:microsoft.com/office/officeart/2005/8/layout/gear1"/>
    <dgm:cxn modelId="{A347EA1D-BAF3-475E-A56F-AD95426F97DD}" type="presParOf" srcId="{A9BB85C5-C1CA-4DA2-AF0F-D8F43C648F49}" destId="{77933779-1069-41C5-9442-CDF80605D356}" srcOrd="8" destOrd="0" presId="urn:microsoft.com/office/officeart/2005/8/layout/gear1"/>
    <dgm:cxn modelId="{B4B2A78A-A43C-45A7-BEE3-2AFFDB2E8D87}" type="presParOf" srcId="{A9BB85C5-C1CA-4DA2-AF0F-D8F43C648F49}" destId="{F3535D93-26ED-43FE-BE16-368B6DE54126}" srcOrd="9" destOrd="0" presId="urn:microsoft.com/office/officeart/2005/8/layout/gear1"/>
    <dgm:cxn modelId="{EAB696C0-8F8C-4B48-B8C7-E34322899C93}" type="presParOf" srcId="{A9BB85C5-C1CA-4DA2-AF0F-D8F43C648F49}" destId="{D5A820B8-9B3A-4253-A0EC-241565B87861}" srcOrd="10" destOrd="0" presId="urn:microsoft.com/office/officeart/2005/8/layout/gear1"/>
    <dgm:cxn modelId="{D5101CBC-86E8-47F4-8FD4-1088F3C0C054}" type="presParOf" srcId="{A9BB85C5-C1CA-4DA2-AF0F-D8F43C648F49}" destId="{663B0CE4-877E-4605-92FC-9C96C9780A99}" srcOrd="11" destOrd="0" presId="urn:microsoft.com/office/officeart/2005/8/layout/gear1"/>
    <dgm:cxn modelId="{16418A7A-BE4B-4F2D-8DBE-E528D6AD833E}" type="presParOf" srcId="{A9BB85C5-C1CA-4DA2-AF0F-D8F43C648F49}" destId="{ECE5340A-3A61-4F3C-B8CC-ADCE0AD4DAFB}"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58EF2B-34AF-479F-8C3D-03E802BB732E}">
      <dsp:nvSpPr>
        <dsp:cNvPr id="0" name=""/>
        <dsp:cNvSpPr/>
      </dsp:nvSpPr>
      <dsp:spPr>
        <a:xfrm>
          <a:off x="875735" y="1183943"/>
          <a:ext cx="1173480" cy="1173480"/>
        </a:xfrm>
        <a:prstGeom prst="gear9">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en-US" sz="600" kern="1200" dirty="0" smtClean="0">
              <a:solidFill>
                <a:schemeClr val="tx1"/>
              </a:solidFill>
            </a:rPr>
            <a:t>Meaningful</a:t>
          </a:r>
        </a:p>
        <a:p>
          <a:pPr lvl="0" algn="ctr" defTabSz="266700">
            <a:lnSpc>
              <a:spcPct val="90000"/>
            </a:lnSpc>
            <a:spcBef>
              <a:spcPct val="0"/>
            </a:spcBef>
            <a:spcAft>
              <a:spcPct val="35000"/>
            </a:spcAft>
          </a:pPr>
          <a:r>
            <a:rPr lang="en-US" sz="600" kern="1200" dirty="0" smtClean="0">
              <a:solidFill>
                <a:schemeClr val="tx1"/>
              </a:solidFill>
            </a:rPr>
            <a:t>IFSP outcomes  &amp; IEP goals </a:t>
          </a:r>
          <a:endParaRPr lang="en-US" sz="600" kern="1200" dirty="0">
            <a:solidFill>
              <a:schemeClr val="tx1"/>
            </a:solidFill>
          </a:endParaRPr>
        </a:p>
      </dsp:txBody>
      <dsp:txXfrm>
        <a:off x="1111657" y="1458825"/>
        <a:ext cx="701636" cy="603193"/>
      </dsp:txXfrm>
    </dsp:sp>
    <dsp:sp modelId="{0FEF046B-B12A-40CF-8DD8-773BA97EFF2D}">
      <dsp:nvSpPr>
        <dsp:cNvPr id="0" name=""/>
        <dsp:cNvSpPr/>
      </dsp:nvSpPr>
      <dsp:spPr>
        <a:xfrm>
          <a:off x="277367" y="911352"/>
          <a:ext cx="853440" cy="853440"/>
        </a:xfrm>
        <a:prstGeom prst="gear6">
          <a:avLst/>
        </a:prstGeom>
        <a:solidFill>
          <a:schemeClr val="accent1">
            <a:lumMod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en-US" sz="600" kern="1200" dirty="0" smtClean="0">
              <a:solidFill>
                <a:schemeClr val="tx1"/>
              </a:solidFill>
            </a:rPr>
            <a:t>3 global child outcomes</a:t>
          </a:r>
          <a:endParaRPr lang="en-US" sz="600" kern="1200" dirty="0">
            <a:solidFill>
              <a:schemeClr val="tx1"/>
            </a:solidFill>
          </a:endParaRPr>
        </a:p>
      </dsp:txBody>
      <dsp:txXfrm>
        <a:off x="492223" y="1127507"/>
        <a:ext cx="423728" cy="421130"/>
      </dsp:txXfrm>
    </dsp:sp>
    <dsp:sp modelId="{0A94A561-FBCA-4B7B-A6C1-617B2EF95CD0}">
      <dsp:nvSpPr>
        <dsp:cNvPr id="0" name=""/>
        <dsp:cNvSpPr/>
      </dsp:nvSpPr>
      <dsp:spPr>
        <a:xfrm rot="20700000">
          <a:off x="755381" y="322565"/>
          <a:ext cx="836197" cy="836197"/>
        </a:xfrm>
        <a:prstGeom prst="gear6">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en-US" sz="600" kern="1200" dirty="0" smtClean="0">
              <a:solidFill>
                <a:schemeClr val="tx1"/>
              </a:solidFill>
            </a:rPr>
            <a:t>Functional Assessment</a:t>
          </a:r>
          <a:endParaRPr lang="en-US" sz="600" kern="1200" dirty="0">
            <a:solidFill>
              <a:schemeClr val="tx1"/>
            </a:solidFill>
          </a:endParaRPr>
        </a:p>
      </dsp:txBody>
      <dsp:txXfrm rot="-20700000">
        <a:off x="938784" y="505968"/>
        <a:ext cx="469392" cy="469392"/>
      </dsp:txXfrm>
    </dsp:sp>
    <dsp:sp modelId="{D5A820B8-9B3A-4253-A0EC-241565B87861}">
      <dsp:nvSpPr>
        <dsp:cNvPr id="0" name=""/>
        <dsp:cNvSpPr/>
      </dsp:nvSpPr>
      <dsp:spPr>
        <a:xfrm>
          <a:off x="848999" y="1023189"/>
          <a:ext cx="1502054" cy="1502054"/>
        </a:xfrm>
        <a:prstGeom prst="circularArrow">
          <a:avLst>
            <a:gd name="adj1" fmla="val 4688"/>
            <a:gd name="adj2" fmla="val 299029"/>
            <a:gd name="adj3" fmla="val 2431239"/>
            <a:gd name="adj4" fmla="val 16058148"/>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63B0CE4-877E-4605-92FC-9C96C9780A99}">
      <dsp:nvSpPr>
        <dsp:cNvPr id="0" name=""/>
        <dsp:cNvSpPr/>
      </dsp:nvSpPr>
      <dsp:spPr>
        <a:xfrm>
          <a:off x="126225" y="731361"/>
          <a:ext cx="1091336" cy="1091336"/>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CE5340A-3A61-4F3C-B8CC-ADCE0AD4DAFB}">
      <dsp:nvSpPr>
        <dsp:cNvPr id="0" name=""/>
        <dsp:cNvSpPr/>
      </dsp:nvSpPr>
      <dsp:spPr>
        <a:xfrm>
          <a:off x="561960" y="148250"/>
          <a:ext cx="1176680" cy="1176680"/>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3D022C-2314-426C-A66A-901F110FD167}">
      <dsp:nvSpPr>
        <dsp:cNvPr id="0" name=""/>
        <dsp:cNvSpPr/>
      </dsp:nvSpPr>
      <dsp:spPr>
        <a:xfrm rot="5400000">
          <a:off x="386494" y="2046956"/>
          <a:ext cx="1155224" cy="1922267"/>
        </a:xfrm>
        <a:prstGeom prst="corner">
          <a:avLst>
            <a:gd name="adj1" fmla="val 16120"/>
            <a:gd name="adj2" fmla="val 16110"/>
          </a:avLst>
        </a:prstGeom>
        <a:solidFill>
          <a:srgbClr val="00A1DA"/>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051A13-0DC2-4664-BA7B-E873E81FCBF9}">
      <dsp:nvSpPr>
        <dsp:cNvPr id="0" name=""/>
        <dsp:cNvSpPr/>
      </dsp:nvSpPr>
      <dsp:spPr>
        <a:xfrm>
          <a:off x="193658" y="2621300"/>
          <a:ext cx="1735433" cy="15212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ctr" defTabSz="1155700">
            <a:lnSpc>
              <a:spcPct val="90000"/>
            </a:lnSpc>
            <a:spcBef>
              <a:spcPct val="0"/>
            </a:spcBef>
            <a:spcAft>
              <a:spcPct val="35000"/>
            </a:spcAft>
          </a:pPr>
          <a:r>
            <a:rPr lang="en-US" sz="2600" i="1" kern="1200" dirty="0" smtClean="0"/>
            <a:t>Beginning with initial contacts and referral</a:t>
          </a:r>
        </a:p>
      </dsp:txBody>
      <dsp:txXfrm>
        <a:off x="193658" y="2621300"/>
        <a:ext cx="1735433" cy="1521209"/>
      </dsp:txXfrm>
    </dsp:sp>
    <dsp:sp modelId="{DDF0F76A-446C-49E1-979D-15E1B91B2718}">
      <dsp:nvSpPr>
        <dsp:cNvPr id="0" name=""/>
        <dsp:cNvSpPr/>
      </dsp:nvSpPr>
      <dsp:spPr>
        <a:xfrm>
          <a:off x="1601651" y="1905437"/>
          <a:ext cx="327440" cy="327440"/>
        </a:xfrm>
        <a:prstGeom prst="triangle">
          <a:avLst>
            <a:gd name="adj" fmla="val 100000"/>
          </a:avLst>
        </a:prstGeom>
        <a:solidFill>
          <a:srgbClr val="00A1DA"/>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6ADD62-885B-4B5C-A234-4A725B7E51AE}">
      <dsp:nvSpPr>
        <dsp:cNvPr id="0" name=""/>
        <dsp:cNvSpPr/>
      </dsp:nvSpPr>
      <dsp:spPr>
        <a:xfrm rot="5400000">
          <a:off x="2511004" y="1521244"/>
          <a:ext cx="1155224" cy="1922267"/>
        </a:xfrm>
        <a:prstGeom prst="corner">
          <a:avLst>
            <a:gd name="adj1" fmla="val 16120"/>
            <a:gd name="adj2" fmla="val 16110"/>
          </a:avLst>
        </a:prstGeom>
        <a:solidFill>
          <a:srgbClr val="00A1DA"/>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A6C661-4992-412B-839E-E6B7A9A4EB0D}">
      <dsp:nvSpPr>
        <dsp:cNvPr id="0" name=""/>
        <dsp:cNvSpPr/>
      </dsp:nvSpPr>
      <dsp:spPr>
        <a:xfrm>
          <a:off x="2218875" y="2095588"/>
          <a:ext cx="2086425" cy="15212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ctr" defTabSz="1244600">
            <a:lnSpc>
              <a:spcPct val="90000"/>
            </a:lnSpc>
            <a:spcBef>
              <a:spcPct val="0"/>
            </a:spcBef>
            <a:spcAft>
              <a:spcPct val="35000"/>
            </a:spcAft>
          </a:pPr>
          <a:r>
            <a:rPr lang="en-US" sz="2800" kern="1200" dirty="0" smtClean="0"/>
            <a:t>Gathering Information from parents and caregivers</a:t>
          </a:r>
        </a:p>
      </dsp:txBody>
      <dsp:txXfrm>
        <a:off x="2218875" y="2095588"/>
        <a:ext cx="2086425" cy="1521209"/>
      </dsp:txXfrm>
    </dsp:sp>
    <dsp:sp modelId="{76B99CF7-1C55-47D9-AE6A-69C3540E144D}">
      <dsp:nvSpPr>
        <dsp:cNvPr id="0" name=""/>
        <dsp:cNvSpPr/>
      </dsp:nvSpPr>
      <dsp:spPr>
        <a:xfrm>
          <a:off x="3726161" y="1379725"/>
          <a:ext cx="327440" cy="327440"/>
        </a:xfrm>
        <a:prstGeom prst="triangle">
          <a:avLst>
            <a:gd name="adj" fmla="val 100000"/>
          </a:avLst>
        </a:prstGeom>
        <a:solidFill>
          <a:srgbClr val="00A1DA"/>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69BC41-4146-454D-9AE4-82AFDB1D892A}">
      <dsp:nvSpPr>
        <dsp:cNvPr id="0" name=""/>
        <dsp:cNvSpPr/>
      </dsp:nvSpPr>
      <dsp:spPr>
        <a:xfrm rot="5400000">
          <a:off x="4635513" y="952680"/>
          <a:ext cx="1155224" cy="1922267"/>
        </a:xfrm>
        <a:prstGeom prst="corner">
          <a:avLst>
            <a:gd name="adj1" fmla="val 16120"/>
            <a:gd name="adj2" fmla="val 16110"/>
          </a:avLst>
        </a:prstGeom>
        <a:solidFill>
          <a:srgbClr val="00A1DA"/>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C20073-82BB-4539-B12C-F69DCCFE0EF8}">
      <dsp:nvSpPr>
        <dsp:cNvPr id="0" name=""/>
        <dsp:cNvSpPr/>
      </dsp:nvSpPr>
      <dsp:spPr>
        <a:xfrm>
          <a:off x="4335480" y="1484171"/>
          <a:ext cx="1949829" cy="16069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ctr" defTabSz="1244600">
            <a:lnSpc>
              <a:spcPct val="90000"/>
            </a:lnSpc>
            <a:spcBef>
              <a:spcPct val="0"/>
            </a:spcBef>
            <a:spcAft>
              <a:spcPct val="35000"/>
            </a:spcAft>
          </a:pPr>
          <a:r>
            <a:rPr lang="en-US" sz="2800" kern="1200" dirty="0" smtClean="0"/>
            <a:t>Evaluation and functional assessment</a:t>
          </a:r>
        </a:p>
      </dsp:txBody>
      <dsp:txXfrm>
        <a:off x="4335480" y="1484171"/>
        <a:ext cx="1949829" cy="1606914"/>
      </dsp:txXfrm>
    </dsp:sp>
    <dsp:sp modelId="{4D66FEC5-F2D7-4E96-850A-99D3122328EA}">
      <dsp:nvSpPr>
        <dsp:cNvPr id="0" name=""/>
        <dsp:cNvSpPr/>
      </dsp:nvSpPr>
      <dsp:spPr>
        <a:xfrm>
          <a:off x="5850671" y="811160"/>
          <a:ext cx="327440" cy="327440"/>
        </a:xfrm>
        <a:prstGeom prst="triangle">
          <a:avLst>
            <a:gd name="adj" fmla="val 100000"/>
          </a:avLst>
        </a:prstGeom>
        <a:solidFill>
          <a:srgbClr val="00A1DA"/>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4CF5DF-EACB-451F-A734-36878C8FA8B6}">
      <dsp:nvSpPr>
        <dsp:cNvPr id="0" name=""/>
        <dsp:cNvSpPr/>
      </dsp:nvSpPr>
      <dsp:spPr>
        <a:xfrm rot="5400000">
          <a:off x="6760023" y="426968"/>
          <a:ext cx="1155224" cy="1922267"/>
        </a:xfrm>
        <a:prstGeom prst="corner">
          <a:avLst>
            <a:gd name="adj1" fmla="val 16120"/>
            <a:gd name="adj2" fmla="val 16110"/>
          </a:avLst>
        </a:prstGeom>
        <a:solidFill>
          <a:srgbClr val="00A1DA"/>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D622B2-C019-47F2-AE1D-5C310F3F3992}">
      <dsp:nvSpPr>
        <dsp:cNvPr id="0" name=""/>
        <dsp:cNvSpPr/>
      </dsp:nvSpPr>
      <dsp:spPr>
        <a:xfrm>
          <a:off x="6414582" y="1001312"/>
          <a:ext cx="2040644" cy="15212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ctr" defTabSz="1244600">
            <a:lnSpc>
              <a:spcPct val="90000"/>
            </a:lnSpc>
            <a:spcBef>
              <a:spcPct val="0"/>
            </a:spcBef>
            <a:spcAft>
              <a:spcPct val="35000"/>
            </a:spcAft>
          </a:pPr>
          <a:r>
            <a:rPr lang="en-US" sz="2800" kern="1200" dirty="0" smtClean="0"/>
            <a:t>Developing IFSPs and IEPs </a:t>
          </a:r>
          <a:endParaRPr lang="en-US" sz="2800" kern="1200" dirty="0"/>
        </a:p>
      </dsp:txBody>
      <dsp:txXfrm>
        <a:off x="6414582" y="1001312"/>
        <a:ext cx="2040644" cy="15212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58EF2B-34AF-479F-8C3D-03E802BB732E}">
      <dsp:nvSpPr>
        <dsp:cNvPr id="0" name=""/>
        <dsp:cNvSpPr/>
      </dsp:nvSpPr>
      <dsp:spPr>
        <a:xfrm>
          <a:off x="914402" y="762000"/>
          <a:ext cx="935990" cy="935990"/>
        </a:xfrm>
        <a:prstGeom prst="gear9">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en-US" sz="500" kern="1200" dirty="0" smtClean="0">
              <a:solidFill>
                <a:schemeClr val="tx1"/>
              </a:solidFill>
            </a:rPr>
            <a:t>Meaningful</a:t>
          </a:r>
        </a:p>
        <a:p>
          <a:pPr lvl="0" algn="ctr" defTabSz="222250">
            <a:lnSpc>
              <a:spcPct val="90000"/>
            </a:lnSpc>
            <a:spcBef>
              <a:spcPct val="0"/>
            </a:spcBef>
            <a:spcAft>
              <a:spcPct val="35000"/>
            </a:spcAft>
          </a:pPr>
          <a:r>
            <a:rPr lang="en-US" sz="500" kern="1200" dirty="0" smtClean="0">
              <a:solidFill>
                <a:schemeClr val="tx1"/>
              </a:solidFill>
            </a:rPr>
            <a:t>IFSP outcomes  &amp; IEP goals </a:t>
          </a:r>
          <a:endParaRPr lang="en-US" sz="500" kern="1200" dirty="0">
            <a:solidFill>
              <a:schemeClr val="tx1"/>
            </a:solidFill>
          </a:endParaRPr>
        </a:p>
      </dsp:txBody>
      <dsp:txXfrm>
        <a:off x="1102578" y="981251"/>
        <a:ext cx="559638" cy="481118"/>
      </dsp:txXfrm>
    </dsp:sp>
    <dsp:sp modelId="{0FEF046B-B12A-40CF-8DD8-773BA97EFF2D}">
      <dsp:nvSpPr>
        <dsp:cNvPr id="0" name=""/>
        <dsp:cNvSpPr/>
      </dsp:nvSpPr>
      <dsp:spPr>
        <a:xfrm>
          <a:off x="437133" y="544576"/>
          <a:ext cx="680720" cy="680720"/>
        </a:xfrm>
        <a:prstGeom prst="gear6">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r" defTabSz="222250">
            <a:lnSpc>
              <a:spcPct val="90000"/>
            </a:lnSpc>
            <a:spcBef>
              <a:spcPct val="0"/>
            </a:spcBef>
            <a:spcAft>
              <a:spcPct val="35000"/>
            </a:spcAft>
          </a:pPr>
          <a:r>
            <a:rPr lang="en-US" sz="500" kern="1200" dirty="0" smtClean="0">
              <a:solidFill>
                <a:schemeClr val="tx1"/>
              </a:solidFill>
            </a:rPr>
            <a:t>3 global child outcomes</a:t>
          </a:r>
          <a:endParaRPr lang="en-US" sz="500" kern="1200" dirty="0">
            <a:solidFill>
              <a:schemeClr val="tx1"/>
            </a:solidFill>
          </a:endParaRPr>
        </a:p>
      </dsp:txBody>
      <dsp:txXfrm>
        <a:off x="608506" y="716985"/>
        <a:ext cx="337974" cy="335902"/>
      </dsp:txXfrm>
    </dsp:sp>
    <dsp:sp modelId="{0A94A561-FBCA-4B7B-A6C1-617B2EF95CD0}">
      <dsp:nvSpPr>
        <dsp:cNvPr id="0" name=""/>
        <dsp:cNvSpPr/>
      </dsp:nvSpPr>
      <dsp:spPr>
        <a:xfrm rot="20700000">
          <a:off x="818406" y="74948"/>
          <a:ext cx="666966" cy="666966"/>
        </a:xfrm>
        <a:prstGeom prst="gear6">
          <a:avLst/>
        </a:prstGeom>
        <a:solidFill>
          <a:schemeClr val="accent1">
            <a:lumMod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r" defTabSz="222250">
            <a:lnSpc>
              <a:spcPct val="90000"/>
            </a:lnSpc>
            <a:spcBef>
              <a:spcPct val="0"/>
            </a:spcBef>
            <a:spcAft>
              <a:spcPct val="35000"/>
            </a:spcAft>
          </a:pPr>
          <a:r>
            <a:rPr lang="en-US" sz="500" kern="1200" dirty="0" smtClean="0">
              <a:solidFill>
                <a:schemeClr val="tx1"/>
              </a:solidFill>
            </a:rPr>
            <a:t>Functional Assessment</a:t>
          </a:r>
          <a:endParaRPr lang="en-US" sz="500" kern="1200" dirty="0">
            <a:solidFill>
              <a:schemeClr val="tx1"/>
            </a:solidFill>
          </a:endParaRPr>
        </a:p>
      </dsp:txBody>
      <dsp:txXfrm rot="-20700000">
        <a:off x="964692" y="221234"/>
        <a:ext cx="374396" cy="374396"/>
      </dsp:txXfrm>
    </dsp:sp>
    <dsp:sp modelId="{D5A820B8-9B3A-4253-A0EC-241565B87861}">
      <dsp:nvSpPr>
        <dsp:cNvPr id="0" name=""/>
        <dsp:cNvSpPr/>
      </dsp:nvSpPr>
      <dsp:spPr>
        <a:xfrm>
          <a:off x="885353" y="637832"/>
          <a:ext cx="1198067" cy="1198067"/>
        </a:xfrm>
        <a:prstGeom prst="circularArrow">
          <a:avLst>
            <a:gd name="adj1" fmla="val 4688"/>
            <a:gd name="adj2" fmla="val 299029"/>
            <a:gd name="adj3" fmla="val 2394500"/>
            <a:gd name="adj4" fmla="val 16154062"/>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63B0CE4-877E-4605-92FC-9C96C9780A99}">
      <dsp:nvSpPr>
        <dsp:cNvPr id="0" name=""/>
        <dsp:cNvSpPr/>
      </dsp:nvSpPr>
      <dsp:spPr>
        <a:xfrm>
          <a:off x="316579" y="404655"/>
          <a:ext cx="870470" cy="870470"/>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CE5340A-3A61-4F3C-B8CC-ADCE0AD4DAFB}">
      <dsp:nvSpPr>
        <dsp:cNvPr id="0" name=""/>
        <dsp:cNvSpPr/>
      </dsp:nvSpPr>
      <dsp:spPr>
        <a:xfrm>
          <a:off x="664130" y="-60445"/>
          <a:ext cx="938542" cy="938542"/>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5026" name="Rectangle 2"/>
          <p:cNvSpPr>
            <a:spLocks noGrp="1" noChangeArrowheads="1"/>
          </p:cNvSpPr>
          <p:nvPr>
            <p:ph type="hdr" sz="quarter"/>
          </p:nvPr>
        </p:nvSpPr>
        <p:spPr bwMode="auto">
          <a:xfrm>
            <a:off x="1944860" y="304800"/>
            <a:ext cx="2981911" cy="464184"/>
          </a:xfrm>
          <a:prstGeom prst="rect">
            <a:avLst/>
          </a:prstGeom>
          <a:noFill/>
          <a:ln w="9525">
            <a:noFill/>
            <a:miter lim="800000"/>
            <a:headEnd/>
            <a:tailEnd/>
          </a:ln>
          <a:effectLst/>
        </p:spPr>
        <p:txBody>
          <a:bodyPr vert="horz" wrap="square" lIns="92438" tIns="46220" rIns="92438" bIns="46220" numCol="1" anchor="t" anchorCtr="0" compatLnSpc="1">
            <a:prstTxWarp prst="textNoShape">
              <a:avLst/>
            </a:prstTxWarp>
          </a:bodyPr>
          <a:lstStyle>
            <a:lvl1pPr eaLnBrk="1" hangingPunct="1">
              <a:defRPr sz="1000">
                <a:solidFill>
                  <a:schemeClr val="tx1"/>
                </a:solidFill>
                <a:latin typeface="Arial" charset="0"/>
              </a:defRPr>
            </a:lvl1pPr>
          </a:lstStyle>
          <a:p>
            <a:pPr>
              <a:defRPr/>
            </a:pPr>
            <a:r>
              <a:rPr lang="en-US" dirty="0" smtClean="0"/>
              <a:t>Orientation for New Staff</a:t>
            </a:r>
          </a:p>
          <a:p>
            <a:pPr>
              <a:defRPr/>
            </a:pPr>
            <a:r>
              <a:rPr lang="en-US" dirty="0" smtClean="0"/>
              <a:t>September 2011</a:t>
            </a:r>
            <a:endParaRPr lang="en-US" dirty="0"/>
          </a:p>
        </p:txBody>
      </p:sp>
      <p:sp>
        <p:nvSpPr>
          <p:cNvPr id="385027" name="Rectangle 3"/>
          <p:cNvSpPr>
            <a:spLocks noGrp="1" noChangeArrowheads="1"/>
          </p:cNvSpPr>
          <p:nvPr>
            <p:ph type="dt" sz="quarter" idx="1"/>
          </p:nvPr>
        </p:nvSpPr>
        <p:spPr bwMode="auto">
          <a:xfrm>
            <a:off x="5422107" y="0"/>
            <a:ext cx="1458147" cy="465774"/>
          </a:xfrm>
          <a:prstGeom prst="rect">
            <a:avLst/>
          </a:prstGeom>
          <a:noFill/>
          <a:ln w="9525">
            <a:noFill/>
            <a:miter lim="800000"/>
            <a:headEnd/>
            <a:tailEnd/>
          </a:ln>
          <a:effectLst/>
        </p:spPr>
        <p:txBody>
          <a:bodyPr vert="horz" wrap="square" lIns="92438" tIns="46220" rIns="92438" bIns="46220" numCol="1" anchor="t" anchorCtr="0" compatLnSpc="1">
            <a:prstTxWarp prst="textNoShape">
              <a:avLst/>
            </a:prstTxWarp>
          </a:bodyPr>
          <a:lstStyle>
            <a:lvl1pPr algn="r" eaLnBrk="1" hangingPunct="1">
              <a:defRPr sz="1200">
                <a:solidFill>
                  <a:schemeClr val="tx1"/>
                </a:solidFill>
                <a:latin typeface="Arial" charset="0"/>
              </a:defRPr>
            </a:lvl1pPr>
          </a:lstStyle>
          <a:p>
            <a:pPr>
              <a:defRPr/>
            </a:pPr>
            <a:endParaRPr lang="en-US" dirty="0"/>
          </a:p>
        </p:txBody>
      </p:sp>
      <p:sp>
        <p:nvSpPr>
          <p:cNvPr id="6" name="Footer Placeholder 5"/>
          <p:cNvSpPr>
            <a:spLocks noGrp="1"/>
          </p:cNvSpPr>
          <p:nvPr>
            <p:ph type="ftr" sz="quarter" idx="2"/>
          </p:nvPr>
        </p:nvSpPr>
        <p:spPr>
          <a:xfrm>
            <a:off x="1" y="8830627"/>
            <a:ext cx="2981911" cy="464184"/>
          </a:xfrm>
          <a:prstGeom prst="rect">
            <a:avLst/>
          </a:prstGeom>
        </p:spPr>
        <p:txBody>
          <a:bodyPr vert="horz" lIns="91440" tIns="45720" rIns="91440" bIns="45720" rtlCol="0" anchor="b"/>
          <a:lstStyle>
            <a:lvl1pPr algn="l">
              <a:defRPr sz="1200">
                <a:latin typeface="Arial" charset="0"/>
              </a:defRPr>
            </a:lvl1pPr>
          </a:lstStyle>
          <a:p>
            <a:pPr>
              <a:defRPr/>
            </a:pPr>
            <a:endParaRPr lang="en-US" dirty="0"/>
          </a:p>
        </p:txBody>
      </p:sp>
      <p:sp>
        <p:nvSpPr>
          <p:cNvPr id="7" name="Slide Number Placeholder 6"/>
          <p:cNvSpPr>
            <a:spLocks noGrp="1"/>
          </p:cNvSpPr>
          <p:nvPr>
            <p:ph type="sldNum" sz="quarter" idx="3"/>
          </p:nvPr>
        </p:nvSpPr>
        <p:spPr>
          <a:xfrm>
            <a:off x="3897513" y="8829675"/>
            <a:ext cx="2982742" cy="465138"/>
          </a:xfrm>
          <a:prstGeom prst="rect">
            <a:avLst/>
          </a:prstGeom>
        </p:spPr>
        <p:txBody>
          <a:bodyPr vert="horz" lIns="91440" tIns="45720" rIns="91440" bIns="45720" rtlCol="0" anchor="b"/>
          <a:lstStyle>
            <a:lvl1pPr algn="r">
              <a:defRPr sz="1200"/>
            </a:lvl1pPr>
          </a:lstStyle>
          <a:p>
            <a:fld id="{A751BC00-6E41-4DAB-AD97-F32C9F5FCA08}" type="slidenum">
              <a:rPr lang="en-US" smtClean="0"/>
              <a:pPr/>
              <a:t>‹#›</a:t>
            </a:fld>
            <a:endParaRPr lang="en-US"/>
          </a:p>
        </p:txBody>
      </p:sp>
    </p:spTree>
    <p:extLst>
      <p:ext uri="{BB962C8B-B14F-4D97-AF65-F5344CB8AC3E}">
        <p14:creationId xmlns:p14="http://schemas.microsoft.com/office/powerpoint/2010/main" val="345450065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1" y="0"/>
            <a:ext cx="2981911" cy="465774"/>
          </a:xfrm>
          <a:prstGeom prst="rect">
            <a:avLst/>
          </a:prstGeom>
          <a:noFill/>
          <a:ln w="9525">
            <a:noFill/>
            <a:miter lim="800000"/>
            <a:headEnd/>
            <a:tailEnd/>
          </a:ln>
          <a:effectLst/>
        </p:spPr>
        <p:txBody>
          <a:bodyPr vert="horz" wrap="square" lIns="92438" tIns="46220" rIns="92438" bIns="46220" numCol="1" anchor="t" anchorCtr="0" compatLnSpc="1">
            <a:prstTxWarp prst="textNoShape">
              <a:avLst/>
            </a:prstTxWarp>
          </a:bodyPr>
          <a:lstStyle>
            <a:lvl1pPr algn="l" eaLnBrk="1" hangingPunct="1">
              <a:defRPr sz="1200">
                <a:solidFill>
                  <a:schemeClr val="tx1"/>
                </a:solidFill>
                <a:latin typeface="Arial" charset="0"/>
              </a:defRPr>
            </a:lvl1pPr>
          </a:lstStyle>
          <a:p>
            <a:pPr>
              <a:defRPr/>
            </a:pPr>
            <a:endParaRPr lang="en-US"/>
          </a:p>
        </p:txBody>
      </p:sp>
      <p:sp>
        <p:nvSpPr>
          <p:cNvPr id="29699" name="Rectangle 3"/>
          <p:cNvSpPr>
            <a:spLocks noGrp="1" noChangeArrowheads="1"/>
          </p:cNvSpPr>
          <p:nvPr>
            <p:ph type="dt" idx="1"/>
          </p:nvPr>
        </p:nvSpPr>
        <p:spPr bwMode="auto">
          <a:xfrm>
            <a:off x="3898342" y="0"/>
            <a:ext cx="2981911" cy="465774"/>
          </a:xfrm>
          <a:prstGeom prst="rect">
            <a:avLst/>
          </a:prstGeom>
          <a:noFill/>
          <a:ln w="9525">
            <a:noFill/>
            <a:miter lim="800000"/>
            <a:headEnd/>
            <a:tailEnd/>
          </a:ln>
          <a:effectLst/>
        </p:spPr>
        <p:txBody>
          <a:bodyPr vert="horz" wrap="square" lIns="92438" tIns="46220" rIns="92438" bIns="46220" numCol="1" anchor="t" anchorCtr="0" compatLnSpc="1">
            <a:prstTxWarp prst="textNoShape">
              <a:avLst/>
            </a:prstTxWarp>
          </a:bodyPr>
          <a:lstStyle>
            <a:lvl1pPr algn="r" eaLnBrk="1" hangingPunct="1">
              <a:defRPr sz="1200">
                <a:solidFill>
                  <a:schemeClr val="tx1"/>
                </a:solidFill>
                <a:latin typeface="Arial" charset="0"/>
              </a:defRPr>
            </a:lvl1pPr>
          </a:lstStyle>
          <a:p>
            <a:pPr>
              <a:defRPr/>
            </a:pPr>
            <a:fld id="{39A4E8AF-FB59-4ECE-8C80-76E13B1AC5D3}" type="datetimeFigureOut">
              <a:rPr lang="en-US"/>
              <a:pPr>
                <a:defRPr/>
              </a:pPr>
              <a:t>3/23/2012</a:t>
            </a:fld>
            <a:endParaRPr lang="en-US"/>
          </a:p>
        </p:txBody>
      </p:sp>
      <p:sp>
        <p:nvSpPr>
          <p:cNvPr id="43012" name="Rectangle 4"/>
          <p:cNvSpPr>
            <a:spLocks noGrp="1" noRot="1" noChangeAspect="1" noChangeArrowheads="1" noTextEdit="1"/>
          </p:cNvSpPr>
          <p:nvPr>
            <p:ph type="sldImg" idx="2"/>
          </p:nvPr>
        </p:nvSpPr>
        <p:spPr bwMode="auto">
          <a:xfrm>
            <a:off x="1119188" y="698500"/>
            <a:ext cx="4645025" cy="3484563"/>
          </a:xfrm>
          <a:prstGeom prst="rect">
            <a:avLst/>
          </a:prstGeom>
          <a:noFill/>
          <a:ln w="9525">
            <a:solidFill>
              <a:srgbClr val="000000"/>
            </a:solidFill>
            <a:miter lim="800000"/>
            <a:headEnd/>
            <a:tailEnd/>
          </a:ln>
        </p:spPr>
      </p:sp>
      <p:sp>
        <p:nvSpPr>
          <p:cNvPr id="29701" name="Rectangle 5"/>
          <p:cNvSpPr>
            <a:spLocks noGrp="1" noChangeArrowheads="1"/>
          </p:cNvSpPr>
          <p:nvPr>
            <p:ph type="body" sz="quarter" idx="3"/>
          </p:nvPr>
        </p:nvSpPr>
        <p:spPr bwMode="auto">
          <a:xfrm>
            <a:off x="686933" y="4414519"/>
            <a:ext cx="5507948" cy="4184016"/>
          </a:xfrm>
          <a:prstGeom prst="rect">
            <a:avLst/>
          </a:prstGeom>
          <a:noFill/>
          <a:ln w="9525">
            <a:noFill/>
            <a:miter lim="800000"/>
            <a:headEnd/>
            <a:tailEnd/>
          </a:ln>
          <a:effectLst/>
        </p:spPr>
        <p:txBody>
          <a:bodyPr vert="horz" wrap="square" lIns="92438" tIns="46220" rIns="92438" bIns="462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9702" name="Rectangle 6"/>
          <p:cNvSpPr>
            <a:spLocks noGrp="1" noChangeArrowheads="1"/>
          </p:cNvSpPr>
          <p:nvPr>
            <p:ph type="ftr" sz="quarter" idx="4"/>
          </p:nvPr>
        </p:nvSpPr>
        <p:spPr bwMode="auto">
          <a:xfrm>
            <a:off x="1" y="8829037"/>
            <a:ext cx="2981911" cy="465774"/>
          </a:xfrm>
          <a:prstGeom prst="rect">
            <a:avLst/>
          </a:prstGeom>
          <a:noFill/>
          <a:ln w="9525">
            <a:noFill/>
            <a:miter lim="800000"/>
            <a:headEnd/>
            <a:tailEnd/>
          </a:ln>
          <a:effectLst/>
        </p:spPr>
        <p:txBody>
          <a:bodyPr vert="horz" wrap="square" lIns="92438" tIns="46220" rIns="92438" bIns="46220" numCol="1" anchor="b" anchorCtr="0" compatLnSpc="1">
            <a:prstTxWarp prst="textNoShape">
              <a:avLst/>
            </a:prstTxWarp>
          </a:bodyPr>
          <a:lstStyle>
            <a:lvl1pPr algn="l" eaLnBrk="1" hangingPunct="1">
              <a:defRPr sz="1200">
                <a:solidFill>
                  <a:schemeClr val="tx1"/>
                </a:solidFill>
                <a:latin typeface="Arial" charset="0"/>
              </a:defRPr>
            </a:lvl1pPr>
          </a:lstStyle>
          <a:p>
            <a:pPr>
              <a:defRPr/>
            </a:pPr>
            <a:endParaRPr lang="en-US"/>
          </a:p>
        </p:txBody>
      </p:sp>
      <p:sp>
        <p:nvSpPr>
          <p:cNvPr id="29703" name="Rectangle 7"/>
          <p:cNvSpPr>
            <a:spLocks noGrp="1" noChangeArrowheads="1"/>
          </p:cNvSpPr>
          <p:nvPr>
            <p:ph type="sldNum" sz="quarter" idx="5"/>
          </p:nvPr>
        </p:nvSpPr>
        <p:spPr bwMode="auto">
          <a:xfrm>
            <a:off x="3898342" y="8829037"/>
            <a:ext cx="2981911" cy="465774"/>
          </a:xfrm>
          <a:prstGeom prst="rect">
            <a:avLst/>
          </a:prstGeom>
          <a:noFill/>
          <a:ln w="9525">
            <a:noFill/>
            <a:miter lim="800000"/>
            <a:headEnd/>
            <a:tailEnd/>
          </a:ln>
          <a:effectLst/>
        </p:spPr>
        <p:txBody>
          <a:bodyPr vert="horz" wrap="square" lIns="92438" tIns="46220" rIns="92438" bIns="46220" numCol="1" anchor="b" anchorCtr="0" compatLnSpc="1">
            <a:prstTxWarp prst="textNoShape">
              <a:avLst/>
            </a:prstTxWarp>
          </a:bodyPr>
          <a:lstStyle>
            <a:lvl1pPr algn="r" eaLnBrk="1" hangingPunct="1">
              <a:defRPr sz="1200">
                <a:solidFill>
                  <a:schemeClr val="tx1"/>
                </a:solidFill>
                <a:latin typeface="Arial" charset="0"/>
              </a:defRPr>
            </a:lvl1pPr>
          </a:lstStyle>
          <a:p>
            <a:pPr>
              <a:defRPr/>
            </a:pPr>
            <a:fld id="{422E3482-1AC4-4480-8E1D-0AB2BCEB3E2D}" type="slidenum">
              <a:rPr lang="en-US"/>
              <a:pPr>
                <a:defRPr/>
              </a:pPr>
              <a:t>‹#›</a:t>
            </a:fld>
            <a:endParaRPr lang="en-US"/>
          </a:p>
        </p:txBody>
      </p:sp>
    </p:spTree>
    <p:extLst>
      <p:ext uri="{BB962C8B-B14F-4D97-AF65-F5344CB8AC3E}">
        <p14:creationId xmlns:p14="http://schemas.microsoft.com/office/powerpoint/2010/main" val="2652438237"/>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24919453-113B-4CC0-AB0A-003B56F6E941}" type="slidenum">
              <a:rPr lang="en-US"/>
              <a:pPr/>
              <a:t>1</a:t>
            </a:fld>
            <a:endParaRPr 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i="1"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DBFB55-B82F-4862-9040-78224E6DF82A}" type="slidenum">
              <a:rPr lang="en-US"/>
              <a:pPr/>
              <a:t>11</a:t>
            </a:fld>
            <a:endParaRPr lang="en-US"/>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At the program level,</a:t>
            </a:r>
            <a:r>
              <a:rPr lang="en-US" baseline="0" dirty="0" smtClean="0"/>
              <a:t> having child and family outcomes data are critical for program improvement. MDSE has a mission for their early intervention program (PAM – need this); we all do.  </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We reflect on what is happening in our program and refine our vision and plan for where we want our program to be. We use that vision to identify steps for what we want to continue to do or change. Then, we can implement those steps and use child outcomes as well as other data to see if this approach is working, if our changes are making a difference for children and families. It is a check to see if this system is producing the benefits we expect to see for those we are serving. The cycle starts over again to reflect on where the program is and plan next steps to strengthen the services we can provide to children and families.  The great thing is that this process is a cycle - </a:t>
            </a:r>
            <a:r>
              <a:rPr lang="en-US" dirty="0" smtClean="0"/>
              <a:t>it was already operating, but it also means it is never too late to articulate the vision</a:t>
            </a:r>
            <a:r>
              <a:rPr lang="en-US" baseline="0" dirty="0" smtClean="0"/>
              <a:t> that</a:t>
            </a:r>
            <a:r>
              <a:rPr lang="en-US" dirty="0" smtClean="0"/>
              <a:t> is in place or expand it,</a:t>
            </a:r>
            <a:r>
              <a:rPr lang="en-US" baseline="0" dirty="0" smtClean="0"/>
              <a:t> or to use outcomes data more effectively within the process.</a:t>
            </a:r>
            <a:endParaRPr lang="en-US" dirty="0" smtClean="0"/>
          </a:p>
          <a:p>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DBFB55-B82F-4862-9040-78224E6DF82A}" type="slidenum">
              <a:rPr lang="en-US"/>
              <a:pPr/>
              <a:t>12</a:t>
            </a:fld>
            <a:endParaRPr lang="en-US"/>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r>
              <a:rPr lang="en-US" dirty="0" smtClean="0"/>
              <a:t>A similar continuous</a:t>
            </a:r>
            <a:r>
              <a:rPr lang="en-US" baseline="0" dirty="0" smtClean="0"/>
              <a:t> improvement cycle is in place in our work with individual children and families. </a:t>
            </a:r>
            <a:r>
              <a:rPr lang="en-US" dirty="0" smtClean="0"/>
              <a:t>At the</a:t>
            </a:r>
            <a:r>
              <a:rPr lang="en-US" baseline="0" dirty="0" smtClean="0"/>
              <a:t> level of the individual child, assessment and other information gathered about the child’s functioning and discussing current functioning in the three global outcome areas helps teams create more effective individualized plans for children and families and track progress that will result in the child’s more successful participation now and in the future in a variety of settings.  We can continue to examine data as interventions are implemented to see if our approach is working, if we are making a difference in helping each child more successfully participate across settings, enhancing their development to do that.  For this process to be most meaningful, it should be interwoven with the IFSP planning process.  This is at the heart of why the COS  has been integrated in the IFSP process and documents.</a:t>
            </a:r>
            <a:endParaRPr lang="en-US" dirty="0" smtClean="0"/>
          </a:p>
          <a:p>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975861-2E9B-46C6-A984-F33E48608006}" type="slidenum">
              <a:rPr lang="en-US"/>
              <a:pPr/>
              <a:t>13</a:t>
            </a:fld>
            <a:endParaRPr lang="en-US"/>
          </a:p>
        </p:txBody>
      </p:sp>
      <p:sp>
        <p:nvSpPr>
          <p:cNvPr id="861186" name="Rectangle 2"/>
          <p:cNvSpPr>
            <a:spLocks noGrp="1" noRot="1" noChangeAspect="1" noChangeArrowheads="1" noTextEdit="1"/>
          </p:cNvSpPr>
          <p:nvPr>
            <p:ph type="sldImg"/>
          </p:nvPr>
        </p:nvSpPr>
        <p:spPr>
          <a:ln/>
        </p:spPr>
      </p:sp>
      <p:sp>
        <p:nvSpPr>
          <p:cNvPr id="861187" name="Rectangle 3"/>
          <p:cNvSpPr>
            <a:spLocks noGrp="1" noChangeArrowheads="1"/>
          </p:cNvSpPr>
          <p:nvPr>
            <p:ph type="body" idx="1"/>
          </p:nvPr>
        </p:nvSpPr>
        <p:spPr/>
        <p:txBody>
          <a:bodyPr/>
          <a:lstStyle/>
          <a:p>
            <a:r>
              <a:rPr lang="en-US" dirty="0" smtClean="0"/>
              <a:t>At the systems</a:t>
            </a:r>
            <a:r>
              <a:rPr lang="en-US" baseline="0" dirty="0" smtClean="0"/>
              <a:t> level, we collect child outcomes data  because we need a way to have information in a format that people at many different levels can use to plan and help make decisions about resources. </a:t>
            </a:r>
          </a:p>
          <a:p>
            <a:r>
              <a:rPr lang="en-US" baseline="0" dirty="0" smtClean="0"/>
              <a:t>Providers have all this rich information on a child and family. As a team, you can come together and summarize that information in a common format related to three global outcomes which allows us a way to have a better snapshot about the benefits all the different children in a program or region are experiencing. Programs or LEAs can look at reports on their children in the data system and use that information in planning. Then, the state can look at summaries of these snapshots from programs and generate reports for planning and for sharing at the national level for federal reports.  The federal government looks at this information and uses it as one important tool to think about how to allocate resources, about how much funding should go to states and to target which states might need additional technical assistance or support. The state then can also use their reports as information for planning their spending and targeting technical assistance activities with individual programs.</a:t>
            </a:r>
          </a:p>
          <a:p>
            <a:endParaRPr lang="en-US" baseline="0" dirty="0" smtClean="0"/>
          </a:p>
          <a:p>
            <a:endParaRPr lang="en-US" baseline="0" dirty="0" smtClean="0"/>
          </a:p>
          <a:p>
            <a:r>
              <a:rPr lang="en-US" i="1" baseline="0" dirty="0" smtClean="0"/>
              <a:t>For reference, not necessarily on voice over:</a:t>
            </a:r>
          </a:p>
          <a:p>
            <a:r>
              <a:rPr lang="en-US" baseline="0" dirty="0" smtClean="0"/>
              <a:t>We haven’t always had this information and we need it:</a:t>
            </a:r>
          </a:p>
          <a:p>
            <a:r>
              <a:rPr lang="en-US" i="1" dirty="0" smtClean="0"/>
              <a:t>"Yet, ultimately, teachers, parents, and policymakers also need to know if young children are healthy, that they are developing essential social and emotional skills such as self-regulation and cooperative play, and that their emerging academic skills are developing appropriately. At the end of the day, early learning and development programs must begin to shift to evaluating the basic outcomes we seek and prize for our children."</a:t>
            </a:r>
            <a:endParaRPr lang="en-US" dirty="0" smtClean="0"/>
          </a:p>
          <a:p>
            <a:r>
              <a:rPr lang="en-US" dirty="0" smtClean="0"/>
              <a:t>Secretary of Education Arne Duncan's Remarks at the National Association for the Education of Young Children Annual Conference November 18, 2009</a:t>
            </a:r>
          </a:p>
          <a:p>
            <a:endParaRPr lang="en-US" baseline="0" dirty="0" smtClean="0"/>
          </a:p>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xfrm>
            <a:off x="917576" y="4415791"/>
            <a:ext cx="5046663" cy="4183380"/>
          </a:xfrm>
          <a:noFill/>
          <a:ln/>
        </p:spPr>
        <p:txBody>
          <a:bodyPr/>
          <a:lstStyle/>
          <a:p>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 to handout</a:t>
            </a:r>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22E3482-1AC4-4480-8E1D-0AB2BCEB3E2D}" type="slidenum">
              <a:rPr lang="en-US" smtClean="0"/>
              <a:pPr>
                <a:defRPr/>
              </a:pPr>
              <a:t>15</a:t>
            </a:fld>
            <a:endParaRPr lang="en-US"/>
          </a:p>
        </p:txBody>
      </p:sp>
    </p:spTree>
    <p:extLst>
      <p:ext uri="{BB962C8B-B14F-4D97-AF65-F5344CB8AC3E}">
        <p14:creationId xmlns:p14="http://schemas.microsoft.com/office/powerpoint/2010/main" val="28122193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Read the slide</a:t>
            </a:r>
          </a:p>
        </p:txBody>
      </p:sp>
      <p:sp>
        <p:nvSpPr>
          <p:cNvPr id="4" name="Slide Number Placeholder 3"/>
          <p:cNvSpPr>
            <a:spLocks noGrp="1"/>
          </p:cNvSpPr>
          <p:nvPr>
            <p:ph type="sldNum" sz="quarter" idx="5"/>
          </p:nvPr>
        </p:nvSpPr>
        <p:spPr/>
        <p:txBody>
          <a:bodyPr/>
          <a:lstStyle/>
          <a:p>
            <a:pPr>
              <a:defRPr/>
            </a:pPr>
            <a:fld id="{953D3111-5B99-4E79-AF46-46092BFF844E}" type="slidenum">
              <a:rPr lang="en-US" smtClean="0"/>
              <a:pPr>
                <a:defRPr/>
              </a:pPr>
              <a:t>16</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22E3482-1AC4-4480-8E1D-0AB2BCEB3E2D}" type="slidenum">
              <a:rPr lang="en-US" smtClean="0"/>
              <a:pPr>
                <a:defRPr/>
              </a:pPr>
              <a:t>17</a:t>
            </a:fld>
            <a:endParaRPr lang="en-US"/>
          </a:p>
        </p:txBody>
      </p:sp>
    </p:spTree>
    <p:extLst>
      <p:ext uri="{BB962C8B-B14F-4D97-AF65-F5344CB8AC3E}">
        <p14:creationId xmlns:p14="http://schemas.microsoft.com/office/powerpoint/2010/main" val="31485810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Key quality practices were selected from the Agreed Upon Practices for Providing Early Intervention Services in Natural Environments, a consensus document developed by a workgroup on Principles and Practices in Natural Environments sponsored by the OSEP TA Community of Practice – Part C Settings and from the Basic Guidelines for personnel preparation from the DEC’s Personnel Standards for Early Education and Early Intervention:  Guidelines for Licensure in Early Childhood Special Education (DEC Recommended Practices in Early Intervention/Early Childhood Special Education.</a:t>
            </a:r>
          </a:p>
          <a:p>
            <a:endParaRPr lang="en-US" smtClean="0"/>
          </a:p>
          <a:p>
            <a:r>
              <a:rPr lang="en-US" smtClean="0"/>
              <a:t>A great deal of thought went into where to put check marks and stars.  Although all practices impact all child and family outcomes, selected those where there was a direct impact.  Since the quality practices are not specific to working on improving language, enhancing motor development, etc., it was difficult delineating practices that impacted just one or two of the child outcomes rather than all 3.  </a:t>
            </a:r>
          </a:p>
          <a:p>
            <a:endParaRPr lang="en-US" smtClean="0"/>
          </a:p>
          <a:p>
            <a:endParaRPr lang="en-US" smtClean="0"/>
          </a:p>
        </p:txBody>
      </p:sp>
      <p:sp>
        <p:nvSpPr>
          <p:cNvPr id="4" name="Slide Number Placeholder 3"/>
          <p:cNvSpPr>
            <a:spLocks noGrp="1"/>
          </p:cNvSpPr>
          <p:nvPr>
            <p:ph type="sldNum" sz="quarter" idx="5"/>
          </p:nvPr>
        </p:nvSpPr>
        <p:spPr/>
        <p:txBody>
          <a:bodyPr/>
          <a:lstStyle/>
          <a:p>
            <a:pPr>
              <a:defRPr/>
            </a:pPr>
            <a:fld id="{E3DA1332-F680-44E4-902D-650A833A488A}" type="slidenum">
              <a:rPr lang="en-US" smtClean="0"/>
              <a:pPr>
                <a:defRPr/>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Discuss key elements – stars vs. checks. Since the quality practices are not specific to working on improving language, enhancing motor development, etc., it was difficult delineating practices that impacted just one or two of the child outcomes rather than all 3</a:t>
            </a:r>
          </a:p>
          <a:p>
            <a:endParaRPr lang="en-US" dirty="0" smtClean="0"/>
          </a:p>
          <a:p>
            <a:r>
              <a:rPr lang="en-US" dirty="0" smtClean="0"/>
              <a:t>Use this screen shot to point out practices that have a direct impact on family</a:t>
            </a:r>
            <a:r>
              <a:rPr lang="en-US" baseline="0" dirty="0" smtClean="0"/>
              <a:t> outcomes (section 2) and those on child outcomes (section 1). </a:t>
            </a:r>
            <a:endParaRPr lang="en-US" dirty="0" smtClean="0"/>
          </a:p>
        </p:txBody>
      </p:sp>
      <p:sp>
        <p:nvSpPr>
          <p:cNvPr id="4" name="Slide Number Placeholder 3"/>
          <p:cNvSpPr>
            <a:spLocks noGrp="1"/>
          </p:cNvSpPr>
          <p:nvPr>
            <p:ph type="sldNum" sz="quarter" idx="5"/>
          </p:nvPr>
        </p:nvSpPr>
        <p:spPr/>
        <p:txBody>
          <a:bodyPr/>
          <a:lstStyle/>
          <a:p>
            <a:pPr>
              <a:defRPr/>
            </a:pPr>
            <a:fld id="{470146F5-431A-4757-A298-6031E0CDDFEE}" type="slidenum">
              <a:rPr lang="en-US" smtClean="0"/>
              <a:pPr>
                <a:defRPr/>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Mention Excel spread sheet is available for sorting and analyzing practices by indicator</a:t>
            </a:r>
          </a:p>
          <a:p>
            <a:endParaRPr lang="en-US" dirty="0" smtClean="0"/>
          </a:p>
          <a:p>
            <a:r>
              <a:rPr lang="en-US" dirty="0" smtClean="0"/>
              <a:t>Orientation</a:t>
            </a:r>
            <a:r>
              <a:rPr lang="en-US" baseline="0" dirty="0" smtClean="0"/>
              <a:t> have them look at the local MD example, which has been resorted by the IFSP process and is being used with the MD flow chart to help orient staff to the practices that are expected throughout the process.</a:t>
            </a:r>
            <a:endParaRPr lang="en-US" dirty="0" smtClean="0"/>
          </a:p>
        </p:txBody>
      </p:sp>
      <p:sp>
        <p:nvSpPr>
          <p:cNvPr id="4" name="Slide Number Placeholder 3"/>
          <p:cNvSpPr>
            <a:spLocks noGrp="1"/>
          </p:cNvSpPr>
          <p:nvPr>
            <p:ph type="sldNum" sz="quarter" idx="5"/>
          </p:nvPr>
        </p:nvSpPr>
        <p:spPr/>
        <p:txBody>
          <a:bodyPr/>
          <a:lstStyle/>
          <a:p>
            <a:pPr>
              <a:defRPr/>
            </a:pPr>
            <a:fld id="{9E1D161E-EA8F-4750-8E03-F8F202CE2752}" type="slidenum">
              <a:rPr lang="en-US" smtClean="0"/>
              <a:pPr>
                <a:defRPr/>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E0A328AA-E5BB-4986-8FC9-76407B9FA044}" type="slidenum">
              <a:rPr lang="en-US"/>
              <a:pPr/>
              <a:t>2</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r>
              <a:rPr lang="en-US" i="0" dirty="0" smtClean="0"/>
              <a:t>The objectives of this session are to</a:t>
            </a:r>
            <a:r>
              <a:rPr lang="en-US" i="0" baseline="0" dirty="0" smtClean="0"/>
              <a:t> help you make the connection between what you know about the 3 EC outcomes and  the overall Mission and Principles of Early Intervention.  Tend to think of them as separate things, but really moving towards connecting the dots – improving results in outcomes has to do with practices that we use when we are with children and families.  We’ll talk a little about the connection between data and quality improvement but rather than dwelling there (that could be a presentation all in itself) I want to share some national resources that have been developed to help states start to look at that connection.  Finally, we’ll hone in on one of the practices that we know has a impact – developing functional outcomes – and how to connect that practice to the child and family outcomes.</a:t>
            </a:r>
            <a:endParaRPr lang="en-US" i="0"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Connection – have</a:t>
            </a:r>
            <a:r>
              <a:rPr lang="en-US" baseline="0" dirty="0" smtClean="0"/>
              <a:t> participants take out blank grid.</a:t>
            </a:r>
          </a:p>
          <a:p>
            <a:endParaRPr lang="en-US" baseline="0" dirty="0" smtClean="0"/>
          </a:p>
          <a:p>
            <a:r>
              <a:rPr lang="en-US" baseline="0" dirty="0" smtClean="0"/>
              <a:t>5 minutes – have each group take one section (assign) and without looking, determine which ones should be marked, and whether with star or check.  Check against the actual sheet – how close were you?  Could use this in training to help others start to make the connection (btw, this was Pam’s idea)</a:t>
            </a:r>
          </a:p>
          <a:p>
            <a:endParaRPr lang="en-US" baseline="0" dirty="0" smtClean="0"/>
          </a:p>
          <a:p>
            <a:r>
              <a:rPr lang="en-US" baseline="0" dirty="0" smtClean="0"/>
              <a:t>20 minutes:  Self assessment – have them take out the self assessment.  Assign sections of self assessment to groups.  Spend </a:t>
            </a:r>
            <a:r>
              <a:rPr lang="en-US" b="1" baseline="0" dirty="0" smtClean="0"/>
              <a:t>7 minutes</a:t>
            </a:r>
            <a:r>
              <a:rPr lang="en-US" b="0" baseline="0" dirty="0" smtClean="0"/>
              <a:t> completing the section including notes.  Have a 3 minute debrief, during which have volunteers share answers to:</a:t>
            </a:r>
          </a:p>
          <a:p>
            <a:pPr marL="228600" indent="-228600">
              <a:buAutoNum type="arabicPeriod"/>
            </a:pPr>
            <a:r>
              <a:rPr lang="en-US" dirty="0" smtClean="0"/>
              <a:t>What did you learn from this level of self-assessment?</a:t>
            </a:r>
          </a:p>
          <a:p>
            <a:pPr marL="228600" indent="-228600">
              <a:buAutoNum type="arabicPeriod"/>
            </a:pPr>
            <a:r>
              <a:rPr lang="en-US" dirty="0" smtClean="0"/>
              <a:t>How could</a:t>
            </a:r>
            <a:r>
              <a:rPr lang="en-US" baseline="0" dirty="0" smtClean="0"/>
              <a:t> this activity be helpful in your jurisdiction?</a:t>
            </a:r>
            <a:endParaRPr lang="en-US" dirty="0" smtClean="0"/>
          </a:p>
        </p:txBody>
      </p:sp>
      <p:sp>
        <p:nvSpPr>
          <p:cNvPr id="4" name="Slide Number Placeholder 3"/>
          <p:cNvSpPr>
            <a:spLocks noGrp="1"/>
          </p:cNvSpPr>
          <p:nvPr>
            <p:ph type="sldNum" sz="quarter" idx="5"/>
          </p:nvPr>
        </p:nvSpPr>
        <p:spPr/>
        <p:txBody>
          <a:bodyPr/>
          <a:lstStyle/>
          <a:p>
            <a:pPr>
              <a:defRPr/>
            </a:pPr>
            <a:fld id="{9E1D161E-EA8F-4750-8E03-F8F202CE2752}" type="slidenum">
              <a:rPr lang="en-US" smtClean="0"/>
              <a:pPr>
                <a:defRPr/>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22E3482-1AC4-4480-8E1D-0AB2BCEB3E2D}" type="slidenum">
              <a:rPr lang="en-US" smtClean="0"/>
              <a:pPr>
                <a:defRPr/>
              </a:pPr>
              <a:t>22</a:t>
            </a:fld>
            <a:endParaRPr lang="en-US"/>
          </a:p>
        </p:txBody>
      </p:sp>
    </p:spTree>
    <p:extLst>
      <p:ext uri="{BB962C8B-B14F-4D97-AF65-F5344CB8AC3E}">
        <p14:creationId xmlns:p14="http://schemas.microsoft.com/office/powerpoint/2010/main" val="28122193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69A8C78-B2AE-4FBC-B847-8F090FE2E571}" type="slidenum">
              <a:rPr lang="en-US">
                <a:solidFill>
                  <a:prstClr val="black"/>
                </a:solidFill>
              </a:rPr>
              <a:pPr>
                <a:defRPr/>
              </a:pPr>
              <a:t>23</a:t>
            </a:fld>
            <a:endParaRPr lang="en-US">
              <a:solidFill>
                <a:prstClr val="black"/>
              </a:solidFill>
            </a:endParaRPr>
          </a:p>
        </p:txBody>
      </p:sp>
      <p:sp>
        <p:nvSpPr>
          <p:cNvPr id="634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In the process</a:t>
            </a:r>
            <a:r>
              <a:rPr lang="en-US" baseline="0" dirty="0" smtClean="0"/>
              <a:t> of developing IFSP outcomes, </a:t>
            </a:r>
            <a:r>
              <a:rPr lang="en-US" dirty="0" smtClean="0"/>
              <a:t>an amazing amount of information is gathered about: </a:t>
            </a:r>
          </a:p>
          <a:p>
            <a:pPr lvl="1" eaLnBrk="1" hangingPunct="1">
              <a:spcBef>
                <a:spcPct val="0"/>
              </a:spcBef>
            </a:pPr>
            <a:r>
              <a:rPr lang="en-US" dirty="0" smtClean="0"/>
              <a:t>the child’s developmental status </a:t>
            </a:r>
          </a:p>
          <a:p>
            <a:pPr lvl="1" eaLnBrk="1" hangingPunct="1">
              <a:spcBef>
                <a:spcPct val="0"/>
              </a:spcBef>
            </a:pPr>
            <a:r>
              <a:rPr lang="en-US" dirty="0" smtClean="0"/>
              <a:t>the family’s day-to-day life </a:t>
            </a:r>
          </a:p>
          <a:p>
            <a:pPr lvl="1" eaLnBrk="1" hangingPunct="1">
              <a:spcBef>
                <a:spcPct val="0"/>
              </a:spcBef>
            </a:pPr>
            <a:r>
              <a:rPr lang="en-US" dirty="0" smtClean="0"/>
              <a:t>the feelings of the family members or caregivers </a:t>
            </a:r>
          </a:p>
          <a:p>
            <a:pPr lvl="1" eaLnBrk="1" hangingPunct="1">
              <a:spcBef>
                <a:spcPct val="0"/>
              </a:spcBef>
            </a:pPr>
            <a:r>
              <a:rPr lang="en-US" dirty="0" smtClean="0"/>
              <a:t>what’s really important to the family</a:t>
            </a:r>
          </a:p>
          <a:p>
            <a:pPr lvl="1" eaLnBrk="1" hangingPunct="1">
              <a:spcBef>
                <a:spcPct val="0"/>
              </a:spcBef>
            </a:pPr>
            <a:endParaRPr lang="en-US" dirty="0" smtClean="0"/>
          </a:p>
          <a:p>
            <a:pPr lvl="1" eaLnBrk="1" hangingPunct="1">
              <a:spcBef>
                <a:spcPct val="0"/>
              </a:spcBef>
            </a:pPr>
            <a:r>
              <a:rPr lang="en-US" dirty="0" smtClean="0"/>
              <a:t>This graphic shows</a:t>
            </a:r>
            <a:r>
              <a:rPr lang="en-US" baseline="0" dirty="0" smtClean="0"/>
              <a:t> how both what’s not going well and what is going well supports the development – all of which constitutes functional assessment.   </a:t>
            </a:r>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Linking to our BELIEF about ‘how children learn’ </a:t>
            </a:r>
          </a:p>
          <a:p>
            <a:r>
              <a:rPr lang="en-US" smtClean="0"/>
              <a:t>Can’t have functional IFSP outcomes and IEP goals unless practitioners understand and believe these things.</a:t>
            </a:r>
          </a:p>
          <a:p>
            <a:endParaRPr lang="en-US" smtClean="0"/>
          </a:p>
          <a:p>
            <a:pPr lvl="1">
              <a:buClr>
                <a:srgbClr val="B86E00"/>
              </a:buClr>
            </a:pPr>
            <a:r>
              <a:rPr lang="en-US" smtClean="0"/>
              <a:t>how to gather information and conduct the functional assessment using evidence based-practices (asking right questions/probes)</a:t>
            </a:r>
          </a:p>
          <a:p>
            <a:pPr lvl="1">
              <a:buClr>
                <a:srgbClr val="B86E00"/>
              </a:buClr>
            </a:pPr>
            <a:r>
              <a:rPr lang="en-US" smtClean="0"/>
              <a:t>what’s working and challenging in everyday activities (child’s functioning across settings)</a:t>
            </a:r>
          </a:p>
          <a:p>
            <a:pPr lvl="1">
              <a:buClr>
                <a:srgbClr val="B86E00"/>
              </a:buClr>
            </a:pPr>
            <a:r>
              <a:rPr lang="en-US" smtClean="0"/>
              <a:t>how to use this information to develop IFSP outcomes/IEP goals</a:t>
            </a:r>
          </a:p>
          <a:p>
            <a:pPr lvl="1">
              <a:buClr>
                <a:srgbClr val="B86E00"/>
              </a:buClr>
            </a:pPr>
            <a:endParaRPr lang="en-US" smtClean="0"/>
          </a:p>
          <a:p>
            <a:pPr lvl="1">
              <a:buClr>
                <a:srgbClr val="B86E00"/>
              </a:buClr>
            </a:pPr>
            <a:endParaRPr lang="en-US" smtClean="0"/>
          </a:p>
        </p:txBody>
      </p:sp>
      <p:sp>
        <p:nvSpPr>
          <p:cNvPr id="4" name="Slide Number Placeholder 3"/>
          <p:cNvSpPr>
            <a:spLocks noGrp="1"/>
          </p:cNvSpPr>
          <p:nvPr>
            <p:ph type="sldNum" sz="quarter" idx="5"/>
          </p:nvPr>
        </p:nvSpPr>
        <p:spPr/>
        <p:txBody>
          <a:bodyPr/>
          <a:lstStyle/>
          <a:p>
            <a:pPr>
              <a:defRPr/>
            </a:pPr>
            <a:fld id="{B784270C-B232-46FE-BB9B-5A73EED86B06}" type="slidenum">
              <a:rPr lang="en-US" smtClean="0"/>
              <a:pPr>
                <a:defRPr/>
              </a:pPr>
              <a:t>24</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p:txBody>
          <a:bodyPr/>
          <a:lstStyle/>
          <a:p>
            <a:pPr>
              <a:defRPr/>
            </a:pPr>
            <a:fld id="{535A69AA-E0A0-4801-9CA4-A69F5A9C1E98}" type="slidenum">
              <a:rPr lang="en-US" smtClean="0"/>
              <a:pPr>
                <a:defRPr/>
              </a:pPr>
              <a:t>25</a:t>
            </a:fld>
            <a:endParaRPr lang="en-US" dirty="0" smtClean="0"/>
          </a:p>
        </p:txBody>
      </p:sp>
      <p:sp>
        <p:nvSpPr>
          <p:cNvPr id="665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i="1" smtClean="0"/>
              <a:t>Another Assumption:  the need to follow process steps</a:t>
            </a:r>
          </a:p>
          <a:p>
            <a:pPr eaLnBrk="1" hangingPunct="1"/>
            <a:r>
              <a:rPr lang="en-US" smtClean="0"/>
              <a:t>Key Steps </a:t>
            </a:r>
          </a:p>
          <a:p>
            <a:pPr lvl="1"/>
            <a:r>
              <a:rPr lang="en-US" smtClean="0"/>
              <a:t>Gathering Information from parents/caregivers (beginning with initial contacts/referral)</a:t>
            </a:r>
          </a:p>
          <a:p>
            <a:pPr lvl="1"/>
            <a:r>
              <a:rPr lang="en-US" smtClean="0"/>
              <a:t>Evaluation and functional assessment</a:t>
            </a:r>
          </a:p>
          <a:p>
            <a:pPr lvl="1"/>
            <a:r>
              <a:rPr lang="en-US" smtClean="0"/>
              <a:t>Developing IFSPs and IEPs </a:t>
            </a:r>
          </a:p>
          <a:p>
            <a:pPr eaLnBrk="1" hangingPunct="1"/>
            <a:r>
              <a:rPr lang="en-US" smtClean="0"/>
              <a:t>Each key step is inter-related (e.g., what’s gathered and used in previous steps are used and built upon in subsequent steps)</a:t>
            </a:r>
          </a:p>
          <a:p>
            <a:pPr eaLnBrk="1" hangingPunct="1"/>
            <a:r>
              <a:rPr lang="en-US" smtClean="0"/>
              <a:t>Key Timelines – Critical to meet all timelines</a:t>
            </a:r>
          </a:p>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p:txBody>
          <a:bodyPr/>
          <a:lstStyle/>
          <a:p>
            <a:pPr>
              <a:defRPr/>
            </a:pPr>
            <a:fld id="{D0DC54ED-7F98-433E-BD7F-F31D99C1A232}" type="slidenum">
              <a:rPr lang="en-US" smtClean="0"/>
              <a:pPr>
                <a:defRPr/>
              </a:pPr>
              <a:t>26</a:t>
            </a:fld>
            <a:endParaRPr lang="en-US" dirty="0" smtClean="0"/>
          </a:p>
        </p:txBody>
      </p:sp>
      <p:sp>
        <p:nvSpPr>
          <p:cNvPr id="675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It’s about connecting information from functional, authentic within the process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Show video for</a:t>
            </a:r>
            <a:r>
              <a:rPr lang="en-US" baseline="0" dirty="0" smtClean="0"/>
              <a:t> 2:34. . .THEN STOP!   Ask to the full group the following question, “What do you think an IFSP outcome might be for Nolan? . . .Why?”  Be sure to point out about the importance of  listening to families, reflecting back what families say when coming to identify potential IFSP outcomes, (e.g., I heard you say that bath</a:t>
            </a:r>
            <a:br>
              <a:rPr lang="en-US" baseline="0" dirty="0" smtClean="0"/>
            </a:br>
            <a:r>
              <a:rPr lang="en-US" baseline="0" dirty="0" smtClean="0"/>
              <a:t>time is difficult for both you and Nolan, would playing with toys during bath time be an appropriate outcome?)</a:t>
            </a:r>
          </a:p>
          <a:p>
            <a:endParaRPr lang="en-US" baseline="0" dirty="0" smtClean="0"/>
          </a:p>
          <a:p>
            <a:r>
              <a:rPr lang="en-US" baseline="0" dirty="0" smtClean="0"/>
              <a:t>Play the remaining portion of the video and ask for any reflections.  Be sure to point out how the therapist pick up on what Nolan’s father said about enjoying unstructured time to play and how the PT incorporated playing with toys into bath time.</a:t>
            </a:r>
            <a:endParaRPr lang="en-US" dirty="0" smtClean="0"/>
          </a:p>
          <a:p>
            <a:endParaRPr lang="en-US" dirty="0" smtClean="0"/>
          </a:p>
        </p:txBody>
      </p:sp>
      <p:sp>
        <p:nvSpPr>
          <p:cNvPr id="4" name="Slide Number Placeholder 3"/>
          <p:cNvSpPr>
            <a:spLocks noGrp="1"/>
          </p:cNvSpPr>
          <p:nvPr>
            <p:ph type="sldNum" sz="quarter" idx="5"/>
          </p:nvPr>
        </p:nvSpPr>
        <p:spPr/>
        <p:txBody>
          <a:bodyPr/>
          <a:lstStyle/>
          <a:p>
            <a:pPr>
              <a:defRPr/>
            </a:pPr>
            <a:fld id="{93235930-62E4-4B28-9185-BE31455CC906}" type="slidenum">
              <a:rPr lang="en-US" smtClean="0"/>
              <a:pPr>
                <a:defRPr/>
              </a:pPr>
              <a:t>27</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Ask: What do you know about Nolan – relative to the 3 global outcome areas?</a:t>
            </a:r>
          </a:p>
        </p:txBody>
      </p:sp>
      <p:sp>
        <p:nvSpPr>
          <p:cNvPr id="4" name="Slide Number Placeholder 3"/>
          <p:cNvSpPr>
            <a:spLocks noGrp="1"/>
          </p:cNvSpPr>
          <p:nvPr>
            <p:ph type="sldNum" sz="quarter" idx="5"/>
          </p:nvPr>
        </p:nvSpPr>
        <p:spPr/>
        <p:txBody>
          <a:bodyPr/>
          <a:lstStyle/>
          <a:p>
            <a:pPr>
              <a:defRPr/>
            </a:pPr>
            <a:fld id="{BD1DD1A3-7EF9-4933-8795-A36ADCAB3060}" type="slidenum">
              <a:rPr lang="en-US" smtClean="0"/>
              <a:pPr>
                <a:defRPr/>
              </a:pPr>
              <a:t>28</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E0A328AA-E5BB-4986-8FC9-76407B9FA044}" type="slidenum">
              <a:rPr lang="en-US"/>
              <a:pPr/>
              <a:t>4</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r>
              <a:rPr lang="en-US" i="0" dirty="0" smtClean="0"/>
              <a:t>It’s important</a:t>
            </a:r>
            <a:r>
              <a:rPr lang="en-US" i="0" baseline="0" dirty="0" smtClean="0"/>
              <a:t> to connect to WHY we do what we do – what we ultimately want for children and families.  Back in 2008 experts in the field got together and said WHAT IS the ultimate goal of early intervention?  </a:t>
            </a:r>
          </a:p>
          <a:p>
            <a:pPr eaLnBrk="1" hangingPunct="1"/>
            <a:r>
              <a:rPr lang="en-US" i="0" baseline="0" dirty="0" smtClean="0"/>
              <a:t>Focus on family and care givers  - supporting their abilities</a:t>
            </a:r>
          </a:p>
          <a:p>
            <a:pPr eaLnBrk="1" hangingPunct="1"/>
            <a:r>
              <a:rPr lang="en-US" i="0" baseline="0" dirty="0" smtClean="0"/>
              <a:t>Children – participation; learning and development in the context within the context of their day</a:t>
            </a:r>
            <a:endParaRPr lang="en-US" i="0"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E0A328AA-E5BB-4986-8FC9-76407B9FA044}" type="slidenum">
              <a:rPr lang="en-US"/>
              <a:pPr/>
              <a:t>5</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r>
              <a:rPr lang="en-US" i="0" dirty="0" smtClean="0"/>
              <a:t>The national workgroup</a:t>
            </a:r>
            <a:r>
              <a:rPr lang="en-US" i="0" baseline="0" dirty="0" smtClean="0"/>
              <a:t> also developed a set of 7 principles for practices within early intervention that support the achievement of the mission.  (refer to handout)  They then developed a comprehensive, MODEL-NEUTRAL set of practices to go along with each of the principles, and supported that with a document that tells us what it really looks like in every day life, and what it doesn’t.  These principles really describe what it is that we want to do with children and families to support the overall achievement of the mission.</a:t>
            </a:r>
            <a:endParaRPr lang="en-US" i="0"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 think of the overall mission of EI</a:t>
            </a:r>
            <a:r>
              <a:rPr lang="en-US" baseline="0" dirty="0" smtClean="0"/>
              <a:t> to support the development of family and caregiver confidence and competence, it makes sense to think of HOW we’ll know that we’ve accomplished that.  We’ll know we’ve developed their capacity to support their child through knowing their rights within the system, being able to communicate their child’s needs, and being able to help their child develop and learn.  This is measured through THEIR perception.</a:t>
            </a:r>
          </a:p>
          <a:p>
            <a:endParaRPr lang="en-US" baseline="0" dirty="0" smtClean="0"/>
          </a:p>
          <a:p>
            <a:r>
              <a:rPr lang="en-US" baseline="0" dirty="0" smtClean="0"/>
              <a:t>Principles:  every single one of them has a focus on the family – notice that families are included in each one.</a:t>
            </a:r>
          </a:p>
          <a:p>
            <a:r>
              <a:rPr lang="en-US" baseline="0" dirty="0" smtClean="0"/>
              <a:t>For children:  see the focus on participation here as well.</a:t>
            </a:r>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22E3482-1AC4-4480-8E1D-0AB2BCEB3E2D}" type="slidenum">
              <a:rPr lang="en-US" smtClean="0"/>
              <a:pPr>
                <a:defRPr/>
              </a:pPr>
              <a:t>6</a:t>
            </a:fld>
            <a:endParaRPr lang="en-US"/>
          </a:p>
        </p:txBody>
      </p:sp>
    </p:spTree>
    <p:extLst>
      <p:ext uri="{BB962C8B-B14F-4D97-AF65-F5344CB8AC3E}">
        <p14:creationId xmlns:p14="http://schemas.microsoft.com/office/powerpoint/2010/main" val="373784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with children – how will we know that we’ve had an impact</a:t>
            </a:r>
            <a:r>
              <a:rPr lang="en-US" baseline="0" dirty="0" smtClean="0"/>
              <a:t> on their ability to participate?  To learn and develop?  When we see improvement in these three areas, which really encompass all the possible areas of development for very young children.</a:t>
            </a:r>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22E3482-1AC4-4480-8E1D-0AB2BCEB3E2D}" type="slidenum">
              <a:rPr lang="en-US" smtClean="0"/>
              <a:pPr>
                <a:defRPr/>
              </a:pPr>
              <a:t>7</a:t>
            </a:fld>
            <a:endParaRPr lang="en-US"/>
          </a:p>
        </p:txBody>
      </p:sp>
    </p:spTree>
    <p:extLst>
      <p:ext uri="{BB962C8B-B14F-4D97-AF65-F5344CB8AC3E}">
        <p14:creationId xmlns:p14="http://schemas.microsoft.com/office/powerpoint/2010/main" val="33610923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mission and key principles are in your handouts; the others are on the NECTAC website</a:t>
            </a:r>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22E3482-1AC4-4480-8E1D-0AB2BCEB3E2D}" type="slidenum">
              <a:rPr lang="en-US" smtClean="0"/>
              <a:pPr>
                <a:defRPr/>
              </a:pPr>
              <a:t>9</a:t>
            </a:fld>
            <a:endParaRPr lang="en-US"/>
          </a:p>
        </p:txBody>
      </p:sp>
    </p:spTree>
    <p:extLst>
      <p:ext uri="{BB962C8B-B14F-4D97-AF65-F5344CB8AC3E}">
        <p14:creationId xmlns:p14="http://schemas.microsoft.com/office/powerpoint/2010/main" val="29578050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that have the connection between the outcomes, mission the key role that practices play on the results of outcomes measurement, let’s talk for a few minutes about how we connect those logistically through data collection and program planning.  </a:t>
            </a:r>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22E3482-1AC4-4480-8E1D-0AB2BCEB3E2D}" type="slidenum">
              <a:rPr lang="en-US" smtClean="0"/>
              <a:pPr>
                <a:defRPr/>
              </a:pPr>
              <a:t>10</a:t>
            </a:fld>
            <a:endParaRPr lang="en-US"/>
          </a:p>
        </p:txBody>
      </p:sp>
    </p:spTree>
    <p:extLst>
      <p:ext uri="{BB962C8B-B14F-4D97-AF65-F5344CB8AC3E}">
        <p14:creationId xmlns:p14="http://schemas.microsoft.com/office/powerpoint/2010/main" val="2221532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sz="3600" b="1">
                <a:solidFill>
                  <a:srgbClr val="224568"/>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057400" y="3886200"/>
            <a:ext cx="6400800" cy="1752600"/>
          </a:xfrm>
          <a:prstGeom prst="rect">
            <a:avLst/>
          </a:prstGeom>
        </p:spPr>
        <p:txBody>
          <a:bodyPr/>
          <a:lstStyle>
            <a:lvl1pPr marL="0" indent="0" algn="r">
              <a:buNone/>
              <a:defRPr sz="2400">
                <a:solidFill>
                  <a:srgbClr val="224568"/>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cSld>
  <p:clrMapOvr>
    <a:overrideClrMapping bg1="lt1" tx1="dk1" bg2="lt2" tx2="dk2" accent1="accent1" accent2="accent2" accent3="accent3" accent4="accent4" accent5="accent5" accent6="accent6" hlink="hlink" folHlink="folHlink"/>
  </p:clrMapOvr>
  <p:transition>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2057400" y="3886200"/>
            <a:ext cx="6400800" cy="1752600"/>
          </a:xfrm>
        </p:spPr>
        <p:txBody>
          <a:bodyPr/>
          <a:lstStyle>
            <a:lvl1pPr marL="0" indent="0" algn="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5" name="Slide Number Placeholder 11"/>
          <p:cNvSpPr>
            <a:spLocks noGrp="1"/>
          </p:cNvSpPr>
          <p:nvPr>
            <p:ph type="sldNum" sz="quarter" idx="11"/>
          </p:nvPr>
        </p:nvSpPr>
        <p:spPr/>
        <p:txBody>
          <a:bodyPr/>
          <a:lstStyle>
            <a:lvl1pPr>
              <a:defRPr/>
            </a:lvl1pPr>
          </a:lstStyle>
          <a:p>
            <a:pPr>
              <a:defRPr/>
            </a:pPr>
            <a:fld id="{65C57DB5-E535-4D58-B47D-FE3F48080403}" type="slidenum">
              <a:rPr lang="en-US"/>
              <a:pPr>
                <a:defRPr/>
              </a:pPr>
              <a:t>‹#›</a:t>
            </a:fld>
            <a:endParaRPr lang="en-US" dirty="0"/>
          </a:p>
        </p:txBody>
      </p:sp>
    </p:spTree>
  </p:cSld>
  <p:clrMapOvr>
    <a:masterClrMapping/>
  </p:clrMapOvr>
  <p:transition>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First chi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rgbClr val="224568"/>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057400"/>
            <a:ext cx="8229600" cy="4191000"/>
          </a:xfrm>
        </p:spPr>
        <p:txBody>
          <a:bodyPr/>
          <a:lstStyle>
            <a:lvl1pPr>
              <a:buClr>
                <a:srgbClr val="224568"/>
              </a:buClr>
              <a:defRPr>
                <a:solidFill>
                  <a:srgbClr val="224568"/>
                </a:solidFill>
              </a:defRPr>
            </a:lvl1pPr>
            <a:lvl2pPr>
              <a:buClr>
                <a:srgbClr val="000099"/>
              </a:buClr>
              <a:defRPr>
                <a:solidFill>
                  <a:srgbClr val="224568"/>
                </a:solidFill>
              </a:defRPr>
            </a:lvl2pPr>
            <a:lvl3pPr>
              <a:defRPr>
                <a:solidFill>
                  <a:srgbClr val="224568"/>
                </a:solidFill>
              </a:defRPr>
            </a:lvl3pPr>
            <a:lvl4pPr>
              <a:defRPr>
                <a:solidFill>
                  <a:srgbClr val="224568"/>
                </a:solidFill>
              </a:defRPr>
            </a:lvl4pPr>
            <a:lvl5pPr>
              <a:defRPr>
                <a:solidFill>
                  <a:srgbClr val="224568"/>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10"/>
          <p:cNvSpPr>
            <a:spLocks noGrp="1"/>
          </p:cNvSpPr>
          <p:nvPr>
            <p:ph type="sldNum" sz="quarter" idx="10"/>
          </p:nvPr>
        </p:nvSpPr>
        <p:spPr/>
        <p:txBody>
          <a:bodyPr/>
          <a:lstStyle>
            <a:lvl1pPr>
              <a:defRPr/>
            </a:lvl1pPr>
          </a:lstStyle>
          <a:p>
            <a:pPr>
              <a:defRPr/>
            </a:pPr>
            <a:fld id="{06712D2E-7C77-4AF2-8AD8-5058B673BD74}" type="slidenum">
              <a:rPr lang="en-US"/>
              <a:pPr>
                <a:defRPr/>
              </a:pPr>
              <a:t>‹#›</a:t>
            </a:fld>
            <a:endParaRPr lang="en-US" dirty="0"/>
          </a:p>
        </p:txBody>
      </p:sp>
      <p:sp>
        <p:nvSpPr>
          <p:cNvPr id="5" name="Footer Placeholder 11"/>
          <p:cNvSpPr>
            <a:spLocks noGrp="1"/>
          </p:cNvSpPr>
          <p:nvPr>
            <p:ph type="ftr" sz="quarter" idx="11"/>
          </p:nvPr>
        </p:nvSpPr>
        <p:spPr>
          <a:xfrm>
            <a:off x="155575" y="6354763"/>
            <a:ext cx="2895600" cy="365125"/>
          </a:xfrm>
        </p:spPr>
        <p:txBody>
          <a:bodyPr/>
          <a:lstStyle>
            <a:lvl1pPr>
              <a:defRPr/>
            </a:lvl1pPr>
          </a:lstStyle>
          <a:p>
            <a:pPr>
              <a:defRPr/>
            </a:pPr>
            <a:r>
              <a:rPr lang="en-US" dirty="0"/>
              <a:t>Early Childhood Outcomes Center</a:t>
            </a:r>
          </a:p>
        </p:txBody>
      </p:sp>
    </p:spTree>
  </p:cSld>
  <p:clrMapOvr>
    <a:overrideClrMapping bg1="lt1" tx1="dk1" bg2="lt2" tx2="dk2" accent1="accent1" accent2="accent2" accent3="accent3" accent4="accent4" accent5="accent5" accent6="accent6" hlink="hlink" folHlink="folHlink"/>
  </p:clrMapOvr>
  <p:transition>
    <p:split orient="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5" name="Slide Number Placeholder 11"/>
          <p:cNvSpPr>
            <a:spLocks noGrp="1"/>
          </p:cNvSpPr>
          <p:nvPr>
            <p:ph type="sldNum" sz="quarter" idx="11"/>
          </p:nvPr>
        </p:nvSpPr>
        <p:spPr/>
        <p:txBody>
          <a:bodyPr/>
          <a:lstStyle>
            <a:lvl1pPr>
              <a:defRPr/>
            </a:lvl1pPr>
          </a:lstStyle>
          <a:p>
            <a:pPr>
              <a:defRPr/>
            </a:pPr>
            <a:fld id="{61337565-7CFA-4911-94BD-ED477B8C17C1}" type="slidenum">
              <a:rPr lang="en-US"/>
              <a:pPr>
                <a:defRPr/>
              </a:pPr>
              <a:t>‹#›</a:t>
            </a:fld>
            <a:endParaRPr lang="en-US" dirty="0"/>
          </a:p>
        </p:txBody>
      </p:sp>
    </p:spTree>
  </p:cSld>
  <p:clrMapOvr>
    <a:masterClrMapping/>
  </p:clrMapOvr>
  <p:transition>
    <p:split orient="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057400"/>
            <a:ext cx="40386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057400"/>
            <a:ext cx="40386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6" name="Slide Number Placeholder 11"/>
          <p:cNvSpPr>
            <a:spLocks noGrp="1"/>
          </p:cNvSpPr>
          <p:nvPr>
            <p:ph type="sldNum" sz="quarter" idx="11"/>
          </p:nvPr>
        </p:nvSpPr>
        <p:spPr/>
        <p:txBody>
          <a:bodyPr/>
          <a:lstStyle>
            <a:lvl1pPr>
              <a:defRPr/>
            </a:lvl1pPr>
          </a:lstStyle>
          <a:p>
            <a:pPr>
              <a:defRPr/>
            </a:pPr>
            <a:fld id="{BB0CB9C9-56F6-4ADD-B4A8-649640E21AF5}" type="slidenum">
              <a:rPr lang="en-US"/>
              <a:pPr>
                <a:defRPr/>
              </a:pPr>
              <a:t>‹#›</a:t>
            </a:fld>
            <a:endParaRPr lang="en-US" dirty="0"/>
          </a:p>
        </p:txBody>
      </p:sp>
    </p:spTree>
  </p:cSld>
  <p:clrMapOvr>
    <a:masterClrMapping/>
  </p:clrMapOvr>
  <p:transition>
    <p:split orient="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0352" y="155448"/>
            <a:ext cx="8074152" cy="1143000"/>
          </a:xfrm>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200" y="2057400"/>
            <a:ext cx="4040188" cy="4191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2057400"/>
            <a:ext cx="4041775" cy="418795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7" name="Slide Number Placeholder 11"/>
          <p:cNvSpPr>
            <a:spLocks noGrp="1"/>
          </p:cNvSpPr>
          <p:nvPr>
            <p:ph type="sldNum" sz="quarter" idx="11"/>
          </p:nvPr>
        </p:nvSpPr>
        <p:spPr/>
        <p:txBody>
          <a:bodyPr/>
          <a:lstStyle>
            <a:lvl1pPr>
              <a:defRPr/>
            </a:lvl1pPr>
          </a:lstStyle>
          <a:p>
            <a:pPr>
              <a:defRPr/>
            </a:pPr>
            <a:fld id="{2A42048C-CA09-482D-B509-7B33E7C8B069}" type="slidenum">
              <a:rPr lang="en-US"/>
              <a:pPr>
                <a:defRPr/>
              </a:pPr>
              <a:t>‹#›</a:t>
            </a:fld>
            <a:endParaRPr lang="en-US" dirty="0"/>
          </a:p>
        </p:txBody>
      </p:sp>
    </p:spTree>
  </p:cSld>
  <p:clrMapOvr>
    <a:masterClrMapping/>
  </p:clrMapOvr>
  <p:transition>
    <p:split orient="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4" name="Slide Number Placeholder 11"/>
          <p:cNvSpPr>
            <a:spLocks noGrp="1"/>
          </p:cNvSpPr>
          <p:nvPr>
            <p:ph type="sldNum" sz="quarter" idx="11"/>
          </p:nvPr>
        </p:nvSpPr>
        <p:spPr/>
        <p:txBody>
          <a:bodyPr/>
          <a:lstStyle>
            <a:lvl1pPr>
              <a:defRPr/>
            </a:lvl1pPr>
          </a:lstStyle>
          <a:p>
            <a:pPr>
              <a:defRPr/>
            </a:pPr>
            <a:fld id="{56758675-5A37-4EA8-9D04-8C05A631376B}" type="slidenum">
              <a:rPr lang="en-US"/>
              <a:pPr>
                <a:defRPr/>
              </a:pPr>
              <a:t>‹#›</a:t>
            </a:fld>
            <a:endParaRPr lang="en-US" dirty="0"/>
          </a:p>
        </p:txBody>
      </p:sp>
    </p:spTree>
  </p:cSld>
  <p:clrMapOvr>
    <a:masterClrMapping/>
  </p:clrMapOvr>
  <p:transition>
    <p:split orient="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3" name="Slide Number Placeholder 11"/>
          <p:cNvSpPr>
            <a:spLocks noGrp="1"/>
          </p:cNvSpPr>
          <p:nvPr>
            <p:ph type="sldNum" sz="quarter" idx="11"/>
          </p:nvPr>
        </p:nvSpPr>
        <p:spPr/>
        <p:txBody>
          <a:bodyPr/>
          <a:lstStyle>
            <a:lvl1pPr>
              <a:defRPr/>
            </a:lvl1pPr>
          </a:lstStyle>
          <a:p>
            <a:pPr>
              <a:defRPr/>
            </a:pPr>
            <a:fld id="{48044758-7142-4F60-AB32-4D38056C44F9}" type="slidenum">
              <a:rPr lang="en-US"/>
              <a:pPr>
                <a:defRPr/>
              </a:pPr>
              <a:t>‹#›</a:t>
            </a:fld>
            <a:endParaRPr lang="en-US" dirty="0"/>
          </a:p>
        </p:txBody>
      </p:sp>
    </p:spTree>
  </p:cSld>
  <p:clrMapOvr>
    <a:masterClrMapping/>
  </p:clrMapOvr>
  <p:transition>
    <p:split orient="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057400"/>
            <a:ext cx="5111750" cy="4191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057400"/>
            <a:ext cx="3008313" cy="4191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Slide Number Placeholder 7"/>
          <p:cNvSpPr>
            <a:spLocks noGrp="1"/>
          </p:cNvSpPr>
          <p:nvPr>
            <p:ph type="sldNum" sz="quarter" idx="10"/>
          </p:nvPr>
        </p:nvSpPr>
        <p:spPr/>
        <p:txBody>
          <a:bodyPr/>
          <a:lstStyle>
            <a:lvl1pPr>
              <a:defRPr/>
            </a:lvl1pPr>
          </a:lstStyle>
          <a:p>
            <a:pPr>
              <a:defRPr/>
            </a:pPr>
            <a:fld id="{BA7F3BA3-4780-4BBF-A926-AE48C7EF6037}" type="slidenum">
              <a:rPr lang="en-US"/>
              <a:pPr>
                <a:defRPr/>
              </a:pPr>
              <a:t>‹#›</a:t>
            </a:fld>
            <a:endParaRPr lang="en-US" dirty="0"/>
          </a:p>
        </p:txBody>
      </p:sp>
      <p:sp>
        <p:nvSpPr>
          <p:cNvPr id="6" name="Footer Placeholder 8"/>
          <p:cNvSpPr>
            <a:spLocks noGrp="1"/>
          </p:cNvSpPr>
          <p:nvPr>
            <p:ph type="ftr" sz="quarter" idx="11"/>
          </p:nvPr>
        </p:nvSpPr>
        <p:spPr>
          <a:xfrm>
            <a:off x="155575" y="6354763"/>
            <a:ext cx="2895600" cy="365125"/>
          </a:xfrm>
        </p:spPr>
        <p:txBody>
          <a:bodyPr/>
          <a:lstStyle>
            <a:lvl1pPr>
              <a:defRPr/>
            </a:lvl1pPr>
          </a:lstStyle>
          <a:p>
            <a:pPr>
              <a:defRPr/>
            </a:pPr>
            <a:r>
              <a:rPr lang="en-US"/>
              <a:t>Early Childhood Outcomes Center</a:t>
            </a:r>
          </a:p>
        </p:txBody>
      </p:sp>
    </p:spTree>
  </p:cSld>
  <p:clrMapOvr>
    <a:masterClrMapping/>
  </p:clrMapOvr>
  <p:transition>
    <p:split orient="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6" name="Slide Number Placeholder 11"/>
          <p:cNvSpPr>
            <a:spLocks noGrp="1"/>
          </p:cNvSpPr>
          <p:nvPr>
            <p:ph type="sldNum" sz="quarter" idx="11"/>
          </p:nvPr>
        </p:nvSpPr>
        <p:spPr/>
        <p:txBody>
          <a:bodyPr/>
          <a:lstStyle>
            <a:lvl1pPr>
              <a:defRPr/>
            </a:lvl1pPr>
          </a:lstStyle>
          <a:p>
            <a:pPr>
              <a:defRPr/>
            </a:pPr>
            <a:fld id="{1DF9983B-A996-4C58-ACA5-A3614C6F1C8A}" type="slidenum">
              <a:rPr lang="en-US"/>
              <a:pPr>
                <a:defRPr/>
              </a:pPr>
              <a:t>‹#›</a:t>
            </a:fld>
            <a:endParaRPr lang="en-US" dirty="0"/>
          </a:p>
        </p:txBody>
      </p:sp>
    </p:spTree>
  </p:cSld>
  <p:clrMapOvr>
    <a:masterClrMapping/>
  </p:clrMapOvr>
  <p:transition>
    <p:split orient="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2209800"/>
            <a:ext cx="3695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219700" y="2209800"/>
            <a:ext cx="3695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8"/>
          <p:cNvSpPr>
            <a:spLocks noGrp="1" noChangeArrowheads="1"/>
          </p:cNvSpPr>
          <p:nvPr>
            <p:ph type="dt" sz="half" idx="10"/>
          </p:nvPr>
        </p:nvSpPr>
        <p:spPr>
          <a:xfrm>
            <a:off x="5105400" y="6248400"/>
            <a:ext cx="1905000" cy="457200"/>
          </a:xfrm>
          <a:prstGeom prst="rect">
            <a:avLst/>
          </a:prstGeom>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r>
              <a:rPr lang="en-US" smtClean="0"/>
              <a:t>Early Childhood Outcomes Center</a:t>
            </a: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B8865DC2-8705-47C8-BB6B-3E06CB3C237A}" type="slidenum">
              <a:rPr lang="en-US"/>
              <a:pPr>
                <a:defRPr/>
              </a:pPr>
              <a:t>‹#›</a:t>
            </a:fld>
            <a:endParaRPr lang="en-US"/>
          </a:p>
        </p:txBody>
      </p:sp>
    </p:spTree>
  </p:cSld>
  <p:clrMapOvr>
    <a:masterClrMapping/>
  </p:clrMapOvr>
  <p:transition>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a:prstGeom prst="rect">
            <a:avLst/>
          </a:prstGeom>
        </p:spPr>
        <p:txBody>
          <a:bodyPr/>
          <a:lstStyle>
            <a:lvl1pPr>
              <a:defRPr>
                <a:solidFill>
                  <a:srgbClr val="224568"/>
                </a:solidFill>
              </a:defRPr>
            </a:lvl1pPr>
            <a:lvl2pPr>
              <a:defRPr>
                <a:solidFill>
                  <a:srgbClr val="224568"/>
                </a:solidFill>
              </a:defRPr>
            </a:lvl2pPr>
            <a:lvl3pPr>
              <a:defRPr>
                <a:solidFill>
                  <a:srgbClr val="224568"/>
                </a:solidFill>
              </a:defRPr>
            </a:lvl3pPr>
            <a:lvl4pPr>
              <a:defRPr>
                <a:solidFill>
                  <a:srgbClr val="224568"/>
                </a:solidFill>
              </a:defRPr>
            </a:lvl4pPr>
            <a:lvl5pPr>
              <a:defRPr>
                <a:solidFill>
                  <a:srgbClr val="224568"/>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16"/>
          <p:cNvSpPr>
            <a:spLocks noGrp="1"/>
          </p:cNvSpPr>
          <p:nvPr>
            <p:ph type="dt" sz="half" idx="10"/>
          </p:nvPr>
        </p:nvSpPr>
        <p:spPr/>
        <p:txBody>
          <a:bodyPr/>
          <a:lstStyle>
            <a:lvl1pPr>
              <a:defRPr>
                <a:solidFill>
                  <a:srgbClr val="224568"/>
                </a:solidFill>
              </a:defRPr>
            </a:lvl1pPr>
          </a:lstStyle>
          <a:p>
            <a:pPr>
              <a:defRPr/>
            </a:pPr>
            <a:endParaRPr lang="en-US"/>
          </a:p>
        </p:txBody>
      </p:sp>
      <p:sp>
        <p:nvSpPr>
          <p:cNvPr id="5" name="Footer Placeholder 17"/>
          <p:cNvSpPr>
            <a:spLocks noGrp="1"/>
          </p:cNvSpPr>
          <p:nvPr>
            <p:ph type="ftr" sz="quarter" idx="11"/>
          </p:nvPr>
        </p:nvSpPr>
        <p:spPr/>
        <p:txBody>
          <a:bodyPr/>
          <a:lstStyle>
            <a:lvl1pPr>
              <a:defRPr/>
            </a:lvl1pPr>
          </a:lstStyle>
          <a:p>
            <a:pPr>
              <a:defRPr/>
            </a:pPr>
            <a:r>
              <a:rPr lang="en-US"/>
              <a:t>Early Childhood Outcomes Center</a:t>
            </a:r>
          </a:p>
        </p:txBody>
      </p:sp>
      <p:sp>
        <p:nvSpPr>
          <p:cNvPr id="6" name="Slide Number Placeholder 18"/>
          <p:cNvSpPr>
            <a:spLocks noGrp="1"/>
          </p:cNvSpPr>
          <p:nvPr>
            <p:ph type="sldNum" sz="quarter" idx="12"/>
          </p:nvPr>
        </p:nvSpPr>
        <p:spPr/>
        <p:txBody>
          <a:bodyPr/>
          <a:lstStyle>
            <a:lvl1pPr>
              <a:defRPr>
                <a:solidFill>
                  <a:srgbClr val="224568"/>
                </a:solidFill>
              </a:defRPr>
            </a:lvl1pPr>
          </a:lstStyle>
          <a:p>
            <a:pPr>
              <a:defRPr/>
            </a:pPr>
            <a:fld id="{1953DF62-26BB-4E12-BC37-2286103161E5}" type="slidenum">
              <a:rPr lang="en-US"/>
              <a:pPr>
                <a:defRPr/>
              </a:pPr>
              <a:t>‹#›</a:t>
            </a:fld>
            <a:endParaRPr lang="en-US" dirty="0"/>
          </a:p>
        </p:txBody>
      </p:sp>
    </p:spTree>
  </p:cSld>
  <p:clrMapOvr>
    <a:masterClrMapping/>
  </p:clrMapOvr>
  <p:transition>
    <p:split orient="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1600" y="2209800"/>
            <a:ext cx="754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371600" y="4343400"/>
            <a:ext cx="754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8"/>
          <p:cNvSpPr>
            <a:spLocks noGrp="1" noChangeArrowheads="1"/>
          </p:cNvSpPr>
          <p:nvPr>
            <p:ph type="dt" sz="half" idx="10"/>
          </p:nvPr>
        </p:nvSpPr>
        <p:spPr>
          <a:xfrm>
            <a:off x="5105400" y="6248400"/>
            <a:ext cx="1905000" cy="457200"/>
          </a:xfrm>
          <a:prstGeom prst="rect">
            <a:avLst/>
          </a:prstGeom>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r>
              <a:rPr lang="en-US" smtClean="0"/>
              <a:t>Early Childhood Outcomes Center</a:t>
            </a: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0D336CA2-72BC-4BA2-9B1C-681FC59D14E8}" type="slidenum">
              <a:rPr lang="en-US"/>
              <a:pPr>
                <a:defRPr/>
              </a:pPr>
              <a:t>‹#›</a:t>
            </a:fld>
            <a:endParaRPr lang="en-US"/>
          </a:p>
        </p:txBody>
      </p:sp>
    </p:spTree>
  </p:cSld>
  <p:clrMapOvr>
    <a:masterClrMapping/>
  </p:clrMapOvr>
  <p:transition>
    <p:split orient="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pic>
        <p:nvPicPr>
          <p:cNvPr id="3" name="Picture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72400" y="2209800"/>
            <a:ext cx="1190625" cy="122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533400" y="228600"/>
            <a:ext cx="8229600" cy="838200"/>
          </a:xfrm>
          <a:ln w="12700">
            <a:solidFill>
              <a:srgbClr val="FF0000"/>
            </a:solidFill>
          </a:ln>
        </p:spPr>
        <p:txBody>
          <a:bodyPr/>
          <a:lstStyle/>
          <a:p>
            <a:r>
              <a:rPr lang="en-US" dirty="0" smtClean="0"/>
              <a:t>Click to edit Master title style</a:t>
            </a:r>
            <a:endParaRPr lang="en-US" dirty="0"/>
          </a:p>
        </p:txBody>
      </p:sp>
      <p:sp>
        <p:nvSpPr>
          <p:cNvPr id="4" name="Date Placeholder 2"/>
          <p:cNvSpPr>
            <a:spLocks noGrp="1"/>
          </p:cNvSpPr>
          <p:nvPr>
            <p:ph type="dt" sz="half" idx="10"/>
          </p:nvPr>
        </p:nvSpPr>
        <p:spPr>
          <a:xfrm>
            <a:off x="457200" y="6356350"/>
            <a:ext cx="2133600" cy="365125"/>
          </a:xfrm>
          <a:prstGeom prst="rect">
            <a:avLst/>
          </a:prstGeom>
        </p:spPr>
        <p:txBody>
          <a:bodyPr/>
          <a:lstStyle>
            <a:lvl1pPr>
              <a:defRPr/>
            </a:lvl1pPr>
          </a:lstStyle>
          <a:p>
            <a:pPr>
              <a:defRPr/>
            </a:pPr>
            <a:fld id="{3E3AF195-CD99-49DE-8706-F4A5FDB2CC11}" type="datetime1">
              <a:rPr lang="en-US">
                <a:solidFill>
                  <a:prstClr val="black">
                    <a:tint val="75000"/>
                  </a:prstClr>
                </a:solidFill>
              </a:rPr>
              <a:pPr>
                <a:defRPr/>
              </a:pPr>
              <a:t>3/23/2012</a:t>
            </a:fld>
            <a:endParaRPr lang="en-US" dirty="0">
              <a:solidFill>
                <a:prstClr val="black">
                  <a:tint val="75000"/>
                </a:prstClr>
              </a:solidFill>
            </a:endParaRPr>
          </a:p>
        </p:txBody>
      </p:sp>
      <p:sp>
        <p:nvSpPr>
          <p:cNvPr id="5" name="Slide Number Placeholder 4"/>
          <p:cNvSpPr>
            <a:spLocks noGrp="1"/>
          </p:cNvSpPr>
          <p:nvPr>
            <p:ph type="sldNum" sz="quarter" idx="11"/>
          </p:nvPr>
        </p:nvSpPr>
        <p:spPr/>
        <p:txBody>
          <a:bodyPr/>
          <a:lstStyle>
            <a:lvl1pPr>
              <a:defRPr/>
            </a:lvl1pPr>
          </a:lstStyle>
          <a:p>
            <a:pPr>
              <a:defRPr/>
            </a:pPr>
            <a:fld id="{D7D05AE4-2456-4DC8-93B7-8A567724FCAF}" type="slidenum">
              <a:rPr lang="en-US">
                <a:solidFill>
                  <a:prstClr val="black">
                    <a:tint val="75000"/>
                  </a:prstClr>
                </a:solidFill>
              </a:rPr>
              <a:pPr>
                <a:defRPr/>
              </a:pPr>
              <a:t>‹#›</a:t>
            </a:fld>
            <a:endParaRPr lang="en-US" dirty="0">
              <a:solidFill>
                <a:prstClr val="black">
                  <a:tint val="75000"/>
                </a:prstClr>
              </a:solidFill>
            </a:endParaRPr>
          </a:p>
        </p:txBody>
      </p:sp>
      <p:sp>
        <p:nvSpPr>
          <p:cNvPr id="6" name="Footer Placeholder 3"/>
          <p:cNvSpPr>
            <a:spLocks noGrp="1"/>
          </p:cNvSpPr>
          <p:nvPr>
            <p:ph type="ftr" sz="quarter" idx="12"/>
          </p:nvPr>
        </p:nvSpPr>
        <p:spPr/>
        <p:txBody>
          <a:bodyPr/>
          <a:lstStyle>
            <a:lvl1pPr>
              <a:defRPr/>
            </a:lvl1pPr>
          </a:lstStyle>
          <a:p>
            <a:pPr>
              <a:defRPr/>
            </a:pPr>
            <a:r>
              <a:rPr lang="en-US">
                <a:solidFill>
                  <a:prstClr val="black">
                    <a:tint val="75000"/>
                  </a:prstClr>
                </a:solidFill>
              </a:rPr>
              <a:t>Washington Systems Improvement Project</a:t>
            </a:r>
          </a:p>
        </p:txBody>
      </p:sp>
    </p:spTree>
    <p:extLst>
      <p:ext uri="{BB962C8B-B14F-4D97-AF65-F5344CB8AC3E}">
        <p14:creationId xmlns:p14="http://schemas.microsoft.com/office/powerpoint/2010/main" val="2611493193"/>
      </p:ext>
    </p:extLst>
  </p:cSld>
  <p:clrMapOvr>
    <a:masterClrMapping/>
  </p:clrMapOvr>
  <p:transition>
    <p:split orient="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Blank">
    <p:spTree>
      <p:nvGrpSpPr>
        <p:cNvPr id="1" name=""/>
        <p:cNvGrpSpPr/>
        <p:nvPr/>
      </p:nvGrpSpPr>
      <p:grpSpPr>
        <a:xfrm>
          <a:off x="0" y="0"/>
          <a:ext cx="0" cy="0"/>
          <a:chOff x="0" y="0"/>
          <a:chExt cx="0" cy="0"/>
        </a:xfrm>
      </p:grpSpPr>
      <p:sp>
        <p:nvSpPr>
          <p:cNvPr id="2" name="Rectangle 1"/>
          <p:cNvSpPr/>
          <p:nvPr userDrawn="1"/>
        </p:nvSpPr>
        <p:spPr>
          <a:xfrm>
            <a:off x="381000" y="304800"/>
            <a:ext cx="8382000" cy="58674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US" sz="1800" dirty="0">
              <a:solidFill>
                <a:prstClr val="white"/>
              </a:solidFill>
            </a:endParaRPr>
          </a:p>
        </p:txBody>
      </p:sp>
      <p:sp>
        <p:nvSpPr>
          <p:cNvPr id="3" name="Date Placeholder 1"/>
          <p:cNvSpPr>
            <a:spLocks noGrp="1"/>
          </p:cNvSpPr>
          <p:nvPr>
            <p:ph type="dt" sz="half" idx="10"/>
          </p:nvPr>
        </p:nvSpPr>
        <p:spPr>
          <a:xfrm>
            <a:off x="457200" y="6356350"/>
            <a:ext cx="2133600" cy="365125"/>
          </a:xfrm>
          <a:prstGeom prst="rect">
            <a:avLst/>
          </a:prstGeom>
        </p:spPr>
        <p:txBody>
          <a:bodyPr/>
          <a:lstStyle>
            <a:lvl1pPr>
              <a:defRPr/>
            </a:lvl1pPr>
          </a:lstStyle>
          <a:p>
            <a:pPr>
              <a:defRPr/>
            </a:pPr>
            <a:fld id="{EE3FC7A8-7859-4B9B-A7A6-03ABD6FF46EE}" type="datetime1">
              <a:rPr lang="en-US">
                <a:solidFill>
                  <a:prstClr val="black">
                    <a:tint val="75000"/>
                  </a:prstClr>
                </a:solidFill>
              </a:rPr>
              <a:pPr>
                <a:defRPr/>
              </a:pPr>
              <a:t>3/23/2012</a:t>
            </a:fld>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lvl1pPr>
              <a:defRPr/>
            </a:lvl1pPr>
          </a:lstStyle>
          <a:p>
            <a:pPr>
              <a:defRPr/>
            </a:pPr>
            <a:fld id="{8BEDED75-039B-46C9-A275-3013DEFEE427}" type="slidenum">
              <a:rPr lang="en-US">
                <a:solidFill>
                  <a:prstClr val="black">
                    <a:tint val="75000"/>
                  </a:prstClr>
                </a:solidFill>
              </a:rPr>
              <a:pPr>
                <a:defRPr/>
              </a:pPr>
              <a:t>‹#›</a:t>
            </a:fld>
            <a:endParaRPr lang="en-US" dirty="0">
              <a:solidFill>
                <a:prstClr val="black">
                  <a:tint val="75000"/>
                </a:prstClr>
              </a:solidFill>
            </a:endParaRPr>
          </a:p>
        </p:txBody>
      </p:sp>
      <p:sp>
        <p:nvSpPr>
          <p:cNvPr id="5" name="Footer Placeholder 3"/>
          <p:cNvSpPr>
            <a:spLocks noGrp="1"/>
          </p:cNvSpPr>
          <p:nvPr>
            <p:ph type="ftr" sz="quarter" idx="12"/>
          </p:nvPr>
        </p:nvSpPr>
        <p:spPr/>
        <p:txBody>
          <a:bodyPr/>
          <a:lstStyle>
            <a:lvl1pPr>
              <a:defRPr/>
            </a:lvl1pPr>
          </a:lstStyle>
          <a:p>
            <a:pPr>
              <a:defRPr/>
            </a:pPr>
            <a:r>
              <a:rPr lang="en-US">
                <a:solidFill>
                  <a:prstClr val="black">
                    <a:tint val="75000"/>
                  </a:prstClr>
                </a:solidFill>
              </a:rPr>
              <a:t>Washington Systems Improvement Project</a:t>
            </a:r>
          </a:p>
        </p:txBody>
      </p:sp>
    </p:spTree>
    <p:extLst>
      <p:ext uri="{BB962C8B-B14F-4D97-AF65-F5344CB8AC3E}">
        <p14:creationId xmlns:p14="http://schemas.microsoft.com/office/powerpoint/2010/main" val="1430676991"/>
      </p:ext>
    </p:extLst>
  </p:cSld>
  <p:clrMapOvr>
    <a:masterClrMapping/>
  </p:clrMapOvr>
  <p:transition>
    <p:split orient="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3" name="Picture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48600" y="4572000"/>
            <a:ext cx="1104900"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533400" y="228600"/>
            <a:ext cx="8229600" cy="609600"/>
          </a:xfrm>
          <a:ln w="12700">
            <a:solidFill>
              <a:schemeClr val="tx2">
                <a:lumMod val="60000"/>
                <a:lumOff val="40000"/>
              </a:schemeClr>
            </a:solidFill>
          </a:ln>
        </p:spPr>
        <p:txBody>
          <a:bodyPr/>
          <a:lstStyle/>
          <a:p>
            <a:r>
              <a:rPr lang="en-US" dirty="0" smtClean="0"/>
              <a:t>Click to edit Master title style</a:t>
            </a:r>
            <a:endParaRPr lang="en-US" dirty="0"/>
          </a:p>
        </p:txBody>
      </p:sp>
      <p:sp>
        <p:nvSpPr>
          <p:cNvPr id="4" name="Date Placeholder 2"/>
          <p:cNvSpPr>
            <a:spLocks noGrp="1"/>
          </p:cNvSpPr>
          <p:nvPr>
            <p:ph type="dt" sz="half" idx="10"/>
          </p:nvPr>
        </p:nvSpPr>
        <p:spPr>
          <a:xfrm>
            <a:off x="457200" y="6356350"/>
            <a:ext cx="2133600" cy="365125"/>
          </a:xfrm>
          <a:prstGeom prst="rect">
            <a:avLst/>
          </a:prstGeom>
        </p:spPr>
        <p:txBody>
          <a:bodyPr/>
          <a:lstStyle>
            <a:lvl1pPr>
              <a:defRPr/>
            </a:lvl1pPr>
          </a:lstStyle>
          <a:p>
            <a:pPr>
              <a:defRPr/>
            </a:pPr>
            <a:fld id="{69FF362F-67BE-4402-A161-372C8804B873}" type="datetime1">
              <a:rPr lang="en-US">
                <a:solidFill>
                  <a:prstClr val="black">
                    <a:tint val="75000"/>
                  </a:prstClr>
                </a:solidFill>
              </a:rPr>
              <a:pPr>
                <a:defRPr/>
              </a:pPr>
              <a:t>3/23/2012</a:t>
            </a:fld>
            <a:endParaRPr lang="en-US" dirty="0">
              <a:solidFill>
                <a:prstClr val="black">
                  <a:tint val="75000"/>
                </a:prstClr>
              </a:solidFill>
            </a:endParaRPr>
          </a:p>
        </p:txBody>
      </p:sp>
      <p:sp>
        <p:nvSpPr>
          <p:cNvPr id="5" name="Slide Number Placeholder 4"/>
          <p:cNvSpPr>
            <a:spLocks noGrp="1"/>
          </p:cNvSpPr>
          <p:nvPr>
            <p:ph type="sldNum" sz="quarter" idx="11"/>
          </p:nvPr>
        </p:nvSpPr>
        <p:spPr/>
        <p:txBody>
          <a:bodyPr/>
          <a:lstStyle>
            <a:lvl1pPr>
              <a:defRPr/>
            </a:lvl1pPr>
          </a:lstStyle>
          <a:p>
            <a:pPr>
              <a:defRPr/>
            </a:pPr>
            <a:fld id="{D361ADC2-B547-4E7C-8E1D-28F79D29C33D}" type="slidenum">
              <a:rPr lang="en-US">
                <a:solidFill>
                  <a:prstClr val="black">
                    <a:tint val="75000"/>
                  </a:prstClr>
                </a:solidFill>
              </a:rPr>
              <a:pPr>
                <a:defRPr/>
              </a:pPr>
              <a:t>‹#›</a:t>
            </a:fld>
            <a:endParaRPr lang="en-US" dirty="0">
              <a:solidFill>
                <a:prstClr val="black">
                  <a:tint val="75000"/>
                </a:prstClr>
              </a:solidFill>
            </a:endParaRPr>
          </a:p>
        </p:txBody>
      </p:sp>
      <p:sp>
        <p:nvSpPr>
          <p:cNvPr id="6" name="Footer Placeholder 3"/>
          <p:cNvSpPr>
            <a:spLocks noGrp="1"/>
          </p:cNvSpPr>
          <p:nvPr>
            <p:ph type="ftr" sz="quarter" idx="12"/>
          </p:nvPr>
        </p:nvSpPr>
        <p:spPr/>
        <p:txBody>
          <a:bodyPr/>
          <a:lstStyle>
            <a:lvl1pPr>
              <a:defRPr/>
            </a:lvl1pPr>
          </a:lstStyle>
          <a:p>
            <a:pPr>
              <a:defRPr/>
            </a:pPr>
            <a:r>
              <a:rPr lang="en-US">
                <a:solidFill>
                  <a:prstClr val="black">
                    <a:tint val="75000"/>
                  </a:prstClr>
                </a:solidFill>
              </a:rPr>
              <a:t>Washington Systems Improvement Project</a:t>
            </a:r>
          </a:p>
        </p:txBody>
      </p:sp>
    </p:spTree>
    <p:extLst>
      <p:ext uri="{BB962C8B-B14F-4D97-AF65-F5344CB8AC3E}">
        <p14:creationId xmlns:p14="http://schemas.microsoft.com/office/powerpoint/2010/main" val="2765823221"/>
      </p:ext>
    </p:extLst>
  </p:cSld>
  <p:clrMapOvr>
    <a:masterClrMapping/>
  </p:clrMapOvr>
  <p:transition>
    <p:split orient="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55C250D3-A244-4432-81E7-FE05E72BC90F}" type="datetimeFigureOut">
              <a:rPr lang="en-US" smtClean="0"/>
              <a:pPr/>
              <a:t>3/23/2012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BD4042-F76D-42D9-B211-36E0DFC6152B}"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2057400" y="3886200"/>
            <a:ext cx="6400800" cy="1752600"/>
          </a:xfrm>
        </p:spPr>
        <p:txBody>
          <a:bodyPr/>
          <a:lstStyle>
            <a:lvl1pPr marL="0" indent="0" algn="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5" name="Slide Number Placeholder 11"/>
          <p:cNvSpPr>
            <a:spLocks noGrp="1"/>
          </p:cNvSpPr>
          <p:nvPr>
            <p:ph type="sldNum" sz="quarter" idx="11"/>
          </p:nvPr>
        </p:nvSpPr>
        <p:spPr/>
        <p:txBody>
          <a:bodyPr/>
          <a:lstStyle>
            <a:lvl1pPr>
              <a:defRPr/>
            </a:lvl1pPr>
          </a:lstStyle>
          <a:p>
            <a:pPr>
              <a:defRPr/>
            </a:pPr>
            <a:fld id="{B4E117B8-CCAE-4E48-B202-6E9F5F1B279F}" type="slidenum">
              <a:rPr lang="en-US"/>
              <a:pPr>
                <a:defRPr/>
              </a:pPr>
              <a:t>‹#›</a:t>
            </a:fld>
            <a:endParaRPr lang="en-US" dirty="0"/>
          </a:p>
        </p:txBody>
      </p:sp>
    </p:spTree>
  </p:cSld>
  <p:clrMapOvr>
    <a:masterClrMapping/>
  </p:clrMapOvr>
  <p:transition>
    <p:split orient="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Second chi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rgbClr val="224568"/>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057400"/>
            <a:ext cx="8229600" cy="4187952"/>
          </a:xfrm>
        </p:spPr>
        <p:txBody>
          <a:bodyPr/>
          <a:lstStyle>
            <a:lvl1pPr>
              <a:buClr>
                <a:srgbClr val="224568"/>
              </a:buClr>
              <a:defRPr>
                <a:solidFill>
                  <a:srgbClr val="224568"/>
                </a:solidFill>
              </a:defRPr>
            </a:lvl1pPr>
            <a:lvl2pPr>
              <a:buClr>
                <a:srgbClr val="000099"/>
              </a:buClr>
              <a:defRPr>
                <a:solidFill>
                  <a:srgbClr val="224568"/>
                </a:solidFill>
              </a:defRPr>
            </a:lvl2pPr>
            <a:lvl3pPr>
              <a:defRPr>
                <a:solidFill>
                  <a:srgbClr val="224568"/>
                </a:solidFill>
              </a:defRPr>
            </a:lvl3pPr>
            <a:lvl4pPr>
              <a:defRPr>
                <a:solidFill>
                  <a:srgbClr val="224568"/>
                </a:solidFill>
              </a:defRPr>
            </a:lvl4pPr>
            <a:lvl5pPr>
              <a:defRPr>
                <a:solidFill>
                  <a:srgbClr val="224568"/>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9"/>
          <p:cNvSpPr>
            <a:spLocks noGrp="1"/>
          </p:cNvSpPr>
          <p:nvPr>
            <p:ph type="sldNum" sz="quarter" idx="10"/>
          </p:nvPr>
        </p:nvSpPr>
        <p:spPr/>
        <p:txBody>
          <a:bodyPr/>
          <a:lstStyle>
            <a:lvl1pPr>
              <a:defRPr>
                <a:solidFill>
                  <a:srgbClr val="224568"/>
                </a:solidFill>
              </a:defRPr>
            </a:lvl1pPr>
          </a:lstStyle>
          <a:p>
            <a:pPr>
              <a:defRPr/>
            </a:pPr>
            <a:fld id="{692C6903-1743-4F66-A1E1-8E479C64374E}" type="slidenum">
              <a:rPr lang="en-US"/>
              <a:pPr>
                <a:defRPr/>
              </a:pPr>
              <a:t>‹#›</a:t>
            </a:fld>
            <a:endParaRPr lang="en-US" dirty="0"/>
          </a:p>
        </p:txBody>
      </p:sp>
      <p:sp>
        <p:nvSpPr>
          <p:cNvPr id="5" name="Footer Placeholder 10"/>
          <p:cNvSpPr>
            <a:spLocks noGrp="1"/>
          </p:cNvSpPr>
          <p:nvPr>
            <p:ph type="ftr" sz="quarter" idx="11"/>
          </p:nvPr>
        </p:nvSpPr>
        <p:spPr/>
        <p:txBody>
          <a:bodyPr/>
          <a:lstStyle>
            <a:lvl1pPr>
              <a:defRPr>
                <a:solidFill>
                  <a:srgbClr val="224568"/>
                </a:solidFill>
              </a:defRPr>
            </a:lvl1pPr>
          </a:lstStyle>
          <a:p>
            <a:pPr>
              <a:defRPr/>
            </a:pPr>
            <a:r>
              <a:rPr lang="en-US"/>
              <a:t>Early Childhood Outcomes Center</a:t>
            </a:r>
          </a:p>
        </p:txBody>
      </p:sp>
    </p:spTree>
  </p:cSld>
  <p:clrMapOvr>
    <a:overrideClrMapping bg1="lt1" tx1="dk1" bg2="lt2" tx2="dk2" accent1="accent1" accent2="accent2" accent3="accent3" accent4="accent4" accent5="accent5" accent6="accent6" hlink="hlink" folHlink="folHlink"/>
  </p:clrMapOvr>
  <p:transition>
    <p:split orient="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5" name="Slide Number Placeholder 11"/>
          <p:cNvSpPr>
            <a:spLocks noGrp="1"/>
          </p:cNvSpPr>
          <p:nvPr>
            <p:ph type="sldNum" sz="quarter" idx="11"/>
          </p:nvPr>
        </p:nvSpPr>
        <p:spPr/>
        <p:txBody>
          <a:bodyPr/>
          <a:lstStyle>
            <a:lvl1pPr>
              <a:defRPr/>
            </a:lvl1pPr>
          </a:lstStyle>
          <a:p>
            <a:pPr>
              <a:defRPr/>
            </a:pPr>
            <a:fld id="{AF460580-15A6-4E6E-A8EB-177DB23F4F86}" type="slidenum">
              <a:rPr lang="en-US"/>
              <a:pPr>
                <a:defRPr/>
              </a:pPr>
              <a:t>‹#›</a:t>
            </a:fld>
            <a:endParaRPr lang="en-US" dirty="0"/>
          </a:p>
        </p:txBody>
      </p:sp>
      <p:sp>
        <p:nvSpPr>
          <p:cNvPr id="6" name="Date Placeholder 12"/>
          <p:cNvSpPr>
            <a:spLocks noGrp="1"/>
          </p:cNvSpPr>
          <p:nvPr>
            <p:ph type="dt" sz="half" idx="12"/>
          </p:nvPr>
        </p:nvSpPr>
        <p:spPr>
          <a:xfrm>
            <a:off x="457200" y="6356350"/>
            <a:ext cx="2133600" cy="365125"/>
          </a:xfrm>
          <a:prstGeom prst="rect">
            <a:avLst/>
          </a:prstGeom>
        </p:spPr>
        <p:txBody>
          <a:bodyPr/>
          <a:lstStyle>
            <a:lvl1pPr>
              <a:defRPr/>
            </a:lvl1pPr>
          </a:lstStyle>
          <a:p>
            <a:pPr>
              <a:defRPr/>
            </a:pPr>
            <a:endParaRPr lang="en-US"/>
          </a:p>
        </p:txBody>
      </p:sp>
    </p:spTree>
  </p:cSld>
  <p:clrMapOvr>
    <a:masterClrMapping/>
  </p:clrMapOvr>
  <p:transition>
    <p:split orient="ver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057400"/>
            <a:ext cx="4038600" cy="41879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057400"/>
            <a:ext cx="4038600" cy="41879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6" name="Slide Number Placeholder 11"/>
          <p:cNvSpPr>
            <a:spLocks noGrp="1"/>
          </p:cNvSpPr>
          <p:nvPr>
            <p:ph type="sldNum" sz="quarter" idx="11"/>
          </p:nvPr>
        </p:nvSpPr>
        <p:spPr/>
        <p:txBody>
          <a:bodyPr/>
          <a:lstStyle>
            <a:lvl1pPr>
              <a:defRPr/>
            </a:lvl1pPr>
          </a:lstStyle>
          <a:p>
            <a:pPr>
              <a:defRPr/>
            </a:pPr>
            <a:fld id="{9A891656-C04C-4C4B-A558-1F91F64B4998}" type="slidenum">
              <a:rPr lang="en-US"/>
              <a:pPr>
                <a:defRPr/>
              </a:pPr>
              <a:t>‹#›</a:t>
            </a:fld>
            <a:endParaRPr lang="en-US" dirty="0"/>
          </a:p>
        </p:txBody>
      </p:sp>
    </p:spTree>
  </p:cSld>
  <p:clrMapOvr>
    <a:masterClrMapping/>
  </p:clrMapOvr>
  <p:transition>
    <p:split orient="ver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0352" y="155448"/>
            <a:ext cx="8074152" cy="1143000"/>
          </a:xfrm>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200" y="2057400"/>
            <a:ext cx="4040188" cy="418795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2057400"/>
            <a:ext cx="4041775" cy="418795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7" name="Slide Number Placeholder 11"/>
          <p:cNvSpPr>
            <a:spLocks noGrp="1"/>
          </p:cNvSpPr>
          <p:nvPr>
            <p:ph type="sldNum" sz="quarter" idx="11"/>
          </p:nvPr>
        </p:nvSpPr>
        <p:spPr/>
        <p:txBody>
          <a:bodyPr/>
          <a:lstStyle>
            <a:lvl1pPr>
              <a:defRPr/>
            </a:lvl1pPr>
          </a:lstStyle>
          <a:p>
            <a:pPr>
              <a:defRPr/>
            </a:pPr>
            <a:fld id="{1809DEB4-6A4B-4C45-B27F-EA6B7F311E88}" type="slidenum">
              <a:rPr lang="en-US"/>
              <a:pPr>
                <a:defRPr/>
              </a:pPr>
              <a:t>‹#›</a:t>
            </a:fld>
            <a:endParaRPr lang="en-US" dirty="0"/>
          </a:p>
        </p:txBody>
      </p:sp>
    </p:spTree>
  </p:cSld>
  <p:clrMapOvr>
    <a:masterClrMapping/>
  </p:clrMapOvr>
  <p:transition>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16"/>
          <p:cNvSpPr>
            <a:spLocks noGrp="1"/>
          </p:cNvSpPr>
          <p:nvPr>
            <p:ph type="dt" sz="half" idx="10"/>
          </p:nvPr>
        </p:nvSpPr>
        <p:spPr/>
        <p:txBody>
          <a:bodyPr/>
          <a:lstStyle>
            <a:lvl1pPr>
              <a:defRPr/>
            </a:lvl1pPr>
          </a:lstStyle>
          <a:p>
            <a:pPr>
              <a:defRPr/>
            </a:pPr>
            <a:endParaRPr lang="en-US"/>
          </a:p>
        </p:txBody>
      </p:sp>
      <p:sp>
        <p:nvSpPr>
          <p:cNvPr id="5" name="Footer Placeholder 17"/>
          <p:cNvSpPr>
            <a:spLocks noGrp="1"/>
          </p:cNvSpPr>
          <p:nvPr>
            <p:ph type="ftr" sz="quarter" idx="11"/>
          </p:nvPr>
        </p:nvSpPr>
        <p:spPr/>
        <p:txBody>
          <a:bodyPr/>
          <a:lstStyle>
            <a:lvl1pPr>
              <a:defRPr/>
            </a:lvl1pPr>
          </a:lstStyle>
          <a:p>
            <a:pPr>
              <a:defRPr/>
            </a:pPr>
            <a:r>
              <a:rPr lang="en-US"/>
              <a:t>Early Childhood Outcomes Center</a:t>
            </a:r>
          </a:p>
        </p:txBody>
      </p:sp>
      <p:sp>
        <p:nvSpPr>
          <p:cNvPr id="6" name="Slide Number Placeholder 18"/>
          <p:cNvSpPr>
            <a:spLocks noGrp="1"/>
          </p:cNvSpPr>
          <p:nvPr>
            <p:ph type="sldNum" sz="quarter" idx="12"/>
          </p:nvPr>
        </p:nvSpPr>
        <p:spPr/>
        <p:txBody>
          <a:bodyPr/>
          <a:lstStyle>
            <a:lvl1pPr>
              <a:defRPr/>
            </a:lvl1pPr>
          </a:lstStyle>
          <a:p>
            <a:pPr>
              <a:defRPr/>
            </a:pPr>
            <a:fld id="{77619571-9C42-4A4C-B688-F260DFD1FD19}" type="slidenum">
              <a:rPr lang="en-US"/>
              <a:pPr>
                <a:defRPr/>
              </a:pPr>
              <a:t>‹#›</a:t>
            </a:fld>
            <a:endParaRPr lang="en-US" dirty="0"/>
          </a:p>
        </p:txBody>
      </p:sp>
    </p:spTree>
  </p:cSld>
  <p:clrMapOvr>
    <a:masterClrMapping/>
  </p:clrMapOvr>
  <p:transition>
    <p:split orient="vert"/>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4" name="Slide Number Placeholder 11"/>
          <p:cNvSpPr>
            <a:spLocks noGrp="1"/>
          </p:cNvSpPr>
          <p:nvPr>
            <p:ph type="sldNum" sz="quarter" idx="11"/>
          </p:nvPr>
        </p:nvSpPr>
        <p:spPr/>
        <p:txBody>
          <a:bodyPr/>
          <a:lstStyle>
            <a:lvl1pPr>
              <a:defRPr/>
            </a:lvl1pPr>
          </a:lstStyle>
          <a:p>
            <a:pPr>
              <a:defRPr/>
            </a:pPr>
            <a:fld id="{79010DC1-277C-48AD-81DE-AFDC5FE9C183}" type="slidenum">
              <a:rPr lang="en-US"/>
              <a:pPr>
                <a:defRPr/>
              </a:pPr>
              <a:t>‹#›</a:t>
            </a:fld>
            <a:endParaRPr lang="en-US" dirty="0"/>
          </a:p>
        </p:txBody>
      </p:sp>
    </p:spTree>
  </p:cSld>
  <p:clrMapOvr>
    <a:masterClrMapping/>
  </p:clrMapOvr>
  <p:transition>
    <p:split orient="ver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3" name="Slide Number Placeholder 11"/>
          <p:cNvSpPr>
            <a:spLocks noGrp="1"/>
          </p:cNvSpPr>
          <p:nvPr>
            <p:ph type="sldNum" sz="quarter" idx="11"/>
          </p:nvPr>
        </p:nvSpPr>
        <p:spPr/>
        <p:txBody>
          <a:bodyPr/>
          <a:lstStyle>
            <a:lvl1pPr>
              <a:defRPr/>
            </a:lvl1pPr>
          </a:lstStyle>
          <a:p>
            <a:pPr>
              <a:defRPr/>
            </a:pPr>
            <a:fld id="{2434EDAA-BC19-4AD4-B633-9614C112D322}" type="slidenum">
              <a:rPr lang="en-US"/>
              <a:pPr>
                <a:defRPr/>
              </a:pPr>
              <a:t>‹#›</a:t>
            </a:fld>
            <a:endParaRPr lang="en-US" dirty="0"/>
          </a:p>
        </p:txBody>
      </p:sp>
    </p:spTree>
  </p:cSld>
  <p:clrMapOvr>
    <a:masterClrMapping/>
  </p:clrMapOvr>
  <p:transition>
    <p:split orient="ver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057400"/>
            <a:ext cx="5111750" cy="41879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057400"/>
            <a:ext cx="3008313" cy="418795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Slide Number Placeholder 7"/>
          <p:cNvSpPr>
            <a:spLocks noGrp="1"/>
          </p:cNvSpPr>
          <p:nvPr>
            <p:ph type="sldNum" sz="quarter" idx="10"/>
          </p:nvPr>
        </p:nvSpPr>
        <p:spPr/>
        <p:txBody>
          <a:bodyPr/>
          <a:lstStyle>
            <a:lvl1pPr>
              <a:defRPr/>
            </a:lvl1pPr>
          </a:lstStyle>
          <a:p>
            <a:pPr>
              <a:defRPr/>
            </a:pPr>
            <a:fld id="{0F380073-7DD2-4DC4-AEAE-0AE7070507E5}" type="slidenum">
              <a:rPr lang="en-US"/>
              <a:pPr>
                <a:defRPr/>
              </a:pPr>
              <a:t>‹#›</a:t>
            </a:fld>
            <a:endParaRPr lang="en-US" dirty="0"/>
          </a:p>
        </p:txBody>
      </p:sp>
      <p:sp>
        <p:nvSpPr>
          <p:cNvPr id="6" name="Footer Placeholder 8"/>
          <p:cNvSpPr>
            <a:spLocks noGrp="1"/>
          </p:cNvSpPr>
          <p:nvPr>
            <p:ph type="ftr" sz="quarter" idx="11"/>
          </p:nvPr>
        </p:nvSpPr>
        <p:spPr>
          <a:xfrm>
            <a:off x="155575" y="6354763"/>
            <a:ext cx="2895600" cy="365125"/>
          </a:xfrm>
        </p:spPr>
        <p:txBody>
          <a:bodyPr/>
          <a:lstStyle>
            <a:lvl1pPr>
              <a:defRPr/>
            </a:lvl1pPr>
          </a:lstStyle>
          <a:p>
            <a:pPr>
              <a:defRPr/>
            </a:pPr>
            <a:r>
              <a:rPr lang="en-US"/>
              <a:t>Early Childhood Outcomes Center</a:t>
            </a:r>
          </a:p>
        </p:txBody>
      </p:sp>
    </p:spTree>
  </p:cSld>
  <p:clrMapOvr>
    <a:masterClrMapping/>
  </p:clrMapOvr>
  <p:transition>
    <p:split orient="ver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6" name="Slide Number Placeholder 11"/>
          <p:cNvSpPr>
            <a:spLocks noGrp="1"/>
          </p:cNvSpPr>
          <p:nvPr>
            <p:ph type="sldNum" sz="quarter" idx="11"/>
          </p:nvPr>
        </p:nvSpPr>
        <p:spPr/>
        <p:txBody>
          <a:bodyPr/>
          <a:lstStyle>
            <a:lvl1pPr>
              <a:defRPr/>
            </a:lvl1pPr>
          </a:lstStyle>
          <a:p>
            <a:pPr>
              <a:defRPr/>
            </a:pPr>
            <a:fld id="{E440AFAD-517C-4903-B695-E1F780FF9C0F}" type="slidenum">
              <a:rPr lang="en-US"/>
              <a:pPr>
                <a:defRPr/>
              </a:pPr>
              <a:t>‹#›</a:t>
            </a:fld>
            <a:endParaRPr lang="en-US" dirty="0"/>
          </a:p>
        </p:txBody>
      </p:sp>
    </p:spTree>
  </p:cSld>
  <p:clrMapOvr>
    <a:masterClrMapping/>
  </p:clrMapOvr>
  <p:transition>
    <p:split orient="ver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55C250D3-A244-4432-81E7-FE05E72BC90F}" type="datetimeFigureOut">
              <a:rPr lang="en-US" smtClean="0"/>
              <a:pPr/>
              <a:t>3/23/2012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BD4042-F76D-42D9-B211-36E0DFC6152B}" type="slidenum">
              <a:rPr lang="en-US" smtClean="0"/>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2057400" y="3886200"/>
            <a:ext cx="6400800" cy="1752600"/>
          </a:xfrm>
        </p:spPr>
        <p:txBody>
          <a:bodyPr/>
          <a:lstStyle>
            <a:lvl1pPr marL="0" indent="0" algn="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5" name="Slide Number Placeholder 11"/>
          <p:cNvSpPr>
            <a:spLocks noGrp="1"/>
          </p:cNvSpPr>
          <p:nvPr>
            <p:ph type="sldNum" sz="quarter" idx="11"/>
          </p:nvPr>
        </p:nvSpPr>
        <p:spPr/>
        <p:txBody>
          <a:bodyPr/>
          <a:lstStyle>
            <a:lvl1pPr>
              <a:defRPr/>
            </a:lvl1pPr>
          </a:lstStyle>
          <a:p>
            <a:pPr>
              <a:defRPr/>
            </a:pPr>
            <a:fld id="{396EC958-E46F-4994-8058-A5444C4A93A3}" type="slidenum">
              <a:rPr lang="en-US"/>
              <a:pPr>
                <a:defRPr/>
              </a:pPr>
              <a:t>‹#›</a:t>
            </a:fld>
            <a:endParaRPr lang="en-US" dirty="0"/>
          </a:p>
        </p:txBody>
      </p:sp>
    </p:spTree>
  </p:cSld>
  <p:clrMapOvr>
    <a:masterClrMapping/>
  </p:clrMapOvr>
  <p:transition>
    <p:split orient="vert"/>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third chi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rgbClr val="224568"/>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057400"/>
            <a:ext cx="8229600" cy="4187952"/>
          </a:xfrm>
        </p:spPr>
        <p:txBody>
          <a:bodyPr/>
          <a:lstStyle>
            <a:lvl1pPr>
              <a:buClr>
                <a:srgbClr val="224568"/>
              </a:buClr>
              <a:defRPr>
                <a:solidFill>
                  <a:srgbClr val="224568"/>
                </a:solidFill>
              </a:defRPr>
            </a:lvl1pPr>
            <a:lvl2pPr>
              <a:buClr>
                <a:srgbClr val="000099"/>
              </a:buClr>
              <a:defRPr>
                <a:solidFill>
                  <a:srgbClr val="224568"/>
                </a:solidFill>
              </a:defRPr>
            </a:lvl2pPr>
            <a:lvl3pPr>
              <a:defRPr>
                <a:solidFill>
                  <a:srgbClr val="224568"/>
                </a:solidFill>
              </a:defRPr>
            </a:lvl3pPr>
            <a:lvl4pPr>
              <a:defRPr>
                <a:solidFill>
                  <a:srgbClr val="224568"/>
                </a:solidFill>
              </a:defRPr>
            </a:lvl4pPr>
            <a:lvl5pPr>
              <a:defRPr>
                <a:solidFill>
                  <a:srgbClr val="224568"/>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9"/>
          <p:cNvSpPr>
            <a:spLocks noGrp="1"/>
          </p:cNvSpPr>
          <p:nvPr>
            <p:ph type="sldNum" sz="quarter" idx="10"/>
          </p:nvPr>
        </p:nvSpPr>
        <p:spPr/>
        <p:txBody>
          <a:bodyPr/>
          <a:lstStyle>
            <a:lvl1pPr>
              <a:defRPr>
                <a:solidFill>
                  <a:srgbClr val="224568"/>
                </a:solidFill>
              </a:defRPr>
            </a:lvl1pPr>
          </a:lstStyle>
          <a:p>
            <a:pPr>
              <a:defRPr/>
            </a:pPr>
            <a:fld id="{47995C5E-8F69-4404-985A-593E1D6989F4}" type="slidenum">
              <a:rPr lang="en-US"/>
              <a:pPr>
                <a:defRPr/>
              </a:pPr>
              <a:t>‹#›</a:t>
            </a:fld>
            <a:endParaRPr lang="en-US" dirty="0"/>
          </a:p>
        </p:txBody>
      </p:sp>
      <p:sp>
        <p:nvSpPr>
          <p:cNvPr id="5" name="Footer Placeholder 10"/>
          <p:cNvSpPr>
            <a:spLocks noGrp="1"/>
          </p:cNvSpPr>
          <p:nvPr>
            <p:ph type="ftr" sz="quarter" idx="11"/>
          </p:nvPr>
        </p:nvSpPr>
        <p:spPr>
          <a:xfrm>
            <a:off x="155575" y="6354763"/>
            <a:ext cx="2895600" cy="365125"/>
          </a:xfrm>
        </p:spPr>
        <p:txBody>
          <a:bodyPr/>
          <a:lstStyle>
            <a:lvl1pPr>
              <a:defRPr>
                <a:solidFill>
                  <a:srgbClr val="224568"/>
                </a:solidFill>
              </a:defRPr>
            </a:lvl1pPr>
          </a:lstStyle>
          <a:p>
            <a:pPr>
              <a:defRPr/>
            </a:pPr>
            <a:r>
              <a:rPr lang="en-US"/>
              <a:t>Early Childhood Outcomes Center</a:t>
            </a:r>
          </a:p>
        </p:txBody>
      </p:sp>
    </p:spTree>
  </p:cSld>
  <p:clrMapOvr>
    <a:overrideClrMapping bg1="lt1" tx1="dk1" bg2="lt2" tx2="dk2" accent1="accent1" accent2="accent2" accent3="accent3" accent4="accent4" accent5="accent5" accent6="accent6" hlink="hlink" folHlink="folHlink"/>
  </p:clrMapOvr>
  <p:transition>
    <p:split orient="vert"/>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5" name="Slide Number Placeholder 11"/>
          <p:cNvSpPr>
            <a:spLocks noGrp="1"/>
          </p:cNvSpPr>
          <p:nvPr>
            <p:ph type="sldNum" sz="quarter" idx="11"/>
          </p:nvPr>
        </p:nvSpPr>
        <p:spPr/>
        <p:txBody>
          <a:bodyPr/>
          <a:lstStyle>
            <a:lvl1pPr>
              <a:defRPr/>
            </a:lvl1pPr>
          </a:lstStyle>
          <a:p>
            <a:pPr>
              <a:defRPr/>
            </a:pPr>
            <a:fld id="{4034FC27-B157-4DF2-8DAF-C08A4FBD6AFC}" type="slidenum">
              <a:rPr lang="en-US"/>
              <a:pPr>
                <a:defRPr/>
              </a:pPr>
              <a:t>‹#›</a:t>
            </a:fld>
            <a:endParaRPr lang="en-US" dirty="0"/>
          </a:p>
        </p:txBody>
      </p:sp>
    </p:spTree>
  </p:cSld>
  <p:clrMapOvr>
    <a:masterClrMapping/>
  </p:clrMapOvr>
  <p:transition>
    <p:split orient="vert"/>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057400"/>
            <a:ext cx="4038600" cy="41879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057400"/>
            <a:ext cx="4038600" cy="41879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6" name="Slide Number Placeholder 11"/>
          <p:cNvSpPr>
            <a:spLocks noGrp="1"/>
          </p:cNvSpPr>
          <p:nvPr>
            <p:ph type="sldNum" sz="quarter" idx="11"/>
          </p:nvPr>
        </p:nvSpPr>
        <p:spPr/>
        <p:txBody>
          <a:bodyPr/>
          <a:lstStyle>
            <a:lvl1pPr>
              <a:defRPr/>
            </a:lvl1pPr>
          </a:lstStyle>
          <a:p>
            <a:pPr>
              <a:defRPr/>
            </a:pPr>
            <a:fld id="{E22755C9-D5B5-4D0D-A410-8A3AE6F0F2D4}" type="slidenum">
              <a:rPr lang="en-US"/>
              <a:pPr>
                <a:defRPr/>
              </a:pPr>
              <a:t>‹#›</a:t>
            </a:fld>
            <a:endParaRPr lang="en-US" dirty="0"/>
          </a:p>
        </p:txBody>
      </p:sp>
    </p:spTree>
  </p:cSld>
  <p:clrMapOvr>
    <a:masterClrMapping/>
  </p:clrMapOvr>
  <p:transition>
    <p:split orient="vert"/>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0352" y="155448"/>
            <a:ext cx="8074152" cy="1143000"/>
          </a:xfrm>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200" y="2057400"/>
            <a:ext cx="4040188" cy="418795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2057400"/>
            <a:ext cx="4041775" cy="418795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7" name="Slide Number Placeholder 11"/>
          <p:cNvSpPr>
            <a:spLocks noGrp="1"/>
          </p:cNvSpPr>
          <p:nvPr>
            <p:ph type="sldNum" sz="quarter" idx="11"/>
          </p:nvPr>
        </p:nvSpPr>
        <p:spPr/>
        <p:txBody>
          <a:bodyPr/>
          <a:lstStyle>
            <a:lvl1pPr>
              <a:defRPr/>
            </a:lvl1pPr>
          </a:lstStyle>
          <a:p>
            <a:pPr>
              <a:defRPr/>
            </a:pPr>
            <a:fld id="{3700DA04-0460-4E9A-BC18-9A3406F6012D}" type="slidenum">
              <a:rPr lang="en-US"/>
              <a:pPr>
                <a:defRPr/>
              </a:pPr>
              <a:t>‹#›</a:t>
            </a:fld>
            <a:endParaRPr lang="en-US" dirty="0"/>
          </a:p>
        </p:txBody>
      </p:sp>
    </p:spTree>
  </p:cSld>
  <p:clrMapOvr>
    <a:masterClrMapping/>
  </p:clrMapOvr>
  <p:transition>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905000"/>
            <a:ext cx="4038600" cy="4221163"/>
          </a:xfrm>
          <a:prstGeom prst="rect">
            <a:avLst/>
          </a:prstGeom>
        </p:spPr>
        <p:txBody>
          <a:bodyPr/>
          <a:lstStyle>
            <a:lvl1pPr>
              <a:defRPr sz="2800">
                <a:solidFill>
                  <a:srgbClr val="000099"/>
                </a:solidFill>
              </a:defRPr>
            </a:lvl1pPr>
            <a:lvl2pPr>
              <a:defRPr sz="2400">
                <a:solidFill>
                  <a:srgbClr val="000099"/>
                </a:solidFill>
              </a:defRPr>
            </a:lvl2pPr>
            <a:lvl3pPr>
              <a:defRPr sz="2000">
                <a:solidFill>
                  <a:srgbClr val="000099"/>
                </a:solidFill>
              </a:defRPr>
            </a:lvl3pPr>
            <a:lvl4pPr>
              <a:defRPr sz="1800">
                <a:solidFill>
                  <a:srgbClr val="000099"/>
                </a:solidFill>
              </a:defRPr>
            </a:lvl4pPr>
            <a:lvl5pPr>
              <a:defRPr sz="1800">
                <a:solidFill>
                  <a:srgbClr val="00009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905000"/>
            <a:ext cx="4038600" cy="4221163"/>
          </a:xfrm>
          <a:prstGeom prst="rect">
            <a:avLst/>
          </a:prstGeom>
        </p:spPr>
        <p:txBody>
          <a:bodyPr/>
          <a:lstStyle>
            <a:lvl1pPr>
              <a:defRPr sz="2800">
                <a:solidFill>
                  <a:srgbClr val="000099"/>
                </a:solidFill>
              </a:defRPr>
            </a:lvl1pPr>
            <a:lvl2pPr>
              <a:defRPr sz="2400">
                <a:solidFill>
                  <a:srgbClr val="000099"/>
                </a:solidFill>
              </a:defRPr>
            </a:lvl2pPr>
            <a:lvl3pPr>
              <a:defRPr sz="2000">
                <a:solidFill>
                  <a:srgbClr val="000099"/>
                </a:solidFill>
              </a:defRPr>
            </a:lvl3pPr>
            <a:lvl4pPr>
              <a:defRPr sz="1800">
                <a:solidFill>
                  <a:srgbClr val="000099"/>
                </a:solidFill>
              </a:defRPr>
            </a:lvl4pPr>
            <a:lvl5pPr>
              <a:defRPr sz="1800">
                <a:solidFill>
                  <a:srgbClr val="00009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16"/>
          <p:cNvSpPr>
            <a:spLocks noGrp="1"/>
          </p:cNvSpPr>
          <p:nvPr>
            <p:ph type="dt" sz="half" idx="10"/>
          </p:nvPr>
        </p:nvSpPr>
        <p:spPr/>
        <p:txBody>
          <a:bodyPr/>
          <a:lstStyle>
            <a:lvl1pPr>
              <a:defRPr/>
            </a:lvl1pPr>
          </a:lstStyle>
          <a:p>
            <a:pPr>
              <a:defRPr/>
            </a:pPr>
            <a:endParaRPr lang="en-US"/>
          </a:p>
        </p:txBody>
      </p:sp>
      <p:sp>
        <p:nvSpPr>
          <p:cNvPr id="6" name="Footer Placeholder 17"/>
          <p:cNvSpPr>
            <a:spLocks noGrp="1"/>
          </p:cNvSpPr>
          <p:nvPr>
            <p:ph type="ftr" sz="quarter" idx="11"/>
          </p:nvPr>
        </p:nvSpPr>
        <p:spPr/>
        <p:txBody>
          <a:bodyPr/>
          <a:lstStyle>
            <a:lvl1pPr>
              <a:defRPr/>
            </a:lvl1pPr>
          </a:lstStyle>
          <a:p>
            <a:pPr>
              <a:defRPr/>
            </a:pPr>
            <a:r>
              <a:rPr lang="en-US"/>
              <a:t>Early Childhood Outcomes Center</a:t>
            </a:r>
          </a:p>
        </p:txBody>
      </p:sp>
      <p:sp>
        <p:nvSpPr>
          <p:cNvPr id="7" name="Slide Number Placeholder 18"/>
          <p:cNvSpPr>
            <a:spLocks noGrp="1"/>
          </p:cNvSpPr>
          <p:nvPr>
            <p:ph type="sldNum" sz="quarter" idx="12"/>
          </p:nvPr>
        </p:nvSpPr>
        <p:spPr/>
        <p:txBody>
          <a:bodyPr/>
          <a:lstStyle>
            <a:lvl1pPr>
              <a:defRPr/>
            </a:lvl1pPr>
          </a:lstStyle>
          <a:p>
            <a:pPr>
              <a:defRPr/>
            </a:pPr>
            <a:fld id="{0B355C1C-C290-4D17-B454-91D2A1D4C472}" type="slidenum">
              <a:rPr lang="en-US"/>
              <a:pPr>
                <a:defRPr/>
              </a:pPr>
              <a:t>‹#›</a:t>
            </a:fld>
            <a:endParaRPr lang="en-US" dirty="0"/>
          </a:p>
        </p:txBody>
      </p:sp>
    </p:spTree>
  </p:cSld>
  <p:clrMapOvr>
    <a:masterClrMapping/>
  </p:clrMapOvr>
  <p:transition>
    <p:split orient="vert"/>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4" name="Slide Number Placeholder 11"/>
          <p:cNvSpPr>
            <a:spLocks noGrp="1"/>
          </p:cNvSpPr>
          <p:nvPr>
            <p:ph type="sldNum" sz="quarter" idx="11"/>
          </p:nvPr>
        </p:nvSpPr>
        <p:spPr/>
        <p:txBody>
          <a:bodyPr/>
          <a:lstStyle>
            <a:lvl1pPr>
              <a:defRPr/>
            </a:lvl1pPr>
          </a:lstStyle>
          <a:p>
            <a:pPr>
              <a:defRPr/>
            </a:pPr>
            <a:fld id="{6005E910-4C7F-4DCB-BBC7-6C6393DB3752}" type="slidenum">
              <a:rPr lang="en-US"/>
              <a:pPr>
                <a:defRPr/>
              </a:pPr>
              <a:t>‹#›</a:t>
            </a:fld>
            <a:endParaRPr lang="en-US" dirty="0"/>
          </a:p>
        </p:txBody>
      </p:sp>
    </p:spTree>
  </p:cSld>
  <p:clrMapOvr>
    <a:masterClrMapping/>
  </p:clrMapOvr>
  <p:transition>
    <p:split orient="vert"/>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3" name="Slide Number Placeholder 11"/>
          <p:cNvSpPr>
            <a:spLocks noGrp="1"/>
          </p:cNvSpPr>
          <p:nvPr>
            <p:ph type="sldNum" sz="quarter" idx="11"/>
          </p:nvPr>
        </p:nvSpPr>
        <p:spPr/>
        <p:txBody>
          <a:bodyPr/>
          <a:lstStyle>
            <a:lvl1pPr>
              <a:defRPr/>
            </a:lvl1pPr>
          </a:lstStyle>
          <a:p>
            <a:pPr>
              <a:defRPr/>
            </a:pPr>
            <a:fld id="{EBFBBA49-829F-4423-B10B-F0F4E4D69F0C}" type="slidenum">
              <a:rPr lang="en-US"/>
              <a:pPr>
                <a:defRPr/>
              </a:pPr>
              <a:t>‹#›</a:t>
            </a:fld>
            <a:endParaRPr lang="en-US" dirty="0"/>
          </a:p>
        </p:txBody>
      </p:sp>
    </p:spTree>
  </p:cSld>
  <p:clrMapOvr>
    <a:masterClrMapping/>
  </p:clrMapOvr>
  <p:transition>
    <p:split orient="vert"/>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057400"/>
            <a:ext cx="5111750" cy="41879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057400"/>
            <a:ext cx="3008313" cy="418795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Slide Number Placeholder 7"/>
          <p:cNvSpPr>
            <a:spLocks noGrp="1"/>
          </p:cNvSpPr>
          <p:nvPr>
            <p:ph type="sldNum" sz="quarter" idx="10"/>
          </p:nvPr>
        </p:nvSpPr>
        <p:spPr/>
        <p:txBody>
          <a:bodyPr/>
          <a:lstStyle>
            <a:lvl1pPr>
              <a:defRPr/>
            </a:lvl1pPr>
          </a:lstStyle>
          <a:p>
            <a:pPr>
              <a:defRPr/>
            </a:pPr>
            <a:fld id="{A812B433-F82C-4034-95A5-F35E414A50C8}" type="slidenum">
              <a:rPr lang="en-US"/>
              <a:pPr>
                <a:defRPr/>
              </a:pPr>
              <a:t>‹#›</a:t>
            </a:fld>
            <a:endParaRPr lang="en-US" dirty="0"/>
          </a:p>
        </p:txBody>
      </p:sp>
      <p:sp>
        <p:nvSpPr>
          <p:cNvPr id="6" name="Footer Placeholder 8"/>
          <p:cNvSpPr>
            <a:spLocks noGrp="1"/>
          </p:cNvSpPr>
          <p:nvPr>
            <p:ph type="ftr" sz="quarter" idx="11"/>
          </p:nvPr>
        </p:nvSpPr>
        <p:spPr>
          <a:xfrm>
            <a:off x="155575" y="6354763"/>
            <a:ext cx="2895600" cy="365125"/>
          </a:xfrm>
        </p:spPr>
        <p:txBody>
          <a:bodyPr/>
          <a:lstStyle>
            <a:lvl1pPr>
              <a:defRPr/>
            </a:lvl1pPr>
          </a:lstStyle>
          <a:p>
            <a:pPr>
              <a:defRPr/>
            </a:pPr>
            <a:r>
              <a:rPr lang="en-US"/>
              <a:t>Early Childhood Outcomes Center</a:t>
            </a:r>
          </a:p>
        </p:txBody>
      </p:sp>
    </p:spTree>
  </p:cSld>
  <p:clrMapOvr>
    <a:masterClrMapping/>
  </p:clrMapOvr>
  <p:transition>
    <p:split orient="vert"/>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6" name="Slide Number Placeholder 11"/>
          <p:cNvSpPr>
            <a:spLocks noGrp="1"/>
          </p:cNvSpPr>
          <p:nvPr>
            <p:ph type="sldNum" sz="quarter" idx="11"/>
          </p:nvPr>
        </p:nvSpPr>
        <p:spPr/>
        <p:txBody>
          <a:bodyPr/>
          <a:lstStyle>
            <a:lvl1pPr>
              <a:defRPr/>
            </a:lvl1pPr>
          </a:lstStyle>
          <a:p>
            <a:pPr>
              <a:defRPr/>
            </a:pPr>
            <a:fld id="{0828B05B-62BC-40DA-AA8E-86190A02A08B}" type="slidenum">
              <a:rPr lang="en-US"/>
              <a:pPr>
                <a:defRPr/>
              </a:pPr>
              <a:t>‹#›</a:t>
            </a:fld>
            <a:endParaRPr lang="en-US" dirty="0"/>
          </a:p>
        </p:txBody>
      </p:sp>
    </p:spTree>
  </p:cSld>
  <p:clrMapOvr>
    <a:masterClrMapping/>
  </p:clrMapOvr>
  <p:transition>
    <p:split orient="vert"/>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55C250D3-A244-4432-81E7-FE05E72BC90F}" type="datetimeFigureOut">
              <a:rPr lang="en-US" smtClean="0"/>
              <a:pPr/>
              <a:t>3/23/2012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BD4042-F76D-42D9-B211-36E0DFC6152B}" type="slidenum">
              <a:rPr lang="en-US" smtClean="0"/>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2057400" y="3886200"/>
            <a:ext cx="6400800" cy="1752600"/>
          </a:xfrm>
        </p:spPr>
        <p:txBody>
          <a:bodyPr/>
          <a:lstStyle>
            <a:lvl1pPr marL="0" indent="0" algn="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5" name="Slide Number Placeholder 11"/>
          <p:cNvSpPr>
            <a:spLocks noGrp="1"/>
          </p:cNvSpPr>
          <p:nvPr>
            <p:ph type="sldNum" sz="quarter" idx="11"/>
          </p:nvPr>
        </p:nvSpPr>
        <p:spPr/>
        <p:txBody>
          <a:bodyPr/>
          <a:lstStyle>
            <a:lvl1pPr>
              <a:defRPr/>
            </a:lvl1pPr>
          </a:lstStyle>
          <a:p>
            <a:pPr>
              <a:defRPr/>
            </a:pPr>
            <a:fld id="{1545C4CB-DD48-4AC7-B14F-99C07A22243B}" type="slidenum">
              <a:rPr lang="en-US"/>
              <a:pPr>
                <a:defRPr/>
              </a:pPr>
              <a:t>‹#›</a:t>
            </a:fld>
            <a:endParaRPr lang="en-US" dirty="0"/>
          </a:p>
        </p:txBody>
      </p:sp>
    </p:spTree>
  </p:cSld>
  <p:clrMapOvr>
    <a:masterClrMapping/>
  </p:clrMapOvr>
  <p:transition>
    <p:split orient="vert"/>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Fourth chi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rgbClr val="224568"/>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057400"/>
            <a:ext cx="8229600" cy="4187952"/>
          </a:xfrm>
        </p:spPr>
        <p:txBody>
          <a:bodyPr/>
          <a:lstStyle>
            <a:lvl1pPr>
              <a:buClr>
                <a:srgbClr val="224568"/>
              </a:buClr>
              <a:defRPr>
                <a:solidFill>
                  <a:srgbClr val="224568"/>
                </a:solidFill>
              </a:defRPr>
            </a:lvl1pPr>
            <a:lvl2pPr>
              <a:buClr>
                <a:srgbClr val="000099"/>
              </a:buClr>
              <a:defRPr>
                <a:solidFill>
                  <a:srgbClr val="224568"/>
                </a:solidFill>
              </a:defRPr>
            </a:lvl2pPr>
            <a:lvl3pPr>
              <a:defRPr>
                <a:solidFill>
                  <a:srgbClr val="224568"/>
                </a:solidFill>
              </a:defRPr>
            </a:lvl3pPr>
            <a:lvl4pPr>
              <a:defRPr>
                <a:solidFill>
                  <a:srgbClr val="224568"/>
                </a:solidFill>
              </a:defRPr>
            </a:lvl4pPr>
            <a:lvl5pPr>
              <a:defRPr>
                <a:solidFill>
                  <a:srgbClr val="224568"/>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9"/>
          <p:cNvSpPr>
            <a:spLocks noGrp="1"/>
          </p:cNvSpPr>
          <p:nvPr>
            <p:ph type="sldNum" sz="quarter" idx="10"/>
          </p:nvPr>
        </p:nvSpPr>
        <p:spPr/>
        <p:txBody>
          <a:bodyPr/>
          <a:lstStyle>
            <a:lvl1pPr>
              <a:defRPr>
                <a:solidFill>
                  <a:srgbClr val="224568"/>
                </a:solidFill>
              </a:defRPr>
            </a:lvl1pPr>
          </a:lstStyle>
          <a:p>
            <a:pPr>
              <a:defRPr/>
            </a:pPr>
            <a:fld id="{E0C68C25-49C4-46A0-A164-0A8C884F3722}" type="slidenum">
              <a:rPr lang="en-US"/>
              <a:pPr>
                <a:defRPr/>
              </a:pPr>
              <a:t>‹#›</a:t>
            </a:fld>
            <a:endParaRPr lang="en-US" dirty="0"/>
          </a:p>
        </p:txBody>
      </p:sp>
      <p:sp>
        <p:nvSpPr>
          <p:cNvPr id="5" name="Footer Placeholder 10"/>
          <p:cNvSpPr>
            <a:spLocks noGrp="1"/>
          </p:cNvSpPr>
          <p:nvPr>
            <p:ph type="ftr" sz="quarter" idx="11"/>
          </p:nvPr>
        </p:nvSpPr>
        <p:spPr>
          <a:xfrm>
            <a:off x="155575" y="6354763"/>
            <a:ext cx="2895600" cy="365125"/>
          </a:xfrm>
        </p:spPr>
        <p:txBody>
          <a:bodyPr/>
          <a:lstStyle>
            <a:lvl1pPr>
              <a:defRPr>
                <a:solidFill>
                  <a:srgbClr val="224568"/>
                </a:solidFill>
              </a:defRPr>
            </a:lvl1pPr>
          </a:lstStyle>
          <a:p>
            <a:pPr>
              <a:defRPr/>
            </a:pPr>
            <a:r>
              <a:rPr lang="en-US"/>
              <a:t>Early Childhood Outcomes Center</a:t>
            </a:r>
          </a:p>
        </p:txBody>
      </p:sp>
    </p:spTree>
  </p:cSld>
  <p:clrMapOvr>
    <a:overrideClrMapping bg1="lt1" tx1="dk1" bg2="lt2" tx2="dk2" accent1="accent1" accent2="accent2" accent3="accent3" accent4="accent4" accent5="accent5" accent6="accent6" hlink="hlink" folHlink="folHlink"/>
  </p:clrMapOvr>
  <p:transition>
    <p:split orient="vert"/>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5" name="Slide Number Placeholder 11"/>
          <p:cNvSpPr>
            <a:spLocks noGrp="1"/>
          </p:cNvSpPr>
          <p:nvPr>
            <p:ph type="sldNum" sz="quarter" idx="11"/>
          </p:nvPr>
        </p:nvSpPr>
        <p:spPr/>
        <p:txBody>
          <a:bodyPr/>
          <a:lstStyle>
            <a:lvl1pPr>
              <a:defRPr/>
            </a:lvl1pPr>
          </a:lstStyle>
          <a:p>
            <a:pPr>
              <a:defRPr/>
            </a:pPr>
            <a:fld id="{A4F65E31-0512-4941-8651-9354CA085CEC}" type="slidenum">
              <a:rPr lang="en-US"/>
              <a:pPr>
                <a:defRPr/>
              </a:pPr>
              <a:t>‹#›</a:t>
            </a:fld>
            <a:endParaRPr lang="en-US" dirty="0"/>
          </a:p>
        </p:txBody>
      </p:sp>
    </p:spTree>
  </p:cSld>
  <p:clrMapOvr>
    <a:masterClrMapping/>
  </p:clrMapOvr>
  <p:transition>
    <p:split orient="vert"/>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057400"/>
            <a:ext cx="4038600" cy="41879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057400"/>
            <a:ext cx="4038600" cy="41879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6" name="Slide Number Placeholder 11"/>
          <p:cNvSpPr>
            <a:spLocks noGrp="1"/>
          </p:cNvSpPr>
          <p:nvPr>
            <p:ph type="sldNum" sz="quarter" idx="11"/>
          </p:nvPr>
        </p:nvSpPr>
        <p:spPr/>
        <p:txBody>
          <a:bodyPr/>
          <a:lstStyle>
            <a:lvl1pPr>
              <a:defRPr/>
            </a:lvl1pPr>
          </a:lstStyle>
          <a:p>
            <a:pPr>
              <a:defRPr/>
            </a:pPr>
            <a:fld id="{5D81EC74-CED3-42DB-B64D-423490AA04EE}" type="slidenum">
              <a:rPr lang="en-US"/>
              <a:pPr>
                <a:defRPr/>
              </a:pPr>
              <a:t>‹#›</a:t>
            </a:fld>
            <a:endParaRPr lang="en-US" dirty="0"/>
          </a:p>
        </p:txBody>
      </p:sp>
    </p:spTree>
  </p:cSld>
  <p:clrMapOvr>
    <a:masterClrMapping/>
  </p:clrMapOvr>
  <p:transition>
    <p:split orient="vert"/>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0352" y="155448"/>
            <a:ext cx="8074152" cy="1143000"/>
          </a:xfrm>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200" y="2057400"/>
            <a:ext cx="4040188" cy="418795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2057400"/>
            <a:ext cx="4041775" cy="418795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7" name="Slide Number Placeholder 11"/>
          <p:cNvSpPr>
            <a:spLocks noGrp="1"/>
          </p:cNvSpPr>
          <p:nvPr>
            <p:ph type="sldNum" sz="quarter" idx="11"/>
          </p:nvPr>
        </p:nvSpPr>
        <p:spPr/>
        <p:txBody>
          <a:bodyPr/>
          <a:lstStyle>
            <a:lvl1pPr>
              <a:defRPr/>
            </a:lvl1pPr>
          </a:lstStyle>
          <a:p>
            <a:pPr>
              <a:defRPr/>
            </a:pPr>
            <a:fld id="{B3A61977-7F77-473C-B9D9-0F773AEB4AF3}" type="slidenum">
              <a:rPr lang="en-US"/>
              <a:pPr>
                <a:defRPr/>
              </a:pPr>
              <a:t>‹#›</a:t>
            </a:fld>
            <a:endParaRPr lang="en-US" dirty="0"/>
          </a:p>
        </p:txBody>
      </p:sp>
    </p:spTree>
  </p:cSld>
  <p:clrMapOvr>
    <a:masterClrMapping/>
  </p:clrMapOvr>
  <p:transition>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1905000"/>
            <a:ext cx="4040188" cy="4221163"/>
          </a:xfrm>
          <a:prstGeom prst="rect">
            <a:avLst/>
          </a:prstGeom>
        </p:spPr>
        <p:txBody>
          <a:bodyPr/>
          <a:lstStyle>
            <a:lvl1pPr>
              <a:defRPr sz="2400">
                <a:solidFill>
                  <a:srgbClr val="000099"/>
                </a:solidFill>
              </a:defRPr>
            </a:lvl1pPr>
            <a:lvl2pPr>
              <a:defRPr sz="2000">
                <a:solidFill>
                  <a:srgbClr val="000099"/>
                </a:solidFill>
              </a:defRPr>
            </a:lvl2pPr>
            <a:lvl3pPr>
              <a:defRPr sz="1800">
                <a:solidFill>
                  <a:srgbClr val="000099"/>
                </a:solidFill>
              </a:defRPr>
            </a:lvl3pPr>
            <a:lvl4pPr>
              <a:defRPr sz="1600">
                <a:solidFill>
                  <a:srgbClr val="000099"/>
                </a:solidFill>
              </a:defRPr>
            </a:lvl4pPr>
            <a:lvl5pPr>
              <a:defRPr sz="1600">
                <a:solidFill>
                  <a:srgbClr val="000099"/>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1905000"/>
            <a:ext cx="4041775" cy="4221163"/>
          </a:xfrm>
          <a:prstGeom prst="rect">
            <a:avLst/>
          </a:prstGeom>
        </p:spPr>
        <p:txBody>
          <a:bodyPr/>
          <a:lstStyle>
            <a:lvl1pPr>
              <a:defRPr sz="2400">
                <a:solidFill>
                  <a:srgbClr val="000099"/>
                </a:solidFill>
              </a:defRPr>
            </a:lvl1pPr>
            <a:lvl2pPr>
              <a:defRPr sz="2000">
                <a:solidFill>
                  <a:srgbClr val="000099"/>
                </a:solidFill>
              </a:defRPr>
            </a:lvl2pPr>
            <a:lvl3pPr>
              <a:defRPr sz="1800">
                <a:solidFill>
                  <a:srgbClr val="000099"/>
                </a:solidFill>
              </a:defRPr>
            </a:lvl3pPr>
            <a:lvl4pPr>
              <a:defRPr sz="1600">
                <a:solidFill>
                  <a:srgbClr val="000099"/>
                </a:solidFill>
              </a:defRPr>
            </a:lvl4pPr>
            <a:lvl5pPr>
              <a:defRPr sz="1600">
                <a:solidFill>
                  <a:srgbClr val="000099"/>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16"/>
          <p:cNvSpPr>
            <a:spLocks noGrp="1"/>
          </p:cNvSpPr>
          <p:nvPr>
            <p:ph type="dt" sz="half" idx="10"/>
          </p:nvPr>
        </p:nvSpPr>
        <p:spPr/>
        <p:txBody>
          <a:bodyPr/>
          <a:lstStyle>
            <a:lvl1pPr>
              <a:defRPr/>
            </a:lvl1pPr>
          </a:lstStyle>
          <a:p>
            <a:pPr>
              <a:defRPr/>
            </a:pPr>
            <a:endParaRPr lang="en-US"/>
          </a:p>
        </p:txBody>
      </p:sp>
      <p:sp>
        <p:nvSpPr>
          <p:cNvPr id="7" name="Footer Placeholder 17"/>
          <p:cNvSpPr>
            <a:spLocks noGrp="1"/>
          </p:cNvSpPr>
          <p:nvPr>
            <p:ph type="ftr" sz="quarter" idx="11"/>
          </p:nvPr>
        </p:nvSpPr>
        <p:spPr/>
        <p:txBody>
          <a:bodyPr/>
          <a:lstStyle>
            <a:lvl1pPr>
              <a:defRPr/>
            </a:lvl1pPr>
          </a:lstStyle>
          <a:p>
            <a:pPr>
              <a:defRPr/>
            </a:pPr>
            <a:r>
              <a:rPr lang="en-US"/>
              <a:t>Early Childhood Outcomes Center</a:t>
            </a:r>
          </a:p>
        </p:txBody>
      </p:sp>
      <p:sp>
        <p:nvSpPr>
          <p:cNvPr id="8" name="Slide Number Placeholder 18"/>
          <p:cNvSpPr>
            <a:spLocks noGrp="1"/>
          </p:cNvSpPr>
          <p:nvPr>
            <p:ph type="sldNum" sz="quarter" idx="12"/>
          </p:nvPr>
        </p:nvSpPr>
        <p:spPr/>
        <p:txBody>
          <a:bodyPr/>
          <a:lstStyle>
            <a:lvl1pPr>
              <a:defRPr/>
            </a:lvl1pPr>
          </a:lstStyle>
          <a:p>
            <a:pPr>
              <a:defRPr/>
            </a:pPr>
            <a:fld id="{B235CE98-2700-4863-A715-7B495BA9D44A}" type="slidenum">
              <a:rPr lang="en-US"/>
              <a:pPr>
                <a:defRPr/>
              </a:pPr>
              <a:t>‹#›</a:t>
            </a:fld>
            <a:endParaRPr lang="en-US" dirty="0"/>
          </a:p>
        </p:txBody>
      </p:sp>
    </p:spTree>
  </p:cSld>
  <p:clrMapOvr>
    <a:masterClrMapping/>
  </p:clrMapOvr>
  <p:transition>
    <p:split orient="vert"/>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4" name="Slide Number Placeholder 11"/>
          <p:cNvSpPr>
            <a:spLocks noGrp="1"/>
          </p:cNvSpPr>
          <p:nvPr>
            <p:ph type="sldNum" sz="quarter" idx="11"/>
          </p:nvPr>
        </p:nvSpPr>
        <p:spPr/>
        <p:txBody>
          <a:bodyPr/>
          <a:lstStyle>
            <a:lvl1pPr>
              <a:defRPr/>
            </a:lvl1pPr>
          </a:lstStyle>
          <a:p>
            <a:pPr>
              <a:defRPr/>
            </a:pPr>
            <a:fld id="{5139AC16-3F97-455B-ABE9-8FDA5981D1DF}" type="slidenum">
              <a:rPr lang="en-US"/>
              <a:pPr>
                <a:defRPr/>
              </a:pPr>
              <a:t>‹#›</a:t>
            </a:fld>
            <a:endParaRPr lang="en-US" dirty="0"/>
          </a:p>
        </p:txBody>
      </p:sp>
    </p:spTree>
  </p:cSld>
  <p:clrMapOvr>
    <a:masterClrMapping/>
  </p:clrMapOvr>
  <p:transition>
    <p:split orient="vert"/>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3" name="Slide Number Placeholder 11"/>
          <p:cNvSpPr>
            <a:spLocks noGrp="1"/>
          </p:cNvSpPr>
          <p:nvPr>
            <p:ph type="sldNum" sz="quarter" idx="11"/>
          </p:nvPr>
        </p:nvSpPr>
        <p:spPr/>
        <p:txBody>
          <a:bodyPr/>
          <a:lstStyle>
            <a:lvl1pPr>
              <a:defRPr/>
            </a:lvl1pPr>
          </a:lstStyle>
          <a:p>
            <a:pPr>
              <a:defRPr/>
            </a:pPr>
            <a:fld id="{5CB7C8CA-BCB9-4086-9949-8747C6E0472F}" type="slidenum">
              <a:rPr lang="en-US"/>
              <a:pPr>
                <a:defRPr/>
              </a:pPr>
              <a:t>‹#›</a:t>
            </a:fld>
            <a:endParaRPr lang="en-US" dirty="0"/>
          </a:p>
        </p:txBody>
      </p:sp>
    </p:spTree>
  </p:cSld>
  <p:clrMapOvr>
    <a:masterClrMapping/>
  </p:clrMapOvr>
  <p:transition>
    <p:split orient="vert"/>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057400"/>
            <a:ext cx="5111750" cy="41879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057400"/>
            <a:ext cx="3008313" cy="418795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Slide Number Placeholder 7"/>
          <p:cNvSpPr>
            <a:spLocks noGrp="1"/>
          </p:cNvSpPr>
          <p:nvPr>
            <p:ph type="sldNum" sz="quarter" idx="10"/>
          </p:nvPr>
        </p:nvSpPr>
        <p:spPr/>
        <p:txBody>
          <a:bodyPr/>
          <a:lstStyle>
            <a:lvl1pPr>
              <a:defRPr/>
            </a:lvl1pPr>
          </a:lstStyle>
          <a:p>
            <a:pPr>
              <a:defRPr/>
            </a:pPr>
            <a:fld id="{F06D0213-635C-4591-A172-07C489A2D246}" type="slidenum">
              <a:rPr lang="en-US"/>
              <a:pPr>
                <a:defRPr/>
              </a:pPr>
              <a:t>‹#›</a:t>
            </a:fld>
            <a:endParaRPr lang="en-US" dirty="0"/>
          </a:p>
        </p:txBody>
      </p:sp>
      <p:sp>
        <p:nvSpPr>
          <p:cNvPr id="6" name="Footer Placeholder 8"/>
          <p:cNvSpPr>
            <a:spLocks noGrp="1"/>
          </p:cNvSpPr>
          <p:nvPr>
            <p:ph type="ftr" sz="quarter" idx="11"/>
          </p:nvPr>
        </p:nvSpPr>
        <p:spPr>
          <a:xfrm>
            <a:off x="155575" y="6354763"/>
            <a:ext cx="2895600" cy="365125"/>
          </a:xfrm>
        </p:spPr>
        <p:txBody>
          <a:bodyPr/>
          <a:lstStyle>
            <a:lvl1pPr>
              <a:defRPr/>
            </a:lvl1pPr>
          </a:lstStyle>
          <a:p>
            <a:pPr>
              <a:defRPr/>
            </a:pPr>
            <a:r>
              <a:rPr lang="en-US"/>
              <a:t>Early Childhood Outcomes Center</a:t>
            </a:r>
          </a:p>
        </p:txBody>
      </p:sp>
    </p:spTree>
  </p:cSld>
  <p:clrMapOvr>
    <a:masterClrMapping/>
  </p:clrMapOvr>
  <p:transition>
    <p:split orient="vert"/>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6" name="Slide Number Placeholder 11"/>
          <p:cNvSpPr>
            <a:spLocks noGrp="1"/>
          </p:cNvSpPr>
          <p:nvPr>
            <p:ph type="sldNum" sz="quarter" idx="11"/>
          </p:nvPr>
        </p:nvSpPr>
        <p:spPr/>
        <p:txBody>
          <a:bodyPr/>
          <a:lstStyle>
            <a:lvl1pPr>
              <a:defRPr/>
            </a:lvl1pPr>
          </a:lstStyle>
          <a:p>
            <a:pPr>
              <a:defRPr/>
            </a:pPr>
            <a:fld id="{F9849273-CADD-438B-AF85-55A08702E107}" type="slidenum">
              <a:rPr lang="en-US"/>
              <a:pPr>
                <a:defRPr/>
              </a:pPr>
              <a:t>‹#›</a:t>
            </a:fld>
            <a:endParaRPr lang="en-US" dirty="0"/>
          </a:p>
        </p:txBody>
      </p:sp>
    </p:spTree>
  </p:cSld>
  <p:clrMapOvr>
    <a:masterClrMapping/>
  </p:clrMapOvr>
  <p:transition>
    <p:split orient="vert"/>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55C250D3-A244-4432-81E7-FE05E72BC90F}" type="datetimeFigureOut">
              <a:rPr lang="en-US" smtClean="0"/>
              <a:pPr/>
              <a:t>3/23/2012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BD4042-F76D-42D9-B211-36E0DFC6152B}" type="slidenum">
              <a:rPr lang="en-US" smtClean="0"/>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2057400" y="3886200"/>
            <a:ext cx="6400800" cy="1752600"/>
          </a:xfrm>
        </p:spPr>
        <p:txBody>
          <a:bodyPr/>
          <a:lstStyle>
            <a:lvl1pPr marL="0" indent="0" algn="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5" name="Slide Number Placeholder 11"/>
          <p:cNvSpPr>
            <a:spLocks noGrp="1"/>
          </p:cNvSpPr>
          <p:nvPr>
            <p:ph type="sldNum" sz="quarter" idx="11"/>
          </p:nvPr>
        </p:nvSpPr>
        <p:spPr/>
        <p:txBody>
          <a:bodyPr/>
          <a:lstStyle>
            <a:lvl1pPr>
              <a:defRPr/>
            </a:lvl1pPr>
          </a:lstStyle>
          <a:p>
            <a:pPr>
              <a:defRPr/>
            </a:pPr>
            <a:fld id="{7B894CFA-82C1-47BC-A8B6-FE9727CF44D4}" type="slidenum">
              <a:rPr lang="en-US"/>
              <a:pPr>
                <a:defRPr/>
              </a:pPr>
              <a:t>‹#›</a:t>
            </a:fld>
            <a:endParaRPr lang="en-US" dirty="0"/>
          </a:p>
        </p:txBody>
      </p:sp>
    </p:spTree>
  </p:cSld>
  <p:clrMapOvr>
    <a:masterClrMapping/>
  </p:clrMapOvr>
  <p:transition>
    <p:split orient="vert"/>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Fifth chi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rgbClr val="224568"/>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057400"/>
            <a:ext cx="8229600" cy="4187952"/>
          </a:xfrm>
        </p:spPr>
        <p:txBody>
          <a:bodyPr/>
          <a:lstStyle>
            <a:lvl1pPr>
              <a:buClr>
                <a:srgbClr val="224568"/>
              </a:buClr>
              <a:defRPr>
                <a:solidFill>
                  <a:srgbClr val="224568"/>
                </a:solidFill>
              </a:defRPr>
            </a:lvl1pPr>
            <a:lvl2pPr>
              <a:buClr>
                <a:srgbClr val="000099"/>
              </a:buClr>
              <a:defRPr>
                <a:solidFill>
                  <a:srgbClr val="224568"/>
                </a:solidFill>
              </a:defRPr>
            </a:lvl2pPr>
            <a:lvl3pPr>
              <a:defRPr>
                <a:solidFill>
                  <a:srgbClr val="224568"/>
                </a:solidFill>
              </a:defRPr>
            </a:lvl3pPr>
            <a:lvl4pPr>
              <a:defRPr>
                <a:solidFill>
                  <a:srgbClr val="224568"/>
                </a:solidFill>
              </a:defRPr>
            </a:lvl4pPr>
            <a:lvl5pPr>
              <a:defRPr>
                <a:solidFill>
                  <a:srgbClr val="224568"/>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9"/>
          <p:cNvSpPr>
            <a:spLocks noGrp="1"/>
          </p:cNvSpPr>
          <p:nvPr>
            <p:ph type="sldNum" sz="quarter" idx="10"/>
          </p:nvPr>
        </p:nvSpPr>
        <p:spPr/>
        <p:txBody>
          <a:bodyPr/>
          <a:lstStyle>
            <a:lvl1pPr>
              <a:defRPr sz="1400">
                <a:solidFill>
                  <a:srgbClr val="224568"/>
                </a:solidFill>
              </a:defRPr>
            </a:lvl1pPr>
          </a:lstStyle>
          <a:p>
            <a:pPr>
              <a:defRPr/>
            </a:pPr>
            <a:fld id="{375B5C1F-A8C5-424E-9894-3AA0CD7A156E}" type="slidenum">
              <a:rPr lang="en-US" smtClean="0"/>
              <a:pPr>
                <a:defRPr/>
              </a:pPr>
              <a:t>‹#›</a:t>
            </a:fld>
            <a:endParaRPr lang="en-US" dirty="0"/>
          </a:p>
        </p:txBody>
      </p:sp>
      <p:sp>
        <p:nvSpPr>
          <p:cNvPr id="5" name="Footer Placeholder 10"/>
          <p:cNvSpPr>
            <a:spLocks noGrp="1"/>
          </p:cNvSpPr>
          <p:nvPr>
            <p:ph type="ftr" sz="quarter" idx="11"/>
          </p:nvPr>
        </p:nvSpPr>
        <p:spPr>
          <a:xfrm>
            <a:off x="155575" y="6354763"/>
            <a:ext cx="2895600" cy="365125"/>
          </a:xfrm>
        </p:spPr>
        <p:txBody>
          <a:bodyPr/>
          <a:lstStyle>
            <a:lvl1pPr>
              <a:defRPr>
                <a:solidFill>
                  <a:srgbClr val="224568"/>
                </a:solidFill>
              </a:defRPr>
            </a:lvl1pPr>
          </a:lstStyle>
          <a:p>
            <a:pPr>
              <a:defRPr/>
            </a:pPr>
            <a:r>
              <a:rPr lang="en-US"/>
              <a:t>Early Childhood Outcomes Center</a:t>
            </a:r>
          </a:p>
        </p:txBody>
      </p:sp>
    </p:spTree>
  </p:cSld>
  <p:clrMapOvr>
    <a:overrideClrMapping bg1="lt1" tx1="dk1" bg2="lt2" tx2="dk2" accent1="accent1" accent2="accent2" accent3="accent3" accent4="accent4" accent5="accent5" accent6="accent6" hlink="hlink" folHlink="folHlink"/>
  </p:clrMapOvr>
  <p:transition>
    <p:split orient="vert"/>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5" name="Slide Number Placeholder 11"/>
          <p:cNvSpPr>
            <a:spLocks noGrp="1"/>
          </p:cNvSpPr>
          <p:nvPr>
            <p:ph type="sldNum" sz="quarter" idx="11"/>
          </p:nvPr>
        </p:nvSpPr>
        <p:spPr/>
        <p:txBody>
          <a:bodyPr/>
          <a:lstStyle>
            <a:lvl1pPr>
              <a:defRPr/>
            </a:lvl1pPr>
          </a:lstStyle>
          <a:p>
            <a:pPr>
              <a:defRPr/>
            </a:pPr>
            <a:fld id="{2FA2F534-D375-48D8-A9D6-CFDFEB0FB535}" type="slidenum">
              <a:rPr lang="en-US"/>
              <a:pPr>
                <a:defRPr/>
              </a:pPr>
              <a:t>‹#›</a:t>
            </a:fld>
            <a:endParaRPr lang="en-US" dirty="0"/>
          </a:p>
        </p:txBody>
      </p:sp>
    </p:spTree>
  </p:cSld>
  <p:clrMapOvr>
    <a:masterClrMapping/>
  </p:clrMapOvr>
  <p:transition>
    <p:split orient="vert"/>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057400"/>
            <a:ext cx="4038600" cy="41879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057400"/>
            <a:ext cx="4038600" cy="41879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6" name="Slide Number Placeholder 11"/>
          <p:cNvSpPr>
            <a:spLocks noGrp="1"/>
          </p:cNvSpPr>
          <p:nvPr>
            <p:ph type="sldNum" sz="quarter" idx="11"/>
          </p:nvPr>
        </p:nvSpPr>
        <p:spPr/>
        <p:txBody>
          <a:bodyPr/>
          <a:lstStyle>
            <a:lvl1pPr>
              <a:defRPr/>
            </a:lvl1pPr>
          </a:lstStyle>
          <a:p>
            <a:pPr>
              <a:defRPr/>
            </a:pPr>
            <a:fld id="{64A5EA9E-345B-486D-927A-05EF4099A1B7}" type="slidenum">
              <a:rPr lang="en-US"/>
              <a:pPr>
                <a:defRPr/>
              </a:pPr>
              <a:t>‹#›</a:t>
            </a:fld>
            <a:endParaRPr lang="en-US" dirty="0"/>
          </a:p>
        </p:txBody>
      </p:sp>
    </p:spTree>
  </p:cSld>
  <p:clrMapOvr>
    <a:masterClrMapping/>
  </p:clrMapOvr>
  <p:transition>
    <p:split orient="vert"/>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0352" y="155448"/>
            <a:ext cx="8074152" cy="1143000"/>
          </a:xfrm>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200" y="2057400"/>
            <a:ext cx="4040188" cy="418795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2057400"/>
            <a:ext cx="4041775" cy="418795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7" name="Slide Number Placeholder 11"/>
          <p:cNvSpPr>
            <a:spLocks noGrp="1"/>
          </p:cNvSpPr>
          <p:nvPr>
            <p:ph type="sldNum" sz="quarter" idx="11"/>
          </p:nvPr>
        </p:nvSpPr>
        <p:spPr/>
        <p:txBody>
          <a:bodyPr/>
          <a:lstStyle>
            <a:lvl1pPr>
              <a:defRPr/>
            </a:lvl1pPr>
          </a:lstStyle>
          <a:p>
            <a:pPr>
              <a:defRPr/>
            </a:pPr>
            <a:fld id="{26C5D5AB-D770-42B2-B9A9-CA2E092E61BF}" type="slidenum">
              <a:rPr lang="en-US"/>
              <a:pPr>
                <a:defRPr/>
              </a:pPr>
              <a:t>‹#›</a:t>
            </a:fld>
            <a:endParaRPr lang="en-US" dirty="0"/>
          </a:p>
        </p:txBody>
      </p:sp>
    </p:spTree>
  </p:cSld>
  <p:clrMapOvr>
    <a:masterClrMapping/>
  </p:clrMapOvr>
  <p:transition>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6"/>
          <p:cNvSpPr>
            <a:spLocks noGrp="1"/>
          </p:cNvSpPr>
          <p:nvPr>
            <p:ph type="dt" sz="half" idx="10"/>
          </p:nvPr>
        </p:nvSpPr>
        <p:spPr/>
        <p:txBody>
          <a:bodyPr/>
          <a:lstStyle>
            <a:lvl1pPr>
              <a:defRPr/>
            </a:lvl1pPr>
          </a:lstStyle>
          <a:p>
            <a:pPr>
              <a:defRPr/>
            </a:pPr>
            <a:endParaRPr lang="en-US"/>
          </a:p>
        </p:txBody>
      </p:sp>
      <p:sp>
        <p:nvSpPr>
          <p:cNvPr id="4" name="Footer Placeholder 17"/>
          <p:cNvSpPr>
            <a:spLocks noGrp="1"/>
          </p:cNvSpPr>
          <p:nvPr>
            <p:ph type="ftr" sz="quarter" idx="11"/>
          </p:nvPr>
        </p:nvSpPr>
        <p:spPr/>
        <p:txBody>
          <a:bodyPr/>
          <a:lstStyle>
            <a:lvl1pPr>
              <a:defRPr/>
            </a:lvl1pPr>
          </a:lstStyle>
          <a:p>
            <a:pPr>
              <a:defRPr/>
            </a:pPr>
            <a:r>
              <a:rPr lang="en-US"/>
              <a:t>Early Childhood Outcomes Center</a:t>
            </a:r>
          </a:p>
        </p:txBody>
      </p:sp>
      <p:sp>
        <p:nvSpPr>
          <p:cNvPr id="5" name="Slide Number Placeholder 18"/>
          <p:cNvSpPr>
            <a:spLocks noGrp="1"/>
          </p:cNvSpPr>
          <p:nvPr>
            <p:ph type="sldNum" sz="quarter" idx="12"/>
          </p:nvPr>
        </p:nvSpPr>
        <p:spPr/>
        <p:txBody>
          <a:bodyPr/>
          <a:lstStyle>
            <a:lvl1pPr>
              <a:defRPr/>
            </a:lvl1pPr>
          </a:lstStyle>
          <a:p>
            <a:pPr>
              <a:defRPr/>
            </a:pPr>
            <a:fld id="{8ADE0D91-35C7-4D19-AC08-46749F46E893}" type="slidenum">
              <a:rPr lang="en-US"/>
              <a:pPr>
                <a:defRPr/>
              </a:pPr>
              <a:t>‹#›</a:t>
            </a:fld>
            <a:endParaRPr lang="en-US" dirty="0"/>
          </a:p>
        </p:txBody>
      </p:sp>
    </p:spTree>
  </p:cSld>
  <p:clrMapOvr>
    <a:masterClrMapping/>
  </p:clrMapOvr>
  <p:transition>
    <p:split orient="vert"/>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4" name="Slide Number Placeholder 11"/>
          <p:cNvSpPr>
            <a:spLocks noGrp="1"/>
          </p:cNvSpPr>
          <p:nvPr>
            <p:ph type="sldNum" sz="quarter" idx="11"/>
          </p:nvPr>
        </p:nvSpPr>
        <p:spPr/>
        <p:txBody>
          <a:bodyPr/>
          <a:lstStyle>
            <a:lvl1pPr>
              <a:defRPr/>
            </a:lvl1pPr>
          </a:lstStyle>
          <a:p>
            <a:pPr>
              <a:defRPr/>
            </a:pPr>
            <a:fld id="{13D906D7-0C62-47F6-AF2E-08873796B0D5}" type="slidenum">
              <a:rPr lang="en-US"/>
              <a:pPr>
                <a:defRPr/>
              </a:pPr>
              <a:t>‹#›</a:t>
            </a:fld>
            <a:endParaRPr lang="en-US" dirty="0"/>
          </a:p>
        </p:txBody>
      </p:sp>
    </p:spTree>
  </p:cSld>
  <p:clrMapOvr>
    <a:masterClrMapping/>
  </p:clrMapOvr>
  <p:transition>
    <p:split orient="vert"/>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3" name="Slide Number Placeholder 11"/>
          <p:cNvSpPr>
            <a:spLocks noGrp="1"/>
          </p:cNvSpPr>
          <p:nvPr>
            <p:ph type="sldNum" sz="quarter" idx="11"/>
          </p:nvPr>
        </p:nvSpPr>
        <p:spPr/>
        <p:txBody>
          <a:bodyPr/>
          <a:lstStyle>
            <a:lvl1pPr>
              <a:defRPr/>
            </a:lvl1pPr>
          </a:lstStyle>
          <a:p>
            <a:pPr>
              <a:defRPr/>
            </a:pPr>
            <a:fld id="{E6DD6A5B-4173-48D0-A385-EF52A9566617}" type="slidenum">
              <a:rPr lang="en-US"/>
              <a:pPr>
                <a:defRPr/>
              </a:pPr>
              <a:t>‹#›</a:t>
            </a:fld>
            <a:endParaRPr lang="en-US" dirty="0"/>
          </a:p>
        </p:txBody>
      </p:sp>
    </p:spTree>
  </p:cSld>
  <p:clrMapOvr>
    <a:masterClrMapping/>
  </p:clrMapOvr>
  <p:transition>
    <p:split orient="vert"/>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057400"/>
            <a:ext cx="5111750" cy="41879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057400"/>
            <a:ext cx="3008313" cy="418795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Slide Number Placeholder 7"/>
          <p:cNvSpPr>
            <a:spLocks noGrp="1"/>
          </p:cNvSpPr>
          <p:nvPr>
            <p:ph type="sldNum" sz="quarter" idx="10"/>
          </p:nvPr>
        </p:nvSpPr>
        <p:spPr/>
        <p:txBody>
          <a:bodyPr/>
          <a:lstStyle>
            <a:lvl1pPr>
              <a:defRPr/>
            </a:lvl1pPr>
          </a:lstStyle>
          <a:p>
            <a:pPr>
              <a:defRPr/>
            </a:pPr>
            <a:fld id="{A849D0C6-B720-4631-85BE-51B4D8BBC5B4}" type="slidenum">
              <a:rPr lang="en-US"/>
              <a:pPr>
                <a:defRPr/>
              </a:pPr>
              <a:t>‹#›</a:t>
            </a:fld>
            <a:endParaRPr lang="en-US" dirty="0"/>
          </a:p>
        </p:txBody>
      </p:sp>
      <p:sp>
        <p:nvSpPr>
          <p:cNvPr id="6" name="Footer Placeholder 8"/>
          <p:cNvSpPr>
            <a:spLocks noGrp="1"/>
          </p:cNvSpPr>
          <p:nvPr>
            <p:ph type="ftr" sz="quarter" idx="11"/>
          </p:nvPr>
        </p:nvSpPr>
        <p:spPr>
          <a:xfrm>
            <a:off x="155575" y="6354763"/>
            <a:ext cx="2895600" cy="365125"/>
          </a:xfrm>
        </p:spPr>
        <p:txBody>
          <a:bodyPr/>
          <a:lstStyle>
            <a:lvl1pPr>
              <a:defRPr/>
            </a:lvl1pPr>
          </a:lstStyle>
          <a:p>
            <a:pPr>
              <a:defRPr/>
            </a:pPr>
            <a:r>
              <a:rPr lang="en-US"/>
              <a:t>Early Childhood Outcomes Center</a:t>
            </a:r>
          </a:p>
        </p:txBody>
      </p:sp>
    </p:spTree>
  </p:cSld>
  <p:clrMapOvr>
    <a:masterClrMapping/>
  </p:clrMapOvr>
  <p:transition>
    <p:split orient="vert"/>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6" name="Slide Number Placeholder 11"/>
          <p:cNvSpPr>
            <a:spLocks noGrp="1"/>
          </p:cNvSpPr>
          <p:nvPr>
            <p:ph type="sldNum" sz="quarter" idx="11"/>
          </p:nvPr>
        </p:nvSpPr>
        <p:spPr/>
        <p:txBody>
          <a:bodyPr/>
          <a:lstStyle>
            <a:lvl1pPr>
              <a:defRPr/>
            </a:lvl1pPr>
          </a:lstStyle>
          <a:p>
            <a:pPr>
              <a:defRPr/>
            </a:pPr>
            <a:fld id="{E0F45CCE-8ED4-41D1-8C4D-DC07D70004D2}" type="slidenum">
              <a:rPr lang="en-US"/>
              <a:pPr>
                <a:defRPr/>
              </a:pPr>
              <a:t>‹#›</a:t>
            </a:fld>
            <a:endParaRPr lang="en-US" dirty="0"/>
          </a:p>
        </p:txBody>
      </p:sp>
    </p:spTree>
  </p:cSld>
  <p:clrMapOvr>
    <a:masterClrMapping/>
  </p:clrMapOvr>
  <p:transition>
    <p:split orient="vert"/>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6870700" cy="1600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828800"/>
            <a:ext cx="7696200" cy="3657600"/>
          </a:xfrm>
        </p:spPr>
        <p:txBody>
          <a:bodyPr/>
          <a:lstStyle/>
          <a:p>
            <a:pPr lvl="0"/>
            <a:endParaRPr lang="en-US" noProof="0" dirty="0" smtClean="0"/>
          </a:p>
        </p:txBody>
      </p:sp>
      <p:sp>
        <p:nvSpPr>
          <p:cNvPr id="4" name="Rectangle 5"/>
          <p:cNvSpPr>
            <a:spLocks noGrp="1" noChangeArrowheads="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5" name="Rectangle 6"/>
          <p:cNvSpPr>
            <a:spLocks noGrp="1" noChangeArrowheads="1"/>
          </p:cNvSpPr>
          <p:nvPr>
            <p:ph type="ftr" sz="quarter" idx="11"/>
          </p:nvPr>
        </p:nvSpPr>
        <p:spPr/>
        <p:txBody>
          <a:bodyPr/>
          <a:lstStyle>
            <a:lvl1pPr>
              <a:defRPr/>
            </a:lvl1pPr>
          </a:lstStyle>
          <a:p>
            <a:pPr>
              <a:defRPr/>
            </a:pPr>
            <a:endParaRPr lang="en-US"/>
          </a:p>
        </p:txBody>
      </p:sp>
      <p:sp>
        <p:nvSpPr>
          <p:cNvPr id="6" name="Rectangle 7"/>
          <p:cNvSpPr>
            <a:spLocks noGrp="1" noChangeArrowheads="1"/>
          </p:cNvSpPr>
          <p:nvPr>
            <p:ph type="sldNum" sz="quarter" idx="12"/>
          </p:nvPr>
        </p:nvSpPr>
        <p:spPr/>
        <p:txBody>
          <a:bodyPr/>
          <a:lstStyle>
            <a:lvl1pPr>
              <a:defRPr/>
            </a:lvl1pPr>
          </a:lstStyle>
          <a:p>
            <a:pPr>
              <a:defRPr/>
            </a:pPr>
            <a:fld id="{A256C9F3-3ADC-46C3-AD5E-3370270AFD26}" type="slidenum">
              <a:rPr lang="en-US"/>
              <a:pPr>
                <a:defRPr/>
              </a:pPr>
              <a:t>‹#›</a:t>
            </a:fld>
            <a:endParaRPr lang="en-US" dirty="0"/>
          </a:p>
        </p:txBody>
      </p:sp>
    </p:spTree>
    <p:extLst>
      <p:ext uri="{BB962C8B-B14F-4D97-AF65-F5344CB8AC3E}">
        <p14:creationId xmlns:p14="http://schemas.microsoft.com/office/powerpoint/2010/main" val="186350802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6_Blank">
    <p:spTree>
      <p:nvGrpSpPr>
        <p:cNvPr id="1" name=""/>
        <p:cNvGrpSpPr/>
        <p:nvPr/>
      </p:nvGrpSpPr>
      <p:grpSpPr>
        <a:xfrm>
          <a:off x="0" y="0"/>
          <a:ext cx="0" cy="0"/>
          <a:chOff x="0" y="0"/>
          <a:chExt cx="0" cy="0"/>
        </a:xfrm>
      </p:grpSpPr>
      <p:sp>
        <p:nvSpPr>
          <p:cNvPr id="2" name="Rectangle 1"/>
          <p:cNvSpPr/>
          <p:nvPr userDrawn="1"/>
        </p:nvSpPr>
        <p:spPr>
          <a:xfrm>
            <a:off x="381000" y="304800"/>
            <a:ext cx="8382000" cy="58674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 name="Date Placeholder 1"/>
          <p:cNvSpPr>
            <a:spLocks noGrp="1"/>
          </p:cNvSpPr>
          <p:nvPr>
            <p:ph type="dt" sz="half" idx="10"/>
          </p:nvPr>
        </p:nvSpPr>
        <p:spPr>
          <a:xfrm>
            <a:off x="457200" y="6356350"/>
            <a:ext cx="2133600" cy="365125"/>
          </a:xfrm>
          <a:prstGeom prst="rect">
            <a:avLst/>
          </a:prstGeom>
        </p:spPr>
        <p:txBody>
          <a:bodyPr/>
          <a:lstStyle>
            <a:lvl1pPr>
              <a:defRPr/>
            </a:lvl1pPr>
          </a:lstStyle>
          <a:p>
            <a:pPr>
              <a:defRPr/>
            </a:pPr>
            <a:fld id="{179A2C76-735C-4053-8215-9A8517334295}" type="datetime1">
              <a:rPr lang="en-US"/>
              <a:pPr>
                <a:defRPr/>
              </a:pPr>
              <a:t>3/23/2012</a:t>
            </a:fld>
            <a:endParaRPr lang="en-US" dirty="0"/>
          </a:p>
        </p:txBody>
      </p:sp>
      <p:sp>
        <p:nvSpPr>
          <p:cNvPr id="4" name="Slide Number Placeholder 3"/>
          <p:cNvSpPr>
            <a:spLocks noGrp="1"/>
          </p:cNvSpPr>
          <p:nvPr>
            <p:ph type="sldNum" sz="quarter" idx="11"/>
          </p:nvPr>
        </p:nvSpPr>
        <p:spPr/>
        <p:txBody>
          <a:bodyPr/>
          <a:lstStyle>
            <a:lvl1pPr>
              <a:defRPr/>
            </a:lvl1pPr>
          </a:lstStyle>
          <a:p>
            <a:pPr>
              <a:defRPr/>
            </a:pPr>
            <a:fld id="{2D8F1DDE-242C-4FC8-AF48-CD1475918ECD}" type="slidenum">
              <a:rPr lang="en-US"/>
              <a:pPr>
                <a:defRPr/>
              </a:pPr>
              <a:t>‹#›</a:t>
            </a:fld>
            <a:endParaRPr lang="en-US" dirty="0"/>
          </a:p>
        </p:txBody>
      </p:sp>
      <p:sp>
        <p:nvSpPr>
          <p:cNvPr id="5" name="Footer Placeholder 3"/>
          <p:cNvSpPr>
            <a:spLocks noGrp="1"/>
          </p:cNvSpPr>
          <p:nvPr>
            <p:ph type="ftr" sz="quarter" idx="12"/>
          </p:nvPr>
        </p:nvSpPr>
        <p:spPr/>
        <p:txBody>
          <a:bodyPr/>
          <a:lstStyle>
            <a:lvl1pPr>
              <a:defRPr/>
            </a:lvl1pPr>
          </a:lstStyle>
          <a:p>
            <a:pPr>
              <a:defRPr/>
            </a:pPr>
            <a:r>
              <a:rPr lang="en-US"/>
              <a:t>Washington Systems Improvement Project</a:t>
            </a:r>
          </a:p>
        </p:txBody>
      </p:sp>
    </p:spTree>
    <p:extLst>
      <p:ext uri="{BB962C8B-B14F-4D97-AF65-F5344CB8AC3E}">
        <p14:creationId xmlns:p14="http://schemas.microsoft.com/office/powerpoint/2010/main" val="408119330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sz="3600" b="1">
                <a:solidFill>
                  <a:srgbClr val="224568"/>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057400" y="3886200"/>
            <a:ext cx="6400800" cy="1752600"/>
          </a:xfrm>
          <a:prstGeom prst="rect">
            <a:avLst/>
          </a:prstGeom>
        </p:spPr>
        <p:txBody>
          <a:bodyPr/>
          <a:lstStyle>
            <a:lvl1pPr marL="0" indent="0" algn="r">
              <a:buNone/>
              <a:defRPr sz="2400">
                <a:solidFill>
                  <a:srgbClr val="224568"/>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921555051"/>
      </p:ext>
    </p:extLst>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a:prstGeom prst="rect">
            <a:avLst/>
          </a:prstGeom>
        </p:spPr>
        <p:txBody>
          <a:bodyPr/>
          <a:lstStyle>
            <a:lvl1pPr>
              <a:defRPr>
                <a:solidFill>
                  <a:srgbClr val="224568"/>
                </a:solidFill>
              </a:defRPr>
            </a:lvl1pPr>
            <a:lvl2pPr>
              <a:defRPr>
                <a:solidFill>
                  <a:srgbClr val="224568"/>
                </a:solidFill>
              </a:defRPr>
            </a:lvl2pPr>
            <a:lvl3pPr>
              <a:defRPr>
                <a:solidFill>
                  <a:srgbClr val="224568"/>
                </a:solidFill>
              </a:defRPr>
            </a:lvl3pPr>
            <a:lvl4pPr>
              <a:defRPr>
                <a:solidFill>
                  <a:srgbClr val="224568"/>
                </a:solidFill>
              </a:defRPr>
            </a:lvl4pPr>
            <a:lvl5pPr>
              <a:defRPr>
                <a:solidFill>
                  <a:srgbClr val="224568"/>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16"/>
          <p:cNvSpPr>
            <a:spLocks noGrp="1"/>
          </p:cNvSpPr>
          <p:nvPr>
            <p:ph type="dt" sz="half" idx="10"/>
          </p:nvPr>
        </p:nvSpPr>
        <p:spPr/>
        <p:txBody>
          <a:bodyPr/>
          <a:lstStyle>
            <a:lvl1pPr>
              <a:defRPr>
                <a:solidFill>
                  <a:srgbClr val="224568"/>
                </a:solidFill>
              </a:defRPr>
            </a:lvl1pPr>
          </a:lstStyle>
          <a:p>
            <a:pPr>
              <a:defRPr/>
            </a:pPr>
            <a:endParaRPr lang="en-US"/>
          </a:p>
        </p:txBody>
      </p:sp>
      <p:sp>
        <p:nvSpPr>
          <p:cNvPr id="5" name="Footer Placeholder 17"/>
          <p:cNvSpPr>
            <a:spLocks noGrp="1"/>
          </p:cNvSpPr>
          <p:nvPr>
            <p:ph type="ftr" sz="quarter" idx="11"/>
          </p:nvPr>
        </p:nvSpPr>
        <p:spPr/>
        <p:txBody>
          <a:bodyPr/>
          <a:lstStyle>
            <a:lvl1pPr>
              <a:defRPr/>
            </a:lvl1pPr>
          </a:lstStyle>
          <a:p>
            <a:pPr>
              <a:defRPr/>
            </a:pPr>
            <a:r>
              <a:rPr lang="en-US">
                <a:solidFill>
                  <a:srgbClr val="000000">
                    <a:tint val="75000"/>
                  </a:srgbClr>
                </a:solidFill>
              </a:rPr>
              <a:t>Early Childhood Outcomes Center</a:t>
            </a:r>
          </a:p>
        </p:txBody>
      </p:sp>
      <p:sp>
        <p:nvSpPr>
          <p:cNvPr id="6" name="Slide Number Placeholder 18"/>
          <p:cNvSpPr>
            <a:spLocks noGrp="1"/>
          </p:cNvSpPr>
          <p:nvPr>
            <p:ph type="sldNum" sz="quarter" idx="12"/>
          </p:nvPr>
        </p:nvSpPr>
        <p:spPr/>
        <p:txBody>
          <a:bodyPr/>
          <a:lstStyle>
            <a:lvl1pPr>
              <a:defRPr>
                <a:solidFill>
                  <a:srgbClr val="224568"/>
                </a:solidFill>
              </a:defRPr>
            </a:lvl1pPr>
          </a:lstStyle>
          <a:p>
            <a:pPr>
              <a:defRPr/>
            </a:pPr>
            <a:fld id="{E7AC1C6B-D2C2-4A33-B7C5-BE54DA39CEAE}" type="slidenum">
              <a:rPr lang="en-US"/>
              <a:pPr>
                <a:defRPr/>
              </a:pPr>
              <a:t>‹#›</a:t>
            </a:fld>
            <a:endParaRPr lang="en-US" dirty="0"/>
          </a:p>
        </p:txBody>
      </p:sp>
    </p:spTree>
    <p:extLst>
      <p:ext uri="{BB962C8B-B14F-4D97-AF65-F5344CB8AC3E}">
        <p14:creationId xmlns:p14="http://schemas.microsoft.com/office/powerpoint/2010/main" val="352917161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16"/>
          <p:cNvSpPr>
            <a:spLocks noGrp="1"/>
          </p:cNvSpPr>
          <p:nvPr>
            <p:ph type="dt" sz="half" idx="10"/>
          </p:nvPr>
        </p:nvSpPr>
        <p:spPr/>
        <p:txBody>
          <a:bodyPr/>
          <a:lstStyle>
            <a:lvl1pPr>
              <a:defRPr/>
            </a:lvl1pPr>
          </a:lstStyle>
          <a:p>
            <a:pPr>
              <a:defRPr/>
            </a:pPr>
            <a:endParaRPr lang="en-US"/>
          </a:p>
        </p:txBody>
      </p:sp>
      <p:sp>
        <p:nvSpPr>
          <p:cNvPr id="5" name="Footer Placeholder 17"/>
          <p:cNvSpPr>
            <a:spLocks noGrp="1"/>
          </p:cNvSpPr>
          <p:nvPr>
            <p:ph type="ftr" sz="quarter" idx="11"/>
          </p:nvPr>
        </p:nvSpPr>
        <p:spPr/>
        <p:txBody>
          <a:bodyPr/>
          <a:lstStyle>
            <a:lvl1pPr>
              <a:defRPr/>
            </a:lvl1pPr>
          </a:lstStyle>
          <a:p>
            <a:pPr>
              <a:defRPr/>
            </a:pPr>
            <a:r>
              <a:rPr lang="en-US">
                <a:solidFill>
                  <a:srgbClr val="000000">
                    <a:tint val="75000"/>
                  </a:srgbClr>
                </a:solidFill>
              </a:rPr>
              <a:t>Early Childhood Outcomes Center</a:t>
            </a:r>
          </a:p>
        </p:txBody>
      </p:sp>
      <p:sp>
        <p:nvSpPr>
          <p:cNvPr id="6" name="Slide Number Placeholder 18"/>
          <p:cNvSpPr>
            <a:spLocks noGrp="1"/>
          </p:cNvSpPr>
          <p:nvPr>
            <p:ph type="sldNum" sz="quarter" idx="12"/>
          </p:nvPr>
        </p:nvSpPr>
        <p:spPr/>
        <p:txBody>
          <a:bodyPr/>
          <a:lstStyle>
            <a:lvl1pPr>
              <a:defRPr/>
            </a:lvl1pPr>
          </a:lstStyle>
          <a:p>
            <a:pPr>
              <a:defRPr/>
            </a:pPr>
            <a:fld id="{A546C48A-D1EA-4112-A705-D8B14C1AACEF}" type="slidenum">
              <a:rPr lang="en-US"/>
              <a:pPr>
                <a:defRPr/>
              </a:pPr>
              <a:t>‹#›</a:t>
            </a:fld>
            <a:endParaRPr lang="en-US" dirty="0"/>
          </a:p>
        </p:txBody>
      </p:sp>
    </p:spTree>
    <p:extLst>
      <p:ext uri="{BB962C8B-B14F-4D97-AF65-F5344CB8AC3E}">
        <p14:creationId xmlns:p14="http://schemas.microsoft.com/office/powerpoint/2010/main" val="18941050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905000"/>
            <a:ext cx="4038600" cy="4221163"/>
          </a:xfrm>
          <a:prstGeom prst="rect">
            <a:avLst/>
          </a:prstGeom>
        </p:spPr>
        <p:txBody>
          <a:bodyPr/>
          <a:lstStyle>
            <a:lvl1pPr>
              <a:defRPr sz="2800">
                <a:solidFill>
                  <a:srgbClr val="000099"/>
                </a:solidFill>
              </a:defRPr>
            </a:lvl1pPr>
            <a:lvl2pPr>
              <a:defRPr sz="2400">
                <a:solidFill>
                  <a:srgbClr val="000099"/>
                </a:solidFill>
              </a:defRPr>
            </a:lvl2pPr>
            <a:lvl3pPr>
              <a:defRPr sz="2000">
                <a:solidFill>
                  <a:srgbClr val="000099"/>
                </a:solidFill>
              </a:defRPr>
            </a:lvl3pPr>
            <a:lvl4pPr>
              <a:defRPr sz="1800">
                <a:solidFill>
                  <a:srgbClr val="000099"/>
                </a:solidFill>
              </a:defRPr>
            </a:lvl4pPr>
            <a:lvl5pPr>
              <a:defRPr sz="1800">
                <a:solidFill>
                  <a:srgbClr val="00009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905000"/>
            <a:ext cx="4038600" cy="4221163"/>
          </a:xfrm>
          <a:prstGeom prst="rect">
            <a:avLst/>
          </a:prstGeom>
        </p:spPr>
        <p:txBody>
          <a:bodyPr/>
          <a:lstStyle>
            <a:lvl1pPr>
              <a:defRPr sz="2800">
                <a:solidFill>
                  <a:srgbClr val="000099"/>
                </a:solidFill>
              </a:defRPr>
            </a:lvl1pPr>
            <a:lvl2pPr>
              <a:defRPr sz="2400">
                <a:solidFill>
                  <a:srgbClr val="000099"/>
                </a:solidFill>
              </a:defRPr>
            </a:lvl2pPr>
            <a:lvl3pPr>
              <a:defRPr sz="2000">
                <a:solidFill>
                  <a:srgbClr val="000099"/>
                </a:solidFill>
              </a:defRPr>
            </a:lvl3pPr>
            <a:lvl4pPr>
              <a:defRPr sz="1800">
                <a:solidFill>
                  <a:srgbClr val="000099"/>
                </a:solidFill>
              </a:defRPr>
            </a:lvl4pPr>
            <a:lvl5pPr>
              <a:defRPr sz="1800">
                <a:solidFill>
                  <a:srgbClr val="00009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16"/>
          <p:cNvSpPr>
            <a:spLocks noGrp="1"/>
          </p:cNvSpPr>
          <p:nvPr>
            <p:ph type="dt" sz="half" idx="10"/>
          </p:nvPr>
        </p:nvSpPr>
        <p:spPr/>
        <p:txBody>
          <a:bodyPr/>
          <a:lstStyle>
            <a:lvl1pPr>
              <a:defRPr/>
            </a:lvl1pPr>
          </a:lstStyle>
          <a:p>
            <a:pPr>
              <a:defRPr/>
            </a:pPr>
            <a:endParaRPr lang="en-US"/>
          </a:p>
        </p:txBody>
      </p:sp>
      <p:sp>
        <p:nvSpPr>
          <p:cNvPr id="6" name="Footer Placeholder 17"/>
          <p:cNvSpPr>
            <a:spLocks noGrp="1"/>
          </p:cNvSpPr>
          <p:nvPr>
            <p:ph type="ftr" sz="quarter" idx="11"/>
          </p:nvPr>
        </p:nvSpPr>
        <p:spPr/>
        <p:txBody>
          <a:bodyPr/>
          <a:lstStyle>
            <a:lvl1pPr>
              <a:defRPr/>
            </a:lvl1pPr>
          </a:lstStyle>
          <a:p>
            <a:pPr>
              <a:defRPr/>
            </a:pPr>
            <a:r>
              <a:rPr lang="en-US">
                <a:solidFill>
                  <a:srgbClr val="000000">
                    <a:tint val="75000"/>
                  </a:srgbClr>
                </a:solidFill>
              </a:rPr>
              <a:t>Early Childhood Outcomes Center</a:t>
            </a:r>
          </a:p>
        </p:txBody>
      </p:sp>
      <p:sp>
        <p:nvSpPr>
          <p:cNvPr id="7" name="Slide Number Placeholder 18"/>
          <p:cNvSpPr>
            <a:spLocks noGrp="1"/>
          </p:cNvSpPr>
          <p:nvPr>
            <p:ph type="sldNum" sz="quarter" idx="12"/>
          </p:nvPr>
        </p:nvSpPr>
        <p:spPr/>
        <p:txBody>
          <a:bodyPr/>
          <a:lstStyle>
            <a:lvl1pPr>
              <a:defRPr/>
            </a:lvl1pPr>
          </a:lstStyle>
          <a:p>
            <a:pPr>
              <a:defRPr/>
            </a:pPr>
            <a:fld id="{11C5AB38-6B9C-461A-A1A8-84482B7DDCF1}" type="slidenum">
              <a:rPr lang="en-US"/>
              <a:pPr>
                <a:defRPr/>
              </a:pPr>
              <a:t>‹#›</a:t>
            </a:fld>
            <a:endParaRPr lang="en-US" dirty="0"/>
          </a:p>
        </p:txBody>
      </p:sp>
    </p:spTree>
    <p:extLst>
      <p:ext uri="{BB962C8B-B14F-4D97-AF65-F5344CB8AC3E}">
        <p14:creationId xmlns:p14="http://schemas.microsoft.com/office/powerpoint/2010/main" val="492989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6"/>
          <p:cNvSpPr>
            <a:spLocks noGrp="1"/>
          </p:cNvSpPr>
          <p:nvPr>
            <p:ph type="dt" sz="half" idx="10"/>
          </p:nvPr>
        </p:nvSpPr>
        <p:spPr/>
        <p:txBody>
          <a:bodyPr/>
          <a:lstStyle>
            <a:lvl1pPr>
              <a:defRPr/>
            </a:lvl1pPr>
          </a:lstStyle>
          <a:p>
            <a:pPr>
              <a:defRPr/>
            </a:pPr>
            <a:endParaRPr lang="en-US"/>
          </a:p>
        </p:txBody>
      </p:sp>
      <p:sp>
        <p:nvSpPr>
          <p:cNvPr id="3" name="Footer Placeholder 17"/>
          <p:cNvSpPr>
            <a:spLocks noGrp="1"/>
          </p:cNvSpPr>
          <p:nvPr>
            <p:ph type="ftr" sz="quarter" idx="11"/>
          </p:nvPr>
        </p:nvSpPr>
        <p:spPr/>
        <p:txBody>
          <a:bodyPr/>
          <a:lstStyle>
            <a:lvl1pPr>
              <a:defRPr/>
            </a:lvl1pPr>
          </a:lstStyle>
          <a:p>
            <a:pPr>
              <a:defRPr/>
            </a:pPr>
            <a:r>
              <a:rPr lang="en-US"/>
              <a:t>Early Childhood Outcomes Center</a:t>
            </a:r>
          </a:p>
        </p:txBody>
      </p:sp>
      <p:sp>
        <p:nvSpPr>
          <p:cNvPr id="4" name="Slide Number Placeholder 18"/>
          <p:cNvSpPr>
            <a:spLocks noGrp="1"/>
          </p:cNvSpPr>
          <p:nvPr>
            <p:ph type="sldNum" sz="quarter" idx="12"/>
          </p:nvPr>
        </p:nvSpPr>
        <p:spPr/>
        <p:txBody>
          <a:bodyPr/>
          <a:lstStyle>
            <a:lvl1pPr>
              <a:defRPr/>
            </a:lvl1pPr>
          </a:lstStyle>
          <a:p>
            <a:pPr>
              <a:defRPr/>
            </a:pPr>
            <a:fld id="{0237E485-FEA7-4FA1-B013-CCFBD25ED34B}" type="slidenum">
              <a:rPr lang="en-US"/>
              <a:pPr>
                <a:defRPr/>
              </a:pPr>
              <a:t>‹#›</a:t>
            </a:fld>
            <a:endParaRPr lang="en-US" dirty="0"/>
          </a:p>
        </p:txBody>
      </p:sp>
    </p:spTree>
  </p:cSld>
  <p:clrMapOvr>
    <a:masterClrMapping/>
  </p:clrMapOvr>
  <p:transition>
    <p:split orient="vert"/>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1905000"/>
            <a:ext cx="4040188" cy="4221163"/>
          </a:xfrm>
          <a:prstGeom prst="rect">
            <a:avLst/>
          </a:prstGeom>
        </p:spPr>
        <p:txBody>
          <a:bodyPr/>
          <a:lstStyle>
            <a:lvl1pPr>
              <a:defRPr sz="2400">
                <a:solidFill>
                  <a:srgbClr val="000099"/>
                </a:solidFill>
              </a:defRPr>
            </a:lvl1pPr>
            <a:lvl2pPr>
              <a:defRPr sz="2000">
                <a:solidFill>
                  <a:srgbClr val="000099"/>
                </a:solidFill>
              </a:defRPr>
            </a:lvl2pPr>
            <a:lvl3pPr>
              <a:defRPr sz="1800">
                <a:solidFill>
                  <a:srgbClr val="000099"/>
                </a:solidFill>
              </a:defRPr>
            </a:lvl3pPr>
            <a:lvl4pPr>
              <a:defRPr sz="1600">
                <a:solidFill>
                  <a:srgbClr val="000099"/>
                </a:solidFill>
              </a:defRPr>
            </a:lvl4pPr>
            <a:lvl5pPr>
              <a:defRPr sz="1600">
                <a:solidFill>
                  <a:srgbClr val="000099"/>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1905000"/>
            <a:ext cx="4041775" cy="4221163"/>
          </a:xfrm>
          <a:prstGeom prst="rect">
            <a:avLst/>
          </a:prstGeom>
        </p:spPr>
        <p:txBody>
          <a:bodyPr/>
          <a:lstStyle>
            <a:lvl1pPr>
              <a:defRPr sz="2400">
                <a:solidFill>
                  <a:srgbClr val="000099"/>
                </a:solidFill>
              </a:defRPr>
            </a:lvl1pPr>
            <a:lvl2pPr>
              <a:defRPr sz="2000">
                <a:solidFill>
                  <a:srgbClr val="000099"/>
                </a:solidFill>
              </a:defRPr>
            </a:lvl2pPr>
            <a:lvl3pPr>
              <a:defRPr sz="1800">
                <a:solidFill>
                  <a:srgbClr val="000099"/>
                </a:solidFill>
              </a:defRPr>
            </a:lvl3pPr>
            <a:lvl4pPr>
              <a:defRPr sz="1600">
                <a:solidFill>
                  <a:srgbClr val="000099"/>
                </a:solidFill>
              </a:defRPr>
            </a:lvl4pPr>
            <a:lvl5pPr>
              <a:defRPr sz="1600">
                <a:solidFill>
                  <a:srgbClr val="000099"/>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16"/>
          <p:cNvSpPr>
            <a:spLocks noGrp="1"/>
          </p:cNvSpPr>
          <p:nvPr>
            <p:ph type="dt" sz="half" idx="10"/>
          </p:nvPr>
        </p:nvSpPr>
        <p:spPr/>
        <p:txBody>
          <a:bodyPr/>
          <a:lstStyle>
            <a:lvl1pPr>
              <a:defRPr/>
            </a:lvl1pPr>
          </a:lstStyle>
          <a:p>
            <a:pPr>
              <a:defRPr/>
            </a:pPr>
            <a:endParaRPr lang="en-US"/>
          </a:p>
        </p:txBody>
      </p:sp>
      <p:sp>
        <p:nvSpPr>
          <p:cNvPr id="7" name="Footer Placeholder 17"/>
          <p:cNvSpPr>
            <a:spLocks noGrp="1"/>
          </p:cNvSpPr>
          <p:nvPr>
            <p:ph type="ftr" sz="quarter" idx="11"/>
          </p:nvPr>
        </p:nvSpPr>
        <p:spPr/>
        <p:txBody>
          <a:bodyPr/>
          <a:lstStyle>
            <a:lvl1pPr>
              <a:defRPr/>
            </a:lvl1pPr>
          </a:lstStyle>
          <a:p>
            <a:pPr>
              <a:defRPr/>
            </a:pPr>
            <a:r>
              <a:rPr lang="en-US">
                <a:solidFill>
                  <a:srgbClr val="000000">
                    <a:tint val="75000"/>
                  </a:srgbClr>
                </a:solidFill>
              </a:rPr>
              <a:t>Early Childhood Outcomes Center</a:t>
            </a:r>
          </a:p>
        </p:txBody>
      </p:sp>
      <p:sp>
        <p:nvSpPr>
          <p:cNvPr id="8" name="Slide Number Placeholder 18"/>
          <p:cNvSpPr>
            <a:spLocks noGrp="1"/>
          </p:cNvSpPr>
          <p:nvPr>
            <p:ph type="sldNum" sz="quarter" idx="12"/>
          </p:nvPr>
        </p:nvSpPr>
        <p:spPr/>
        <p:txBody>
          <a:bodyPr/>
          <a:lstStyle>
            <a:lvl1pPr>
              <a:defRPr/>
            </a:lvl1pPr>
          </a:lstStyle>
          <a:p>
            <a:pPr>
              <a:defRPr/>
            </a:pPr>
            <a:fld id="{B3DF6231-C7DC-4191-9917-D03C2D6675BF}" type="slidenum">
              <a:rPr lang="en-US"/>
              <a:pPr>
                <a:defRPr/>
              </a:pPr>
              <a:t>‹#›</a:t>
            </a:fld>
            <a:endParaRPr lang="en-US" dirty="0"/>
          </a:p>
        </p:txBody>
      </p:sp>
    </p:spTree>
    <p:extLst>
      <p:ext uri="{BB962C8B-B14F-4D97-AF65-F5344CB8AC3E}">
        <p14:creationId xmlns:p14="http://schemas.microsoft.com/office/powerpoint/2010/main" val="118648212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6"/>
          <p:cNvSpPr>
            <a:spLocks noGrp="1"/>
          </p:cNvSpPr>
          <p:nvPr>
            <p:ph type="dt" sz="half" idx="10"/>
          </p:nvPr>
        </p:nvSpPr>
        <p:spPr/>
        <p:txBody>
          <a:bodyPr/>
          <a:lstStyle>
            <a:lvl1pPr>
              <a:defRPr/>
            </a:lvl1pPr>
          </a:lstStyle>
          <a:p>
            <a:pPr>
              <a:defRPr/>
            </a:pPr>
            <a:endParaRPr lang="en-US"/>
          </a:p>
        </p:txBody>
      </p:sp>
      <p:sp>
        <p:nvSpPr>
          <p:cNvPr id="4" name="Footer Placeholder 17"/>
          <p:cNvSpPr>
            <a:spLocks noGrp="1"/>
          </p:cNvSpPr>
          <p:nvPr>
            <p:ph type="ftr" sz="quarter" idx="11"/>
          </p:nvPr>
        </p:nvSpPr>
        <p:spPr/>
        <p:txBody>
          <a:bodyPr/>
          <a:lstStyle>
            <a:lvl1pPr>
              <a:defRPr/>
            </a:lvl1pPr>
          </a:lstStyle>
          <a:p>
            <a:pPr>
              <a:defRPr/>
            </a:pPr>
            <a:r>
              <a:rPr lang="en-US">
                <a:solidFill>
                  <a:srgbClr val="000000">
                    <a:tint val="75000"/>
                  </a:srgbClr>
                </a:solidFill>
              </a:rPr>
              <a:t>Early Childhood Outcomes Center</a:t>
            </a:r>
          </a:p>
        </p:txBody>
      </p:sp>
      <p:sp>
        <p:nvSpPr>
          <p:cNvPr id="5" name="Slide Number Placeholder 18"/>
          <p:cNvSpPr>
            <a:spLocks noGrp="1"/>
          </p:cNvSpPr>
          <p:nvPr>
            <p:ph type="sldNum" sz="quarter" idx="12"/>
          </p:nvPr>
        </p:nvSpPr>
        <p:spPr/>
        <p:txBody>
          <a:bodyPr/>
          <a:lstStyle>
            <a:lvl1pPr>
              <a:defRPr/>
            </a:lvl1pPr>
          </a:lstStyle>
          <a:p>
            <a:pPr>
              <a:defRPr/>
            </a:pPr>
            <a:fld id="{E63049F6-301B-4765-BAE2-E9EED18BF9A6}" type="slidenum">
              <a:rPr lang="en-US"/>
              <a:pPr>
                <a:defRPr/>
              </a:pPr>
              <a:t>‹#›</a:t>
            </a:fld>
            <a:endParaRPr lang="en-US" dirty="0"/>
          </a:p>
        </p:txBody>
      </p:sp>
    </p:spTree>
    <p:extLst>
      <p:ext uri="{BB962C8B-B14F-4D97-AF65-F5344CB8AC3E}">
        <p14:creationId xmlns:p14="http://schemas.microsoft.com/office/powerpoint/2010/main" val="303621286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6"/>
          <p:cNvSpPr>
            <a:spLocks noGrp="1"/>
          </p:cNvSpPr>
          <p:nvPr>
            <p:ph type="dt" sz="half" idx="10"/>
          </p:nvPr>
        </p:nvSpPr>
        <p:spPr/>
        <p:txBody>
          <a:bodyPr/>
          <a:lstStyle>
            <a:lvl1pPr>
              <a:defRPr/>
            </a:lvl1pPr>
          </a:lstStyle>
          <a:p>
            <a:pPr>
              <a:defRPr/>
            </a:pPr>
            <a:endParaRPr lang="en-US"/>
          </a:p>
        </p:txBody>
      </p:sp>
      <p:sp>
        <p:nvSpPr>
          <p:cNvPr id="3" name="Footer Placeholder 17"/>
          <p:cNvSpPr>
            <a:spLocks noGrp="1"/>
          </p:cNvSpPr>
          <p:nvPr>
            <p:ph type="ftr" sz="quarter" idx="11"/>
          </p:nvPr>
        </p:nvSpPr>
        <p:spPr/>
        <p:txBody>
          <a:bodyPr/>
          <a:lstStyle>
            <a:lvl1pPr>
              <a:defRPr/>
            </a:lvl1pPr>
          </a:lstStyle>
          <a:p>
            <a:pPr>
              <a:defRPr/>
            </a:pPr>
            <a:r>
              <a:rPr lang="en-US">
                <a:solidFill>
                  <a:srgbClr val="000000">
                    <a:tint val="75000"/>
                  </a:srgbClr>
                </a:solidFill>
              </a:rPr>
              <a:t>Early Childhood Outcomes Center</a:t>
            </a:r>
          </a:p>
        </p:txBody>
      </p:sp>
      <p:sp>
        <p:nvSpPr>
          <p:cNvPr id="4" name="Slide Number Placeholder 18"/>
          <p:cNvSpPr>
            <a:spLocks noGrp="1"/>
          </p:cNvSpPr>
          <p:nvPr>
            <p:ph type="sldNum" sz="quarter" idx="12"/>
          </p:nvPr>
        </p:nvSpPr>
        <p:spPr/>
        <p:txBody>
          <a:bodyPr/>
          <a:lstStyle>
            <a:lvl1pPr>
              <a:defRPr/>
            </a:lvl1pPr>
          </a:lstStyle>
          <a:p>
            <a:pPr>
              <a:defRPr/>
            </a:pPr>
            <a:fld id="{058E863A-34AB-4C98-B346-99C436AEB2A7}" type="slidenum">
              <a:rPr lang="en-US"/>
              <a:pPr>
                <a:defRPr/>
              </a:pPr>
              <a:t>‹#›</a:t>
            </a:fld>
            <a:endParaRPr lang="en-US" dirty="0"/>
          </a:p>
        </p:txBody>
      </p:sp>
    </p:spTree>
    <p:extLst>
      <p:ext uri="{BB962C8B-B14F-4D97-AF65-F5344CB8AC3E}">
        <p14:creationId xmlns:p14="http://schemas.microsoft.com/office/powerpoint/2010/main" val="331205207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981200"/>
            <a:ext cx="5111750" cy="4144963"/>
          </a:xfrm>
          <a:prstGeom prst="rect">
            <a:avLst/>
          </a:prstGeom>
        </p:spPr>
        <p:txBody>
          <a:bodyPr/>
          <a:lstStyle>
            <a:lvl1pPr>
              <a:defRPr sz="3200">
                <a:solidFill>
                  <a:srgbClr val="000099"/>
                </a:solidFill>
              </a:defRPr>
            </a:lvl1pPr>
            <a:lvl2pPr>
              <a:defRPr sz="2800">
                <a:solidFill>
                  <a:srgbClr val="000099"/>
                </a:solidFill>
              </a:defRPr>
            </a:lvl2pPr>
            <a:lvl3pPr>
              <a:defRPr sz="2400">
                <a:solidFill>
                  <a:srgbClr val="000099"/>
                </a:solidFill>
              </a:defRPr>
            </a:lvl3pPr>
            <a:lvl4pPr>
              <a:defRPr sz="2000">
                <a:solidFill>
                  <a:srgbClr val="000099"/>
                </a:solidFill>
              </a:defRPr>
            </a:lvl4pPr>
            <a:lvl5pPr>
              <a:defRPr sz="2000">
                <a:solidFill>
                  <a:srgbClr val="000099"/>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981200"/>
            <a:ext cx="3008313" cy="4144963"/>
          </a:xfrm>
          <a:prstGeom prst="rect">
            <a:avLst/>
          </a:prstGeom>
        </p:spPr>
        <p:txBody>
          <a:bodyPr/>
          <a:lstStyle>
            <a:lvl1pPr marL="0" indent="0">
              <a:buNone/>
              <a:defRPr sz="1400">
                <a:solidFill>
                  <a:srgbClr val="000099"/>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16"/>
          <p:cNvSpPr>
            <a:spLocks noGrp="1"/>
          </p:cNvSpPr>
          <p:nvPr>
            <p:ph type="dt" sz="half" idx="10"/>
          </p:nvPr>
        </p:nvSpPr>
        <p:spPr/>
        <p:txBody>
          <a:bodyPr/>
          <a:lstStyle>
            <a:lvl1pPr>
              <a:defRPr/>
            </a:lvl1pPr>
          </a:lstStyle>
          <a:p>
            <a:pPr>
              <a:defRPr/>
            </a:pPr>
            <a:endParaRPr lang="en-US"/>
          </a:p>
        </p:txBody>
      </p:sp>
      <p:sp>
        <p:nvSpPr>
          <p:cNvPr id="6" name="Footer Placeholder 17"/>
          <p:cNvSpPr>
            <a:spLocks noGrp="1"/>
          </p:cNvSpPr>
          <p:nvPr>
            <p:ph type="ftr" sz="quarter" idx="11"/>
          </p:nvPr>
        </p:nvSpPr>
        <p:spPr/>
        <p:txBody>
          <a:bodyPr/>
          <a:lstStyle>
            <a:lvl1pPr>
              <a:defRPr/>
            </a:lvl1pPr>
          </a:lstStyle>
          <a:p>
            <a:pPr>
              <a:defRPr/>
            </a:pPr>
            <a:r>
              <a:rPr lang="en-US">
                <a:solidFill>
                  <a:srgbClr val="000000">
                    <a:tint val="75000"/>
                  </a:srgbClr>
                </a:solidFill>
              </a:rPr>
              <a:t>Early Childhood Outcomes Center</a:t>
            </a:r>
          </a:p>
        </p:txBody>
      </p:sp>
      <p:sp>
        <p:nvSpPr>
          <p:cNvPr id="7" name="Slide Number Placeholder 18"/>
          <p:cNvSpPr>
            <a:spLocks noGrp="1"/>
          </p:cNvSpPr>
          <p:nvPr>
            <p:ph type="sldNum" sz="quarter" idx="12"/>
          </p:nvPr>
        </p:nvSpPr>
        <p:spPr/>
        <p:txBody>
          <a:bodyPr/>
          <a:lstStyle>
            <a:lvl1pPr>
              <a:defRPr/>
            </a:lvl1pPr>
          </a:lstStyle>
          <a:p>
            <a:pPr>
              <a:defRPr/>
            </a:pPr>
            <a:fld id="{E880735B-DEA3-4EF1-8BB1-8EF30D8987DE}" type="slidenum">
              <a:rPr lang="en-US"/>
              <a:pPr>
                <a:defRPr/>
              </a:pPr>
              <a:t>‹#›</a:t>
            </a:fld>
            <a:endParaRPr lang="en-US" dirty="0"/>
          </a:p>
        </p:txBody>
      </p:sp>
    </p:spTree>
    <p:extLst>
      <p:ext uri="{BB962C8B-B14F-4D97-AF65-F5344CB8AC3E}">
        <p14:creationId xmlns:p14="http://schemas.microsoft.com/office/powerpoint/2010/main" val="76003352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16"/>
          <p:cNvSpPr>
            <a:spLocks noGrp="1"/>
          </p:cNvSpPr>
          <p:nvPr>
            <p:ph type="dt" sz="half" idx="10"/>
          </p:nvPr>
        </p:nvSpPr>
        <p:spPr/>
        <p:txBody>
          <a:bodyPr/>
          <a:lstStyle>
            <a:lvl1pPr>
              <a:defRPr/>
            </a:lvl1pPr>
          </a:lstStyle>
          <a:p>
            <a:pPr>
              <a:defRPr/>
            </a:pPr>
            <a:endParaRPr lang="en-US"/>
          </a:p>
        </p:txBody>
      </p:sp>
      <p:sp>
        <p:nvSpPr>
          <p:cNvPr id="6" name="Footer Placeholder 17"/>
          <p:cNvSpPr>
            <a:spLocks noGrp="1"/>
          </p:cNvSpPr>
          <p:nvPr>
            <p:ph type="ftr" sz="quarter" idx="11"/>
          </p:nvPr>
        </p:nvSpPr>
        <p:spPr/>
        <p:txBody>
          <a:bodyPr/>
          <a:lstStyle>
            <a:lvl1pPr>
              <a:defRPr/>
            </a:lvl1pPr>
          </a:lstStyle>
          <a:p>
            <a:pPr>
              <a:defRPr/>
            </a:pPr>
            <a:r>
              <a:rPr lang="en-US">
                <a:solidFill>
                  <a:srgbClr val="000000">
                    <a:tint val="75000"/>
                  </a:srgbClr>
                </a:solidFill>
              </a:rPr>
              <a:t>Early Childhood Outcomes Center</a:t>
            </a:r>
          </a:p>
        </p:txBody>
      </p:sp>
      <p:sp>
        <p:nvSpPr>
          <p:cNvPr id="7" name="Slide Number Placeholder 18"/>
          <p:cNvSpPr>
            <a:spLocks noGrp="1"/>
          </p:cNvSpPr>
          <p:nvPr>
            <p:ph type="sldNum" sz="quarter" idx="12"/>
          </p:nvPr>
        </p:nvSpPr>
        <p:spPr/>
        <p:txBody>
          <a:bodyPr/>
          <a:lstStyle>
            <a:lvl1pPr>
              <a:defRPr/>
            </a:lvl1pPr>
          </a:lstStyle>
          <a:p>
            <a:pPr>
              <a:defRPr/>
            </a:pPr>
            <a:fld id="{F90A56BD-D2DB-4A30-9D99-88450B213670}" type="slidenum">
              <a:rPr lang="en-US"/>
              <a:pPr>
                <a:defRPr/>
              </a:pPr>
              <a:t>‹#›</a:t>
            </a:fld>
            <a:endParaRPr lang="en-US" dirty="0"/>
          </a:p>
        </p:txBody>
      </p:sp>
    </p:spTree>
    <p:extLst>
      <p:ext uri="{BB962C8B-B14F-4D97-AF65-F5344CB8AC3E}">
        <p14:creationId xmlns:p14="http://schemas.microsoft.com/office/powerpoint/2010/main" val="121059629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057400"/>
            <a:ext cx="4038600" cy="41910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057400"/>
            <a:ext cx="4038600" cy="41910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6" name="Slide Number Placeholder 11"/>
          <p:cNvSpPr>
            <a:spLocks noGrp="1"/>
          </p:cNvSpPr>
          <p:nvPr>
            <p:ph type="sldNum" sz="quarter" idx="11"/>
          </p:nvPr>
        </p:nvSpPr>
        <p:spPr/>
        <p:txBody>
          <a:bodyPr/>
          <a:lstStyle>
            <a:lvl1pPr>
              <a:defRPr/>
            </a:lvl1pPr>
          </a:lstStyle>
          <a:p>
            <a:pPr>
              <a:defRPr/>
            </a:pPr>
            <a:fld id="{BB0CB9C9-56F6-4ADD-B4A8-649640E21AF5}" type="slidenum">
              <a:rPr lang="en-US"/>
              <a:pPr>
                <a:defRPr/>
              </a:pPr>
              <a:t>‹#›</a:t>
            </a:fld>
            <a:endParaRPr lang="en-US" dirty="0"/>
          </a:p>
        </p:txBody>
      </p:sp>
    </p:spTree>
  </p:cSld>
  <p:clrMapOvr>
    <a:masterClrMapping/>
  </p:clrMapOvr>
  <p:transition>
    <p:split orient="vert"/>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obj">
  <p:cSld name="Title and Content-Fifth chi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rgbClr val="224568"/>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057400"/>
            <a:ext cx="8229600" cy="4187952"/>
          </a:xfrm>
          <a:prstGeom prst="rect">
            <a:avLst/>
          </a:prstGeom>
        </p:spPr>
        <p:txBody>
          <a:bodyPr/>
          <a:lstStyle>
            <a:lvl1pPr>
              <a:buClr>
                <a:srgbClr val="224568"/>
              </a:buClr>
              <a:defRPr>
                <a:solidFill>
                  <a:srgbClr val="224568"/>
                </a:solidFill>
              </a:defRPr>
            </a:lvl1pPr>
            <a:lvl2pPr>
              <a:buClr>
                <a:srgbClr val="000099"/>
              </a:buClr>
              <a:defRPr>
                <a:solidFill>
                  <a:srgbClr val="224568"/>
                </a:solidFill>
              </a:defRPr>
            </a:lvl2pPr>
            <a:lvl3pPr>
              <a:defRPr>
                <a:solidFill>
                  <a:srgbClr val="224568"/>
                </a:solidFill>
              </a:defRPr>
            </a:lvl3pPr>
            <a:lvl4pPr>
              <a:defRPr>
                <a:solidFill>
                  <a:srgbClr val="224568"/>
                </a:solidFill>
              </a:defRPr>
            </a:lvl4pPr>
            <a:lvl5pPr>
              <a:defRPr>
                <a:solidFill>
                  <a:srgbClr val="224568"/>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9"/>
          <p:cNvSpPr>
            <a:spLocks noGrp="1"/>
          </p:cNvSpPr>
          <p:nvPr>
            <p:ph type="sldNum" sz="quarter" idx="10"/>
          </p:nvPr>
        </p:nvSpPr>
        <p:spPr/>
        <p:txBody>
          <a:bodyPr/>
          <a:lstStyle>
            <a:lvl1pPr>
              <a:defRPr sz="1400">
                <a:solidFill>
                  <a:srgbClr val="224568"/>
                </a:solidFill>
              </a:defRPr>
            </a:lvl1pPr>
          </a:lstStyle>
          <a:p>
            <a:pPr>
              <a:defRPr/>
            </a:pPr>
            <a:fld id="{375B5C1F-A8C5-424E-9894-3AA0CD7A156E}" type="slidenum">
              <a:rPr lang="en-US" smtClean="0"/>
              <a:pPr>
                <a:defRPr/>
              </a:pPr>
              <a:t>‹#›</a:t>
            </a:fld>
            <a:endParaRPr lang="en-US" dirty="0"/>
          </a:p>
        </p:txBody>
      </p:sp>
      <p:sp>
        <p:nvSpPr>
          <p:cNvPr id="5" name="Footer Placeholder 10"/>
          <p:cNvSpPr>
            <a:spLocks noGrp="1"/>
          </p:cNvSpPr>
          <p:nvPr>
            <p:ph type="ftr" sz="quarter" idx="11"/>
          </p:nvPr>
        </p:nvSpPr>
        <p:spPr>
          <a:xfrm>
            <a:off x="155575" y="6354763"/>
            <a:ext cx="2895600" cy="365125"/>
          </a:xfrm>
        </p:spPr>
        <p:txBody>
          <a:bodyPr/>
          <a:lstStyle>
            <a:lvl1pPr>
              <a:defRPr>
                <a:solidFill>
                  <a:srgbClr val="224568"/>
                </a:solidFill>
              </a:defRPr>
            </a:lvl1pPr>
          </a:lstStyle>
          <a:p>
            <a:pPr>
              <a:defRPr/>
            </a:pPr>
            <a:r>
              <a:rPr lang="en-US"/>
              <a:t>Early Childhood Outcomes Center</a:t>
            </a:r>
          </a:p>
        </p:txBody>
      </p:sp>
    </p:spTree>
  </p:cSld>
  <p:clrMapOvr>
    <a:overrideClrMapping bg1="lt1" tx1="dk1" bg2="lt2" tx2="dk2" accent1="accent1" accent2="accent2" accent3="accent3" accent4="accent4" accent5="accent5" accent6="accent6" hlink="hlink" folHlink="folHlink"/>
  </p:clrMapOvr>
  <p:transition>
    <p:split orient="vert"/>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55C250D3-A244-4432-81E7-FE05E72BC90F}" type="datetimeFigureOut">
              <a:rPr lang="en-US" smtClean="0"/>
              <a:pPr/>
              <a:t>3/23/2012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BD4042-F76D-42D9-B211-36E0DFC615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981200"/>
            <a:ext cx="5111750" cy="4144963"/>
          </a:xfrm>
          <a:prstGeom prst="rect">
            <a:avLst/>
          </a:prstGeom>
        </p:spPr>
        <p:txBody>
          <a:bodyPr/>
          <a:lstStyle>
            <a:lvl1pPr>
              <a:defRPr sz="3200">
                <a:solidFill>
                  <a:srgbClr val="000099"/>
                </a:solidFill>
              </a:defRPr>
            </a:lvl1pPr>
            <a:lvl2pPr>
              <a:defRPr sz="2800">
                <a:solidFill>
                  <a:srgbClr val="000099"/>
                </a:solidFill>
              </a:defRPr>
            </a:lvl2pPr>
            <a:lvl3pPr>
              <a:defRPr sz="2400">
                <a:solidFill>
                  <a:srgbClr val="000099"/>
                </a:solidFill>
              </a:defRPr>
            </a:lvl3pPr>
            <a:lvl4pPr>
              <a:defRPr sz="2000">
                <a:solidFill>
                  <a:srgbClr val="000099"/>
                </a:solidFill>
              </a:defRPr>
            </a:lvl4pPr>
            <a:lvl5pPr>
              <a:defRPr sz="2000">
                <a:solidFill>
                  <a:srgbClr val="000099"/>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981200"/>
            <a:ext cx="3008313" cy="4144963"/>
          </a:xfrm>
          <a:prstGeom prst="rect">
            <a:avLst/>
          </a:prstGeom>
        </p:spPr>
        <p:txBody>
          <a:bodyPr/>
          <a:lstStyle>
            <a:lvl1pPr marL="0" indent="0">
              <a:buNone/>
              <a:defRPr sz="1400">
                <a:solidFill>
                  <a:srgbClr val="000099"/>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16"/>
          <p:cNvSpPr>
            <a:spLocks noGrp="1"/>
          </p:cNvSpPr>
          <p:nvPr>
            <p:ph type="dt" sz="half" idx="10"/>
          </p:nvPr>
        </p:nvSpPr>
        <p:spPr/>
        <p:txBody>
          <a:bodyPr/>
          <a:lstStyle>
            <a:lvl1pPr>
              <a:defRPr/>
            </a:lvl1pPr>
          </a:lstStyle>
          <a:p>
            <a:pPr>
              <a:defRPr/>
            </a:pPr>
            <a:endParaRPr lang="en-US"/>
          </a:p>
        </p:txBody>
      </p:sp>
      <p:sp>
        <p:nvSpPr>
          <p:cNvPr id="6" name="Footer Placeholder 17"/>
          <p:cNvSpPr>
            <a:spLocks noGrp="1"/>
          </p:cNvSpPr>
          <p:nvPr>
            <p:ph type="ftr" sz="quarter" idx="11"/>
          </p:nvPr>
        </p:nvSpPr>
        <p:spPr/>
        <p:txBody>
          <a:bodyPr/>
          <a:lstStyle>
            <a:lvl1pPr>
              <a:defRPr/>
            </a:lvl1pPr>
          </a:lstStyle>
          <a:p>
            <a:pPr>
              <a:defRPr/>
            </a:pPr>
            <a:r>
              <a:rPr lang="en-US"/>
              <a:t>Early Childhood Outcomes Center</a:t>
            </a:r>
          </a:p>
        </p:txBody>
      </p:sp>
      <p:sp>
        <p:nvSpPr>
          <p:cNvPr id="7" name="Slide Number Placeholder 18"/>
          <p:cNvSpPr>
            <a:spLocks noGrp="1"/>
          </p:cNvSpPr>
          <p:nvPr>
            <p:ph type="sldNum" sz="quarter" idx="12"/>
          </p:nvPr>
        </p:nvSpPr>
        <p:spPr/>
        <p:txBody>
          <a:bodyPr/>
          <a:lstStyle>
            <a:lvl1pPr>
              <a:defRPr/>
            </a:lvl1pPr>
          </a:lstStyle>
          <a:p>
            <a:pPr>
              <a:defRPr/>
            </a:pPr>
            <a:fld id="{299AE91D-41EA-4087-9A18-2093DE4B70B5}" type="slidenum">
              <a:rPr lang="en-US"/>
              <a:pPr>
                <a:defRPr/>
              </a:pPr>
              <a:t>‹#›</a:t>
            </a:fld>
            <a:endParaRPr lang="en-US" dirty="0"/>
          </a:p>
        </p:txBody>
      </p:sp>
    </p:spTree>
  </p:cSld>
  <p:clrMapOvr>
    <a:masterClrMapping/>
  </p:clrMapOvr>
  <p:transition>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16"/>
          <p:cNvSpPr>
            <a:spLocks noGrp="1"/>
          </p:cNvSpPr>
          <p:nvPr>
            <p:ph type="dt" sz="half" idx="10"/>
          </p:nvPr>
        </p:nvSpPr>
        <p:spPr/>
        <p:txBody>
          <a:bodyPr/>
          <a:lstStyle>
            <a:lvl1pPr>
              <a:defRPr/>
            </a:lvl1pPr>
          </a:lstStyle>
          <a:p>
            <a:pPr>
              <a:defRPr/>
            </a:pPr>
            <a:endParaRPr lang="en-US"/>
          </a:p>
        </p:txBody>
      </p:sp>
      <p:sp>
        <p:nvSpPr>
          <p:cNvPr id="6" name="Footer Placeholder 17"/>
          <p:cNvSpPr>
            <a:spLocks noGrp="1"/>
          </p:cNvSpPr>
          <p:nvPr>
            <p:ph type="ftr" sz="quarter" idx="11"/>
          </p:nvPr>
        </p:nvSpPr>
        <p:spPr/>
        <p:txBody>
          <a:bodyPr/>
          <a:lstStyle>
            <a:lvl1pPr>
              <a:defRPr/>
            </a:lvl1pPr>
          </a:lstStyle>
          <a:p>
            <a:pPr>
              <a:defRPr/>
            </a:pPr>
            <a:r>
              <a:rPr lang="en-US"/>
              <a:t>Early Childhood Outcomes Center</a:t>
            </a:r>
          </a:p>
        </p:txBody>
      </p:sp>
      <p:sp>
        <p:nvSpPr>
          <p:cNvPr id="7" name="Slide Number Placeholder 18"/>
          <p:cNvSpPr>
            <a:spLocks noGrp="1"/>
          </p:cNvSpPr>
          <p:nvPr>
            <p:ph type="sldNum" sz="quarter" idx="12"/>
          </p:nvPr>
        </p:nvSpPr>
        <p:spPr/>
        <p:txBody>
          <a:bodyPr/>
          <a:lstStyle>
            <a:lvl1pPr>
              <a:defRPr/>
            </a:lvl1pPr>
          </a:lstStyle>
          <a:p>
            <a:pPr>
              <a:defRPr/>
            </a:pPr>
            <a:fld id="{FC2C6228-AA7A-4A7E-977E-A44A4E3A7000}" type="slidenum">
              <a:rPr lang="en-US"/>
              <a:pPr>
                <a:defRPr/>
              </a:pPr>
              <a:t>‹#›</a:t>
            </a:fld>
            <a:endParaRPr lang="en-US" dirty="0"/>
          </a:p>
        </p:txBody>
      </p:sp>
    </p:spTree>
  </p:cSld>
  <p:clrMapOvr>
    <a:masterClrMapping/>
  </p:clrMapOvr>
  <p:transition>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image" Target="../media/image5.png"/><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image" Target="../media/image3.png"/><Relationship Id="rId2" Type="http://schemas.openxmlformats.org/officeDocument/2006/relationships/slideLayout" Target="../slideLayouts/slideLayout11.xml"/><Relationship Id="rId16" Type="http://schemas.openxmlformats.org/officeDocument/2006/relationships/theme" Target="../theme/theme2.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theme" Target="../theme/theme3.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image" Target="../media/image2.png"/><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theme" Target="../theme/theme4.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image" Target="../media/image5.png"/><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theme" Target="../theme/theme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image" Target="../media/image1.png"/><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heme" Target="../theme/theme6.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theme" Target="../theme/theme7.xml"/><Relationship Id="rId18" Type="http://schemas.openxmlformats.org/officeDocument/2006/relationships/image" Target="../media/image5.png"/><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image" Target="../media/image4.png"/><Relationship Id="rId2" Type="http://schemas.openxmlformats.org/officeDocument/2006/relationships/slideLayout" Target="../slideLayouts/slideLayout67.xml"/><Relationship Id="rId16" Type="http://schemas.openxmlformats.org/officeDocument/2006/relationships/image" Target="../media/image3.png"/><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image" Target="../media/image2.png"/><Relationship Id="rId10" Type="http://schemas.openxmlformats.org/officeDocument/2006/relationships/slideLayout" Target="../slideLayouts/slideLayout75.xml"/><Relationship Id="rId19" Type="http://schemas.openxmlformats.org/officeDocument/2006/relationships/image" Target="../media/image6.png"/><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3" name="Rectangle 19"/>
          <p:cNvSpPr>
            <a:spLocks noChangeArrowheads="1"/>
          </p:cNvSpPr>
          <p:nvPr/>
        </p:nvSpPr>
        <p:spPr bwMode="auto">
          <a:xfrm>
            <a:off x="381000" y="304800"/>
            <a:ext cx="8534400" cy="1219200"/>
          </a:xfrm>
          <a:prstGeom prst="rect">
            <a:avLst/>
          </a:prstGeom>
          <a:solidFill>
            <a:srgbClr val="4E2AB8"/>
          </a:solidFill>
          <a:ln w="9525" algn="ctr">
            <a:noFill/>
            <a:miter lim="800000"/>
            <a:headEnd/>
            <a:tailEnd/>
          </a:ln>
          <a:effectLst/>
        </p:spPr>
        <p:txBody>
          <a:bodyPr wrap="none" anchor="ctr"/>
          <a:lstStyle/>
          <a:p>
            <a:pPr>
              <a:defRPr/>
            </a:pPr>
            <a:endParaRPr lang="en-US" dirty="0"/>
          </a:p>
        </p:txBody>
      </p:sp>
      <p:sp>
        <p:nvSpPr>
          <p:cNvPr id="6147" name="Rectangle 2"/>
          <p:cNvSpPr>
            <a:spLocks noGrp="1" noChangeArrowheads="1"/>
          </p:cNvSpPr>
          <p:nvPr>
            <p:ph type="title"/>
          </p:nvPr>
        </p:nvSpPr>
        <p:spPr bwMode="auto">
          <a:xfrm>
            <a:off x="533400" y="2743200"/>
            <a:ext cx="8077200" cy="3276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6568" name="Rectangle 8"/>
          <p:cNvSpPr>
            <a:spLocks noChangeArrowheads="1"/>
          </p:cNvSpPr>
          <p:nvPr/>
        </p:nvSpPr>
        <p:spPr bwMode="auto">
          <a:xfrm>
            <a:off x="0" y="0"/>
            <a:ext cx="9144000" cy="6858000"/>
          </a:xfrm>
          <a:prstGeom prst="rect">
            <a:avLst/>
          </a:prstGeom>
          <a:noFill/>
          <a:ln w="127000">
            <a:solidFill>
              <a:srgbClr val="523F69"/>
            </a:solidFill>
            <a:miter lim="800000"/>
            <a:headEnd/>
            <a:tailEnd/>
          </a:ln>
          <a:effectLst/>
        </p:spPr>
        <p:txBody>
          <a:bodyPr wrap="none" anchor="ctr"/>
          <a:lstStyle/>
          <a:p>
            <a:pPr algn="r" eaLnBrk="1" hangingPunct="1">
              <a:defRPr/>
            </a:pPr>
            <a:endParaRPr lang="en-US" sz="1800">
              <a:solidFill>
                <a:schemeClr val="tx1"/>
              </a:solidFill>
            </a:endParaRPr>
          </a:p>
        </p:txBody>
      </p:sp>
      <p:sp>
        <p:nvSpPr>
          <p:cNvPr id="66569" name="Text Box 9"/>
          <p:cNvSpPr txBox="1">
            <a:spLocks noChangeArrowheads="1"/>
          </p:cNvSpPr>
          <p:nvPr/>
        </p:nvSpPr>
        <p:spPr bwMode="auto">
          <a:xfrm>
            <a:off x="914400" y="1219200"/>
            <a:ext cx="1752600" cy="366713"/>
          </a:xfrm>
          <a:prstGeom prst="rect">
            <a:avLst/>
          </a:prstGeom>
          <a:noFill/>
          <a:ln w="9525">
            <a:noFill/>
            <a:miter lim="800000"/>
            <a:headEnd/>
            <a:tailEnd/>
          </a:ln>
          <a:effectLst/>
        </p:spPr>
        <p:txBody>
          <a:bodyPr>
            <a:spAutoFit/>
          </a:bodyPr>
          <a:lstStyle/>
          <a:p>
            <a:pPr algn="l" eaLnBrk="1" hangingPunct="1">
              <a:spcBef>
                <a:spcPct val="50000"/>
              </a:spcBef>
              <a:defRPr/>
            </a:pPr>
            <a:endParaRPr lang="en-US" sz="1800">
              <a:solidFill>
                <a:schemeClr val="tx1"/>
              </a:solidFill>
            </a:endParaRPr>
          </a:p>
        </p:txBody>
      </p:sp>
      <p:sp>
        <p:nvSpPr>
          <p:cNvPr id="12" name="Oval 11"/>
          <p:cNvSpPr/>
          <p:nvPr/>
        </p:nvSpPr>
        <p:spPr bwMode="auto">
          <a:xfrm>
            <a:off x="457200" y="1143000"/>
            <a:ext cx="1600200" cy="1524000"/>
          </a:xfrm>
          <a:prstGeom prst="ellipse">
            <a:avLst/>
          </a:prstGeom>
          <a:noFill/>
          <a:ln w="9525" cap="flat" cmpd="sng" algn="ctr">
            <a:solidFill>
              <a:srgbClr val="339933">
                <a:alpha val="0"/>
              </a:srgbClr>
            </a:solidFill>
            <a:prstDash val="solid"/>
            <a:round/>
            <a:headEnd type="none" w="med" len="med"/>
            <a:tailEnd type="none" w="med" len="med"/>
          </a:ln>
          <a:effectLst/>
        </p:spPr>
        <p:txBody>
          <a:bodyPr/>
          <a:lstStyle/>
          <a:p>
            <a:pPr algn="r" eaLnBrk="1" hangingPunct="1">
              <a:defRPr/>
            </a:pPr>
            <a:endParaRPr lang="en-US" sz="1800">
              <a:solidFill>
                <a:schemeClr val="tx1"/>
              </a:solidFill>
            </a:endParaRPr>
          </a:p>
        </p:txBody>
      </p:sp>
      <p:pic>
        <p:nvPicPr>
          <p:cNvPr id="6151" name="Picture 12" descr="pink shirt girl"/>
          <p:cNvPicPr>
            <a:picLocks noChangeAspect="1" noChangeArrowheads="1"/>
          </p:cNvPicPr>
          <p:nvPr/>
        </p:nvPicPr>
        <p:blipFill>
          <a:blip r:embed="rId11" cstate="print"/>
          <a:srcRect/>
          <a:stretch>
            <a:fillRect/>
          </a:stretch>
        </p:blipFill>
        <p:spPr bwMode="auto">
          <a:xfrm>
            <a:off x="7924800" y="304800"/>
            <a:ext cx="876300" cy="876300"/>
          </a:xfrm>
          <a:prstGeom prst="rect">
            <a:avLst/>
          </a:prstGeom>
          <a:noFill/>
          <a:ln w="9525">
            <a:noFill/>
            <a:miter lim="800000"/>
            <a:headEnd/>
            <a:tailEnd/>
          </a:ln>
        </p:spPr>
      </p:pic>
      <p:pic>
        <p:nvPicPr>
          <p:cNvPr id="6152" name="Picture 14" descr="blond_happy_baby"/>
          <p:cNvPicPr>
            <a:picLocks noChangeAspect="1" noChangeArrowheads="1"/>
          </p:cNvPicPr>
          <p:nvPr/>
        </p:nvPicPr>
        <p:blipFill>
          <a:blip r:embed="rId12" cstate="print"/>
          <a:srcRect/>
          <a:stretch>
            <a:fillRect/>
          </a:stretch>
        </p:blipFill>
        <p:spPr bwMode="auto">
          <a:xfrm>
            <a:off x="6705600" y="304800"/>
            <a:ext cx="895350" cy="881063"/>
          </a:xfrm>
          <a:prstGeom prst="rect">
            <a:avLst/>
          </a:prstGeom>
          <a:noFill/>
          <a:ln w="9525">
            <a:noFill/>
            <a:miter lim="800000"/>
            <a:headEnd/>
            <a:tailEnd/>
          </a:ln>
        </p:spPr>
      </p:pic>
      <p:pic>
        <p:nvPicPr>
          <p:cNvPr id="6153" name="Picture 16" descr="girl_with_ball"/>
          <p:cNvPicPr>
            <a:picLocks noChangeAspect="1" noChangeArrowheads="1"/>
          </p:cNvPicPr>
          <p:nvPr/>
        </p:nvPicPr>
        <p:blipFill>
          <a:blip r:embed="rId13" cstate="print"/>
          <a:srcRect/>
          <a:stretch>
            <a:fillRect/>
          </a:stretch>
        </p:blipFill>
        <p:spPr bwMode="auto">
          <a:xfrm>
            <a:off x="5486400" y="381000"/>
            <a:ext cx="819150" cy="806450"/>
          </a:xfrm>
          <a:prstGeom prst="rect">
            <a:avLst/>
          </a:prstGeom>
          <a:noFill/>
          <a:ln w="9525">
            <a:noFill/>
            <a:miter lim="800000"/>
            <a:headEnd/>
            <a:tailEnd/>
          </a:ln>
        </p:spPr>
      </p:pic>
      <p:pic>
        <p:nvPicPr>
          <p:cNvPr id="6154" name="Picture 15" descr="girl_in_wheelchair"/>
          <p:cNvPicPr>
            <a:picLocks noChangeAspect="1" noChangeArrowheads="1"/>
          </p:cNvPicPr>
          <p:nvPr/>
        </p:nvPicPr>
        <p:blipFill>
          <a:blip r:embed="rId14" cstate="print"/>
          <a:srcRect/>
          <a:stretch>
            <a:fillRect/>
          </a:stretch>
        </p:blipFill>
        <p:spPr bwMode="auto">
          <a:xfrm>
            <a:off x="6096000" y="685800"/>
            <a:ext cx="838200" cy="825500"/>
          </a:xfrm>
          <a:prstGeom prst="rect">
            <a:avLst/>
          </a:prstGeom>
          <a:noFill/>
          <a:ln w="9525">
            <a:noFill/>
            <a:miter lim="800000"/>
            <a:headEnd/>
            <a:tailEnd/>
          </a:ln>
        </p:spPr>
      </p:pic>
      <p:pic>
        <p:nvPicPr>
          <p:cNvPr id="6155" name="Picture 13" descr="tie_dye_boy"/>
          <p:cNvPicPr>
            <a:picLocks noChangeAspect="1" noChangeArrowheads="1"/>
          </p:cNvPicPr>
          <p:nvPr/>
        </p:nvPicPr>
        <p:blipFill>
          <a:blip r:embed="rId15" cstate="print"/>
          <a:srcRect/>
          <a:stretch>
            <a:fillRect/>
          </a:stretch>
        </p:blipFill>
        <p:spPr bwMode="auto">
          <a:xfrm>
            <a:off x="7315200" y="609600"/>
            <a:ext cx="895350" cy="881063"/>
          </a:xfrm>
          <a:prstGeom prst="rect">
            <a:avLst/>
          </a:prstGeom>
          <a:noFill/>
          <a:ln w="9525">
            <a:noFill/>
            <a:miter lim="800000"/>
            <a:headEnd/>
            <a:tailEnd/>
          </a:ln>
        </p:spPr>
      </p:pic>
      <p:pic>
        <p:nvPicPr>
          <p:cNvPr id="6156" name="Picture 17" descr="eco_round_logo_w_purple"/>
          <p:cNvPicPr>
            <a:picLocks noChangeAspect="1" noChangeArrowheads="1"/>
          </p:cNvPicPr>
          <p:nvPr/>
        </p:nvPicPr>
        <p:blipFill>
          <a:blip r:embed="rId16" cstate="print"/>
          <a:srcRect/>
          <a:stretch>
            <a:fillRect/>
          </a:stretch>
        </p:blipFill>
        <p:spPr bwMode="auto">
          <a:xfrm>
            <a:off x="457200" y="228600"/>
            <a:ext cx="1752600" cy="1700213"/>
          </a:xfrm>
          <a:prstGeom prst="rect">
            <a:avLst/>
          </a:prstGeom>
          <a:noFill/>
          <a:ln w="9525">
            <a:noFill/>
            <a:miter lim="800000"/>
            <a:headEnd/>
            <a:tailEnd/>
          </a:ln>
        </p:spPr>
      </p:pic>
      <p:sp>
        <p:nvSpPr>
          <p:cNvPr id="17" name="Date Placeholder 16"/>
          <p:cNvSpPr>
            <a:spLocks noGrp="1"/>
          </p:cNvSpPr>
          <p:nvPr>
            <p:ph type="dt" sz="half" idx="2"/>
          </p:nvPr>
        </p:nvSpPr>
        <p:spPr>
          <a:xfrm>
            <a:off x="457200" y="6356350"/>
            <a:ext cx="2590800" cy="365125"/>
          </a:xfrm>
          <a:prstGeom prst="rect">
            <a:avLst/>
          </a:prstGeom>
        </p:spPr>
        <p:txBody>
          <a:bodyPr vert="horz" lIns="91440" tIns="45720" rIns="91440" bIns="45720" rtlCol="0" anchor="ctr"/>
          <a:lstStyle>
            <a:lvl1pPr algn="l">
              <a:defRPr sz="1200">
                <a:solidFill>
                  <a:srgbClr val="000099"/>
                </a:solidFill>
                <a:latin typeface="Arial" charset="0"/>
              </a:defRPr>
            </a:lvl1pPr>
          </a:lstStyle>
          <a:p>
            <a:pPr>
              <a:defRPr/>
            </a:pPr>
            <a:endParaRPr lang="en-US"/>
          </a:p>
        </p:txBody>
      </p:sp>
      <p:sp>
        <p:nvSpPr>
          <p:cNvPr id="18" name="Footer Placeholder 17"/>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r>
              <a:rPr lang="en-US"/>
              <a:t>Early Childhood Outcomes Center</a:t>
            </a:r>
          </a:p>
        </p:txBody>
      </p:sp>
      <p:sp>
        <p:nvSpPr>
          <p:cNvPr id="19" name="Slide Number Placeholder 18"/>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000099"/>
                </a:solidFill>
                <a:latin typeface="Arial" charset="0"/>
              </a:defRPr>
            </a:lvl1pPr>
          </a:lstStyle>
          <a:p>
            <a:pPr>
              <a:defRPr/>
            </a:pPr>
            <a:fld id="{CFA39685-D68F-4561-B745-71463EE09FC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794" r:id="rId1"/>
    <p:sldLayoutId id="2147484795" r:id="rId2"/>
    <p:sldLayoutId id="2147484753" r:id="rId3"/>
    <p:sldLayoutId id="2147484754" r:id="rId4"/>
    <p:sldLayoutId id="2147484755" r:id="rId5"/>
    <p:sldLayoutId id="2147484756" r:id="rId6"/>
    <p:sldLayoutId id="2147484757" r:id="rId7"/>
    <p:sldLayoutId id="2147484758" r:id="rId8"/>
    <p:sldLayoutId id="2147484759" r:id="rId9"/>
  </p:sldLayoutIdLst>
  <p:transition>
    <p:split orient="vert"/>
  </p:transition>
  <p:hf hdr="0" dt="0"/>
  <p:txStyles>
    <p:titleStyle>
      <a:lvl1pPr algn="r" rtl="0" eaLnBrk="0" fontAlgn="base" hangingPunct="0">
        <a:spcBef>
          <a:spcPct val="0"/>
        </a:spcBef>
        <a:spcAft>
          <a:spcPct val="0"/>
        </a:spcAft>
        <a:defRPr sz="3600" b="1">
          <a:solidFill>
            <a:srgbClr val="224568"/>
          </a:solidFill>
          <a:latin typeface="+mj-lt"/>
          <a:ea typeface="+mj-ea"/>
          <a:cs typeface="+mj-cs"/>
        </a:defRPr>
      </a:lvl1pPr>
      <a:lvl2pPr algn="r" rtl="0" eaLnBrk="0" fontAlgn="base" hangingPunct="0">
        <a:spcBef>
          <a:spcPct val="0"/>
        </a:spcBef>
        <a:spcAft>
          <a:spcPct val="0"/>
        </a:spcAft>
        <a:defRPr sz="3600" b="1">
          <a:solidFill>
            <a:srgbClr val="224568"/>
          </a:solidFill>
          <a:latin typeface="Arial" charset="0"/>
        </a:defRPr>
      </a:lvl2pPr>
      <a:lvl3pPr algn="r" rtl="0" eaLnBrk="0" fontAlgn="base" hangingPunct="0">
        <a:spcBef>
          <a:spcPct val="0"/>
        </a:spcBef>
        <a:spcAft>
          <a:spcPct val="0"/>
        </a:spcAft>
        <a:defRPr sz="3600" b="1">
          <a:solidFill>
            <a:srgbClr val="224568"/>
          </a:solidFill>
          <a:latin typeface="Arial" charset="0"/>
        </a:defRPr>
      </a:lvl3pPr>
      <a:lvl4pPr algn="r" rtl="0" eaLnBrk="0" fontAlgn="base" hangingPunct="0">
        <a:spcBef>
          <a:spcPct val="0"/>
        </a:spcBef>
        <a:spcAft>
          <a:spcPct val="0"/>
        </a:spcAft>
        <a:defRPr sz="3600" b="1">
          <a:solidFill>
            <a:srgbClr val="224568"/>
          </a:solidFill>
          <a:latin typeface="Arial" charset="0"/>
        </a:defRPr>
      </a:lvl4pPr>
      <a:lvl5pPr algn="r" rtl="0" eaLnBrk="0" fontAlgn="base" hangingPunct="0">
        <a:spcBef>
          <a:spcPct val="0"/>
        </a:spcBef>
        <a:spcAft>
          <a:spcPct val="0"/>
        </a:spcAft>
        <a:defRPr sz="3600" b="1">
          <a:solidFill>
            <a:srgbClr val="224568"/>
          </a:solidFill>
          <a:latin typeface="Arial" charset="0"/>
        </a:defRPr>
      </a:lvl5pPr>
      <a:lvl6pPr marL="457200" algn="r" rtl="0" fontAlgn="base">
        <a:spcBef>
          <a:spcPct val="0"/>
        </a:spcBef>
        <a:spcAft>
          <a:spcPct val="0"/>
        </a:spcAft>
        <a:defRPr sz="4400">
          <a:solidFill>
            <a:schemeClr val="tx1"/>
          </a:solidFill>
          <a:latin typeface="Arial" charset="0"/>
        </a:defRPr>
      </a:lvl6pPr>
      <a:lvl7pPr marL="914400" algn="r" rtl="0" fontAlgn="base">
        <a:spcBef>
          <a:spcPct val="0"/>
        </a:spcBef>
        <a:spcAft>
          <a:spcPct val="0"/>
        </a:spcAft>
        <a:defRPr sz="4400">
          <a:solidFill>
            <a:schemeClr val="tx1"/>
          </a:solidFill>
          <a:latin typeface="Arial" charset="0"/>
        </a:defRPr>
      </a:lvl7pPr>
      <a:lvl8pPr marL="1371600" algn="r" rtl="0" fontAlgn="base">
        <a:spcBef>
          <a:spcPct val="0"/>
        </a:spcBef>
        <a:spcAft>
          <a:spcPct val="0"/>
        </a:spcAft>
        <a:defRPr sz="4400">
          <a:solidFill>
            <a:schemeClr val="tx1"/>
          </a:solidFill>
          <a:latin typeface="Arial" charset="0"/>
        </a:defRPr>
      </a:lvl8pPr>
      <a:lvl9pPr marL="1828800" algn="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533400" y="152400"/>
            <a:ext cx="8077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Rectangle 3"/>
          <p:cNvSpPr>
            <a:spLocks noGrp="1" noChangeArrowheads="1"/>
          </p:cNvSpPr>
          <p:nvPr>
            <p:ph type="body" idx="1"/>
          </p:nvPr>
        </p:nvSpPr>
        <p:spPr bwMode="auto">
          <a:xfrm>
            <a:off x="457200" y="2133600"/>
            <a:ext cx="82296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1496" name="Rectangle 8"/>
          <p:cNvSpPr>
            <a:spLocks noChangeArrowheads="1"/>
          </p:cNvSpPr>
          <p:nvPr/>
        </p:nvSpPr>
        <p:spPr bwMode="auto">
          <a:xfrm>
            <a:off x="0" y="0"/>
            <a:ext cx="9144000" cy="6858000"/>
          </a:xfrm>
          <a:prstGeom prst="rect">
            <a:avLst/>
          </a:prstGeom>
          <a:noFill/>
          <a:ln w="127000">
            <a:solidFill>
              <a:srgbClr val="523F69"/>
            </a:solidFill>
            <a:miter lim="800000"/>
            <a:headEnd/>
            <a:tailEnd/>
          </a:ln>
          <a:effectLst/>
        </p:spPr>
        <p:txBody>
          <a:bodyPr wrap="none" anchor="ctr"/>
          <a:lstStyle/>
          <a:p>
            <a:pPr algn="r" eaLnBrk="1" hangingPunct="1">
              <a:defRPr/>
            </a:pPr>
            <a:endParaRPr lang="en-US" sz="1800">
              <a:solidFill>
                <a:schemeClr val="tx1"/>
              </a:solidFill>
            </a:endParaRPr>
          </a:p>
        </p:txBody>
      </p:sp>
      <p:sp>
        <p:nvSpPr>
          <p:cNvPr id="191497" name="Text Box 9"/>
          <p:cNvSpPr txBox="1">
            <a:spLocks noChangeArrowheads="1"/>
          </p:cNvSpPr>
          <p:nvPr/>
        </p:nvSpPr>
        <p:spPr bwMode="auto">
          <a:xfrm>
            <a:off x="914400" y="1219200"/>
            <a:ext cx="1752600" cy="366713"/>
          </a:xfrm>
          <a:prstGeom prst="rect">
            <a:avLst/>
          </a:prstGeom>
          <a:noFill/>
          <a:ln w="9525">
            <a:noFill/>
            <a:miter lim="800000"/>
            <a:headEnd/>
            <a:tailEnd/>
          </a:ln>
          <a:effectLst/>
        </p:spPr>
        <p:txBody>
          <a:bodyPr>
            <a:spAutoFit/>
          </a:bodyPr>
          <a:lstStyle/>
          <a:p>
            <a:pPr algn="l" eaLnBrk="1" hangingPunct="1">
              <a:spcBef>
                <a:spcPct val="50000"/>
              </a:spcBef>
              <a:defRPr/>
            </a:pPr>
            <a:endParaRPr lang="en-US" sz="1800">
              <a:solidFill>
                <a:schemeClr val="tx1"/>
              </a:solidFill>
            </a:endParaRPr>
          </a:p>
        </p:txBody>
      </p:sp>
      <p:sp>
        <p:nvSpPr>
          <p:cNvPr id="2059" name="Rectangle 11"/>
          <p:cNvSpPr>
            <a:spLocks noChangeArrowheads="1"/>
          </p:cNvSpPr>
          <p:nvPr/>
        </p:nvSpPr>
        <p:spPr bwMode="auto">
          <a:xfrm>
            <a:off x="457200" y="1600200"/>
            <a:ext cx="8229600" cy="228600"/>
          </a:xfrm>
          <a:prstGeom prst="rect">
            <a:avLst/>
          </a:prstGeom>
          <a:solidFill>
            <a:srgbClr val="4E2AB8"/>
          </a:solidFill>
          <a:ln w="9525">
            <a:solidFill>
              <a:srgbClr val="666699"/>
            </a:solidFill>
            <a:miter lim="800000"/>
            <a:headEnd/>
            <a:tailEnd/>
          </a:ln>
          <a:effectLst/>
        </p:spPr>
        <p:txBody>
          <a:bodyPr wrap="none" anchor="ctr"/>
          <a:lstStyle/>
          <a:p>
            <a:pPr>
              <a:defRPr/>
            </a:pPr>
            <a:endParaRPr lang="en-US" dirty="0"/>
          </a:p>
        </p:txBody>
      </p:sp>
      <p:pic>
        <p:nvPicPr>
          <p:cNvPr id="7175" name="Picture 14" descr="girl_with_ball"/>
          <p:cNvPicPr>
            <a:picLocks noChangeAspect="1" noChangeArrowheads="1"/>
          </p:cNvPicPr>
          <p:nvPr/>
        </p:nvPicPr>
        <p:blipFill>
          <a:blip r:embed="rId17" cstate="print"/>
          <a:srcRect/>
          <a:stretch>
            <a:fillRect/>
          </a:stretch>
        </p:blipFill>
        <p:spPr bwMode="auto">
          <a:xfrm>
            <a:off x="7543800" y="1371600"/>
            <a:ext cx="685800" cy="674688"/>
          </a:xfrm>
          <a:prstGeom prst="rect">
            <a:avLst/>
          </a:prstGeom>
          <a:noFill/>
          <a:ln w="9525">
            <a:noFill/>
            <a:miter lim="800000"/>
            <a:headEnd/>
            <a:tailEnd/>
          </a:ln>
        </p:spPr>
      </p:pic>
      <p:sp>
        <p:nvSpPr>
          <p:cNvPr id="11" name="Footer Placeholder 10"/>
          <p:cNvSpPr>
            <a:spLocks noGrp="1"/>
          </p:cNvSpPr>
          <p:nvPr>
            <p:ph type="ftr" sz="quarter" idx="3"/>
          </p:nvPr>
        </p:nvSpPr>
        <p:spPr>
          <a:xfrm>
            <a:off x="152400" y="6356350"/>
            <a:ext cx="2895600" cy="365125"/>
          </a:xfrm>
          <a:prstGeom prst="rect">
            <a:avLst/>
          </a:prstGeom>
        </p:spPr>
        <p:txBody>
          <a:bodyPr vert="horz" lIns="91440" tIns="45720" rIns="91440" bIns="45720" rtlCol="0" anchor="ctr"/>
          <a:lstStyle>
            <a:lvl1pPr algn="ctr">
              <a:defRPr sz="1200">
                <a:solidFill>
                  <a:srgbClr val="224568"/>
                </a:solidFill>
                <a:latin typeface="Arial" charset="0"/>
              </a:defRPr>
            </a:lvl1pPr>
          </a:lstStyle>
          <a:p>
            <a:pPr>
              <a:defRPr/>
            </a:pPr>
            <a:r>
              <a:rPr lang="en-US"/>
              <a:t>Early Childhood Outcomes Center</a:t>
            </a:r>
          </a:p>
        </p:txBody>
      </p:sp>
      <p:sp>
        <p:nvSpPr>
          <p:cNvPr id="12" name="Slide Number Placeholder 1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224568"/>
                </a:solidFill>
                <a:latin typeface="Arial" charset="0"/>
              </a:defRPr>
            </a:lvl1pPr>
          </a:lstStyle>
          <a:p>
            <a:pPr>
              <a:defRPr/>
            </a:pPr>
            <a:fld id="{127BCD32-B8B1-4B60-800B-62699F4AFF3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760" r:id="rId1"/>
    <p:sldLayoutId id="2147484796" r:id="rId2"/>
    <p:sldLayoutId id="2147484761" r:id="rId3"/>
    <p:sldLayoutId id="2147484762" r:id="rId4"/>
    <p:sldLayoutId id="2147484763" r:id="rId5"/>
    <p:sldLayoutId id="2147484764" r:id="rId6"/>
    <p:sldLayoutId id="2147484765" r:id="rId7"/>
    <p:sldLayoutId id="2147484797" r:id="rId8"/>
    <p:sldLayoutId id="2147484766" r:id="rId9"/>
    <p:sldLayoutId id="2147484807" r:id="rId10"/>
    <p:sldLayoutId id="2147484810" r:id="rId11"/>
    <p:sldLayoutId id="2147484835" r:id="rId12"/>
    <p:sldLayoutId id="2147484836" r:id="rId13"/>
    <p:sldLayoutId id="2147484837" r:id="rId14"/>
    <p:sldLayoutId id="2147484841" r:id="rId15"/>
  </p:sldLayoutIdLst>
  <p:transition>
    <p:split orient="vert"/>
  </p:transition>
  <p:hf hdr="0" dt="0"/>
  <p:txStyles>
    <p:titleStyle>
      <a:lvl1pPr algn="ctr" rtl="0" eaLnBrk="0" fontAlgn="base" hangingPunct="0">
        <a:spcBef>
          <a:spcPct val="0"/>
        </a:spcBef>
        <a:spcAft>
          <a:spcPct val="0"/>
        </a:spcAft>
        <a:defRPr sz="3600" b="1">
          <a:solidFill>
            <a:srgbClr val="224568"/>
          </a:solidFill>
          <a:latin typeface="+mj-lt"/>
          <a:ea typeface="+mj-ea"/>
          <a:cs typeface="+mj-cs"/>
        </a:defRPr>
      </a:lvl1pPr>
      <a:lvl2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rgbClr val="224568"/>
          </a:solidFill>
          <a:latin typeface="+mn-lt"/>
          <a:ea typeface="+mn-ea"/>
          <a:cs typeface="+mn-cs"/>
        </a:defRPr>
      </a:lvl1pPr>
      <a:lvl2pPr marL="742950" indent="-285750" algn="l" rtl="0" eaLnBrk="0" fontAlgn="base" hangingPunct="0">
        <a:spcBef>
          <a:spcPct val="20000"/>
        </a:spcBef>
        <a:spcAft>
          <a:spcPct val="0"/>
        </a:spcAft>
        <a:buChar char="–"/>
        <a:defRPr sz="2800">
          <a:solidFill>
            <a:srgbClr val="224568"/>
          </a:solidFill>
          <a:latin typeface="+mn-lt"/>
        </a:defRPr>
      </a:lvl2pPr>
      <a:lvl3pPr marL="1143000" indent="-228600" algn="l" rtl="0" eaLnBrk="0" fontAlgn="base" hangingPunct="0">
        <a:spcBef>
          <a:spcPct val="20000"/>
        </a:spcBef>
        <a:spcAft>
          <a:spcPct val="0"/>
        </a:spcAft>
        <a:buChar char="•"/>
        <a:defRPr sz="2400">
          <a:solidFill>
            <a:srgbClr val="224568"/>
          </a:solidFill>
          <a:latin typeface="+mn-lt"/>
        </a:defRPr>
      </a:lvl3pPr>
      <a:lvl4pPr marL="1600200" indent="-228600" algn="l" rtl="0" eaLnBrk="0" fontAlgn="base" hangingPunct="0">
        <a:spcBef>
          <a:spcPct val="20000"/>
        </a:spcBef>
        <a:spcAft>
          <a:spcPct val="0"/>
        </a:spcAft>
        <a:buChar char="–"/>
        <a:defRPr sz="2000">
          <a:solidFill>
            <a:srgbClr val="224568"/>
          </a:solidFill>
          <a:latin typeface="+mn-lt"/>
        </a:defRPr>
      </a:lvl4pPr>
      <a:lvl5pPr marL="2057400" indent="-228600" algn="l" rtl="0" eaLnBrk="0" fontAlgn="base" hangingPunct="0">
        <a:spcBef>
          <a:spcPct val="20000"/>
        </a:spcBef>
        <a:spcAft>
          <a:spcPct val="0"/>
        </a:spcAft>
        <a:buChar char="»"/>
        <a:defRPr sz="2000">
          <a:solidFill>
            <a:srgbClr val="224568"/>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533400" y="152400"/>
            <a:ext cx="8077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nvPr>
        </p:nvSpPr>
        <p:spPr bwMode="auto">
          <a:xfrm>
            <a:off x="457200" y="2133600"/>
            <a:ext cx="82296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1496" name="Rectangle 8"/>
          <p:cNvSpPr>
            <a:spLocks noChangeArrowheads="1"/>
          </p:cNvSpPr>
          <p:nvPr/>
        </p:nvSpPr>
        <p:spPr bwMode="auto">
          <a:xfrm>
            <a:off x="0" y="0"/>
            <a:ext cx="9144000" cy="6858000"/>
          </a:xfrm>
          <a:prstGeom prst="rect">
            <a:avLst/>
          </a:prstGeom>
          <a:noFill/>
          <a:ln w="127000">
            <a:solidFill>
              <a:srgbClr val="523F69"/>
            </a:solidFill>
            <a:miter lim="800000"/>
            <a:headEnd/>
            <a:tailEnd/>
          </a:ln>
          <a:effectLst/>
        </p:spPr>
        <p:txBody>
          <a:bodyPr wrap="none" anchor="ctr"/>
          <a:lstStyle/>
          <a:p>
            <a:pPr algn="r" eaLnBrk="1" hangingPunct="1">
              <a:defRPr/>
            </a:pPr>
            <a:endParaRPr lang="en-US" sz="1800">
              <a:solidFill>
                <a:schemeClr val="tx1"/>
              </a:solidFill>
            </a:endParaRPr>
          </a:p>
        </p:txBody>
      </p:sp>
      <p:sp>
        <p:nvSpPr>
          <p:cNvPr id="191497" name="Text Box 9"/>
          <p:cNvSpPr txBox="1">
            <a:spLocks noChangeArrowheads="1"/>
          </p:cNvSpPr>
          <p:nvPr/>
        </p:nvSpPr>
        <p:spPr bwMode="auto">
          <a:xfrm>
            <a:off x="914400" y="1219200"/>
            <a:ext cx="1752600" cy="366713"/>
          </a:xfrm>
          <a:prstGeom prst="rect">
            <a:avLst/>
          </a:prstGeom>
          <a:noFill/>
          <a:ln w="9525">
            <a:noFill/>
            <a:miter lim="800000"/>
            <a:headEnd/>
            <a:tailEnd/>
          </a:ln>
          <a:effectLst/>
        </p:spPr>
        <p:txBody>
          <a:bodyPr>
            <a:spAutoFit/>
          </a:bodyPr>
          <a:lstStyle/>
          <a:p>
            <a:pPr algn="l" eaLnBrk="1" hangingPunct="1">
              <a:spcBef>
                <a:spcPct val="50000"/>
              </a:spcBef>
              <a:defRPr/>
            </a:pPr>
            <a:endParaRPr lang="en-US" sz="1800">
              <a:solidFill>
                <a:schemeClr val="tx1"/>
              </a:solidFill>
            </a:endParaRPr>
          </a:p>
        </p:txBody>
      </p:sp>
      <p:sp>
        <p:nvSpPr>
          <p:cNvPr id="2059" name="Rectangle 11"/>
          <p:cNvSpPr>
            <a:spLocks noChangeArrowheads="1"/>
          </p:cNvSpPr>
          <p:nvPr/>
        </p:nvSpPr>
        <p:spPr bwMode="auto">
          <a:xfrm>
            <a:off x="457200" y="1600200"/>
            <a:ext cx="8229600" cy="228600"/>
          </a:xfrm>
          <a:prstGeom prst="rect">
            <a:avLst/>
          </a:prstGeom>
          <a:solidFill>
            <a:srgbClr val="4E2AB8"/>
          </a:solidFill>
          <a:ln w="9525">
            <a:solidFill>
              <a:srgbClr val="666699"/>
            </a:solidFill>
            <a:miter lim="800000"/>
            <a:headEnd/>
            <a:tailEnd/>
          </a:ln>
          <a:effectLst/>
        </p:spPr>
        <p:txBody>
          <a:bodyPr wrap="none" anchor="ctr"/>
          <a:lstStyle/>
          <a:p>
            <a:pPr>
              <a:defRPr/>
            </a:pPr>
            <a:endParaRPr lang="en-US" dirty="0"/>
          </a:p>
        </p:txBody>
      </p:sp>
      <p:sp>
        <p:nvSpPr>
          <p:cNvPr id="11" name="Footer Placeholder 10"/>
          <p:cNvSpPr>
            <a:spLocks noGrp="1"/>
          </p:cNvSpPr>
          <p:nvPr>
            <p:ph type="ftr" sz="quarter" idx="3"/>
          </p:nvPr>
        </p:nvSpPr>
        <p:spPr>
          <a:xfrm>
            <a:off x="152400" y="6356350"/>
            <a:ext cx="2895600" cy="365125"/>
          </a:xfrm>
          <a:prstGeom prst="rect">
            <a:avLst/>
          </a:prstGeom>
        </p:spPr>
        <p:txBody>
          <a:bodyPr vert="horz" lIns="91440" tIns="45720" rIns="91440" bIns="45720" rtlCol="0" anchor="ctr"/>
          <a:lstStyle>
            <a:lvl1pPr algn="ctr">
              <a:defRPr sz="1200">
                <a:solidFill>
                  <a:srgbClr val="224568"/>
                </a:solidFill>
                <a:latin typeface="Arial" charset="0"/>
              </a:defRPr>
            </a:lvl1pPr>
          </a:lstStyle>
          <a:p>
            <a:pPr>
              <a:defRPr/>
            </a:pPr>
            <a:r>
              <a:rPr lang="en-US"/>
              <a:t>Early Childhood Outcomes Center</a:t>
            </a:r>
          </a:p>
        </p:txBody>
      </p:sp>
      <p:sp>
        <p:nvSpPr>
          <p:cNvPr id="12" name="Slide Number Placeholder 1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224568"/>
                </a:solidFill>
                <a:latin typeface="Arial" charset="0"/>
              </a:defRPr>
            </a:lvl1pPr>
          </a:lstStyle>
          <a:p>
            <a:pPr>
              <a:defRPr/>
            </a:pPr>
            <a:fld id="{6E664CDE-7449-45EB-8EB8-AB4097DD4741}" type="slidenum">
              <a:rPr lang="en-US"/>
              <a:pPr>
                <a:defRPr/>
              </a:pPr>
              <a:t>‹#›</a:t>
            </a:fld>
            <a:endParaRPr lang="en-US" dirty="0"/>
          </a:p>
        </p:txBody>
      </p:sp>
      <p:pic>
        <p:nvPicPr>
          <p:cNvPr id="8201" name="Picture 15" descr="girl_in_wheelchair"/>
          <p:cNvPicPr>
            <a:picLocks noChangeAspect="1" noChangeArrowheads="1"/>
          </p:cNvPicPr>
          <p:nvPr/>
        </p:nvPicPr>
        <p:blipFill>
          <a:blip r:embed="rId12" cstate="print"/>
          <a:srcRect/>
          <a:stretch>
            <a:fillRect/>
          </a:stretch>
        </p:blipFill>
        <p:spPr bwMode="auto">
          <a:xfrm>
            <a:off x="7543800" y="1295400"/>
            <a:ext cx="822325" cy="8096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767" r:id="rId1"/>
    <p:sldLayoutId id="2147484798" r:id="rId2"/>
    <p:sldLayoutId id="2147484799" r:id="rId3"/>
    <p:sldLayoutId id="2147484768" r:id="rId4"/>
    <p:sldLayoutId id="2147484769" r:id="rId5"/>
    <p:sldLayoutId id="2147484770" r:id="rId6"/>
    <p:sldLayoutId id="2147484771" r:id="rId7"/>
    <p:sldLayoutId id="2147484800" r:id="rId8"/>
    <p:sldLayoutId id="2147484772" r:id="rId9"/>
    <p:sldLayoutId id="2147484842" r:id="rId10"/>
  </p:sldLayoutIdLst>
  <p:transition>
    <p:split orient="vert"/>
  </p:transition>
  <p:hf hdr="0" dt="0"/>
  <p:txStyles>
    <p:titleStyle>
      <a:lvl1pPr algn="ctr" rtl="0" eaLnBrk="0" fontAlgn="base" hangingPunct="0">
        <a:spcBef>
          <a:spcPct val="0"/>
        </a:spcBef>
        <a:spcAft>
          <a:spcPct val="0"/>
        </a:spcAft>
        <a:defRPr sz="3600" b="1">
          <a:solidFill>
            <a:srgbClr val="224568"/>
          </a:solidFill>
          <a:latin typeface="+mj-lt"/>
          <a:ea typeface="+mj-ea"/>
          <a:cs typeface="+mj-cs"/>
        </a:defRPr>
      </a:lvl1pPr>
      <a:lvl2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rgbClr val="224568"/>
          </a:solidFill>
          <a:latin typeface="+mn-lt"/>
          <a:ea typeface="+mn-ea"/>
          <a:cs typeface="+mn-cs"/>
        </a:defRPr>
      </a:lvl1pPr>
      <a:lvl2pPr marL="742950" indent="-285750" algn="l" rtl="0" eaLnBrk="0" fontAlgn="base" hangingPunct="0">
        <a:spcBef>
          <a:spcPct val="20000"/>
        </a:spcBef>
        <a:spcAft>
          <a:spcPct val="0"/>
        </a:spcAft>
        <a:buChar char="–"/>
        <a:defRPr sz="2800">
          <a:solidFill>
            <a:srgbClr val="224568"/>
          </a:solidFill>
          <a:latin typeface="+mn-lt"/>
        </a:defRPr>
      </a:lvl2pPr>
      <a:lvl3pPr marL="1143000" indent="-228600" algn="l" rtl="0" eaLnBrk="0" fontAlgn="base" hangingPunct="0">
        <a:spcBef>
          <a:spcPct val="20000"/>
        </a:spcBef>
        <a:spcAft>
          <a:spcPct val="0"/>
        </a:spcAft>
        <a:buChar char="•"/>
        <a:defRPr sz="2400">
          <a:solidFill>
            <a:srgbClr val="224568"/>
          </a:solidFill>
          <a:latin typeface="+mn-lt"/>
        </a:defRPr>
      </a:lvl3pPr>
      <a:lvl4pPr marL="1600200" indent="-228600" algn="l" rtl="0" eaLnBrk="0" fontAlgn="base" hangingPunct="0">
        <a:spcBef>
          <a:spcPct val="20000"/>
        </a:spcBef>
        <a:spcAft>
          <a:spcPct val="0"/>
        </a:spcAft>
        <a:buChar char="–"/>
        <a:defRPr sz="2000">
          <a:solidFill>
            <a:srgbClr val="224568"/>
          </a:solidFill>
          <a:latin typeface="+mn-lt"/>
        </a:defRPr>
      </a:lvl4pPr>
      <a:lvl5pPr marL="2057400" indent="-228600" algn="l" rtl="0" eaLnBrk="0" fontAlgn="base" hangingPunct="0">
        <a:spcBef>
          <a:spcPct val="20000"/>
        </a:spcBef>
        <a:spcAft>
          <a:spcPct val="0"/>
        </a:spcAft>
        <a:buChar char="»"/>
        <a:defRPr sz="2000">
          <a:solidFill>
            <a:srgbClr val="224568"/>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533400" y="152400"/>
            <a:ext cx="8077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19" name="Rectangle 3"/>
          <p:cNvSpPr>
            <a:spLocks noGrp="1" noChangeArrowheads="1"/>
          </p:cNvSpPr>
          <p:nvPr>
            <p:ph type="body" idx="1"/>
          </p:nvPr>
        </p:nvSpPr>
        <p:spPr bwMode="auto">
          <a:xfrm>
            <a:off x="457200" y="2130425"/>
            <a:ext cx="82296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1496" name="Rectangle 8"/>
          <p:cNvSpPr>
            <a:spLocks noChangeArrowheads="1"/>
          </p:cNvSpPr>
          <p:nvPr/>
        </p:nvSpPr>
        <p:spPr bwMode="auto">
          <a:xfrm>
            <a:off x="0" y="0"/>
            <a:ext cx="9144000" cy="6858000"/>
          </a:xfrm>
          <a:prstGeom prst="rect">
            <a:avLst/>
          </a:prstGeom>
          <a:noFill/>
          <a:ln w="127000">
            <a:solidFill>
              <a:srgbClr val="523F69"/>
            </a:solidFill>
            <a:miter lim="800000"/>
            <a:headEnd/>
            <a:tailEnd/>
          </a:ln>
          <a:effectLst/>
        </p:spPr>
        <p:txBody>
          <a:bodyPr wrap="none" anchor="ctr"/>
          <a:lstStyle/>
          <a:p>
            <a:pPr algn="r" eaLnBrk="1" hangingPunct="1">
              <a:defRPr/>
            </a:pPr>
            <a:endParaRPr lang="en-US" sz="1800">
              <a:solidFill>
                <a:schemeClr val="tx1"/>
              </a:solidFill>
            </a:endParaRPr>
          </a:p>
        </p:txBody>
      </p:sp>
      <p:sp>
        <p:nvSpPr>
          <p:cNvPr id="191497" name="Text Box 9"/>
          <p:cNvSpPr txBox="1">
            <a:spLocks noChangeArrowheads="1"/>
          </p:cNvSpPr>
          <p:nvPr/>
        </p:nvSpPr>
        <p:spPr bwMode="auto">
          <a:xfrm>
            <a:off x="914400" y="1219200"/>
            <a:ext cx="1752600" cy="366713"/>
          </a:xfrm>
          <a:prstGeom prst="rect">
            <a:avLst/>
          </a:prstGeom>
          <a:noFill/>
          <a:ln w="9525">
            <a:noFill/>
            <a:miter lim="800000"/>
            <a:headEnd/>
            <a:tailEnd/>
          </a:ln>
          <a:effectLst/>
        </p:spPr>
        <p:txBody>
          <a:bodyPr>
            <a:spAutoFit/>
          </a:bodyPr>
          <a:lstStyle/>
          <a:p>
            <a:pPr algn="l" eaLnBrk="1" hangingPunct="1">
              <a:spcBef>
                <a:spcPct val="50000"/>
              </a:spcBef>
              <a:defRPr/>
            </a:pPr>
            <a:endParaRPr lang="en-US" sz="1800">
              <a:solidFill>
                <a:schemeClr val="tx1"/>
              </a:solidFill>
            </a:endParaRPr>
          </a:p>
        </p:txBody>
      </p:sp>
      <p:sp>
        <p:nvSpPr>
          <p:cNvPr id="2059" name="Rectangle 11"/>
          <p:cNvSpPr>
            <a:spLocks noChangeArrowheads="1"/>
          </p:cNvSpPr>
          <p:nvPr/>
        </p:nvSpPr>
        <p:spPr bwMode="auto">
          <a:xfrm>
            <a:off x="457200" y="1600200"/>
            <a:ext cx="8229600" cy="182563"/>
          </a:xfrm>
          <a:prstGeom prst="rect">
            <a:avLst/>
          </a:prstGeom>
          <a:solidFill>
            <a:srgbClr val="4E2AB8"/>
          </a:solidFill>
          <a:ln w="9525">
            <a:solidFill>
              <a:srgbClr val="666699"/>
            </a:solidFill>
            <a:miter lim="800000"/>
            <a:headEnd/>
            <a:tailEnd/>
          </a:ln>
          <a:effectLst/>
        </p:spPr>
        <p:txBody>
          <a:bodyPr wrap="none" anchor="ctr"/>
          <a:lstStyle/>
          <a:p>
            <a:pPr>
              <a:defRPr/>
            </a:pPr>
            <a:endParaRPr lang="en-US" dirty="0"/>
          </a:p>
        </p:txBody>
      </p:sp>
      <p:sp>
        <p:nvSpPr>
          <p:cNvPr id="11" name="Footer Placeholder 10"/>
          <p:cNvSpPr>
            <a:spLocks noGrp="1"/>
          </p:cNvSpPr>
          <p:nvPr>
            <p:ph type="ftr" sz="quarter" idx="3"/>
          </p:nvPr>
        </p:nvSpPr>
        <p:spPr>
          <a:xfrm>
            <a:off x="152400" y="6356350"/>
            <a:ext cx="2895600" cy="365125"/>
          </a:xfrm>
          <a:prstGeom prst="rect">
            <a:avLst/>
          </a:prstGeom>
        </p:spPr>
        <p:txBody>
          <a:bodyPr vert="horz" lIns="91440" tIns="45720" rIns="91440" bIns="45720" rtlCol="0" anchor="ctr"/>
          <a:lstStyle>
            <a:lvl1pPr algn="ctr">
              <a:defRPr sz="1200">
                <a:solidFill>
                  <a:srgbClr val="224568"/>
                </a:solidFill>
                <a:latin typeface="Arial" charset="0"/>
              </a:defRPr>
            </a:lvl1pPr>
          </a:lstStyle>
          <a:p>
            <a:pPr>
              <a:defRPr/>
            </a:pPr>
            <a:r>
              <a:rPr lang="en-US"/>
              <a:t>Early Childhood Outcomes Center</a:t>
            </a:r>
          </a:p>
        </p:txBody>
      </p:sp>
      <p:sp>
        <p:nvSpPr>
          <p:cNvPr id="12" name="Slide Number Placeholder 1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224568"/>
                </a:solidFill>
                <a:latin typeface="Arial" charset="0"/>
              </a:defRPr>
            </a:lvl1pPr>
          </a:lstStyle>
          <a:p>
            <a:pPr>
              <a:defRPr/>
            </a:pPr>
            <a:fld id="{3E0CAFC6-C2FE-4CAB-AE23-784F1376D4EF}" type="slidenum">
              <a:rPr lang="en-US"/>
              <a:pPr>
                <a:defRPr/>
              </a:pPr>
              <a:t>‹#›</a:t>
            </a:fld>
            <a:endParaRPr lang="en-US" dirty="0"/>
          </a:p>
        </p:txBody>
      </p:sp>
      <p:pic>
        <p:nvPicPr>
          <p:cNvPr id="9225" name="Picture 14" descr="blond_happy_baby"/>
          <p:cNvPicPr>
            <a:picLocks noChangeAspect="1" noChangeArrowheads="1"/>
          </p:cNvPicPr>
          <p:nvPr/>
        </p:nvPicPr>
        <p:blipFill>
          <a:blip r:embed="rId12" cstate="print"/>
          <a:srcRect/>
          <a:stretch>
            <a:fillRect/>
          </a:stretch>
        </p:blipFill>
        <p:spPr bwMode="auto">
          <a:xfrm>
            <a:off x="7543800" y="1295400"/>
            <a:ext cx="822325" cy="8096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773" r:id="rId1"/>
    <p:sldLayoutId id="2147484801" r:id="rId2"/>
    <p:sldLayoutId id="2147484774" r:id="rId3"/>
    <p:sldLayoutId id="2147484775" r:id="rId4"/>
    <p:sldLayoutId id="2147484776" r:id="rId5"/>
    <p:sldLayoutId id="2147484777" r:id="rId6"/>
    <p:sldLayoutId id="2147484778" r:id="rId7"/>
    <p:sldLayoutId id="2147484802" r:id="rId8"/>
    <p:sldLayoutId id="2147484779" r:id="rId9"/>
    <p:sldLayoutId id="2147484843" r:id="rId10"/>
  </p:sldLayoutIdLst>
  <p:transition>
    <p:split orient="vert"/>
  </p:transition>
  <p:hf hdr="0" dt="0"/>
  <p:txStyles>
    <p:titleStyle>
      <a:lvl1pPr algn="ctr" rtl="0" eaLnBrk="0" fontAlgn="base" hangingPunct="0">
        <a:spcBef>
          <a:spcPct val="0"/>
        </a:spcBef>
        <a:spcAft>
          <a:spcPct val="0"/>
        </a:spcAft>
        <a:defRPr sz="3600" b="1">
          <a:solidFill>
            <a:srgbClr val="224568"/>
          </a:solidFill>
          <a:latin typeface="+mj-lt"/>
          <a:ea typeface="+mj-ea"/>
          <a:cs typeface="+mj-cs"/>
        </a:defRPr>
      </a:lvl1pPr>
      <a:lvl2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rgbClr val="224568"/>
          </a:solidFill>
          <a:latin typeface="+mn-lt"/>
          <a:ea typeface="+mn-ea"/>
          <a:cs typeface="+mn-cs"/>
        </a:defRPr>
      </a:lvl1pPr>
      <a:lvl2pPr marL="742950" indent="-285750" algn="l" rtl="0" eaLnBrk="0" fontAlgn="base" hangingPunct="0">
        <a:spcBef>
          <a:spcPct val="20000"/>
        </a:spcBef>
        <a:spcAft>
          <a:spcPct val="0"/>
        </a:spcAft>
        <a:buChar char="–"/>
        <a:defRPr sz="2800">
          <a:solidFill>
            <a:srgbClr val="224568"/>
          </a:solidFill>
          <a:latin typeface="+mn-lt"/>
        </a:defRPr>
      </a:lvl2pPr>
      <a:lvl3pPr marL="1143000" indent="-228600" algn="l" rtl="0" eaLnBrk="0" fontAlgn="base" hangingPunct="0">
        <a:spcBef>
          <a:spcPct val="20000"/>
        </a:spcBef>
        <a:spcAft>
          <a:spcPct val="0"/>
        </a:spcAft>
        <a:buChar char="•"/>
        <a:defRPr sz="2400">
          <a:solidFill>
            <a:srgbClr val="224568"/>
          </a:solidFill>
          <a:latin typeface="+mn-lt"/>
        </a:defRPr>
      </a:lvl3pPr>
      <a:lvl4pPr marL="1600200" indent="-228600" algn="l" rtl="0" eaLnBrk="0" fontAlgn="base" hangingPunct="0">
        <a:spcBef>
          <a:spcPct val="20000"/>
        </a:spcBef>
        <a:spcAft>
          <a:spcPct val="0"/>
        </a:spcAft>
        <a:buChar char="–"/>
        <a:defRPr sz="2000">
          <a:solidFill>
            <a:srgbClr val="224568"/>
          </a:solidFill>
          <a:latin typeface="+mn-lt"/>
        </a:defRPr>
      </a:lvl4pPr>
      <a:lvl5pPr marL="2057400" indent="-228600" algn="l" rtl="0" eaLnBrk="0" fontAlgn="base" hangingPunct="0">
        <a:spcBef>
          <a:spcPct val="20000"/>
        </a:spcBef>
        <a:spcAft>
          <a:spcPct val="0"/>
        </a:spcAft>
        <a:buChar char="»"/>
        <a:defRPr sz="2000">
          <a:solidFill>
            <a:srgbClr val="224568"/>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533400" y="152400"/>
            <a:ext cx="8077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Rectangle 3"/>
          <p:cNvSpPr>
            <a:spLocks noGrp="1" noChangeArrowheads="1"/>
          </p:cNvSpPr>
          <p:nvPr>
            <p:ph type="body" idx="1"/>
          </p:nvPr>
        </p:nvSpPr>
        <p:spPr bwMode="auto">
          <a:xfrm>
            <a:off x="457200" y="2130425"/>
            <a:ext cx="82296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1496" name="Rectangle 8"/>
          <p:cNvSpPr>
            <a:spLocks noChangeArrowheads="1"/>
          </p:cNvSpPr>
          <p:nvPr/>
        </p:nvSpPr>
        <p:spPr bwMode="auto">
          <a:xfrm>
            <a:off x="0" y="0"/>
            <a:ext cx="9144000" cy="6858000"/>
          </a:xfrm>
          <a:prstGeom prst="rect">
            <a:avLst/>
          </a:prstGeom>
          <a:noFill/>
          <a:ln w="127000">
            <a:solidFill>
              <a:srgbClr val="523F69"/>
            </a:solidFill>
            <a:miter lim="800000"/>
            <a:headEnd/>
            <a:tailEnd/>
          </a:ln>
          <a:effectLst/>
        </p:spPr>
        <p:txBody>
          <a:bodyPr wrap="none" anchor="ctr"/>
          <a:lstStyle/>
          <a:p>
            <a:pPr algn="r" eaLnBrk="1" hangingPunct="1">
              <a:defRPr/>
            </a:pPr>
            <a:endParaRPr lang="en-US" sz="1800">
              <a:solidFill>
                <a:schemeClr val="tx1"/>
              </a:solidFill>
            </a:endParaRPr>
          </a:p>
        </p:txBody>
      </p:sp>
      <p:sp>
        <p:nvSpPr>
          <p:cNvPr id="191497" name="Text Box 9"/>
          <p:cNvSpPr txBox="1">
            <a:spLocks noChangeArrowheads="1"/>
          </p:cNvSpPr>
          <p:nvPr/>
        </p:nvSpPr>
        <p:spPr bwMode="auto">
          <a:xfrm>
            <a:off x="914400" y="1219200"/>
            <a:ext cx="1752600" cy="366713"/>
          </a:xfrm>
          <a:prstGeom prst="rect">
            <a:avLst/>
          </a:prstGeom>
          <a:noFill/>
          <a:ln w="9525">
            <a:noFill/>
            <a:miter lim="800000"/>
            <a:headEnd/>
            <a:tailEnd/>
          </a:ln>
          <a:effectLst/>
        </p:spPr>
        <p:txBody>
          <a:bodyPr>
            <a:spAutoFit/>
          </a:bodyPr>
          <a:lstStyle/>
          <a:p>
            <a:pPr algn="l" eaLnBrk="1" hangingPunct="1">
              <a:spcBef>
                <a:spcPct val="50000"/>
              </a:spcBef>
              <a:defRPr/>
            </a:pPr>
            <a:endParaRPr lang="en-US" sz="1800">
              <a:solidFill>
                <a:schemeClr val="tx1"/>
              </a:solidFill>
            </a:endParaRPr>
          </a:p>
        </p:txBody>
      </p:sp>
      <p:sp>
        <p:nvSpPr>
          <p:cNvPr id="2059" name="Rectangle 11"/>
          <p:cNvSpPr>
            <a:spLocks noChangeArrowheads="1"/>
          </p:cNvSpPr>
          <p:nvPr/>
        </p:nvSpPr>
        <p:spPr bwMode="auto">
          <a:xfrm>
            <a:off x="457200" y="1600200"/>
            <a:ext cx="8229600" cy="136525"/>
          </a:xfrm>
          <a:prstGeom prst="rect">
            <a:avLst/>
          </a:prstGeom>
          <a:solidFill>
            <a:srgbClr val="4E2AB8"/>
          </a:solidFill>
          <a:ln w="9525">
            <a:solidFill>
              <a:srgbClr val="666699"/>
            </a:solidFill>
            <a:miter lim="800000"/>
            <a:headEnd/>
            <a:tailEnd/>
          </a:ln>
          <a:effectLst/>
        </p:spPr>
        <p:txBody>
          <a:bodyPr wrap="none" anchor="ctr"/>
          <a:lstStyle/>
          <a:p>
            <a:pPr>
              <a:defRPr/>
            </a:pPr>
            <a:endParaRPr lang="en-US" dirty="0"/>
          </a:p>
        </p:txBody>
      </p:sp>
      <p:sp>
        <p:nvSpPr>
          <p:cNvPr id="11" name="Footer Placeholder 10"/>
          <p:cNvSpPr>
            <a:spLocks noGrp="1"/>
          </p:cNvSpPr>
          <p:nvPr>
            <p:ph type="ftr" sz="quarter" idx="3"/>
          </p:nvPr>
        </p:nvSpPr>
        <p:spPr>
          <a:xfrm>
            <a:off x="152400" y="6356350"/>
            <a:ext cx="2895600" cy="365125"/>
          </a:xfrm>
          <a:prstGeom prst="rect">
            <a:avLst/>
          </a:prstGeom>
        </p:spPr>
        <p:txBody>
          <a:bodyPr vert="horz" lIns="91440" tIns="45720" rIns="91440" bIns="45720" rtlCol="0" anchor="ctr"/>
          <a:lstStyle>
            <a:lvl1pPr algn="ctr">
              <a:defRPr sz="1200">
                <a:solidFill>
                  <a:srgbClr val="224568"/>
                </a:solidFill>
                <a:latin typeface="Arial" charset="0"/>
              </a:defRPr>
            </a:lvl1pPr>
          </a:lstStyle>
          <a:p>
            <a:pPr>
              <a:defRPr/>
            </a:pPr>
            <a:r>
              <a:rPr lang="en-US"/>
              <a:t>Early Childhood Outcomes Center</a:t>
            </a:r>
          </a:p>
        </p:txBody>
      </p:sp>
      <p:sp>
        <p:nvSpPr>
          <p:cNvPr id="12" name="Slide Number Placeholder 1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224568"/>
                </a:solidFill>
                <a:latin typeface="Arial" charset="0"/>
              </a:defRPr>
            </a:lvl1pPr>
          </a:lstStyle>
          <a:p>
            <a:pPr>
              <a:defRPr/>
            </a:pPr>
            <a:fld id="{DB84FBEA-FAEA-4EFA-B8A0-BE1EE00F58AC}" type="slidenum">
              <a:rPr lang="en-US"/>
              <a:pPr>
                <a:defRPr/>
              </a:pPr>
              <a:t>‹#›</a:t>
            </a:fld>
            <a:endParaRPr lang="en-US" dirty="0"/>
          </a:p>
        </p:txBody>
      </p:sp>
      <p:pic>
        <p:nvPicPr>
          <p:cNvPr id="10249" name="Picture 13" descr="tie_dye_boy"/>
          <p:cNvPicPr>
            <a:picLocks noChangeAspect="1" noChangeArrowheads="1"/>
          </p:cNvPicPr>
          <p:nvPr/>
        </p:nvPicPr>
        <p:blipFill>
          <a:blip r:embed="rId12" cstate="print"/>
          <a:srcRect/>
          <a:stretch>
            <a:fillRect/>
          </a:stretch>
        </p:blipFill>
        <p:spPr bwMode="auto">
          <a:xfrm>
            <a:off x="7543800" y="1247775"/>
            <a:ext cx="822325" cy="8096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780" r:id="rId1"/>
    <p:sldLayoutId id="2147484803" r:id="rId2"/>
    <p:sldLayoutId id="2147484781" r:id="rId3"/>
    <p:sldLayoutId id="2147484782" r:id="rId4"/>
    <p:sldLayoutId id="2147484783" r:id="rId5"/>
    <p:sldLayoutId id="2147484784" r:id="rId6"/>
    <p:sldLayoutId id="2147484785" r:id="rId7"/>
    <p:sldLayoutId id="2147484804" r:id="rId8"/>
    <p:sldLayoutId id="2147484786" r:id="rId9"/>
    <p:sldLayoutId id="2147484844" r:id="rId10"/>
  </p:sldLayoutIdLst>
  <p:transition>
    <p:split orient="vert"/>
  </p:transition>
  <p:hf hdr="0" dt="0"/>
  <p:txStyles>
    <p:titleStyle>
      <a:lvl1pPr algn="ctr" rtl="0" eaLnBrk="0" fontAlgn="base" hangingPunct="0">
        <a:spcBef>
          <a:spcPct val="0"/>
        </a:spcBef>
        <a:spcAft>
          <a:spcPct val="0"/>
        </a:spcAft>
        <a:defRPr sz="3600" b="1">
          <a:solidFill>
            <a:srgbClr val="224568"/>
          </a:solidFill>
          <a:latin typeface="+mj-lt"/>
          <a:ea typeface="+mj-ea"/>
          <a:cs typeface="+mj-cs"/>
        </a:defRPr>
      </a:lvl1pPr>
      <a:lvl2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rgbClr val="224568"/>
          </a:solidFill>
          <a:latin typeface="+mn-lt"/>
          <a:ea typeface="+mn-ea"/>
          <a:cs typeface="+mn-cs"/>
        </a:defRPr>
      </a:lvl1pPr>
      <a:lvl2pPr marL="742950" indent="-285750" algn="l" rtl="0" eaLnBrk="0" fontAlgn="base" hangingPunct="0">
        <a:spcBef>
          <a:spcPct val="20000"/>
        </a:spcBef>
        <a:spcAft>
          <a:spcPct val="0"/>
        </a:spcAft>
        <a:buChar char="–"/>
        <a:defRPr sz="2800">
          <a:solidFill>
            <a:srgbClr val="224568"/>
          </a:solidFill>
          <a:latin typeface="+mn-lt"/>
        </a:defRPr>
      </a:lvl2pPr>
      <a:lvl3pPr marL="1143000" indent="-228600" algn="l" rtl="0" eaLnBrk="0" fontAlgn="base" hangingPunct="0">
        <a:spcBef>
          <a:spcPct val="20000"/>
        </a:spcBef>
        <a:spcAft>
          <a:spcPct val="0"/>
        </a:spcAft>
        <a:buChar char="•"/>
        <a:defRPr sz="2400">
          <a:solidFill>
            <a:srgbClr val="224568"/>
          </a:solidFill>
          <a:latin typeface="+mn-lt"/>
        </a:defRPr>
      </a:lvl3pPr>
      <a:lvl4pPr marL="1600200" indent="-228600" algn="l" rtl="0" eaLnBrk="0" fontAlgn="base" hangingPunct="0">
        <a:spcBef>
          <a:spcPct val="20000"/>
        </a:spcBef>
        <a:spcAft>
          <a:spcPct val="0"/>
        </a:spcAft>
        <a:buChar char="–"/>
        <a:defRPr sz="2000">
          <a:solidFill>
            <a:srgbClr val="224568"/>
          </a:solidFill>
          <a:latin typeface="+mn-lt"/>
        </a:defRPr>
      </a:lvl4pPr>
      <a:lvl5pPr marL="2057400" indent="-228600" algn="l" rtl="0" eaLnBrk="0" fontAlgn="base" hangingPunct="0">
        <a:spcBef>
          <a:spcPct val="20000"/>
        </a:spcBef>
        <a:spcAft>
          <a:spcPct val="0"/>
        </a:spcAft>
        <a:buChar char="»"/>
        <a:defRPr sz="2000">
          <a:solidFill>
            <a:srgbClr val="224568"/>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533400" y="152400"/>
            <a:ext cx="8077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457200" y="2130425"/>
            <a:ext cx="82296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1496" name="Rectangle 8"/>
          <p:cNvSpPr>
            <a:spLocks noChangeArrowheads="1"/>
          </p:cNvSpPr>
          <p:nvPr/>
        </p:nvSpPr>
        <p:spPr bwMode="auto">
          <a:xfrm>
            <a:off x="0" y="0"/>
            <a:ext cx="9144000" cy="6858000"/>
          </a:xfrm>
          <a:prstGeom prst="rect">
            <a:avLst/>
          </a:prstGeom>
          <a:noFill/>
          <a:ln w="127000">
            <a:solidFill>
              <a:srgbClr val="523F69"/>
            </a:solidFill>
            <a:miter lim="800000"/>
            <a:headEnd/>
            <a:tailEnd/>
          </a:ln>
          <a:effectLst/>
        </p:spPr>
        <p:txBody>
          <a:bodyPr wrap="none" anchor="ctr"/>
          <a:lstStyle/>
          <a:p>
            <a:pPr algn="r" eaLnBrk="1" hangingPunct="1">
              <a:defRPr/>
            </a:pPr>
            <a:endParaRPr lang="en-US" sz="1800">
              <a:solidFill>
                <a:schemeClr val="tx1"/>
              </a:solidFill>
            </a:endParaRPr>
          </a:p>
        </p:txBody>
      </p:sp>
      <p:sp>
        <p:nvSpPr>
          <p:cNvPr id="191497" name="Text Box 9"/>
          <p:cNvSpPr txBox="1">
            <a:spLocks noChangeArrowheads="1"/>
          </p:cNvSpPr>
          <p:nvPr/>
        </p:nvSpPr>
        <p:spPr bwMode="auto">
          <a:xfrm>
            <a:off x="914400" y="1219200"/>
            <a:ext cx="1752600" cy="366713"/>
          </a:xfrm>
          <a:prstGeom prst="rect">
            <a:avLst/>
          </a:prstGeom>
          <a:noFill/>
          <a:ln w="9525">
            <a:noFill/>
            <a:miter lim="800000"/>
            <a:headEnd/>
            <a:tailEnd/>
          </a:ln>
          <a:effectLst/>
        </p:spPr>
        <p:txBody>
          <a:bodyPr>
            <a:spAutoFit/>
          </a:bodyPr>
          <a:lstStyle/>
          <a:p>
            <a:pPr algn="l" eaLnBrk="1" hangingPunct="1">
              <a:spcBef>
                <a:spcPct val="50000"/>
              </a:spcBef>
              <a:defRPr/>
            </a:pPr>
            <a:endParaRPr lang="en-US" sz="1800">
              <a:solidFill>
                <a:schemeClr val="tx1"/>
              </a:solidFill>
            </a:endParaRPr>
          </a:p>
        </p:txBody>
      </p:sp>
      <p:sp>
        <p:nvSpPr>
          <p:cNvPr id="2059" name="Rectangle 11"/>
          <p:cNvSpPr>
            <a:spLocks noChangeArrowheads="1"/>
          </p:cNvSpPr>
          <p:nvPr/>
        </p:nvSpPr>
        <p:spPr bwMode="auto">
          <a:xfrm>
            <a:off x="457200" y="1600200"/>
            <a:ext cx="8229600" cy="228600"/>
          </a:xfrm>
          <a:prstGeom prst="rect">
            <a:avLst/>
          </a:prstGeom>
          <a:solidFill>
            <a:srgbClr val="4E2AB8"/>
          </a:solidFill>
          <a:ln w="9525">
            <a:solidFill>
              <a:srgbClr val="666699"/>
            </a:solidFill>
            <a:miter lim="800000"/>
            <a:headEnd/>
            <a:tailEnd/>
          </a:ln>
          <a:effectLst/>
        </p:spPr>
        <p:txBody>
          <a:bodyPr wrap="none" anchor="ctr"/>
          <a:lstStyle/>
          <a:p>
            <a:pPr>
              <a:defRPr/>
            </a:pPr>
            <a:endParaRPr lang="en-US" dirty="0"/>
          </a:p>
        </p:txBody>
      </p:sp>
      <p:sp>
        <p:nvSpPr>
          <p:cNvPr id="11" name="Footer Placeholder 10"/>
          <p:cNvSpPr>
            <a:spLocks noGrp="1"/>
          </p:cNvSpPr>
          <p:nvPr>
            <p:ph type="ftr" sz="quarter" idx="3"/>
          </p:nvPr>
        </p:nvSpPr>
        <p:spPr>
          <a:xfrm>
            <a:off x="152400" y="6356350"/>
            <a:ext cx="2895600" cy="365125"/>
          </a:xfrm>
          <a:prstGeom prst="rect">
            <a:avLst/>
          </a:prstGeom>
        </p:spPr>
        <p:txBody>
          <a:bodyPr vert="horz" lIns="91440" tIns="45720" rIns="91440" bIns="45720" rtlCol="0" anchor="ctr"/>
          <a:lstStyle>
            <a:lvl1pPr algn="ctr">
              <a:defRPr sz="1200">
                <a:solidFill>
                  <a:srgbClr val="224568"/>
                </a:solidFill>
                <a:latin typeface="Arial" charset="0"/>
              </a:defRPr>
            </a:lvl1pPr>
          </a:lstStyle>
          <a:p>
            <a:pPr>
              <a:defRPr/>
            </a:pPr>
            <a:r>
              <a:rPr lang="en-US"/>
              <a:t>Early Childhood Outcomes Center</a:t>
            </a:r>
          </a:p>
        </p:txBody>
      </p:sp>
      <p:sp>
        <p:nvSpPr>
          <p:cNvPr id="12" name="Slide Number Placeholder 1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224568"/>
                </a:solidFill>
                <a:latin typeface="Arial" charset="0"/>
              </a:defRPr>
            </a:lvl1pPr>
          </a:lstStyle>
          <a:p>
            <a:pPr>
              <a:defRPr/>
            </a:pPr>
            <a:fld id="{E86127DA-2B73-4237-ADF3-B61E908059E2}" type="slidenum">
              <a:rPr lang="en-US"/>
              <a:pPr>
                <a:defRPr/>
              </a:pPr>
              <a:t>‹#›</a:t>
            </a:fld>
            <a:endParaRPr lang="en-US" dirty="0"/>
          </a:p>
        </p:txBody>
      </p:sp>
      <p:pic>
        <p:nvPicPr>
          <p:cNvPr id="11273" name="Picture 12" descr="pink shirt girl"/>
          <p:cNvPicPr>
            <a:picLocks noChangeAspect="1" noChangeArrowheads="1"/>
          </p:cNvPicPr>
          <p:nvPr/>
        </p:nvPicPr>
        <p:blipFill>
          <a:blip r:embed="rId13" cstate="print"/>
          <a:srcRect/>
          <a:stretch>
            <a:fillRect/>
          </a:stretch>
        </p:blipFill>
        <p:spPr bwMode="auto">
          <a:xfrm>
            <a:off x="7543800" y="1371600"/>
            <a:ext cx="685800" cy="6858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787" r:id="rId1"/>
    <p:sldLayoutId id="2147484805" r:id="rId2"/>
    <p:sldLayoutId id="2147484788" r:id="rId3"/>
    <p:sldLayoutId id="2147484789" r:id="rId4"/>
    <p:sldLayoutId id="2147484790" r:id="rId5"/>
    <p:sldLayoutId id="2147484791" r:id="rId6"/>
    <p:sldLayoutId id="2147484792" r:id="rId7"/>
    <p:sldLayoutId id="2147484806" r:id="rId8"/>
    <p:sldLayoutId id="2147484793" r:id="rId9"/>
    <p:sldLayoutId id="2147484845" r:id="rId10"/>
    <p:sldLayoutId id="2147484846" r:id="rId11"/>
  </p:sldLayoutIdLst>
  <p:transition>
    <p:split orient="vert"/>
  </p:transition>
  <p:hf hdr="0" dt="0"/>
  <p:txStyles>
    <p:titleStyle>
      <a:lvl1pPr algn="ctr" rtl="0" eaLnBrk="0" fontAlgn="base" hangingPunct="0">
        <a:spcBef>
          <a:spcPct val="0"/>
        </a:spcBef>
        <a:spcAft>
          <a:spcPct val="0"/>
        </a:spcAft>
        <a:defRPr sz="3600" b="1">
          <a:solidFill>
            <a:srgbClr val="224568"/>
          </a:solidFill>
          <a:latin typeface="+mj-lt"/>
          <a:ea typeface="+mj-ea"/>
          <a:cs typeface="+mj-cs"/>
        </a:defRPr>
      </a:lvl1pPr>
      <a:lvl2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rgbClr val="224568"/>
          </a:solidFill>
          <a:latin typeface="+mn-lt"/>
          <a:ea typeface="+mn-ea"/>
          <a:cs typeface="+mn-cs"/>
        </a:defRPr>
      </a:lvl1pPr>
      <a:lvl2pPr marL="742950" indent="-285750" algn="l" rtl="0" eaLnBrk="0" fontAlgn="base" hangingPunct="0">
        <a:spcBef>
          <a:spcPct val="20000"/>
        </a:spcBef>
        <a:spcAft>
          <a:spcPct val="0"/>
        </a:spcAft>
        <a:buChar char="–"/>
        <a:defRPr sz="2800">
          <a:solidFill>
            <a:srgbClr val="224568"/>
          </a:solidFill>
          <a:latin typeface="+mn-lt"/>
        </a:defRPr>
      </a:lvl2pPr>
      <a:lvl3pPr marL="1143000" indent="-228600" algn="l" rtl="0" eaLnBrk="0" fontAlgn="base" hangingPunct="0">
        <a:spcBef>
          <a:spcPct val="20000"/>
        </a:spcBef>
        <a:spcAft>
          <a:spcPct val="0"/>
        </a:spcAft>
        <a:buChar char="•"/>
        <a:defRPr sz="2400">
          <a:solidFill>
            <a:srgbClr val="224568"/>
          </a:solidFill>
          <a:latin typeface="+mn-lt"/>
        </a:defRPr>
      </a:lvl3pPr>
      <a:lvl4pPr marL="1600200" indent="-228600" algn="l" rtl="0" eaLnBrk="0" fontAlgn="base" hangingPunct="0">
        <a:spcBef>
          <a:spcPct val="20000"/>
        </a:spcBef>
        <a:spcAft>
          <a:spcPct val="0"/>
        </a:spcAft>
        <a:buChar char="–"/>
        <a:defRPr sz="2000">
          <a:solidFill>
            <a:srgbClr val="224568"/>
          </a:solidFill>
          <a:latin typeface="+mn-lt"/>
        </a:defRPr>
      </a:lvl4pPr>
      <a:lvl5pPr marL="2057400" indent="-228600" algn="l" rtl="0" eaLnBrk="0" fontAlgn="base" hangingPunct="0">
        <a:spcBef>
          <a:spcPct val="20000"/>
        </a:spcBef>
        <a:spcAft>
          <a:spcPct val="0"/>
        </a:spcAft>
        <a:buChar char="»"/>
        <a:defRPr sz="2000">
          <a:solidFill>
            <a:srgbClr val="224568"/>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3" name="Rectangle 19"/>
          <p:cNvSpPr>
            <a:spLocks noChangeArrowheads="1"/>
          </p:cNvSpPr>
          <p:nvPr userDrawn="1"/>
        </p:nvSpPr>
        <p:spPr bwMode="auto">
          <a:xfrm>
            <a:off x="381000" y="304800"/>
            <a:ext cx="8534400" cy="1219200"/>
          </a:xfrm>
          <a:prstGeom prst="rect">
            <a:avLst/>
          </a:prstGeom>
          <a:solidFill>
            <a:srgbClr val="4E2AB8"/>
          </a:solidFill>
          <a:ln w="9525" algn="ctr">
            <a:noFill/>
            <a:miter lim="800000"/>
            <a:headEnd/>
            <a:tailEnd/>
          </a:ln>
          <a:effectLst/>
        </p:spPr>
        <p:txBody>
          <a:bodyPr wrap="none" anchor="ctr"/>
          <a:lstStyle/>
          <a:p>
            <a:pPr>
              <a:defRPr/>
            </a:pPr>
            <a:endParaRPr lang="en-US" dirty="0"/>
          </a:p>
        </p:txBody>
      </p:sp>
      <p:sp>
        <p:nvSpPr>
          <p:cNvPr id="6147" name="Rectangle 2"/>
          <p:cNvSpPr>
            <a:spLocks noGrp="1" noChangeArrowheads="1"/>
          </p:cNvSpPr>
          <p:nvPr>
            <p:ph type="title"/>
          </p:nvPr>
        </p:nvSpPr>
        <p:spPr bwMode="auto">
          <a:xfrm>
            <a:off x="533400" y="2743200"/>
            <a:ext cx="8077200" cy="3276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6568" name="Rectangle 8"/>
          <p:cNvSpPr>
            <a:spLocks noChangeArrowheads="1"/>
          </p:cNvSpPr>
          <p:nvPr userDrawn="1"/>
        </p:nvSpPr>
        <p:spPr bwMode="auto">
          <a:xfrm>
            <a:off x="0" y="0"/>
            <a:ext cx="9144000" cy="6858000"/>
          </a:xfrm>
          <a:prstGeom prst="rect">
            <a:avLst/>
          </a:prstGeom>
          <a:noFill/>
          <a:ln w="127000">
            <a:solidFill>
              <a:srgbClr val="523F69"/>
            </a:solidFill>
            <a:miter lim="800000"/>
            <a:headEnd/>
            <a:tailEnd/>
          </a:ln>
          <a:effectLst/>
        </p:spPr>
        <p:txBody>
          <a:bodyPr wrap="none" anchor="ctr"/>
          <a:lstStyle/>
          <a:p>
            <a:pPr algn="r" eaLnBrk="1" hangingPunct="1">
              <a:defRPr/>
            </a:pPr>
            <a:endParaRPr lang="en-US" sz="1800">
              <a:solidFill>
                <a:srgbClr val="000000"/>
              </a:solidFill>
            </a:endParaRPr>
          </a:p>
        </p:txBody>
      </p:sp>
      <p:sp>
        <p:nvSpPr>
          <p:cNvPr id="66569" name="Text Box 9"/>
          <p:cNvSpPr txBox="1">
            <a:spLocks noChangeArrowheads="1"/>
          </p:cNvSpPr>
          <p:nvPr userDrawn="1"/>
        </p:nvSpPr>
        <p:spPr bwMode="auto">
          <a:xfrm>
            <a:off x="914400" y="1219200"/>
            <a:ext cx="1752600" cy="366713"/>
          </a:xfrm>
          <a:prstGeom prst="rect">
            <a:avLst/>
          </a:prstGeom>
          <a:noFill/>
          <a:ln w="9525">
            <a:noFill/>
            <a:miter lim="800000"/>
            <a:headEnd/>
            <a:tailEnd/>
          </a:ln>
          <a:effectLst/>
        </p:spPr>
        <p:txBody>
          <a:bodyPr>
            <a:spAutoFit/>
          </a:bodyPr>
          <a:lstStyle/>
          <a:p>
            <a:pPr algn="l" eaLnBrk="1" hangingPunct="1">
              <a:spcBef>
                <a:spcPct val="50000"/>
              </a:spcBef>
              <a:defRPr/>
            </a:pPr>
            <a:endParaRPr lang="en-US" sz="1800">
              <a:solidFill>
                <a:srgbClr val="000000"/>
              </a:solidFill>
            </a:endParaRPr>
          </a:p>
        </p:txBody>
      </p:sp>
      <p:sp>
        <p:nvSpPr>
          <p:cNvPr id="12" name="Oval 11"/>
          <p:cNvSpPr/>
          <p:nvPr userDrawn="1"/>
        </p:nvSpPr>
        <p:spPr bwMode="auto">
          <a:xfrm>
            <a:off x="457200" y="1143000"/>
            <a:ext cx="1600200" cy="1524000"/>
          </a:xfrm>
          <a:prstGeom prst="ellipse">
            <a:avLst/>
          </a:prstGeom>
          <a:noFill/>
          <a:ln w="9525" cap="flat" cmpd="sng" algn="ctr">
            <a:solidFill>
              <a:srgbClr val="339933">
                <a:alpha val="0"/>
              </a:srgbClr>
            </a:solidFill>
            <a:prstDash val="solid"/>
            <a:round/>
            <a:headEnd type="none" w="med" len="med"/>
            <a:tailEnd type="none" w="med" len="med"/>
          </a:ln>
          <a:effectLst/>
        </p:spPr>
        <p:txBody>
          <a:bodyPr/>
          <a:lstStyle/>
          <a:p>
            <a:pPr algn="r" eaLnBrk="1" hangingPunct="1">
              <a:defRPr/>
            </a:pPr>
            <a:endParaRPr lang="en-US" sz="1800">
              <a:solidFill>
                <a:srgbClr val="000000"/>
              </a:solidFill>
            </a:endParaRPr>
          </a:p>
        </p:txBody>
      </p:sp>
      <p:pic>
        <p:nvPicPr>
          <p:cNvPr id="6151" name="Picture 12" descr="pink shirt girl"/>
          <p:cNvPicPr>
            <a:picLocks noChangeAspect="1" noChangeArrowheads="1"/>
          </p:cNvPicPr>
          <p:nvPr userDrawn="1"/>
        </p:nvPicPr>
        <p:blipFill>
          <a:blip r:embed="rId14" cstate="print"/>
          <a:srcRect/>
          <a:stretch>
            <a:fillRect/>
          </a:stretch>
        </p:blipFill>
        <p:spPr bwMode="auto">
          <a:xfrm>
            <a:off x="7924800" y="304800"/>
            <a:ext cx="876300" cy="876300"/>
          </a:xfrm>
          <a:prstGeom prst="rect">
            <a:avLst/>
          </a:prstGeom>
          <a:noFill/>
          <a:ln w="9525">
            <a:noFill/>
            <a:miter lim="800000"/>
            <a:headEnd/>
            <a:tailEnd/>
          </a:ln>
        </p:spPr>
      </p:pic>
      <p:pic>
        <p:nvPicPr>
          <p:cNvPr id="6152" name="Picture 14" descr="blond_happy_baby"/>
          <p:cNvPicPr>
            <a:picLocks noChangeAspect="1" noChangeArrowheads="1"/>
          </p:cNvPicPr>
          <p:nvPr userDrawn="1"/>
        </p:nvPicPr>
        <p:blipFill>
          <a:blip r:embed="rId15" cstate="print"/>
          <a:srcRect/>
          <a:stretch>
            <a:fillRect/>
          </a:stretch>
        </p:blipFill>
        <p:spPr bwMode="auto">
          <a:xfrm>
            <a:off x="6705600" y="304800"/>
            <a:ext cx="895350" cy="881063"/>
          </a:xfrm>
          <a:prstGeom prst="rect">
            <a:avLst/>
          </a:prstGeom>
          <a:noFill/>
          <a:ln w="9525">
            <a:noFill/>
            <a:miter lim="800000"/>
            <a:headEnd/>
            <a:tailEnd/>
          </a:ln>
        </p:spPr>
      </p:pic>
      <p:pic>
        <p:nvPicPr>
          <p:cNvPr id="6153" name="Picture 16" descr="girl_with_ball"/>
          <p:cNvPicPr>
            <a:picLocks noChangeAspect="1" noChangeArrowheads="1"/>
          </p:cNvPicPr>
          <p:nvPr userDrawn="1"/>
        </p:nvPicPr>
        <p:blipFill>
          <a:blip r:embed="rId16" cstate="print"/>
          <a:srcRect/>
          <a:stretch>
            <a:fillRect/>
          </a:stretch>
        </p:blipFill>
        <p:spPr bwMode="auto">
          <a:xfrm>
            <a:off x="5486400" y="381000"/>
            <a:ext cx="819150" cy="806450"/>
          </a:xfrm>
          <a:prstGeom prst="rect">
            <a:avLst/>
          </a:prstGeom>
          <a:noFill/>
          <a:ln w="9525">
            <a:noFill/>
            <a:miter lim="800000"/>
            <a:headEnd/>
            <a:tailEnd/>
          </a:ln>
        </p:spPr>
      </p:pic>
      <p:pic>
        <p:nvPicPr>
          <p:cNvPr id="6154" name="Picture 15" descr="girl_in_wheelchair"/>
          <p:cNvPicPr>
            <a:picLocks noChangeAspect="1" noChangeArrowheads="1"/>
          </p:cNvPicPr>
          <p:nvPr userDrawn="1"/>
        </p:nvPicPr>
        <p:blipFill>
          <a:blip r:embed="rId17" cstate="print"/>
          <a:srcRect/>
          <a:stretch>
            <a:fillRect/>
          </a:stretch>
        </p:blipFill>
        <p:spPr bwMode="auto">
          <a:xfrm>
            <a:off x="6096000" y="685800"/>
            <a:ext cx="838200" cy="825500"/>
          </a:xfrm>
          <a:prstGeom prst="rect">
            <a:avLst/>
          </a:prstGeom>
          <a:noFill/>
          <a:ln w="9525">
            <a:noFill/>
            <a:miter lim="800000"/>
            <a:headEnd/>
            <a:tailEnd/>
          </a:ln>
        </p:spPr>
      </p:pic>
      <p:pic>
        <p:nvPicPr>
          <p:cNvPr id="6155" name="Picture 13" descr="tie_dye_boy"/>
          <p:cNvPicPr>
            <a:picLocks noChangeAspect="1" noChangeArrowheads="1"/>
          </p:cNvPicPr>
          <p:nvPr userDrawn="1"/>
        </p:nvPicPr>
        <p:blipFill>
          <a:blip r:embed="rId18" cstate="print"/>
          <a:srcRect/>
          <a:stretch>
            <a:fillRect/>
          </a:stretch>
        </p:blipFill>
        <p:spPr bwMode="auto">
          <a:xfrm>
            <a:off x="7315200" y="609600"/>
            <a:ext cx="895350" cy="881063"/>
          </a:xfrm>
          <a:prstGeom prst="rect">
            <a:avLst/>
          </a:prstGeom>
          <a:noFill/>
          <a:ln w="9525">
            <a:noFill/>
            <a:miter lim="800000"/>
            <a:headEnd/>
            <a:tailEnd/>
          </a:ln>
        </p:spPr>
      </p:pic>
      <p:pic>
        <p:nvPicPr>
          <p:cNvPr id="6156" name="Picture 17" descr="eco_round_logo_w_purple"/>
          <p:cNvPicPr>
            <a:picLocks noChangeAspect="1" noChangeArrowheads="1"/>
          </p:cNvPicPr>
          <p:nvPr userDrawn="1"/>
        </p:nvPicPr>
        <p:blipFill>
          <a:blip r:embed="rId19" cstate="print"/>
          <a:srcRect/>
          <a:stretch>
            <a:fillRect/>
          </a:stretch>
        </p:blipFill>
        <p:spPr bwMode="auto">
          <a:xfrm>
            <a:off x="457200" y="228600"/>
            <a:ext cx="1752600" cy="1700213"/>
          </a:xfrm>
          <a:prstGeom prst="rect">
            <a:avLst/>
          </a:prstGeom>
          <a:noFill/>
          <a:ln w="9525">
            <a:noFill/>
            <a:miter lim="800000"/>
            <a:headEnd/>
            <a:tailEnd/>
          </a:ln>
        </p:spPr>
      </p:pic>
      <p:sp>
        <p:nvSpPr>
          <p:cNvPr id="17" name="Date Placeholder 16"/>
          <p:cNvSpPr>
            <a:spLocks noGrp="1"/>
          </p:cNvSpPr>
          <p:nvPr>
            <p:ph type="dt" sz="half" idx="2"/>
          </p:nvPr>
        </p:nvSpPr>
        <p:spPr>
          <a:xfrm>
            <a:off x="457200" y="6356350"/>
            <a:ext cx="2590800" cy="365125"/>
          </a:xfrm>
          <a:prstGeom prst="rect">
            <a:avLst/>
          </a:prstGeom>
        </p:spPr>
        <p:txBody>
          <a:bodyPr vert="horz" lIns="91440" tIns="45720" rIns="91440" bIns="45720" rtlCol="0" anchor="ctr"/>
          <a:lstStyle>
            <a:lvl1pPr algn="l">
              <a:defRPr sz="1200">
                <a:solidFill>
                  <a:srgbClr val="000099"/>
                </a:solidFill>
                <a:latin typeface="Arial" charset="0"/>
              </a:defRPr>
            </a:lvl1pPr>
          </a:lstStyle>
          <a:p>
            <a:pPr>
              <a:defRPr/>
            </a:pPr>
            <a:endParaRPr lang="en-US"/>
          </a:p>
        </p:txBody>
      </p:sp>
      <p:sp>
        <p:nvSpPr>
          <p:cNvPr id="18" name="Footer Placeholder 17"/>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r>
              <a:rPr lang="en-US">
                <a:solidFill>
                  <a:srgbClr val="000000">
                    <a:tint val="75000"/>
                  </a:srgbClr>
                </a:solidFill>
              </a:rPr>
              <a:t>Early Childhood Outcomes Center</a:t>
            </a:r>
          </a:p>
        </p:txBody>
      </p:sp>
      <p:sp>
        <p:nvSpPr>
          <p:cNvPr id="19" name="Slide Number Placeholder 18"/>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000099"/>
                </a:solidFill>
                <a:latin typeface="Arial" charset="0"/>
              </a:defRPr>
            </a:lvl1pPr>
          </a:lstStyle>
          <a:p>
            <a:pPr>
              <a:defRPr/>
            </a:pPr>
            <a:fld id="{10ED25EF-9D98-4A0C-9549-2E6C1D49D082}" type="slidenum">
              <a:rPr lang="en-US"/>
              <a:pPr>
                <a:defRPr/>
              </a:pPr>
              <a:t>‹#›</a:t>
            </a:fld>
            <a:endParaRPr lang="en-US" dirty="0"/>
          </a:p>
        </p:txBody>
      </p:sp>
    </p:spTree>
    <p:extLst>
      <p:ext uri="{BB962C8B-B14F-4D97-AF65-F5344CB8AC3E}">
        <p14:creationId xmlns:p14="http://schemas.microsoft.com/office/powerpoint/2010/main" val="4043016162"/>
      </p:ext>
    </p:extLst>
  </p:cSld>
  <p:clrMap bg1="lt1" tx1="dk1" bg2="lt2" tx2="dk2" accent1="accent1" accent2="accent2" accent3="accent3" accent4="accent4" accent5="accent5" accent6="accent6" hlink="hlink" folHlink="folHlink"/>
  <p:sldLayoutIdLst>
    <p:sldLayoutId id="2147484813" r:id="rId1"/>
    <p:sldLayoutId id="2147484814" r:id="rId2"/>
    <p:sldLayoutId id="2147484815" r:id="rId3"/>
    <p:sldLayoutId id="2147484816" r:id="rId4"/>
    <p:sldLayoutId id="2147484817" r:id="rId5"/>
    <p:sldLayoutId id="2147484818" r:id="rId6"/>
    <p:sldLayoutId id="2147484819" r:id="rId7"/>
    <p:sldLayoutId id="2147484820" r:id="rId8"/>
    <p:sldLayoutId id="2147484821" r:id="rId9"/>
    <p:sldLayoutId id="2147484838" r:id="rId10"/>
    <p:sldLayoutId id="2147484839" r:id="rId11"/>
    <p:sldLayoutId id="2147484840" r:id="rId12"/>
  </p:sldLayoutIdLst>
  <p:hf hdr="0" dt="0"/>
  <p:txStyles>
    <p:titleStyle>
      <a:lvl1pPr algn="r" rtl="0" eaLnBrk="0" fontAlgn="base" hangingPunct="0">
        <a:spcBef>
          <a:spcPct val="0"/>
        </a:spcBef>
        <a:spcAft>
          <a:spcPct val="0"/>
        </a:spcAft>
        <a:defRPr sz="3600" b="1">
          <a:solidFill>
            <a:srgbClr val="224568"/>
          </a:solidFill>
          <a:latin typeface="+mj-lt"/>
          <a:ea typeface="+mj-ea"/>
          <a:cs typeface="+mj-cs"/>
        </a:defRPr>
      </a:lvl1pPr>
      <a:lvl2pPr algn="r" rtl="0" eaLnBrk="0" fontAlgn="base" hangingPunct="0">
        <a:spcBef>
          <a:spcPct val="0"/>
        </a:spcBef>
        <a:spcAft>
          <a:spcPct val="0"/>
        </a:spcAft>
        <a:defRPr sz="3600" b="1">
          <a:solidFill>
            <a:srgbClr val="224568"/>
          </a:solidFill>
          <a:latin typeface="Arial" charset="0"/>
        </a:defRPr>
      </a:lvl2pPr>
      <a:lvl3pPr algn="r" rtl="0" eaLnBrk="0" fontAlgn="base" hangingPunct="0">
        <a:spcBef>
          <a:spcPct val="0"/>
        </a:spcBef>
        <a:spcAft>
          <a:spcPct val="0"/>
        </a:spcAft>
        <a:defRPr sz="3600" b="1">
          <a:solidFill>
            <a:srgbClr val="224568"/>
          </a:solidFill>
          <a:latin typeface="Arial" charset="0"/>
        </a:defRPr>
      </a:lvl3pPr>
      <a:lvl4pPr algn="r" rtl="0" eaLnBrk="0" fontAlgn="base" hangingPunct="0">
        <a:spcBef>
          <a:spcPct val="0"/>
        </a:spcBef>
        <a:spcAft>
          <a:spcPct val="0"/>
        </a:spcAft>
        <a:defRPr sz="3600" b="1">
          <a:solidFill>
            <a:srgbClr val="224568"/>
          </a:solidFill>
          <a:latin typeface="Arial" charset="0"/>
        </a:defRPr>
      </a:lvl4pPr>
      <a:lvl5pPr algn="r" rtl="0" eaLnBrk="0" fontAlgn="base" hangingPunct="0">
        <a:spcBef>
          <a:spcPct val="0"/>
        </a:spcBef>
        <a:spcAft>
          <a:spcPct val="0"/>
        </a:spcAft>
        <a:defRPr sz="3600" b="1">
          <a:solidFill>
            <a:srgbClr val="224568"/>
          </a:solidFill>
          <a:latin typeface="Arial" charset="0"/>
        </a:defRPr>
      </a:lvl5pPr>
      <a:lvl6pPr marL="457200" algn="r" rtl="0" fontAlgn="base">
        <a:spcBef>
          <a:spcPct val="0"/>
        </a:spcBef>
        <a:spcAft>
          <a:spcPct val="0"/>
        </a:spcAft>
        <a:defRPr sz="4400">
          <a:solidFill>
            <a:schemeClr val="tx1"/>
          </a:solidFill>
          <a:latin typeface="Arial" charset="0"/>
        </a:defRPr>
      </a:lvl6pPr>
      <a:lvl7pPr marL="914400" algn="r" rtl="0" fontAlgn="base">
        <a:spcBef>
          <a:spcPct val="0"/>
        </a:spcBef>
        <a:spcAft>
          <a:spcPct val="0"/>
        </a:spcAft>
        <a:defRPr sz="4400">
          <a:solidFill>
            <a:schemeClr val="tx1"/>
          </a:solidFill>
          <a:latin typeface="Arial" charset="0"/>
        </a:defRPr>
      </a:lvl7pPr>
      <a:lvl8pPr marL="1371600" algn="r" rtl="0" fontAlgn="base">
        <a:spcBef>
          <a:spcPct val="0"/>
        </a:spcBef>
        <a:spcAft>
          <a:spcPct val="0"/>
        </a:spcAft>
        <a:defRPr sz="4400">
          <a:solidFill>
            <a:schemeClr val="tx1"/>
          </a:solidFill>
          <a:latin typeface="Arial" charset="0"/>
        </a:defRPr>
      </a:lvl8pPr>
      <a:lvl9pPr marL="1828800" algn="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notesSlide" Target="../notesSlides/notesSlide1.xml"/><Relationship Id="rId7" Type="http://schemas.openxmlformats.org/officeDocument/2006/relationships/image" Target="../media/image9.e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Microsoft_Word_97_-_2003_Document1.doc"/><Relationship Id="rId5" Type="http://schemas.openxmlformats.org/officeDocument/2006/relationships/oleObject" Target="../embeddings/oleObject1.bin"/><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5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5.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55.xml"/><Relationship Id="rId6" Type="http://schemas.openxmlformats.org/officeDocument/2006/relationships/image" Target="../media/image18.jpeg"/><Relationship Id="rId5" Type="http://schemas.openxmlformats.org/officeDocument/2006/relationships/image" Target="../media/image17.emf"/><Relationship Id="rId4" Type="http://schemas.openxmlformats.org/officeDocument/2006/relationships/image" Target="../media/image16.w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6.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5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6.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1.xml"/><Relationship Id="rId1" Type="http://schemas.openxmlformats.org/officeDocument/2006/relationships/vmlDrawing" Target="../drawings/vmlDrawing3.vml"/><Relationship Id="rId5" Type="http://schemas.openxmlformats.org/officeDocument/2006/relationships/image" Target="../media/image20.emf"/><Relationship Id="rId4" Type="http://schemas.openxmlformats.org/officeDocument/2006/relationships/oleObject" Target="../embeddings/oleObject3.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6.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56.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58.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3.xml"/><Relationship Id="rId1" Type="http://schemas.openxmlformats.org/officeDocument/2006/relationships/slideLayout" Target="../slideLayouts/slideLayout5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4.xml"/><Relationship Id="rId1" Type="http://schemas.openxmlformats.org/officeDocument/2006/relationships/slideLayout" Target="../slideLayouts/slideLayout5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5.xml"/><Relationship Id="rId1" Type="http://schemas.openxmlformats.org/officeDocument/2006/relationships/slideLayout" Target="../slideLayouts/slideLayout6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6.xml"/></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6.xml"/><Relationship Id="rId1" Type="http://schemas.openxmlformats.org/officeDocument/2006/relationships/vmlDrawing" Target="../drawings/vmlDrawing2.vml"/><Relationship Id="rId6" Type="http://schemas.openxmlformats.org/officeDocument/2006/relationships/image" Target="../media/image13.emf"/><Relationship Id="rId5" Type="http://schemas.openxmlformats.org/officeDocument/2006/relationships/oleObject" Target="../embeddings/Microsoft_Word_97_-_2003_Document2.doc"/><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6.xml"/></Relationships>
</file>

<file path=ppt/slides/_rels/slide9.xml.rels><?xml version="1.0" encoding="UTF-8" standalone="yes"?>
<Relationships xmlns="http://schemas.openxmlformats.org/package/2006/relationships"><Relationship Id="rId3" Type="http://schemas.openxmlformats.org/officeDocument/2006/relationships/hyperlink" Target="http://www.nectac.org/topics/families/families.asp" TargetMode="External"/><Relationship Id="rId2" Type="http://schemas.openxmlformats.org/officeDocument/2006/relationships/notesSlide" Target="../notesSlides/notesSlide8.xml"/><Relationship Id="rId1" Type="http://schemas.openxmlformats.org/officeDocument/2006/relationships/slideLayout" Target="../slideLayouts/slideLayout6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5"/>
          <p:cNvSpPr>
            <a:spLocks noGrp="1" noChangeArrowheads="1"/>
          </p:cNvSpPr>
          <p:nvPr>
            <p:ph type="ctrTitle"/>
          </p:nvPr>
        </p:nvSpPr>
        <p:spPr>
          <a:xfrm>
            <a:off x="685800" y="1905001"/>
            <a:ext cx="7772400" cy="2057400"/>
          </a:xfrm>
        </p:spPr>
        <p:txBody>
          <a:bodyPr/>
          <a:lstStyle/>
          <a:p>
            <a:pPr eaLnBrk="1" hangingPunct="1">
              <a:defRPr/>
            </a:pP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endParaRPr lang="en-US" sz="4000" dirty="0" smtClean="0"/>
          </a:p>
        </p:txBody>
      </p:sp>
      <p:sp>
        <p:nvSpPr>
          <p:cNvPr id="30724" name="Rectangle 6"/>
          <p:cNvSpPr>
            <a:spLocks noGrp="1" noChangeArrowheads="1"/>
          </p:cNvSpPr>
          <p:nvPr>
            <p:ph type="subTitle" idx="1"/>
          </p:nvPr>
        </p:nvSpPr>
        <p:spPr>
          <a:xfrm>
            <a:off x="1524000" y="2057400"/>
            <a:ext cx="6477000" cy="2590800"/>
          </a:xfrm>
        </p:spPr>
        <p:txBody>
          <a:bodyPr/>
          <a:lstStyle/>
          <a:p>
            <a:pPr algn="ctr" eaLnBrk="1" hangingPunct="1"/>
            <a:r>
              <a:rPr lang="en-US" sz="2800" dirty="0" smtClean="0"/>
              <a:t>The Relationship of Quality Practices to Child and Family Outcomes</a:t>
            </a:r>
          </a:p>
          <a:p>
            <a:pPr algn="ctr" eaLnBrk="1" hangingPunct="1"/>
            <a:endParaRPr lang="en-US" sz="1050" dirty="0" smtClean="0"/>
          </a:p>
          <a:p>
            <a:pPr algn="ctr" eaLnBrk="1" hangingPunct="1"/>
            <a:r>
              <a:rPr lang="en-US" sz="2800" dirty="0" smtClean="0"/>
              <a:t>A Focus on Functional Child Outcomes</a:t>
            </a:r>
          </a:p>
          <a:p>
            <a:pPr algn="ctr" eaLnBrk="1" hangingPunct="1"/>
            <a:endParaRPr lang="en-US" sz="2800" dirty="0"/>
          </a:p>
          <a:p>
            <a:pPr algn="ctr" eaLnBrk="1" hangingPunct="1"/>
            <a:r>
              <a:rPr lang="en-US" sz="2800" dirty="0" smtClean="0"/>
              <a:t>Kathi Gillaspy, NECTAC</a:t>
            </a:r>
          </a:p>
        </p:txBody>
      </p:sp>
      <p:sp>
        <p:nvSpPr>
          <p:cNvPr id="4" name="Rectangle 7"/>
          <p:cNvSpPr>
            <a:spLocks noGrp="1" noChangeArrowheads="1"/>
          </p:cNvSpPr>
          <p:nvPr>
            <p:ph type="ftr" sz="quarter" idx="4294967295"/>
          </p:nvPr>
        </p:nvSpPr>
        <p:spPr>
          <a:xfrm>
            <a:off x="0" y="6356350"/>
            <a:ext cx="4495800" cy="365125"/>
          </a:xfrm>
        </p:spPr>
        <p:txBody>
          <a:bodyPr/>
          <a:lstStyle/>
          <a:p>
            <a:r>
              <a:rPr lang="en-US" dirty="0"/>
              <a:t>Maryland State Department of Education/Division of Special Education/Early Intervention Services/Early Childhood Intervention and Education Branch</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3598" y="4757758"/>
            <a:ext cx="2817809" cy="523781"/>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2670308232"/>
              </p:ext>
            </p:extLst>
          </p:nvPr>
        </p:nvGraphicFramePr>
        <p:xfrm>
          <a:off x="228600" y="4648200"/>
          <a:ext cx="3048000" cy="1638382"/>
        </p:xfrm>
        <a:graphic>
          <a:graphicData uri="http://schemas.openxmlformats.org/presentationml/2006/ole">
            <mc:AlternateContent xmlns:mc="http://schemas.openxmlformats.org/markup-compatibility/2006">
              <mc:Choice xmlns:v="urn:schemas-microsoft-com:vml" Requires="v">
                <p:oleObj spid="_x0000_s1046" name="Document" r:id="rId6" imgW="5940026" imgH="3275194" progId="Word.Document.8">
                  <p:embed/>
                </p:oleObj>
              </mc:Choice>
              <mc:Fallback>
                <p:oleObj name="Document" r:id="rId6" imgW="5940026" imgH="3275194" progId="Word.Document.8">
                  <p:embed/>
                  <p:pic>
                    <p:nvPicPr>
                      <p:cNvPr id="0" name=""/>
                      <p:cNvPicPr/>
                      <p:nvPr/>
                    </p:nvPicPr>
                    <p:blipFill>
                      <a:blip r:embed="rId7"/>
                      <a:stretch>
                        <a:fillRect/>
                      </a:stretch>
                    </p:blipFill>
                    <p:spPr>
                      <a:xfrm>
                        <a:off x="228600" y="4648200"/>
                        <a:ext cx="3048000" cy="1638382"/>
                      </a:xfrm>
                      <a:prstGeom prst="rect">
                        <a:avLst/>
                      </a:prstGeom>
                    </p:spPr>
                  </p:pic>
                </p:oleObj>
              </mc:Fallback>
            </mc:AlternateContent>
          </a:graphicData>
        </a:graphic>
      </p:graphicFrame>
      <p:pic>
        <p:nvPicPr>
          <p:cNvPr id="1042" name="Picture 1" descr="Description: http://wrrc.uoregon.edu/rrcp/brand/msrrc/logos/electronic-web_ppt/jpg/MidSouthLogo.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91200" y="5562600"/>
            <a:ext cx="2286276"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and Program Improvement</a:t>
            </a:r>
            <a:endParaRPr lang="en-US" dirty="0"/>
          </a:p>
        </p:txBody>
      </p:sp>
      <p:sp>
        <p:nvSpPr>
          <p:cNvPr id="4" name="Slide Number Placeholder 3"/>
          <p:cNvSpPr>
            <a:spLocks noGrp="1"/>
          </p:cNvSpPr>
          <p:nvPr>
            <p:ph type="sldNum" sz="quarter" idx="10"/>
          </p:nvPr>
        </p:nvSpPr>
        <p:spPr/>
        <p:txBody>
          <a:bodyPr/>
          <a:lstStyle/>
          <a:p>
            <a:pPr>
              <a:defRPr/>
            </a:pPr>
            <a:fld id="{375B5C1F-A8C5-424E-9894-3AA0CD7A156E}" type="slidenum">
              <a:rPr lang="en-US" smtClean="0"/>
              <a:pPr>
                <a:defRPr/>
              </a:pPr>
              <a:t>10</a:t>
            </a:fld>
            <a:endParaRPr lang="en-US" dirty="0"/>
          </a:p>
        </p:txBody>
      </p:sp>
      <p:pic>
        <p:nvPicPr>
          <p:cNvPr id="4099" name="Picture 3" descr="C:\Users\gillaspy\AppData\Local\Microsoft\Windows\Temporary Internet Files\Content.IE5\P6SK7ZO2\MP90044251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133600"/>
            <a:ext cx="5715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8485466"/>
      </p:ext>
    </p:extLst>
  </p:cSld>
  <p:clrMapOvr>
    <a:masterClrMapping/>
  </p:clrMapOvr>
  <p:transition>
    <p:split orient="vert"/>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lgn="ctr"/>
            <a:r>
              <a:rPr lang="en-US" sz="4000" dirty="0" smtClean="0"/>
              <a:t>Continuous Program Improvement</a:t>
            </a:r>
            <a:endParaRPr lang="en-US" sz="4000" dirty="0"/>
          </a:p>
        </p:txBody>
      </p:sp>
      <p:sp>
        <p:nvSpPr>
          <p:cNvPr id="17411" name="Text Box 3"/>
          <p:cNvSpPr txBox="1">
            <a:spLocks noChangeArrowheads="1"/>
          </p:cNvSpPr>
          <p:nvPr/>
        </p:nvSpPr>
        <p:spPr bwMode="auto">
          <a:xfrm>
            <a:off x="5562600" y="4248090"/>
            <a:ext cx="3124200" cy="1046163"/>
          </a:xfrm>
          <a:prstGeom prst="rect">
            <a:avLst/>
          </a:prstGeom>
          <a:solidFill>
            <a:srgbClr val="FFFF66"/>
          </a:solidFill>
          <a:ln w="38100">
            <a:solidFill>
              <a:srgbClr val="E1771F"/>
            </a:solidFill>
            <a:miter lim="800000"/>
            <a:headEnd/>
            <a:tailEnd/>
          </a:ln>
          <a:effectLst/>
        </p:spPr>
        <p:txBody>
          <a:bodyPr>
            <a:spAutoFit/>
          </a:bodyPr>
          <a:lstStyle/>
          <a:p>
            <a:pPr marL="342900" indent="-342900" algn="ctr" eaLnBrk="0" hangingPunct="0"/>
            <a:r>
              <a:rPr lang="en-US" sz="2800" b="1">
                <a:solidFill>
                  <a:srgbClr val="002EC0"/>
                </a:solidFill>
              </a:rPr>
              <a:t>Plan (vision) </a:t>
            </a:r>
          </a:p>
          <a:p>
            <a:pPr marL="342900" indent="-342900" algn="ctr" eaLnBrk="0" hangingPunct="0"/>
            <a:r>
              <a:rPr lang="en-US" sz="1600" b="1">
                <a:solidFill>
                  <a:srgbClr val="002EC0"/>
                </a:solidFill>
              </a:rPr>
              <a:t>Program characteristics</a:t>
            </a:r>
            <a:r>
              <a:rPr lang="en-US" sz="1600">
                <a:solidFill>
                  <a:srgbClr val="002EC0"/>
                </a:solidFill>
              </a:rPr>
              <a:t> </a:t>
            </a:r>
          </a:p>
          <a:p>
            <a:pPr marL="342900" indent="-342900" algn="ctr" eaLnBrk="0" hangingPunct="0"/>
            <a:r>
              <a:rPr lang="en-US" sz="1600" b="1">
                <a:solidFill>
                  <a:srgbClr val="002EC0"/>
                </a:solidFill>
              </a:rPr>
              <a:t>Child and family outcomes</a:t>
            </a:r>
          </a:p>
        </p:txBody>
      </p:sp>
      <p:sp>
        <p:nvSpPr>
          <p:cNvPr id="17412" name="Text Box 4"/>
          <p:cNvSpPr txBox="1">
            <a:spLocks noChangeArrowheads="1"/>
          </p:cNvSpPr>
          <p:nvPr/>
        </p:nvSpPr>
        <p:spPr bwMode="auto">
          <a:xfrm>
            <a:off x="3352800" y="5824477"/>
            <a:ext cx="2133600" cy="557213"/>
          </a:xfrm>
          <a:prstGeom prst="rect">
            <a:avLst/>
          </a:prstGeom>
          <a:solidFill>
            <a:srgbClr val="FFFF66"/>
          </a:solidFill>
          <a:ln w="38100">
            <a:solidFill>
              <a:srgbClr val="E1771F"/>
            </a:solidFill>
            <a:miter lim="800000"/>
            <a:headEnd/>
            <a:tailEnd/>
          </a:ln>
          <a:effectLst/>
        </p:spPr>
        <p:txBody>
          <a:bodyPr>
            <a:spAutoFit/>
          </a:bodyPr>
          <a:lstStyle/>
          <a:p>
            <a:pPr eaLnBrk="0" hangingPunct="0">
              <a:spcBef>
                <a:spcPct val="50000"/>
              </a:spcBef>
            </a:pPr>
            <a:r>
              <a:rPr lang="en-US" sz="2800" b="1" dirty="0">
                <a:solidFill>
                  <a:srgbClr val="002EC0"/>
                </a:solidFill>
              </a:rPr>
              <a:t>Implement</a:t>
            </a:r>
          </a:p>
        </p:txBody>
      </p:sp>
      <p:sp>
        <p:nvSpPr>
          <p:cNvPr id="17413" name="Text Box 5"/>
          <p:cNvSpPr txBox="1">
            <a:spLocks noChangeArrowheads="1"/>
          </p:cNvSpPr>
          <p:nvPr/>
        </p:nvSpPr>
        <p:spPr bwMode="auto">
          <a:xfrm>
            <a:off x="1143000" y="3333690"/>
            <a:ext cx="1905000" cy="2123658"/>
          </a:xfrm>
          <a:prstGeom prst="rect">
            <a:avLst/>
          </a:prstGeom>
          <a:solidFill>
            <a:srgbClr val="FFFF66"/>
          </a:solidFill>
          <a:ln w="38100">
            <a:solidFill>
              <a:srgbClr val="E1771F"/>
            </a:solidFill>
            <a:miter lim="800000"/>
            <a:headEnd/>
            <a:tailEnd/>
          </a:ln>
          <a:effectLst/>
        </p:spPr>
        <p:txBody>
          <a:bodyPr>
            <a:spAutoFit/>
          </a:bodyPr>
          <a:lstStyle/>
          <a:p>
            <a:pPr algn="ctr" eaLnBrk="0" hangingPunct="0"/>
            <a:r>
              <a:rPr lang="en-US" sz="2800" b="1" dirty="0">
                <a:solidFill>
                  <a:srgbClr val="002EC0"/>
                </a:solidFill>
              </a:rPr>
              <a:t>Check</a:t>
            </a:r>
          </a:p>
          <a:p>
            <a:pPr algn="ctr" eaLnBrk="0" hangingPunct="0"/>
            <a:r>
              <a:rPr lang="en-US" sz="2400" b="1" dirty="0">
                <a:solidFill>
                  <a:srgbClr val="002EC0"/>
                </a:solidFill>
              </a:rPr>
              <a:t>(Collect and analyze data</a:t>
            </a:r>
            <a:r>
              <a:rPr lang="en-US" b="1" dirty="0">
                <a:solidFill>
                  <a:srgbClr val="002EC0"/>
                </a:solidFill>
              </a:rPr>
              <a:t>)</a:t>
            </a:r>
          </a:p>
        </p:txBody>
      </p:sp>
      <p:sp>
        <p:nvSpPr>
          <p:cNvPr id="17414" name="Text Box 6"/>
          <p:cNvSpPr txBox="1">
            <a:spLocks noChangeArrowheads="1"/>
          </p:cNvSpPr>
          <p:nvPr/>
        </p:nvSpPr>
        <p:spPr bwMode="auto">
          <a:xfrm>
            <a:off x="3352800" y="1657290"/>
            <a:ext cx="2209800" cy="1631216"/>
          </a:xfrm>
          <a:prstGeom prst="rect">
            <a:avLst/>
          </a:prstGeom>
          <a:solidFill>
            <a:srgbClr val="FFFF66"/>
          </a:solidFill>
          <a:ln w="38100">
            <a:solidFill>
              <a:srgbClr val="E1771F"/>
            </a:solidFill>
            <a:miter lim="800000"/>
            <a:headEnd/>
            <a:tailEnd/>
          </a:ln>
          <a:effectLst/>
        </p:spPr>
        <p:txBody>
          <a:bodyPr>
            <a:spAutoFit/>
          </a:bodyPr>
          <a:lstStyle/>
          <a:p>
            <a:pPr algn="ctr" eaLnBrk="0" hangingPunct="0"/>
            <a:r>
              <a:rPr lang="en-US" sz="2800" b="1" dirty="0">
                <a:solidFill>
                  <a:srgbClr val="002EC0"/>
                </a:solidFill>
              </a:rPr>
              <a:t>Reflect</a:t>
            </a:r>
          </a:p>
          <a:p>
            <a:pPr algn="ctr" eaLnBrk="0" hangingPunct="0"/>
            <a:r>
              <a:rPr lang="en-US" sz="2400" b="1" dirty="0">
                <a:solidFill>
                  <a:srgbClr val="002EC0"/>
                </a:solidFill>
              </a:rPr>
              <a:t>Are we where we want to be?</a:t>
            </a:r>
          </a:p>
        </p:txBody>
      </p:sp>
      <p:sp>
        <p:nvSpPr>
          <p:cNvPr id="17415" name="AutoShape 7"/>
          <p:cNvSpPr>
            <a:spLocks noChangeArrowheads="1"/>
          </p:cNvSpPr>
          <p:nvPr/>
        </p:nvSpPr>
        <p:spPr bwMode="auto">
          <a:xfrm>
            <a:off x="2057400" y="2114490"/>
            <a:ext cx="914400" cy="99060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a:effectLst/>
        </p:spPr>
        <p:txBody>
          <a:bodyPr wrap="none" anchor="ctr"/>
          <a:lstStyle/>
          <a:p>
            <a:endParaRPr lang="en-US"/>
          </a:p>
        </p:txBody>
      </p:sp>
      <p:sp>
        <p:nvSpPr>
          <p:cNvPr id="17416" name="AutoShape 8"/>
          <p:cNvSpPr>
            <a:spLocks noChangeArrowheads="1"/>
          </p:cNvSpPr>
          <p:nvPr/>
        </p:nvSpPr>
        <p:spPr bwMode="auto">
          <a:xfrm rot="16200000">
            <a:off x="1866900" y="5429190"/>
            <a:ext cx="914400" cy="99060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a:effectLst/>
        </p:spPr>
        <p:txBody>
          <a:bodyPr wrap="none" anchor="ctr"/>
          <a:lstStyle/>
          <a:p>
            <a:endParaRPr lang="en-US"/>
          </a:p>
        </p:txBody>
      </p:sp>
      <p:sp>
        <p:nvSpPr>
          <p:cNvPr id="17417" name="AutoShape 9"/>
          <p:cNvSpPr>
            <a:spLocks noChangeArrowheads="1"/>
          </p:cNvSpPr>
          <p:nvPr/>
        </p:nvSpPr>
        <p:spPr bwMode="auto">
          <a:xfrm rot="10800000">
            <a:off x="6096000" y="5314890"/>
            <a:ext cx="914400" cy="99060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a:effectLst/>
        </p:spPr>
        <p:txBody>
          <a:bodyPr wrap="none" anchor="ctr"/>
          <a:lstStyle/>
          <a:p>
            <a:endParaRPr lang="en-US"/>
          </a:p>
        </p:txBody>
      </p:sp>
      <p:sp>
        <p:nvSpPr>
          <p:cNvPr id="17418" name="Text Box 10"/>
          <p:cNvSpPr txBox="1">
            <a:spLocks noChangeArrowheads="1"/>
          </p:cNvSpPr>
          <p:nvPr/>
        </p:nvSpPr>
        <p:spPr bwMode="auto">
          <a:xfrm>
            <a:off x="5638800" y="2114490"/>
            <a:ext cx="2819400" cy="400110"/>
          </a:xfrm>
          <a:prstGeom prst="rect">
            <a:avLst/>
          </a:prstGeom>
          <a:solidFill>
            <a:srgbClr val="0066FF"/>
          </a:solidFill>
          <a:ln w="28575">
            <a:solidFill>
              <a:srgbClr val="FFFF66"/>
            </a:solidFill>
            <a:miter lim="800000"/>
            <a:headEnd/>
            <a:tailEnd/>
          </a:ln>
          <a:effectLst/>
        </p:spPr>
        <p:txBody>
          <a:bodyPr>
            <a:spAutoFit/>
          </a:bodyPr>
          <a:lstStyle/>
          <a:p>
            <a:pPr eaLnBrk="0" hangingPunct="0">
              <a:spcBef>
                <a:spcPct val="50000"/>
              </a:spcBef>
            </a:pPr>
            <a:r>
              <a:rPr lang="en-US" sz="2000" dirty="0">
                <a:solidFill>
                  <a:srgbClr val="F7F7F7"/>
                </a:solidFill>
              </a:rPr>
              <a:t>Is there a problem?</a:t>
            </a:r>
          </a:p>
        </p:txBody>
      </p:sp>
      <p:sp>
        <p:nvSpPr>
          <p:cNvPr id="17419" name="Text Box 11"/>
          <p:cNvSpPr txBox="1">
            <a:spLocks noChangeArrowheads="1"/>
          </p:cNvSpPr>
          <p:nvPr/>
        </p:nvSpPr>
        <p:spPr bwMode="auto">
          <a:xfrm>
            <a:off x="5715000" y="2800290"/>
            <a:ext cx="2819400" cy="400110"/>
          </a:xfrm>
          <a:prstGeom prst="rect">
            <a:avLst/>
          </a:prstGeom>
          <a:solidFill>
            <a:srgbClr val="0066FF"/>
          </a:solidFill>
          <a:ln w="38100">
            <a:solidFill>
              <a:srgbClr val="FFFF66"/>
            </a:solidFill>
            <a:miter lim="800000"/>
            <a:headEnd/>
            <a:tailEnd/>
          </a:ln>
          <a:effectLst/>
        </p:spPr>
        <p:txBody>
          <a:bodyPr>
            <a:spAutoFit/>
          </a:bodyPr>
          <a:lstStyle/>
          <a:p>
            <a:pPr eaLnBrk="0" hangingPunct="0">
              <a:spcBef>
                <a:spcPct val="50000"/>
              </a:spcBef>
            </a:pPr>
            <a:r>
              <a:rPr lang="en-US" sz="2000" dirty="0">
                <a:solidFill>
                  <a:srgbClr val="F7F7F7"/>
                </a:solidFill>
              </a:rPr>
              <a:t>Why is it happening?</a:t>
            </a:r>
          </a:p>
        </p:txBody>
      </p:sp>
      <p:sp>
        <p:nvSpPr>
          <p:cNvPr id="17420" name="Text Box 12"/>
          <p:cNvSpPr txBox="1">
            <a:spLocks noChangeArrowheads="1"/>
          </p:cNvSpPr>
          <p:nvPr/>
        </p:nvSpPr>
        <p:spPr bwMode="auto">
          <a:xfrm>
            <a:off x="6324600" y="3333690"/>
            <a:ext cx="2590800" cy="769441"/>
          </a:xfrm>
          <a:prstGeom prst="rect">
            <a:avLst/>
          </a:prstGeom>
          <a:solidFill>
            <a:srgbClr val="0066FF"/>
          </a:solidFill>
          <a:ln w="28575">
            <a:solidFill>
              <a:srgbClr val="FFFF66"/>
            </a:solidFill>
            <a:miter lim="800000"/>
            <a:headEnd/>
            <a:tailEnd/>
          </a:ln>
          <a:effectLst/>
        </p:spPr>
        <p:txBody>
          <a:bodyPr>
            <a:spAutoFit/>
          </a:bodyPr>
          <a:lstStyle/>
          <a:p>
            <a:pPr eaLnBrk="0" hangingPunct="0">
              <a:spcBef>
                <a:spcPct val="50000"/>
              </a:spcBef>
            </a:pPr>
            <a:r>
              <a:rPr lang="en-US" sz="2000" dirty="0">
                <a:solidFill>
                  <a:schemeClr val="bg1"/>
                </a:solidFill>
              </a:rPr>
              <a:t>What should be done</a:t>
            </a:r>
            <a:r>
              <a:rPr lang="en-US" sz="2400" dirty="0">
                <a:solidFill>
                  <a:schemeClr val="bg1"/>
                </a:solidFill>
              </a:rPr>
              <a:t>?</a:t>
            </a:r>
          </a:p>
        </p:txBody>
      </p:sp>
      <p:sp>
        <p:nvSpPr>
          <p:cNvPr id="17421" name="Text Box 13"/>
          <p:cNvSpPr txBox="1">
            <a:spLocks noChangeArrowheads="1"/>
          </p:cNvSpPr>
          <p:nvPr/>
        </p:nvSpPr>
        <p:spPr bwMode="auto">
          <a:xfrm>
            <a:off x="4572000" y="6381690"/>
            <a:ext cx="2362200" cy="400110"/>
          </a:xfrm>
          <a:prstGeom prst="rect">
            <a:avLst/>
          </a:prstGeom>
          <a:solidFill>
            <a:srgbClr val="0066FF"/>
          </a:solidFill>
          <a:ln w="28575">
            <a:solidFill>
              <a:srgbClr val="FFFF66"/>
            </a:solidFill>
            <a:miter lim="800000"/>
            <a:headEnd/>
            <a:tailEnd/>
          </a:ln>
          <a:effectLst/>
        </p:spPr>
        <p:txBody>
          <a:bodyPr>
            <a:spAutoFit/>
          </a:bodyPr>
          <a:lstStyle/>
          <a:p>
            <a:pPr eaLnBrk="0" hangingPunct="0">
              <a:spcBef>
                <a:spcPct val="50000"/>
              </a:spcBef>
            </a:pPr>
            <a:r>
              <a:rPr lang="en-US" sz="2000" dirty="0">
                <a:solidFill>
                  <a:srgbClr val="F7F7F7"/>
                </a:solidFill>
              </a:rPr>
              <a:t>Is it being done?</a:t>
            </a:r>
          </a:p>
        </p:txBody>
      </p:sp>
      <p:sp>
        <p:nvSpPr>
          <p:cNvPr id="17422" name="Text Box 14"/>
          <p:cNvSpPr txBox="1">
            <a:spLocks noChangeArrowheads="1"/>
          </p:cNvSpPr>
          <p:nvPr/>
        </p:nvSpPr>
        <p:spPr bwMode="auto">
          <a:xfrm>
            <a:off x="228600" y="2667000"/>
            <a:ext cx="1676400" cy="400110"/>
          </a:xfrm>
          <a:prstGeom prst="rect">
            <a:avLst/>
          </a:prstGeom>
          <a:solidFill>
            <a:srgbClr val="0066FF"/>
          </a:solidFill>
          <a:ln w="28575">
            <a:solidFill>
              <a:srgbClr val="FFFF66"/>
            </a:solidFill>
            <a:miter lim="800000"/>
            <a:headEnd/>
            <a:tailEnd/>
          </a:ln>
          <a:effectLst/>
        </p:spPr>
        <p:txBody>
          <a:bodyPr>
            <a:spAutoFit/>
          </a:bodyPr>
          <a:lstStyle/>
          <a:p>
            <a:pPr eaLnBrk="0" hangingPunct="0">
              <a:spcBef>
                <a:spcPct val="50000"/>
              </a:spcBef>
            </a:pPr>
            <a:r>
              <a:rPr lang="en-US" sz="2000" dirty="0">
                <a:solidFill>
                  <a:srgbClr val="F7F7F7"/>
                </a:solidFill>
              </a:rPr>
              <a:t>Is it working?</a:t>
            </a:r>
          </a:p>
        </p:txBody>
      </p:sp>
    </p:spTree>
    <p:extLst>
      <p:ext uri="{BB962C8B-B14F-4D97-AF65-F5344CB8AC3E}">
        <p14:creationId xmlns:p14="http://schemas.microsoft.com/office/powerpoint/2010/main" val="3040597959"/>
      </p:ext>
    </p:extLst>
  </p:cSld>
  <p:clrMapOvr>
    <a:masterClrMapping/>
  </p:clrMapOvr>
  <p:transition spd="med">
    <p:split orient="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224568"/>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685800" y="152401"/>
            <a:ext cx="7772400" cy="1143000"/>
          </a:xfrm>
          <a:ln>
            <a:noFill/>
          </a:ln>
        </p:spPr>
        <p:txBody>
          <a:bodyPr/>
          <a:lstStyle/>
          <a:p>
            <a:r>
              <a:rPr lang="en-US" sz="4000" dirty="0" smtClean="0">
                <a:solidFill>
                  <a:schemeClr val="bg1"/>
                </a:solidFill>
              </a:rPr>
              <a:t>Improvement Planning for Children and Families</a:t>
            </a:r>
            <a:endParaRPr lang="en-US" sz="4000" dirty="0">
              <a:solidFill>
                <a:schemeClr val="bg1"/>
              </a:solidFill>
            </a:endParaRPr>
          </a:p>
        </p:txBody>
      </p:sp>
      <p:sp>
        <p:nvSpPr>
          <p:cNvPr id="17411" name="Text Box 3"/>
          <p:cNvSpPr txBox="1">
            <a:spLocks noChangeArrowheads="1"/>
          </p:cNvSpPr>
          <p:nvPr/>
        </p:nvSpPr>
        <p:spPr bwMode="auto">
          <a:xfrm>
            <a:off x="5029200" y="4419600"/>
            <a:ext cx="3962400" cy="1261884"/>
          </a:xfrm>
          <a:prstGeom prst="rect">
            <a:avLst/>
          </a:prstGeom>
          <a:solidFill>
            <a:srgbClr val="FFFF66"/>
          </a:solidFill>
          <a:ln w="38100">
            <a:solidFill>
              <a:srgbClr val="E1771F"/>
            </a:solidFill>
            <a:miter lim="800000"/>
            <a:headEnd/>
            <a:tailEnd/>
          </a:ln>
          <a:effectLst/>
        </p:spPr>
        <p:txBody>
          <a:bodyPr wrap="square">
            <a:spAutoFit/>
          </a:bodyPr>
          <a:lstStyle/>
          <a:p>
            <a:pPr marL="342900" indent="-342900"/>
            <a:r>
              <a:rPr lang="en-US" sz="2800" b="1" dirty="0">
                <a:solidFill>
                  <a:srgbClr val="002EC0"/>
                </a:solidFill>
              </a:rPr>
              <a:t>Plan (vision) </a:t>
            </a:r>
          </a:p>
          <a:p>
            <a:pPr marL="342900" indent="-342900"/>
            <a:r>
              <a:rPr lang="en-US" sz="1600" b="1" dirty="0" smtClean="0">
                <a:solidFill>
                  <a:srgbClr val="002EC0"/>
                </a:solidFill>
              </a:rPr>
              <a:t>Child and Family </a:t>
            </a:r>
            <a:r>
              <a:rPr lang="en-US" sz="1600" b="1" dirty="0">
                <a:solidFill>
                  <a:srgbClr val="002EC0"/>
                </a:solidFill>
              </a:rPr>
              <a:t>characteristics</a:t>
            </a:r>
            <a:r>
              <a:rPr lang="en-US" sz="1600" dirty="0">
                <a:solidFill>
                  <a:srgbClr val="002EC0"/>
                </a:solidFill>
              </a:rPr>
              <a:t> </a:t>
            </a:r>
          </a:p>
          <a:p>
            <a:pPr marL="342900" indent="-342900"/>
            <a:r>
              <a:rPr lang="en-US" sz="1600" b="1" dirty="0">
                <a:solidFill>
                  <a:srgbClr val="002EC0"/>
                </a:solidFill>
              </a:rPr>
              <a:t>Child and family </a:t>
            </a:r>
            <a:r>
              <a:rPr lang="en-US" sz="1600" b="1" dirty="0" smtClean="0">
                <a:solidFill>
                  <a:srgbClr val="002EC0"/>
                </a:solidFill>
              </a:rPr>
              <a:t>outcomes</a:t>
            </a:r>
          </a:p>
          <a:p>
            <a:pPr marL="342900" indent="-342900"/>
            <a:r>
              <a:rPr lang="en-US" sz="1600" b="1" dirty="0" smtClean="0">
                <a:solidFill>
                  <a:srgbClr val="002EC0"/>
                </a:solidFill>
              </a:rPr>
              <a:t>Develop individualized IFSP outcomes</a:t>
            </a:r>
            <a:endParaRPr lang="en-US" sz="1600" b="1" dirty="0">
              <a:solidFill>
                <a:srgbClr val="002EC0"/>
              </a:solidFill>
            </a:endParaRPr>
          </a:p>
        </p:txBody>
      </p:sp>
      <p:sp>
        <p:nvSpPr>
          <p:cNvPr id="17412" name="Text Box 4"/>
          <p:cNvSpPr txBox="1">
            <a:spLocks noChangeArrowheads="1"/>
          </p:cNvSpPr>
          <p:nvPr/>
        </p:nvSpPr>
        <p:spPr bwMode="auto">
          <a:xfrm>
            <a:off x="2590800" y="5791200"/>
            <a:ext cx="2286000" cy="523220"/>
          </a:xfrm>
          <a:prstGeom prst="rect">
            <a:avLst/>
          </a:prstGeom>
          <a:solidFill>
            <a:srgbClr val="FFFF66"/>
          </a:solidFill>
          <a:ln w="38100">
            <a:solidFill>
              <a:srgbClr val="E1771F"/>
            </a:solidFill>
            <a:miter lim="800000"/>
            <a:headEnd/>
            <a:tailEnd/>
          </a:ln>
          <a:effectLst/>
        </p:spPr>
        <p:txBody>
          <a:bodyPr wrap="square">
            <a:spAutoFit/>
          </a:bodyPr>
          <a:lstStyle/>
          <a:p>
            <a:pPr>
              <a:spcBef>
                <a:spcPct val="50000"/>
              </a:spcBef>
            </a:pPr>
            <a:r>
              <a:rPr lang="en-US" sz="2800" b="1" dirty="0">
                <a:solidFill>
                  <a:srgbClr val="002EC0"/>
                </a:solidFill>
              </a:rPr>
              <a:t>Implement</a:t>
            </a:r>
          </a:p>
        </p:txBody>
      </p:sp>
      <p:sp>
        <p:nvSpPr>
          <p:cNvPr id="17413" name="Text Box 5"/>
          <p:cNvSpPr txBox="1">
            <a:spLocks noChangeArrowheads="1"/>
          </p:cNvSpPr>
          <p:nvPr/>
        </p:nvSpPr>
        <p:spPr bwMode="auto">
          <a:xfrm>
            <a:off x="457200" y="3733800"/>
            <a:ext cx="2438400" cy="1815882"/>
          </a:xfrm>
          <a:prstGeom prst="rect">
            <a:avLst/>
          </a:prstGeom>
          <a:solidFill>
            <a:srgbClr val="FFFF66"/>
          </a:solidFill>
          <a:ln w="38100">
            <a:solidFill>
              <a:srgbClr val="E1771F"/>
            </a:solidFill>
            <a:miter lim="800000"/>
            <a:headEnd/>
            <a:tailEnd/>
          </a:ln>
          <a:effectLst/>
        </p:spPr>
        <p:txBody>
          <a:bodyPr wrap="square">
            <a:spAutoFit/>
          </a:bodyPr>
          <a:lstStyle/>
          <a:p>
            <a:r>
              <a:rPr lang="en-US" sz="2800" b="1" dirty="0" smtClean="0">
                <a:solidFill>
                  <a:srgbClr val="002EC0"/>
                </a:solidFill>
              </a:rPr>
              <a:t>Check and Assess</a:t>
            </a:r>
            <a:endParaRPr lang="en-US" sz="2800" b="1" dirty="0">
              <a:solidFill>
                <a:srgbClr val="002EC0"/>
              </a:solidFill>
            </a:endParaRPr>
          </a:p>
          <a:p>
            <a:r>
              <a:rPr lang="en-US" sz="2400" b="1" dirty="0">
                <a:solidFill>
                  <a:srgbClr val="002EC0"/>
                </a:solidFill>
              </a:rPr>
              <a:t>(Collect and analyze data</a:t>
            </a:r>
            <a:r>
              <a:rPr lang="en-US" b="1" dirty="0">
                <a:solidFill>
                  <a:srgbClr val="002EC0"/>
                </a:solidFill>
              </a:rPr>
              <a:t>)</a:t>
            </a:r>
          </a:p>
        </p:txBody>
      </p:sp>
      <p:sp>
        <p:nvSpPr>
          <p:cNvPr id="17414" name="Text Box 6"/>
          <p:cNvSpPr txBox="1">
            <a:spLocks noChangeArrowheads="1"/>
          </p:cNvSpPr>
          <p:nvPr/>
        </p:nvSpPr>
        <p:spPr bwMode="auto">
          <a:xfrm>
            <a:off x="3200400" y="1447800"/>
            <a:ext cx="2209800" cy="1631216"/>
          </a:xfrm>
          <a:prstGeom prst="rect">
            <a:avLst/>
          </a:prstGeom>
          <a:solidFill>
            <a:srgbClr val="FFFF66"/>
          </a:solidFill>
          <a:ln w="38100">
            <a:solidFill>
              <a:srgbClr val="E1771F"/>
            </a:solidFill>
            <a:miter lim="800000"/>
            <a:headEnd/>
            <a:tailEnd/>
          </a:ln>
          <a:effectLst/>
        </p:spPr>
        <p:txBody>
          <a:bodyPr>
            <a:spAutoFit/>
          </a:bodyPr>
          <a:lstStyle/>
          <a:p>
            <a:r>
              <a:rPr lang="en-US" sz="2800" b="1" dirty="0" smtClean="0">
                <a:solidFill>
                  <a:srgbClr val="002EC0"/>
                </a:solidFill>
              </a:rPr>
              <a:t>Reflect</a:t>
            </a:r>
            <a:endParaRPr lang="en-US" sz="2800" b="1" dirty="0">
              <a:solidFill>
                <a:srgbClr val="002EC0"/>
              </a:solidFill>
            </a:endParaRPr>
          </a:p>
          <a:p>
            <a:r>
              <a:rPr lang="en-US" sz="2400" b="1" dirty="0">
                <a:solidFill>
                  <a:srgbClr val="002EC0"/>
                </a:solidFill>
              </a:rPr>
              <a:t>Are we where we want to be?</a:t>
            </a:r>
          </a:p>
        </p:txBody>
      </p:sp>
      <p:sp>
        <p:nvSpPr>
          <p:cNvPr id="17415" name="AutoShape 7"/>
          <p:cNvSpPr>
            <a:spLocks noChangeArrowheads="1"/>
          </p:cNvSpPr>
          <p:nvPr/>
        </p:nvSpPr>
        <p:spPr bwMode="auto">
          <a:xfrm>
            <a:off x="2362200" y="2286000"/>
            <a:ext cx="762000" cy="137160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a:effectLst/>
        </p:spPr>
        <p:txBody>
          <a:bodyPr wrap="none" anchor="ctr"/>
          <a:lstStyle/>
          <a:p>
            <a:endParaRPr lang="en-US"/>
          </a:p>
        </p:txBody>
      </p:sp>
      <p:sp>
        <p:nvSpPr>
          <p:cNvPr id="17416" name="AutoShape 8"/>
          <p:cNvSpPr>
            <a:spLocks noChangeArrowheads="1"/>
          </p:cNvSpPr>
          <p:nvPr/>
        </p:nvSpPr>
        <p:spPr bwMode="auto">
          <a:xfrm rot="16200000">
            <a:off x="1676400" y="5486400"/>
            <a:ext cx="685800" cy="99060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a:effectLst/>
        </p:spPr>
        <p:txBody>
          <a:bodyPr wrap="none" anchor="ctr"/>
          <a:lstStyle/>
          <a:p>
            <a:endParaRPr lang="en-US"/>
          </a:p>
        </p:txBody>
      </p:sp>
      <p:sp>
        <p:nvSpPr>
          <p:cNvPr id="17417" name="AutoShape 9"/>
          <p:cNvSpPr>
            <a:spLocks noChangeArrowheads="1"/>
          </p:cNvSpPr>
          <p:nvPr/>
        </p:nvSpPr>
        <p:spPr bwMode="auto">
          <a:xfrm rot="10800000">
            <a:off x="4953000" y="5791200"/>
            <a:ext cx="1371600" cy="53340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a:effectLst/>
        </p:spPr>
        <p:txBody>
          <a:bodyPr wrap="none" anchor="ctr"/>
          <a:lstStyle/>
          <a:p>
            <a:endParaRPr lang="en-US"/>
          </a:p>
        </p:txBody>
      </p:sp>
      <p:sp>
        <p:nvSpPr>
          <p:cNvPr id="17418" name="Text Box 10"/>
          <p:cNvSpPr txBox="1">
            <a:spLocks noChangeArrowheads="1"/>
          </p:cNvSpPr>
          <p:nvPr/>
        </p:nvSpPr>
        <p:spPr bwMode="auto">
          <a:xfrm>
            <a:off x="228600" y="1371600"/>
            <a:ext cx="2057400" cy="1631216"/>
          </a:xfrm>
          <a:prstGeom prst="rect">
            <a:avLst/>
          </a:prstGeom>
          <a:solidFill>
            <a:srgbClr val="0066FF"/>
          </a:solidFill>
          <a:ln w="28575">
            <a:solidFill>
              <a:srgbClr val="FFFF66"/>
            </a:solidFill>
            <a:miter lim="800000"/>
            <a:headEnd/>
            <a:tailEnd/>
          </a:ln>
          <a:effectLst/>
        </p:spPr>
        <p:txBody>
          <a:bodyPr wrap="square">
            <a:spAutoFit/>
          </a:bodyPr>
          <a:lstStyle/>
          <a:p>
            <a:pPr>
              <a:spcBef>
                <a:spcPct val="50000"/>
              </a:spcBef>
            </a:pPr>
            <a:r>
              <a:rPr lang="en-US" sz="2000" dirty="0" smtClean="0">
                <a:solidFill>
                  <a:srgbClr val="F7F7F7"/>
                </a:solidFill>
              </a:rPr>
              <a:t>How is the child functioning in the 3 global outcome areas across settings?</a:t>
            </a:r>
            <a:endParaRPr lang="en-US" sz="2000" dirty="0">
              <a:solidFill>
                <a:srgbClr val="F7F7F7"/>
              </a:solidFill>
            </a:endParaRPr>
          </a:p>
        </p:txBody>
      </p:sp>
      <p:sp>
        <p:nvSpPr>
          <p:cNvPr id="17419" name="Text Box 11"/>
          <p:cNvSpPr txBox="1">
            <a:spLocks noChangeArrowheads="1"/>
          </p:cNvSpPr>
          <p:nvPr/>
        </p:nvSpPr>
        <p:spPr bwMode="auto">
          <a:xfrm>
            <a:off x="5638800" y="1524000"/>
            <a:ext cx="2895600" cy="707886"/>
          </a:xfrm>
          <a:prstGeom prst="rect">
            <a:avLst/>
          </a:prstGeom>
          <a:solidFill>
            <a:srgbClr val="0066FF"/>
          </a:solidFill>
          <a:ln w="38100">
            <a:solidFill>
              <a:srgbClr val="FFFF66"/>
            </a:solidFill>
            <a:miter lim="800000"/>
            <a:headEnd/>
            <a:tailEnd/>
          </a:ln>
          <a:effectLst/>
        </p:spPr>
        <p:txBody>
          <a:bodyPr wrap="square">
            <a:spAutoFit/>
          </a:bodyPr>
          <a:lstStyle/>
          <a:p>
            <a:pPr>
              <a:spcBef>
                <a:spcPct val="50000"/>
              </a:spcBef>
            </a:pPr>
            <a:r>
              <a:rPr lang="en-US" sz="2000" dirty="0" smtClean="0">
                <a:solidFill>
                  <a:srgbClr val="F7F7F7"/>
                </a:solidFill>
              </a:rPr>
              <a:t>What are concerns and priorities?</a:t>
            </a:r>
            <a:endParaRPr lang="en-US" sz="2000" dirty="0">
              <a:solidFill>
                <a:srgbClr val="F7F7F7"/>
              </a:solidFill>
            </a:endParaRPr>
          </a:p>
        </p:txBody>
      </p:sp>
      <p:sp>
        <p:nvSpPr>
          <p:cNvPr id="17420" name="Text Box 12"/>
          <p:cNvSpPr txBox="1">
            <a:spLocks noChangeArrowheads="1"/>
          </p:cNvSpPr>
          <p:nvPr/>
        </p:nvSpPr>
        <p:spPr bwMode="auto">
          <a:xfrm>
            <a:off x="6400800" y="2438400"/>
            <a:ext cx="2362200" cy="707886"/>
          </a:xfrm>
          <a:prstGeom prst="rect">
            <a:avLst/>
          </a:prstGeom>
          <a:solidFill>
            <a:srgbClr val="0066FF"/>
          </a:solidFill>
          <a:ln w="28575">
            <a:solidFill>
              <a:srgbClr val="FFFF66"/>
            </a:solidFill>
            <a:miter lim="800000"/>
            <a:headEnd/>
            <a:tailEnd/>
          </a:ln>
          <a:effectLst/>
        </p:spPr>
        <p:txBody>
          <a:bodyPr wrap="square">
            <a:spAutoFit/>
          </a:bodyPr>
          <a:lstStyle/>
          <a:p>
            <a:pPr>
              <a:spcBef>
                <a:spcPct val="50000"/>
              </a:spcBef>
            </a:pPr>
            <a:r>
              <a:rPr lang="en-US" sz="2000" dirty="0">
                <a:solidFill>
                  <a:srgbClr val="FFFFFF"/>
                </a:solidFill>
              </a:rPr>
              <a:t>What </a:t>
            </a:r>
            <a:r>
              <a:rPr lang="en-US" sz="2000" dirty="0" smtClean="0">
                <a:solidFill>
                  <a:srgbClr val="FFFFFF"/>
                </a:solidFill>
              </a:rPr>
              <a:t> are we doing now?</a:t>
            </a:r>
            <a:endParaRPr lang="en-US" sz="2400" dirty="0">
              <a:solidFill>
                <a:srgbClr val="FFFFFF"/>
              </a:solidFill>
            </a:endParaRPr>
          </a:p>
        </p:txBody>
      </p:sp>
      <p:sp>
        <p:nvSpPr>
          <p:cNvPr id="17421" name="Text Box 13"/>
          <p:cNvSpPr txBox="1">
            <a:spLocks noChangeArrowheads="1"/>
          </p:cNvSpPr>
          <p:nvPr/>
        </p:nvSpPr>
        <p:spPr bwMode="auto">
          <a:xfrm>
            <a:off x="6553200" y="5867400"/>
            <a:ext cx="2362200" cy="400110"/>
          </a:xfrm>
          <a:prstGeom prst="rect">
            <a:avLst/>
          </a:prstGeom>
          <a:solidFill>
            <a:srgbClr val="0066FF"/>
          </a:solidFill>
          <a:ln w="28575">
            <a:solidFill>
              <a:srgbClr val="FFFF66"/>
            </a:solidFill>
            <a:miter lim="800000"/>
            <a:headEnd/>
            <a:tailEnd/>
          </a:ln>
          <a:effectLst/>
        </p:spPr>
        <p:txBody>
          <a:bodyPr wrap="square">
            <a:spAutoFit/>
          </a:bodyPr>
          <a:lstStyle/>
          <a:p>
            <a:pPr>
              <a:spcBef>
                <a:spcPct val="50000"/>
              </a:spcBef>
            </a:pPr>
            <a:r>
              <a:rPr lang="en-US" sz="2000" dirty="0">
                <a:solidFill>
                  <a:srgbClr val="F7F7F7"/>
                </a:solidFill>
              </a:rPr>
              <a:t>Is it being done?</a:t>
            </a:r>
          </a:p>
        </p:txBody>
      </p:sp>
      <p:sp>
        <p:nvSpPr>
          <p:cNvPr id="17422" name="Text Box 14"/>
          <p:cNvSpPr txBox="1">
            <a:spLocks noChangeArrowheads="1"/>
          </p:cNvSpPr>
          <p:nvPr/>
        </p:nvSpPr>
        <p:spPr bwMode="auto">
          <a:xfrm>
            <a:off x="381000" y="3124200"/>
            <a:ext cx="1676400" cy="400110"/>
          </a:xfrm>
          <a:prstGeom prst="rect">
            <a:avLst/>
          </a:prstGeom>
          <a:solidFill>
            <a:srgbClr val="0066FF"/>
          </a:solidFill>
          <a:ln w="28575">
            <a:solidFill>
              <a:srgbClr val="FFFF66"/>
            </a:solidFill>
            <a:miter lim="800000"/>
            <a:headEnd/>
            <a:tailEnd/>
          </a:ln>
          <a:effectLst/>
        </p:spPr>
        <p:txBody>
          <a:bodyPr>
            <a:spAutoFit/>
          </a:bodyPr>
          <a:lstStyle/>
          <a:p>
            <a:pPr>
              <a:spcBef>
                <a:spcPct val="50000"/>
              </a:spcBef>
            </a:pPr>
            <a:r>
              <a:rPr lang="en-US" sz="2000" dirty="0">
                <a:solidFill>
                  <a:srgbClr val="F7F7F7"/>
                </a:solidFill>
              </a:rPr>
              <a:t>Is it working?</a:t>
            </a:r>
          </a:p>
        </p:txBody>
      </p:sp>
      <p:sp>
        <p:nvSpPr>
          <p:cNvPr id="15" name="Text Box 12"/>
          <p:cNvSpPr txBox="1">
            <a:spLocks noChangeArrowheads="1"/>
          </p:cNvSpPr>
          <p:nvPr/>
        </p:nvSpPr>
        <p:spPr bwMode="auto">
          <a:xfrm>
            <a:off x="6629400" y="3352800"/>
            <a:ext cx="2362200" cy="769441"/>
          </a:xfrm>
          <a:prstGeom prst="rect">
            <a:avLst/>
          </a:prstGeom>
          <a:solidFill>
            <a:srgbClr val="0066FF"/>
          </a:solidFill>
          <a:ln w="28575">
            <a:solidFill>
              <a:srgbClr val="FFFF66"/>
            </a:solidFill>
            <a:miter lim="800000"/>
            <a:headEnd/>
            <a:tailEnd/>
          </a:ln>
          <a:effectLst/>
        </p:spPr>
        <p:txBody>
          <a:bodyPr wrap="square">
            <a:spAutoFit/>
          </a:bodyPr>
          <a:lstStyle/>
          <a:p>
            <a:pPr>
              <a:spcBef>
                <a:spcPct val="50000"/>
              </a:spcBef>
            </a:pPr>
            <a:r>
              <a:rPr lang="en-US" sz="2000" dirty="0">
                <a:solidFill>
                  <a:srgbClr val="FFFFFF"/>
                </a:solidFill>
              </a:rPr>
              <a:t>What should be done</a:t>
            </a:r>
            <a:r>
              <a:rPr lang="en-US" sz="2400" dirty="0" smtClean="0">
                <a:solidFill>
                  <a:srgbClr val="FFFFFF"/>
                </a:solidFill>
              </a:rPr>
              <a:t>? </a:t>
            </a:r>
            <a:endParaRPr lang="en-US" sz="2000" dirty="0">
              <a:solidFill>
                <a:srgbClr val="FFFFFF"/>
              </a:solidFill>
            </a:endParaRPr>
          </a:p>
        </p:txBody>
      </p:sp>
      <p:sp>
        <p:nvSpPr>
          <p:cNvPr id="16" name="Text Box 13"/>
          <p:cNvSpPr txBox="1">
            <a:spLocks noChangeArrowheads="1"/>
          </p:cNvSpPr>
          <p:nvPr/>
        </p:nvSpPr>
        <p:spPr bwMode="auto">
          <a:xfrm>
            <a:off x="3048000" y="6400800"/>
            <a:ext cx="5791200" cy="400110"/>
          </a:xfrm>
          <a:prstGeom prst="rect">
            <a:avLst/>
          </a:prstGeom>
          <a:solidFill>
            <a:srgbClr val="0066FF"/>
          </a:solidFill>
          <a:ln w="28575">
            <a:solidFill>
              <a:srgbClr val="FFFF66"/>
            </a:solidFill>
            <a:miter lim="800000"/>
            <a:headEnd/>
            <a:tailEnd/>
          </a:ln>
          <a:effectLst/>
        </p:spPr>
        <p:txBody>
          <a:bodyPr wrap="square">
            <a:spAutoFit/>
          </a:bodyPr>
          <a:lstStyle/>
          <a:p>
            <a:pPr>
              <a:spcBef>
                <a:spcPct val="50000"/>
              </a:spcBef>
            </a:pPr>
            <a:r>
              <a:rPr lang="en-US" sz="2000" dirty="0" smtClean="0">
                <a:solidFill>
                  <a:srgbClr val="F7F7F7"/>
                </a:solidFill>
              </a:rPr>
              <a:t>How best support parents/team in implementing?</a:t>
            </a:r>
            <a:endParaRPr lang="en-US" sz="2000" dirty="0">
              <a:solidFill>
                <a:srgbClr val="F7F7F7"/>
              </a:solidFill>
            </a:endParaRPr>
          </a:p>
        </p:txBody>
      </p:sp>
      <p:sp>
        <p:nvSpPr>
          <p:cNvPr id="19" name="Bent Arrow 18"/>
          <p:cNvSpPr/>
          <p:nvPr/>
        </p:nvSpPr>
        <p:spPr bwMode="auto">
          <a:xfrm rot="5400000">
            <a:off x="5105400" y="2971800"/>
            <a:ext cx="1676400" cy="914400"/>
          </a:xfrm>
          <a:prstGeom prst="ben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1" hangingPunct="1"/>
            <a:endParaRPr lang="en-US" sz="1800" smtClean="0">
              <a:solidFill>
                <a:srgbClr val="000000"/>
              </a:solidFill>
            </a:endParaRPr>
          </a:p>
        </p:txBody>
      </p:sp>
    </p:spTree>
    <p:extLst>
      <p:ext uri="{BB962C8B-B14F-4D97-AF65-F5344CB8AC3E}">
        <p14:creationId xmlns:p14="http://schemas.microsoft.com/office/powerpoint/2010/main" val="776938605"/>
      </p:ext>
    </p:extLst>
  </p:cSld>
  <p:clrMapOvr>
    <a:masterClrMapping/>
  </p:clrMapOvr>
  <p:transition spd="med">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 name="Picture 2" descr="C:\Documents and Settings\khebbeler\My Documents\My Pictures\Microsoft Clip Organizer\j0422458.jpg"/>
          <p:cNvPicPr>
            <a:picLocks noChangeAspect="1" noChangeArrowheads="1"/>
          </p:cNvPicPr>
          <p:nvPr/>
        </p:nvPicPr>
        <p:blipFill>
          <a:blip r:embed="rId3" cstate="print"/>
          <a:srcRect/>
          <a:stretch>
            <a:fillRect/>
          </a:stretch>
        </p:blipFill>
        <p:spPr bwMode="auto">
          <a:xfrm>
            <a:off x="7164315" y="4235498"/>
            <a:ext cx="1341290" cy="1324961"/>
          </a:xfrm>
          <a:prstGeom prst="rect">
            <a:avLst/>
          </a:prstGeom>
          <a:noFill/>
          <a:ln>
            <a:solidFill>
              <a:schemeClr val="accent1"/>
            </a:solidFill>
          </a:ln>
        </p:spPr>
      </p:pic>
      <p:sp>
        <p:nvSpPr>
          <p:cNvPr id="26" name="TextBox 25"/>
          <p:cNvSpPr txBox="1"/>
          <p:nvPr/>
        </p:nvSpPr>
        <p:spPr>
          <a:xfrm rot="1783678">
            <a:off x="8017757" y="3469299"/>
            <a:ext cx="659533" cy="1323439"/>
          </a:xfrm>
          <a:prstGeom prst="rect">
            <a:avLst/>
          </a:prstGeom>
          <a:solidFill>
            <a:srgbClr val="92D050"/>
          </a:solidFill>
        </p:spPr>
        <p:txBody>
          <a:bodyPr wrap="square" rtlCol="0">
            <a:spAutoFit/>
          </a:bodyPr>
          <a:lstStyle/>
          <a:p>
            <a:r>
              <a:rPr lang="en-US" sz="8000" b="1" dirty="0" smtClean="0">
                <a:solidFill>
                  <a:srgbClr val="0070C0"/>
                </a:solidFill>
              </a:rPr>
              <a:t>$</a:t>
            </a:r>
            <a:endParaRPr lang="en-US" sz="8000" b="1" dirty="0">
              <a:solidFill>
                <a:srgbClr val="0070C0"/>
              </a:solidFill>
            </a:endParaRPr>
          </a:p>
        </p:txBody>
      </p:sp>
      <p:sp>
        <p:nvSpPr>
          <p:cNvPr id="6" name="Slide Number Placeholder 3"/>
          <p:cNvSpPr>
            <a:spLocks noGrp="1"/>
          </p:cNvSpPr>
          <p:nvPr>
            <p:ph type="sldNum" sz="quarter" idx="11"/>
          </p:nvPr>
        </p:nvSpPr>
        <p:spPr>
          <a:xfrm>
            <a:off x="7010400" y="6356350"/>
            <a:ext cx="2133600" cy="365125"/>
          </a:xfrm>
          <a:prstGeom prst="rect">
            <a:avLst/>
          </a:prstGeom>
        </p:spPr>
        <p:txBody>
          <a:bodyPr/>
          <a:lstStyle/>
          <a:p>
            <a:fld id="{17A21296-2FA9-4BEA-8624-F7048ECE2429}" type="slidenum">
              <a:rPr lang="en-US" sz="1200"/>
              <a:pPr/>
              <a:t>13</a:t>
            </a:fld>
            <a:endParaRPr lang="en-US" sz="1200" dirty="0"/>
          </a:p>
        </p:txBody>
      </p:sp>
      <p:sp>
        <p:nvSpPr>
          <p:cNvPr id="7" name="Oval 6"/>
          <p:cNvSpPr/>
          <p:nvPr/>
        </p:nvSpPr>
        <p:spPr bwMode="auto">
          <a:xfrm>
            <a:off x="2210113" y="4638747"/>
            <a:ext cx="230428" cy="230428"/>
          </a:xfrm>
          <a:prstGeom prst="ellipse">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8" name="Oval 7"/>
          <p:cNvSpPr/>
          <p:nvPr/>
        </p:nvSpPr>
        <p:spPr bwMode="auto">
          <a:xfrm>
            <a:off x="6530638" y="2219253"/>
            <a:ext cx="230428" cy="230428"/>
          </a:xfrm>
          <a:prstGeom prst="ellipse">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2" name="Oval 11"/>
          <p:cNvSpPr/>
          <p:nvPr/>
        </p:nvSpPr>
        <p:spPr bwMode="auto">
          <a:xfrm>
            <a:off x="6933887" y="4408319"/>
            <a:ext cx="230428" cy="230428"/>
          </a:xfrm>
          <a:prstGeom prst="ellipse">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3" name="Oval 12"/>
          <p:cNvSpPr/>
          <p:nvPr/>
        </p:nvSpPr>
        <p:spPr bwMode="auto">
          <a:xfrm>
            <a:off x="2210113" y="2276860"/>
            <a:ext cx="230428" cy="230428"/>
          </a:xfrm>
          <a:prstGeom prst="ellipse">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4" name="Oval 13"/>
          <p:cNvSpPr/>
          <p:nvPr/>
        </p:nvSpPr>
        <p:spPr bwMode="auto">
          <a:xfrm>
            <a:off x="4572000" y="6078922"/>
            <a:ext cx="230428" cy="230428"/>
          </a:xfrm>
          <a:prstGeom prst="ellipse">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pic>
        <p:nvPicPr>
          <p:cNvPr id="50177" name="Picture 1" descr="C:\Documents and Settings\khebbeler\My Documents\My Pictures\Microsoft Clip Organizer\j0233020.wmf"/>
          <p:cNvPicPr>
            <a:picLocks noChangeAspect="1" noChangeArrowheads="1"/>
          </p:cNvPicPr>
          <p:nvPr/>
        </p:nvPicPr>
        <p:blipFill>
          <a:blip r:embed="rId4" cstate="print"/>
          <a:srcRect/>
          <a:stretch>
            <a:fillRect/>
          </a:stretch>
        </p:blipFill>
        <p:spPr bwMode="auto">
          <a:xfrm>
            <a:off x="4111144" y="4581140"/>
            <a:ext cx="1381228" cy="1403228"/>
          </a:xfrm>
          <a:prstGeom prst="rect">
            <a:avLst/>
          </a:prstGeom>
          <a:noFill/>
          <a:ln>
            <a:solidFill>
              <a:schemeClr val="accent1"/>
            </a:solidFill>
          </a:ln>
        </p:spPr>
      </p:pic>
      <p:pic>
        <p:nvPicPr>
          <p:cNvPr id="50178" name="Picture 2" descr="C:\Documents and Settings\khebbeler\My Documents\My Pictures\Microsoft Clip Organizer\j0422458.jpg"/>
          <p:cNvPicPr>
            <a:picLocks noChangeAspect="1" noChangeArrowheads="1"/>
          </p:cNvPicPr>
          <p:nvPr/>
        </p:nvPicPr>
        <p:blipFill>
          <a:blip r:embed="rId3" cstate="print"/>
          <a:srcRect/>
          <a:stretch>
            <a:fillRect/>
          </a:stretch>
        </p:blipFill>
        <p:spPr bwMode="auto">
          <a:xfrm>
            <a:off x="539510" y="4235498"/>
            <a:ext cx="1341290" cy="1324961"/>
          </a:xfrm>
          <a:prstGeom prst="rect">
            <a:avLst/>
          </a:prstGeom>
          <a:noFill/>
          <a:ln>
            <a:solidFill>
              <a:schemeClr val="accent1"/>
            </a:solidFill>
          </a:ln>
        </p:spPr>
      </p:pic>
      <p:pic>
        <p:nvPicPr>
          <p:cNvPr id="50186" name="Picture 10"/>
          <p:cNvPicPr>
            <a:picLocks noChangeAspect="1" noChangeArrowheads="1"/>
          </p:cNvPicPr>
          <p:nvPr/>
        </p:nvPicPr>
        <p:blipFill>
          <a:blip r:embed="rId5" cstate="print"/>
          <a:srcRect/>
          <a:stretch>
            <a:fillRect/>
          </a:stretch>
        </p:blipFill>
        <p:spPr bwMode="auto">
          <a:xfrm>
            <a:off x="1000366" y="836685"/>
            <a:ext cx="1309946" cy="1698413"/>
          </a:xfrm>
          <a:prstGeom prst="rect">
            <a:avLst/>
          </a:prstGeom>
          <a:noFill/>
          <a:ln w="9525">
            <a:noFill/>
            <a:miter lim="800000"/>
            <a:headEnd/>
            <a:tailEnd/>
          </a:ln>
          <a:effectLst/>
        </p:spPr>
      </p:pic>
      <p:sp>
        <p:nvSpPr>
          <p:cNvPr id="27" name="Block Arc 26"/>
          <p:cNvSpPr/>
          <p:nvPr/>
        </p:nvSpPr>
        <p:spPr bwMode="auto">
          <a:xfrm rot="16200000">
            <a:off x="1374814" y="3054553"/>
            <a:ext cx="1612994" cy="1094533"/>
          </a:xfrm>
          <a:prstGeom prst="blockArc">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8" name="Isosceles Triangle 27"/>
          <p:cNvSpPr/>
          <p:nvPr/>
        </p:nvSpPr>
        <p:spPr bwMode="auto">
          <a:xfrm rot="2302838">
            <a:off x="1717735" y="2615645"/>
            <a:ext cx="715061" cy="518463"/>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1" name="Block Arc 30"/>
          <p:cNvSpPr/>
          <p:nvPr/>
        </p:nvSpPr>
        <p:spPr bwMode="auto">
          <a:xfrm rot="12774526">
            <a:off x="2519178" y="5017460"/>
            <a:ext cx="1809343" cy="1094533"/>
          </a:xfrm>
          <a:prstGeom prst="blockArc">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2" name="Isosceles Triangle 31"/>
          <p:cNvSpPr/>
          <p:nvPr/>
        </p:nvSpPr>
        <p:spPr bwMode="auto">
          <a:xfrm rot="19180915">
            <a:off x="2292918" y="4923717"/>
            <a:ext cx="715061" cy="518463"/>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5" name="Block Arc 34"/>
          <p:cNvSpPr/>
          <p:nvPr/>
        </p:nvSpPr>
        <p:spPr bwMode="auto">
          <a:xfrm rot="4764107">
            <a:off x="6122368" y="2853414"/>
            <a:ext cx="1612994" cy="1094533"/>
          </a:xfrm>
          <a:prstGeom prst="blockArc">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6" name="Isosceles Triangle 35"/>
          <p:cNvSpPr/>
          <p:nvPr/>
        </p:nvSpPr>
        <p:spPr bwMode="auto">
          <a:xfrm rot="19773430">
            <a:off x="6785515" y="3632020"/>
            <a:ext cx="715061" cy="518463"/>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7" name="Block Arc 36"/>
          <p:cNvSpPr/>
          <p:nvPr/>
        </p:nvSpPr>
        <p:spPr bwMode="auto">
          <a:xfrm rot="679065">
            <a:off x="4922862" y="923124"/>
            <a:ext cx="1612994" cy="1094533"/>
          </a:xfrm>
          <a:prstGeom prst="blockArc">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8" name="Isosceles Triangle 37"/>
          <p:cNvSpPr/>
          <p:nvPr/>
        </p:nvSpPr>
        <p:spPr bwMode="auto">
          <a:xfrm rot="1890879">
            <a:off x="6136055" y="1383951"/>
            <a:ext cx="715061" cy="518463"/>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9" name="Block Arc 38"/>
          <p:cNvSpPr/>
          <p:nvPr/>
        </p:nvSpPr>
        <p:spPr bwMode="auto">
          <a:xfrm rot="19795837">
            <a:off x="2420201" y="1231464"/>
            <a:ext cx="1612994" cy="1094533"/>
          </a:xfrm>
          <a:prstGeom prst="blockArc">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0" name="Isosceles Triangle 39"/>
          <p:cNvSpPr/>
          <p:nvPr/>
        </p:nvSpPr>
        <p:spPr bwMode="auto">
          <a:xfrm rot="4586940">
            <a:off x="3455725" y="1033240"/>
            <a:ext cx="715061" cy="518463"/>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pic>
        <p:nvPicPr>
          <p:cNvPr id="15" name="Picture 4"/>
          <p:cNvPicPr>
            <a:picLocks noChangeAspect="1" noChangeArrowheads="1"/>
          </p:cNvPicPr>
          <p:nvPr/>
        </p:nvPicPr>
        <p:blipFill>
          <a:blip r:embed="rId6" cstate="print"/>
          <a:srcRect/>
          <a:stretch>
            <a:fillRect/>
          </a:stretch>
        </p:blipFill>
        <p:spPr bwMode="auto">
          <a:xfrm>
            <a:off x="4111144" y="260615"/>
            <a:ext cx="1215147" cy="1790452"/>
          </a:xfrm>
          <a:prstGeom prst="rect">
            <a:avLst/>
          </a:prstGeom>
          <a:noFill/>
          <a:ln w="9525">
            <a:noFill/>
            <a:miter lim="800000"/>
            <a:headEnd/>
            <a:tailEnd/>
          </a:ln>
        </p:spPr>
      </p:pic>
      <p:pic>
        <p:nvPicPr>
          <p:cNvPr id="25" name="Picture 10"/>
          <p:cNvPicPr>
            <a:picLocks noChangeAspect="1" noChangeArrowheads="1"/>
          </p:cNvPicPr>
          <p:nvPr/>
        </p:nvPicPr>
        <p:blipFill>
          <a:blip r:embed="rId5" cstate="print"/>
          <a:srcRect/>
          <a:stretch>
            <a:fillRect/>
          </a:stretch>
        </p:blipFill>
        <p:spPr bwMode="auto">
          <a:xfrm>
            <a:off x="6761066" y="836685"/>
            <a:ext cx="1309946" cy="1698413"/>
          </a:xfrm>
          <a:prstGeom prst="rect">
            <a:avLst/>
          </a:prstGeom>
          <a:noFill/>
          <a:ln w="9525">
            <a:noFill/>
            <a:miter lim="800000"/>
            <a:headEnd/>
            <a:tailEnd/>
          </a:ln>
          <a:effectLst/>
        </p:spPr>
      </p:pic>
      <p:sp>
        <p:nvSpPr>
          <p:cNvPr id="29" name="TextBox 28"/>
          <p:cNvSpPr txBox="1"/>
          <p:nvPr/>
        </p:nvSpPr>
        <p:spPr>
          <a:xfrm rot="1351237">
            <a:off x="7680651" y="854923"/>
            <a:ext cx="659533" cy="1323439"/>
          </a:xfrm>
          <a:prstGeom prst="rect">
            <a:avLst/>
          </a:prstGeom>
          <a:solidFill>
            <a:srgbClr val="92D050"/>
          </a:solidFill>
        </p:spPr>
        <p:txBody>
          <a:bodyPr wrap="square" rtlCol="0">
            <a:spAutoFit/>
          </a:bodyPr>
          <a:lstStyle/>
          <a:p>
            <a:r>
              <a:rPr lang="en-US" sz="8000" b="1" dirty="0" smtClean="0">
                <a:solidFill>
                  <a:srgbClr val="0070C0"/>
                </a:solidFill>
              </a:rPr>
              <a:t>$</a:t>
            </a:r>
            <a:endParaRPr lang="en-US" sz="8000" b="1" dirty="0">
              <a:solidFill>
                <a:srgbClr val="0070C0"/>
              </a:solidFill>
            </a:endParaRPr>
          </a:p>
        </p:txBody>
      </p:sp>
      <p:sp>
        <p:nvSpPr>
          <p:cNvPr id="33" name="Rounded Rectangle 32"/>
          <p:cNvSpPr/>
          <p:nvPr/>
        </p:nvSpPr>
        <p:spPr bwMode="auto">
          <a:xfrm rot="17640951">
            <a:off x="8033803" y="1953724"/>
            <a:ext cx="945452" cy="576069"/>
          </a:xfrm>
          <a:prstGeom prst="round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mn-lt"/>
              </a:rPr>
              <a:t> TA</a:t>
            </a:r>
            <a:endParaRPr kumimoji="0" lang="en-US" sz="2400" b="1" i="0" u="none" strike="noStrike" cap="none" normalizeH="0" baseline="0" dirty="0" smtClean="0">
              <a:ln>
                <a:noFill/>
              </a:ln>
              <a:solidFill>
                <a:schemeClr val="tx1"/>
              </a:solidFill>
              <a:effectLst/>
              <a:latin typeface="+mn-lt"/>
            </a:endParaRPr>
          </a:p>
        </p:txBody>
      </p:sp>
      <p:sp>
        <p:nvSpPr>
          <p:cNvPr id="41" name="Rounded Rectangle 40"/>
          <p:cNvSpPr/>
          <p:nvPr/>
        </p:nvSpPr>
        <p:spPr bwMode="auto">
          <a:xfrm rot="17950951">
            <a:off x="8215779" y="4903880"/>
            <a:ext cx="945452" cy="576069"/>
          </a:xfrm>
          <a:prstGeom prst="round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mn-lt"/>
              </a:rPr>
              <a:t> TA</a:t>
            </a:r>
            <a:endParaRPr kumimoji="0" lang="en-US" sz="2400" b="1" i="0" u="none" strike="noStrike" cap="none" normalizeH="0" baseline="0" dirty="0" smtClean="0">
              <a:ln>
                <a:noFill/>
              </a:ln>
              <a:solidFill>
                <a:schemeClr val="tx1"/>
              </a:solidFill>
              <a:effectLst/>
              <a:latin typeface="+mn-lt"/>
            </a:endParaRPr>
          </a:p>
        </p:txBody>
      </p:sp>
      <p:sp>
        <p:nvSpPr>
          <p:cNvPr id="43" name="TextBox 42"/>
          <p:cNvSpPr txBox="1"/>
          <p:nvPr/>
        </p:nvSpPr>
        <p:spPr>
          <a:xfrm>
            <a:off x="228600" y="3194217"/>
            <a:ext cx="1405445" cy="584775"/>
          </a:xfrm>
          <a:prstGeom prst="rect">
            <a:avLst/>
          </a:prstGeom>
          <a:noFill/>
        </p:spPr>
        <p:txBody>
          <a:bodyPr wrap="square" rtlCol="0">
            <a:spAutoFit/>
          </a:bodyPr>
          <a:lstStyle/>
          <a:p>
            <a:r>
              <a:rPr lang="en-US" sz="1600" dirty="0" smtClean="0">
                <a:latin typeface="+mn-lt"/>
              </a:rPr>
              <a:t>Reports for program use</a:t>
            </a:r>
            <a:endParaRPr lang="en-US" sz="1600" dirty="0">
              <a:latin typeface="+mn-lt"/>
            </a:endParaRPr>
          </a:p>
        </p:txBody>
      </p:sp>
      <p:sp>
        <p:nvSpPr>
          <p:cNvPr id="44" name="TextBox 43"/>
          <p:cNvSpPr txBox="1"/>
          <p:nvPr/>
        </p:nvSpPr>
        <p:spPr>
          <a:xfrm rot="3171797">
            <a:off x="1925276" y="544299"/>
            <a:ext cx="1331048" cy="584775"/>
          </a:xfrm>
          <a:prstGeom prst="rect">
            <a:avLst/>
          </a:prstGeom>
          <a:noFill/>
        </p:spPr>
        <p:txBody>
          <a:bodyPr wrap="square" rtlCol="0">
            <a:spAutoFit/>
          </a:bodyPr>
          <a:lstStyle/>
          <a:p>
            <a:r>
              <a:rPr lang="en-US" sz="1600" dirty="0" smtClean="0">
                <a:latin typeface="+mn-lt"/>
              </a:rPr>
              <a:t>Reports for state use</a:t>
            </a:r>
            <a:endParaRPr lang="en-US" sz="1600" dirty="0">
              <a:latin typeface="+mn-lt"/>
            </a:endParaRPr>
          </a:p>
        </p:txBody>
      </p:sp>
    </p:spTree>
    <p:extLst>
      <p:ext uri="{BB962C8B-B14F-4D97-AF65-F5344CB8AC3E}">
        <p14:creationId xmlns:p14="http://schemas.microsoft.com/office/powerpoint/2010/main" val="3511217594"/>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dissolve">
                                      <p:cBhvr>
                                        <p:cTn id="10" dur="500"/>
                                        <p:tgtEl>
                                          <p:spTgt spid="32"/>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par>
                                <p:cTn id="14" presetID="9" presetClass="entr" presetSubtype="0" fill="hold" nodeType="withEffect">
                                  <p:stCondLst>
                                    <p:cond delay="0"/>
                                  </p:stCondLst>
                                  <p:childTnLst>
                                    <p:set>
                                      <p:cBhvr>
                                        <p:cTn id="15" dur="1" fill="hold">
                                          <p:stCondLst>
                                            <p:cond delay="0"/>
                                          </p:stCondLst>
                                        </p:cTn>
                                        <p:tgtEl>
                                          <p:spTgt spid="50178"/>
                                        </p:tgtEl>
                                        <p:attrNameLst>
                                          <p:attrName>style.visibility</p:attrName>
                                        </p:attrNameLst>
                                      </p:cBhvr>
                                      <p:to>
                                        <p:strVal val="visible"/>
                                      </p:to>
                                    </p:set>
                                    <p:animEffect transition="in" filter="dissolve">
                                      <p:cBhvr>
                                        <p:cTn id="16" dur="500"/>
                                        <p:tgtEl>
                                          <p:spTgt spid="50178"/>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dissolve">
                                      <p:cBhvr>
                                        <p:cTn id="19" dur="500"/>
                                        <p:tgtEl>
                                          <p:spTgt spid="28"/>
                                        </p:tgtEl>
                                      </p:cBhvr>
                                    </p:animEffect>
                                  </p:childTnLst>
                                </p:cTn>
                              </p:par>
                              <p:par>
                                <p:cTn id="20" presetID="9" presetClass="entr" presetSubtype="0" fill="hold" nodeType="withEffect">
                                  <p:stCondLst>
                                    <p:cond delay="0"/>
                                  </p:stCondLst>
                                  <p:childTnLst>
                                    <p:set>
                                      <p:cBhvr>
                                        <p:cTn id="21" dur="1" fill="hold">
                                          <p:stCondLst>
                                            <p:cond delay="0"/>
                                          </p:stCondLst>
                                        </p:cTn>
                                        <p:tgtEl>
                                          <p:spTgt spid="50186"/>
                                        </p:tgtEl>
                                        <p:attrNameLst>
                                          <p:attrName>style.visibility</p:attrName>
                                        </p:attrNameLst>
                                      </p:cBhvr>
                                      <p:to>
                                        <p:strVal val="visible"/>
                                      </p:to>
                                    </p:set>
                                    <p:animEffect transition="in" filter="dissolve">
                                      <p:cBhvr>
                                        <p:cTn id="22" dur="500"/>
                                        <p:tgtEl>
                                          <p:spTgt spid="50186"/>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dissolve">
                                      <p:cBhvr>
                                        <p:cTn id="25" dur="500"/>
                                        <p:tgtEl>
                                          <p:spTgt spid="13"/>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dissolve">
                                      <p:cBhvr>
                                        <p:cTn id="28" dur="500"/>
                                        <p:tgtEl>
                                          <p:spTgt spid="39"/>
                                        </p:tgtEl>
                                      </p:cBhvr>
                                    </p:animEffect>
                                  </p:childTnLst>
                                </p:cTn>
                              </p:par>
                              <p:par>
                                <p:cTn id="29" presetID="9"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dissolve">
                                      <p:cBhvr>
                                        <p:cTn id="31" dur="500"/>
                                        <p:tgtEl>
                                          <p:spTgt spid="15"/>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dissolve">
                                      <p:cBhvr>
                                        <p:cTn id="34" dur="500"/>
                                        <p:tgtEl>
                                          <p:spTgt spid="37"/>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dissolve">
                                      <p:cBhvr>
                                        <p:cTn id="37" dur="500"/>
                                        <p:tgtEl>
                                          <p:spTgt spid="29"/>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dissolve">
                                      <p:cBhvr>
                                        <p:cTn id="40" dur="500"/>
                                        <p:tgtEl>
                                          <p:spTgt spid="8"/>
                                        </p:tgtEl>
                                      </p:cBhvr>
                                    </p:animEffect>
                                  </p:childTnLst>
                                </p:cTn>
                              </p:par>
                              <p:par>
                                <p:cTn id="41" presetID="9" presetClass="entr" presetSubtype="0" fill="hold"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dissolve">
                                      <p:cBhvr>
                                        <p:cTn id="43" dur="500"/>
                                        <p:tgtEl>
                                          <p:spTgt spid="25"/>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36"/>
                                        </p:tgtEl>
                                        <p:attrNameLst>
                                          <p:attrName>style.visibility</p:attrName>
                                        </p:attrNameLst>
                                      </p:cBhvr>
                                      <p:to>
                                        <p:strVal val="visible"/>
                                      </p:to>
                                    </p:set>
                                    <p:animEffect transition="in" filter="dissolve">
                                      <p:cBhvr>
                                        <p:cTn id="46" dur="500"/>
                                        <p:tgtEl>
                                          <p:spTgt spid="36"/>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dissolve">
                                      <p:cBhvr>
                                        <p:cTn id="49" dur="500"/>
                                        <p:tgtEl>
                                          <p:spTgt spid="12"/>
                                        </p:tgtEl>
                                      </p:cBhvr>
                                    </p:animEffect>
                                  </p:childTnLst>
                                </p:cTn>
                              </p:par>
                              <p:par>
                                <p:cTn id="50" presetID="9" presetClass="entr" presetSubtype="0" fill="hold" nodeType="with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dissolve">
                                      <p:cBhvr>
                                        <p:cTn id="52" dur="500"/>
                                        <p:tgtEl>
                                          <p:spTgt spid="30"/>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dissolve">
                                      <p:cBhvr>
                                        <p:cTn id="5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7" grpId="0" animBg="1"/>
      <p:bldP spid="8" grpId="0" animBg="1"/>
      <p:bldP spid="12" grpId="0" animBg="1"/>
      <p:bldP spid="13" grpId="0" animBg="1"/>
      <p:bldP spid="14" grpId="0" animBg="1"/>
      <p:bldP spid="28" grpId="0" animBg="1"/>
      <p:bldP spid="32" grpId="0" animBg="1"/>
      <p:bldP spid="36" grpId="0" animBg="1"/>
      <p:bldP spid="37" grpId="0" animBg="1"/>
      <p:bldP spid="39" grpId="0" animBg="1"/>
      <p:bldP spid="2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noFill/>
          <a:ln/>
        </p:spPr>
        <p:txBody>
          <a:bodyPr/>
          <a:lstStyle/>
          <a:p>
            <a:r>
              <a:rPr lang="en-US" sz="3200" dirty="0" smtClean="0">
                <a:effectLst/>
              </a:rPr>
              <a:t>MD Expectations for use of data….</a:t>
            </a:r>
          </a:p>
        </p:txBody>
      </p:sp>
      <p:sp>
        <p:nvSpPr>
          <p:cNvPr id="92163" name="Rectangle 3"/>
          <p:cNvSpPr>
            <a:spLocks noGrp="1" noChangeArrowheads="1"/>
          </p:cNvSpPr>
          <p:nvPr>
            <p:ph idx="1"/>
          </p:nvPr>
        </p:nvSpPr>
        <p:spPr/>
        <p:txBody>
          <a:bodyPr/>
          <a:lstStyle/>
          <a:p>
            <a:pPr>
              <a:buNone/>
            </a:pPr>
            <a:r>
              <a:rPr lang="en-US" sz="2800" dirty="0" smtClean="0"/>
              <a:t>Need this!</a:t>
            </a:r>
          </a:p>
        </p:txBody>
      </p:sp>
      <p:sp>
        <p:nvSpPr>
          <p:cNvPr id="6" name="Slide Number Placeholder 5"/>
          <p:cNvSpPr>
            <a:spLocks noGrp="1"/>
          </p:cNvSpPr>
          <p:nvPr>
            <p:ph type="sldNum" sz="quarter" idx="10"/>
          </p:nvPr>
        </p:nvSpPr>
        <p:spPr/>
        <p:txBody>
          <a:bodyPr/>
          <a:lstStyle/>
          <a:p>
            <a:pPr>
              <a:defRPr/>
            </a:pPr>
            <a:fld id="{375B5C1F-A8C5-424E-9894-3AA0CD7A156E}" type="slidenum">
              <a:rPr lang="en-US" smtClean="0"/>
              <a:pPr>
                <a:defRPr/>
              </a:pPr>
              <a:t>14</a:t>
            </a:fld>
            <a:endParaRPr lang="en-US" dirty="0"/>
          </a:p>
        </p:txBody>
      </p:sp>
      <p:sp>
        <p:nvSpPr>
          <p:cNvPr id="5" name="Footer Placeholder 4"/>
          <p:cNvSpPr>
            <a:spLocks noGrp="1"/>
          </p:cNvSpPr>
          <p:nvPr>
            <p:ph type="ftr" sz="quarter" idx="11"/>
          </p:nvPr>
        </p:nvSpPr>
        <p:spPr/>
        <p:txBody>
          <a:bodyPr/>
          <a:lstStyle/>
          <a:p>
            <a:pPr>
              <a:defRPr/>
            </a:pPr>
            <a:r>
              <a:rPr lang="en-US" smtClean="0"/>
              <a:t>Early Childhood Outcomes Center</a:t>
            </a:r>
            <a:endParaRPr lang="en-US"/>
          </a:p>
        </p:txBody>
      </p:sp>
    </p:spTree>
  </p:cSld>
  <p:clrMapOvr>
    <a:masterClrMapping/>
  </p:clrMapOvr>
  <p:transition>
    <p:split orient="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The Relationship of Quality Practices to Child and Family Outcomes Measurement Results Tool</a:t>
            </a:r>
            <a:endParaRPr lang="en-US" sz="2800" dirty="0"/>
          </a:p>
        </p:txBody>
      </p:sp>
      <p:sp>
        <p:nvSpPr>
          <p:cNvPr id="4" name="Slide Number Placeholder 3"/>
          <p:cNvSpPr>
            <a:spLocks noGrp="1"/>
          </p:cNvSpPr>
          <p:nvPr>
            <p:ph type="sldNum" sz="quarter" idx="10"/>
          </p:nvPr>
        </p:nvSpPr>
        <p:spPr/>
        <p:txBody>
          <a:bodyPr/>
          <a:lstStyle/>
          <a:p>
            <a:pPr>
              <a:defRPr/>
            </a:pPr>
            <a:fld id="{375B5C1F-A8C5-424E-9894-3AA0CD7A156E}" type="slidenum">
              <a:rPr lang="en-US" smtClean="0"/>
              <a:pPr>
                <a:defRPr/>
              </a:pPr>
              <a:t>15</a:t>
            </a:fld>
            <a:endParaRPr lang="en-US" dirty="0"/>
          </a:p>
        </p:txBody>
      </p:sp>
      <p:pic>
        <p:nvPicPr>
          <p:cNvPr id="5122" name="Picture 2" descr="C:\Users\gillaspy\AppData\Local\Microsoft\Windows\Temporary Internet Files\Content.IE5\4LK2IHZT\MP900439449[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6600" y="2133600"/>
            <a:ext cx="2688554"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8485466"/>
      </p:ext>
    </p:extLst>
  </p:cSld>
  <p:clrMapOvr>
    <a:masterClrMapping/>
  </p:clrMapOvr>
  <p:transition>
    <p:split orient="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304800"/>
            <a:ext cx="8229600" cy="1143000"/>
          </a:xfrm>
        </p:spPr>
        <p:txBody>
          <a:bodyPr/>
          <a:lstStyle/>
          <a:p>
            <a:r>
              <a:rPr lang="en-US" sz="4800" dirty="0" smtClean="0"/>
              <a:t>Background and Purpose</a:t>
            </a:r>
          </a:p>
        </p:txBody>
      </p:sp>
      <p:sp>
        <p:nvSpPr>
          <p:cNvPr id="6147" name="Content Placeholder 2"/>
          <p:cNvSpPr>
            <a:spLocks noGrp="1"/>
          </p:cNvSpPr>
          <p:nvPr>
            <p:ph idx="1"/>
          </p:nvPr>
        </p:nvSpPr>
        <p:spPr>
          <a:xfrm>
            <a:off x="457200" y="1752600"/>
            <a:ext cx="8229600" cy="4876800"/>
          </a:xfrm>
        </p:spPr>
        <p:txBody>
          <a:bodyPr/>
          <a:lstStyle/>
          <a:p>
            <a:pPr marL="0" indent="0">
              <a:buClr>
                <a:srgbClr val="B86E00"/>
              </a:buClr>
              <a:buNone/>
            </a:pPr>
            <a:r>
              <a:rPr lang="en-US" sz="3600" dirty="0" smtClean="0"/>
              <a:t>Background</a:t>
            </a:r>
          </a:p>
          <a:p>
            <a:pPr>
              <a:buClr>
                <a:schemeClr val="accent1">
                  <a:lumMod val="25000"/>
                </a:schemeClr>
              </a:buClr>
            </a:pPr>
            <a:r>
              <a:rPr lang="en-US" dirty="0" smtClean="0"/>
              <a:t>OSEP focus on results</a:t>
            </a:r>
          </a:p>
          <a:p>
            <a:pPr>
              <a:buClr>
                <a:schemeClr val="accent1">
                  <a:lumMod val="25000"/>
                </a:schemeClr>
              </a:buClr>
            </a:pPr>
            <a:r>
              <a:rPr lang="en-US" dirty="0" smtClean="0"/>
              <a:t>National trend on implementing quality practices to improve results</a:t>
            </a:r>
          </a:p>
          <a:p>
            <a:pPr marL="0" indent="0">
              <a:buNone/>
            </a:pPr>
            <a:r>
              <a:rPr lang="en-US" sz="3600" dirty="0" smtClean="0"/>
              <a:t>Purpose</a:t>
            </a:r>
          </a:p>
          <a:p>
            <a:r>
              <a:rPr lang="en-US" dirty="0" smtClean="0"/>
              <a:t>To assist Part C (state and/or local programs) in identifying ways to improve results for children and families through implementation of quality practices</a:t>
            </a:r>
          </a:p>
          <a:p>
            <a:endParaRPr lang="en-US" dirty="0" smtClean="0"/>
          </a:p>
        </p:txBody>
      </p:sp>
    </p:spTree>
    <p:extLst>
      <p:ext uri="{BB962C8B-B14F-4D97-AF65-F5344CB8AC3E}">
        <p14:creationId xmlns:p14="http://schemas.microsoft.com/office/powerpoint/2010/main" val="1482975112"/>
      </p:ext>
    </p:extLst>
  </p:cSld>
  <p:clrMapOvr>
    <a:masterClrMapping/>
  </p:clrMapOvr>
  <p:transition>
    <p:split orient="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mtClean="0"/>
              <a:t>Input on the Tool</a:t>
            </a:r>
          </a:p>
        </p:txBody>
      </p:sp>
      <p:sp>
        <p:nvSpPr>
          <p:cNvPr id="8195" name="Content Placeholder 2"/>
          <p:cNvSpPr>
            <a:spLocks noGrp="1"/>
          </p:cNvSpPr>
          <p:nvPr>
            <p:ph idx="1"/>
          </p:nvPr>
        </p:nvSpPr>
        <p:spPr/>
        <p:txBody>
          <a:bodyPr/>
          <a:lstStyle/>
          <a:p>
            <a:pPr>
              <a:buClr>
                <a:schemeClr val="accent1">
                  <a:lumMod val="25000"/>
                </a:schemeClr>
              </a:buClr>
            </a:pPr>
            <a:r>
              <a:rPr lang="en-US" sz="3600" dirty="0" smtClean="0"/>
              <a:t>Jointly developed by NECTAC, ECO, and RRCP</a:t>
            </a:r>
          </a:p>
          <a:p>
            <a:pPr>
              <a:buClr>
                <a:schemeClr val="accent1">
                  <a:lumMod val="25000"/>
                </a:schemeClr>
              </a:buClr>
            </a:pPr>
            <a:r>
              <a:rPr lang="en-US" sz="3600" dirty="0" smtClean="0"/>
              <a:t>State and TA provider input </a:t>
            </a:r>
          </a:p>
          <a:p>
            <a:pPr lvl="1">
              <a:buClr>
                <a:schemeClr val="accent1">
                  <a:lumMod val="25000"/>
                </a:schemeClr>
              </a:buClr>
            </a:pPr>
            <a:r>
              <a:rPr lang="en-US" sz="3600" dirty="0" smtClean="0"/>
              <a:t>WRRC 2010 APR Clinic</a:t>
            </a:r>
          </a:p>
          <a:p>
            <a:pPr lvl="1">
              <a:buClr>
                <a:schemeClr val="accent1">
                  <a:lumMod val="25000"/>
                </a:schemeClr>
              </a:buClr>
            </a:pPr>
            <a:r>
              <a:rPr lang="en-US" sz="3600" dirty="0" smtClean="0"/>
              <a:t>ECO TA Cadre</a:t>
            </a:r>
          </a:p>
          <a:p>
            <a:pPr lvl="1">
              <a:buClr>
                <a:schemeClr val="accent1">
                  <a:lumMod val="25000"/>
                </a:schemeClr>
              </a:buClr>
            </a:pPr>
            <a:r>
              <a:rPr lang="en-US" sz="3600" dirty="0" smtClean="0"/>
              <a:t>Broader group of NECTAC and RRCP staff </a:t>
            </a:r>
          </a:p>
          <a:p>
            <a:pPr lvl="1">
              <a:buFont typeface="Wingdings" pitchFamily="2" charset="2"/>
              <a:buNone/>
            </a:pPr>
            <a:endParaRPr lang="en-US" dirty="0" smtClean="0"/>
          </a:p>
          <a:p>
            <a:endParaRPr lang="en-US" dirty="0" smtClean="0"/>
          </a:p>
          <a:p>
            <a:endParaRPr lang="en-US" dirty="0" smtClean="0"/>
          </a:p>
          <a:p>
            <a:endParaRPr lang="en-US" dirty="0" smtClean="0"/>
          </a:p>
          <a:p>
            <a:endParaRPr lang="en-US" dirty="0" smtClean="0"/>
          </a:p>
        </p:txBody>
      </p:sp>
    </p:spTree>
    <p:extLst>
      <p:ext uri="{BB962C8B-B14F-4D97-AF65-F5344CB8AC3E}">
        <p14:creationId xmlns:p14="http://schemas.microsoft.com/office/powerpoint/2010/main" val="1796784044"/>
      </p:ext>
    </p:extLst>
  </p:cSld>
  <p:clrMapOvr>
    <a:masterClrMapping/>
  </p:clrMapOvr>
  <p:transition>
    <p:split orient="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mtClean="0"/>
              <a:t>Linking Practices to Outcomes</a:t>
            </a:r>
          </a:p>
        </p:txBody>
      </p:sp>
      <p:sp>
        <p:nvSpPr>
          <p:cNvPr id="9219" name="Content Placeholder 2"/>
          <p:cNvSpPr>
            <a:spLocks noGrp="1"/>
          </p:cNvSpPr>
          <p:nvPr>
            <p:ph idx="1"/>
          </p:nvPr>
        </p:nvSpPr>
        <p:spPr/>
        <p:txBody>
          <a:bodyPr/>
          <a:lstStyle/>
          <a:p>
            <a:pPr>
              <a:buClr>
                <a:schemeClr val="accent1">
                  <a:lumMod val="25000"/>
                </a:schemeClr>
              </a:buClr>
            </a:pPr>
            <a:r>
              <a:rPr lang="en-US" sz="3600" dirty="0" smtClean="0"/>
              <a:t>Includes key quality practices that have direct impact on child and/or family outcomes</a:t>
            </a:r>
          </a:p>
          <a:p>
            <a:pPr>
              <a:buClr>
                <a:schemeClr val="accent1">
                  <a:lumMod val="25000"/>
                </a:schemeClr>
              </a:buClr>
            </a:pPr>
            <a:r>
              <a:rPr lang="en-US" sz="3600" dirty="0" smtClean="0"/>
              <a:t>All practices impact all child and family outcomes but:</a:t>
            </a:r>
          </a:p>
          <a:p>
            <a:pPr>
              <a:buClr>
                <a:srgbClr val="865000"/>
              </a:buClr>
              <a:buFont typeface="Calibri" pitchFamily="34" charset="0"/>
              <a:buNone/>
            </a:pPr>
            <a:r>
              <a:rPr lang="en-US" sz="3600" dirty="0" smtClean="0">
                <a:sym typeface="Wingdings" pitchFamily="2" charset="2"/>
              </a:rPr>
              <a:t>		</a:t>
            </a:r>
            <a:r>
              <a:rPr lang="en-US" sz="3600" b="1" dirty="0" smtClean="0">
                <a:solidFill>
                  <a:srgbClr val="FF0000"/>
                </a:solidFill>
                <a:sym typeface="Wingdings" pitchFamily="2" charset="2"/>
              </a:rPr>
              <a:t></a:t>
            </a:r>
            <a:r>
              <a:rPr lang="en-US" sz="3600" dirty="0" smtClean="0">
                <a:sym typeface="Wingdings" pitchFamily="2" charset="2"/>
              </a:rPr>
              <a:t> - most direct impact </a:t>
            </a:r>
          </a:p>
          <a:p>
            <a:pPr>
              <a:buClr>
                <a:srgbClr val="865000"/>
              </a:buClr>
              <a:buFont typeface="Calibri" pitchFamily="34" charset="0"/>
              <a:buNone/>
            </a:pPr>
            <a:r>
              <a:rPr lang="en-US" sz="3600" dirty="0" smtClean="0">
                <a:sym typeface="Wingdings" pitchFamily="2" charset="2"/>
              </a:rPr>
              <a:t>		 - lesser, yet still direct, impact  </a:t>
            </a:r>
            <a:endParaRPr lang="en-US" sz="3600" dirty="0" smtClean="0"/>
          </a:p>
          <a:p>
            <a:pPr>
              <a:buFont typeface="Calibri" pitchFamily="34" charset="0"/>
              <a:buNone/>
            </a:pPr>
            <a:endParaRPr lang="en-US" dirty="0" smtClean="0"/>
          </a:p>
          <a:p>
            <a:pPr>
              <a:buFont typeface="Calibri" pitchFamily="34" charset="0"/>
              <a:buNone/>
            </a:pPr>
            <a:endParaRPr lang="en-US" dirty="0" smtClean="0"/>
          </a:p>
        </p:txBody>
      </p:sp>
    </p:spTree>
    <p:extLst>
      <p:ext uri="{BB962C8B-B14F-4D97-AF65-F5344CB8AC3E}">
        <p14:creationId xmlns:p14="http://schemas.microsoft.com/office/powerpoint/2010/main" val="2296330324"/>
      </p:ext>
    </p:extLst>
  </p:cSld>
  <p:clrMapOvr>
    <a:masterClrMapping/>
  </p:clrMapOvr>
  <p:transition>
    <p:split orient="vert"/>
  </p:transition>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2027238" y="228600"/>
          <a:ext cx="4906962" cy="6629400"/>
        </p:xfrm>
        <a:graphic>
          <a:graphicData uri="http://schemas.openxmlformats.org/presentationml/2006/ole">
            <mc:AlternateContent xmlns:mc="http://schemas.openxmlformats.org/markup-compatibility/2006">
              <mc:Choice xmlns:v="urn:schemas-microsoft-com:vml" Requires="v">
                <p:oleObj spid="_x0000_s6161" name="Document" r:id="rId4" imgW="6879249" imgH="8448197" progId="Word.Document.12">
                  <p:embed/>
                </p:oleObj>
              </mc:Choice>
              <mc:Fallback>
                <p:oleObj name="Document" r:id="rId4" imgW="6879249" imgH="8448197" progId="Word.Documen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27238" y="228600"/>
                        <a:ext cx="4906962" cy="662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652075878"/>
      </p:ext>
    </p:extLst>
  </p:cSld>
  <p:clrMapOvr>
    <a:masterClrMapping/>
  </p:clrMapOvr>
  <p:transition>
    <p:split orient="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50" name="Rectangle 6"/>
          <p:cNvSpPr>
            <a:spLocks noGrp="1" noChangeArrowheads="1"/>
          </p:cNvSpPr>
          <p:nvPr>
            <p:ph type="title"/>
          </p:nvPr>
        </p:nvSpPr>
        <p:spPr/>
        <p:txBody>
          <a:bodyPr/>
          <a:lstStyle/>
          <a:p>
            <a:pPr eaLnBrk="1" hangingPunct="1">
              <a:defRPr/>
            </a:pPr>
            <a:r>
              <a:rPr lang="en-US" dirty="0" smtClean="0"/>
              <a:t>Session Agenda</a:t>
            </a:r>
          </a:p>
        </p:txBody>
      </p:sp>
      <p:sp>
        <p:nvSpPr>
          <p:cNvPr id="31749" name="Rectangle 7"/>
          <p:cNvSpPr>
            <a:spLocks noGrp="1" noChangeArrowheads="1"/>
          </p:cNvSpPr>
          <p:nvPr>
            <p:ph idx="1"/>
          </p:nvPr>
        </p:nvSpPr>
        <p:spPr>
          <a:xfrm>
            <a:off x="457200" y="1905000"/>
            <a:ext cx="8229600" cy="4340352"/>
          </a:xfrm>
        </p:spPr>
        <p:txBody>
          <a:bodyPr/>
          <a:lstStyle/>
          <a:p>
            <a:pPr lvl="1" eaLnBrk="1" hangingPunct="1">
              <a:buFontTx/>
              <a:buChar char="•"/>
            </a:pPr>
            <a:r>
              <a:rPr lang="en-US" sz="2800" dirty="0" smtClean="0"/>
              <a:t>Review of the child and family outcomes and the connectio</a:t>
            </a:r>
            <a:r>
              <a:rPr lang="en-US" dirty="0" smtClean="0"/>
              <a:t>n to the mission and principles of early intervention</a:t>
            </a:r>
          </a:p>
          <a:p>
            <a:pPr lvl="1" eaLnBrk="1" hangingPunct="1">
              <a:buFontTx/>
              <a:buChar char="•"/>
            </a:pPr>
            <a:r>
              <a:rPr lang="en-US" dirty="0" smtClean="0"/>
              <a:t>The relationship of outcome data and program improvement</a:t>
            </a:r>
          </a:p>
          <a:p>
            <a:pPr lvl="1" eaLnBrk="1" hangingPunct="1">
              <a:buFontTx/>
              <a:buChar char="•"/>
            </a:pPr>
            <a:r>
              <a:rPr lang="en-US" dirty="0" smtClean="0"/>
              <a:t>Overview of the “Relationship” document and how to use it</a:t>
            </a:r>
          </a:p>
          <a:p>
            <a:pPr lvl="1" eaLnBrk="1" hangingPunct="1">
              <a:buFontTx/>
              <a:buChar char="•"/>
            </a:pPr>
            <a:r>
              <a:rPr lang="en-US" dirty="0" smtClean="0"/>
              <a:t>Honing in on Functional IFSP Outcomes</a:t>
            </a:r>
          </a:p>
          <a:p>
            <a:pPr lvl="1" eaLnBrk="1" hangingPunct="1">
              <a:buFontTx/>
              <a:buChar char="•"/>
            </a:pPr>
            <a:endParaRPr lang="en-US" sz="2800" dirty="0" smtClean="0"/>
          </a:p>
        </p:txBody>
      </p:sp>
      <p:sp>
        <p:nvSpPr>
          <p:cNvPr id="5" name="Slide Number Placeholder 4"/>
          <p:cNvSpPr>
            <a:spLocks noGrp="1"/>
          </p:cNvSpPr>
          <p:nvPr>
            <p:ph type="sldNum" sz="quarter" idx="10"/>
          </p:nvPr>
        </p:nvSpPr>
        <p:spPr/>
        <p:txBody>
          <a:bodyPr/>
          <a:lstStyle/>
          <a:p>
            <a:pPr>
              <a:defRPr/>
            </a:pPr>
            <a:fld id="{375B5C1F-A8C5-424E-9894-3AA0CD7A156E}" type="slidenum">
              <a:rPr lang="en-US" smtClean="0"/>
              <a:pPr>
                <a:defRPr/>
              </a:pPr>
              <a:t>2</a:t>
            </a:fld>
            <a:endParaRPr lang="en-US" dirty="0"/>
          </a:p>
        </p:txBody>
      </p:sp>
    </p:spTree>
    <p:extLst>
      <p:ext uri="{BB962C8B-B14F-4D97-AF65-F5344CB8AC3E}">
        <p14:creationId xmlns:p14="http://schemas.microsoft.com/office/powerpoint/2010/main" val="1816870467"/>
      </p:ext>
    </p:extLst>
  </p:cSld>
  <p:clrMapOvr>
    <a:masterClrMapping/>
  </p:clrMapOvr>
  <p:transition>
    <p:split orient="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mtClean="0"/>
              <a:t>How  It Can Be Used</a:t>
            </a:r>
          </a:p>
        </p:txBody>
      </p:sp>
      <p:sp>
        <p:nvSpPr>
          <p:cNvPr id="10243" name="Content Placeholder 2"/>
          <p:cNvSpPr>
            <a:spLocks noGrp="1"/>
          </p:cNvSpPr>
          <p:nvPr>
            <p:ph idx="1"/>
          </p:nvPr>
        </p:nvSpPr>
        <p:spPr/>
        <p:txBody>
          <a:bodyPr/>
          <a:lstStyle/>
          <a:p>
            <a:pPr>
              <a:buClr>
                <a:schemeClr val="accent1">
                  <a:lumMod val="25000"/>
                </a:schemeClr>
              </a:buClr>
            </a:pPr>
            <a:r>
              <a:rPr lang="en-US" dirty="0" smtClean="0"/>
              <a:t>Analyzing local program child and family outcome data for improving practices</a:t>
            </a:r>
          </a:p>
          <a:p>
            <a:pPr>
              <a:buClr>
                <a:schemeClr val="accent1">
                  <a:lumMod val="25000"/>
                </a:schemeClr>
              </a:buClr>
            </a:pPr>
            <a:r>
              <a:rPr lang="en-US" dirty="0" smtClean="0"/>
              <a:t>Analyzing statewide child and family outcome data for state improvement </a:t>
            </a:r>
          </a:p>
          <a:p>
            <a:pPr>
              <a:buClr>
                <a:schemeClr val="accent1">
                  <a:lumMod val="25000"/>
                </a:schemeClr>
              </a:buClr>
            </a:pPr>
            <a:r>
              <a:rPr lang="en-US" dirty="0" smtClean="0"/>
              <a:t>Orienting programs/providers to key practices that support child and family outcomes</a:t>
            </a:r>
          </a:p>
        </p:txBody>
      </p:sp>
    </p:spTree>
    <p:extLst>
      <p:ext uri="{BB962C8B-B14F-4D97-AF65-F5344CB8AC3E}">
        <p14:creationId xmlns:p14="http://schemas.microsoft.com/office/powerpoint/2010/main" val="1543637037"/>
      </p:ext>
    </p:extLst>
  </p:cSld>
  <p:clrMapOvr>
    <a:masterClrMapping/>
  </p:clrMapOvr>
  <p:transition>
    <p:split orient="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mtClean="0"/>
              <a:t>How  It Can Be Used</a:t>
            </a:r>
          </a:p>
        </p:txBody>
      </p:sp>
      <p:sp>
        <p:nvSpPr>
          <p:cNvPr id="10243" name="Content Placeholder 2"/>
          <p:cNvSpPr>
            <a:spLocks noGrp="1"/>
          </p:cNvSpPr>
          <p:nvPr>
            <p:ph idx="1"/>
          </p:nvPr>
        </p:nvSpPr>
        <p:spPr/>
        <p:txBody>
          <a:bodyPr/>
          <a:lstStyle/>
          <a:p>
            <a:pPr>
              <a:buClr>
                <a:schemeClr val="accent1">
                  <a:lumMod val="25000"/>
                </a:schemeClr>
              </a:buClr>
            </a:pPr>
            <a:r>
              <a:rPr lang="en-US" dirty="0" smtClean="0"/>
              <a:t>Connecting practices to outcomes – training activity</a:t>
            </a:r>
            <a:endParaRPr lang="en-US" dirty="0"/>
          </a:p>
          <a:p>
            <a:pPr>
              <a:buClr>
                <a:schemeClr val="accent1">
                  <a:lumMod val="25000"/>
                </a:schemeClr>
              </a:buClr>
            </a:pPr>
            <a:endParaRPr lang="en-US" dirty="0" smtClean="0"/>
          </a:p>
          <a:p>
            <a:pPr>
              <a:buClr>
                <a:schemeClr val="accent1">
                  <a:lumMod val="25000"/>
                </a:schemeClr>
              </a:buClr>
            </a:pPr>
            <a:r>
              <a:rPr lang="en-US" dirty="0" smtClean="0"/>
              <a:t>Conducting self-assessment of state or local performance on practices </a:t>
            </a:r>
          </a:p>
          <a:p>
            <a:pPr>
              <a:buClr>
                <a:schemeClr val="accent1">
                  <a:lumMod val="25000"/>
                </a:schemeClr>
              </a:buClr>
            </a:pPr>
            <a:endParaRPr lang="en-US" dirty="0"/>
          </a:p>
          <a:p>
            <a:pPr>
              <a:buClr>
                <a:schemeClr val="accent1">
                  <a:lumMod val="25000"/>
                </a:schemeClr>
              </a:buClr>
            </a:pPr>
            <a:endParaRPr lang="en-US" dirty="0" smtClean="0"/>
          </a:p>
        </p:txBody>
      </p:sp>
    </p:spTree>
    <p:extLst>
      <p:ext uri="{BB962C8B-B14F-4D97-AF65-F5344CB8AC3E}">
        <p14:creationId xmlns:p14="http://schemas.microsoft.com/office/powerpoint/2010/main" val="1305901612"/>
      </p:ext>
    </p:extLst>
  </p:cSld>
  <p:clrMapOvr>
    <a:masterClrMapping/>
  </p:clrMapOvr>
  <p:transition>
    <p:split orient="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Honing in on Practices – The </a:t>
            </a:r>
            <a:r>
              <a:rPr lang="en-US" sz="2800" dirty="0"/>
              <a:t>D</a:t>
            </a:r>
            <a:r>
              <a:rPr lang="en-US" sz="2800" dirty="0" smtClean="0"/>
              <a:t>evelopment of Functional IFSP Outcomes </a:t>
            </a:r>
            <a:endParaRPr lang="en-US" sz="2800" dirty="0"/>
          </a:p>
        </p:txBody>
      </p:sp>
      <p:pic>
        <p:nvPicPr>
          <p:cNvPr id="7170" name="Picture 2" descr="C:\Users\gillaspy\AppData\Local\Microsoft\Windows\Temporary Internet Files\Content.IE5\4LK2IHZT\MP90043103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2133600"/>
            <a:ext cx="5258067" cy="3504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5095540"/>
      </p:ext>
    </p:extLst>
  </p:cSld>
  <p:clrMapOvr>
    <a:masterClrMapping/>
  </p:clrMapOvr>
  <p:transition>
    <p:split orient="vert"/>
  </p:transition>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7" name="Rectangle 3"/>
          <p:cNvSpPr>
            <a:spLocks noGrp="1" noChangeArrowheads="1"/>
          </p:cNvSpPr>
          <p:nvPr>
            <p:ph sz="half" idx="1"/>
          </p:nvPr>
        </p:nvSpPr>
        <p:spPr>
          <a:xfrm>
            <a:off x="0" y="1066800"/>
            <a:ext cx="4413250" cy="5334000"/>
          </a:xfrm>
        </p:spPr>
        <p:txBody>
          <a:bodyPr/>
          <a:lstStyle/>
          <a:p>
            <a:pPr algn="ctr" eaLnBrk="1" hangingPunct="1">
              <a:buFont typeface="Wingdings" pitchFamily="2" charset="2"/>
              <a:buNone/>
            </a:pPr>
            <a:endParaRPr lang="en-US" smtClean="0">
              <a:latin typeface="Arial" charset="0"/>
              <a:cs typeface="Arial" charset="0"/>
            </a:endParaRPr>
          </a:p>
          <a:p>
            <a:pPr algn="ctr" eaLnBrk="1" hangingPunct="1">
              <a:buFont typeface="Wingdings" pitchFamily="2" charset="2"/>
              <a:buNone/>
            </a:pPr>
            <a:endParaRPr lang="en-US" sz="2000" smtClean="0">
              <a:latin typeface="Arial" charset="0"/>
              <a:cs typeface="Arial" charset="0"/>
            </a:endParaRPr>
          </a:p>
          <a:p>
            <a:pPr algn="ctr" eaLnBrk="1" hangingPunct="1">
              <a:buFont typeface="Wingdings" pitchFamily="2" charset="2"/>
              <a:buNone/>
            </a:pPr>
            <a:endParaRPr lang="en-US" sz="2000" smtClean="0">
              <a:latin typeface="Arial" charset="0"/>
              <a:cs typeface="Arial" charset="0"/>
            </a:endParaRPr>
          </a:p>
          <a:p>
            <a:pPr eaLnBrk="1" hangingPunct="1">
              <a:buFont typeface="Wingdings" pitchFamily="2" charset="2"/>
              <a:buNone/>
            </a:pPr>
            <a:endParaRPr lang="en-US" sz="2000" smtClean="0">
              <a:latin typeface="Arial" charset="0"/>
              <a:cs typeface="Arial" charset="0"/>
            </a:endParaRPr>
          </a:p>
          <a:p>
            <a:pPr algn="ctr" eaLnBrk="1" hangingPunct="1">
              <a:buFont typeface="Wingdings" pitchFamily="2" charset="2"/>
              <a:buNone/>
            </a:pPr>
            <a:endParaRPr lang="en-US" sz="1800" smtClean="0">
              <a:latin typeface="Arial" charset="0"/>
              <a:cs typeface="Arial" charset="0"/>
            </a:endParaRPr>
          </a:p>
        </p:txBody>
      </p:sp>
      <p:sp>
        <p:nvSpPr>
          <p:cNvPr id="37890" name="Slide Number Placeholder 4"/>
          <p:cNvSpPr>
            <a:spLocks noGrp="1"/>
          </p:cNvSpPr>
          <p:nvPr>
            <p:ph type="sldNum" sz="quarter" idx="11"/>
          </p:nvPr>
        </p:nvSpPr>
        <p:spPr>
          <a:xfrm>
            <a:off x="8305800" y="6492875"/>
            <a:ext cx="838200" cy="365125"/>
          </a:xfrm>
        </p:spPr>
        <p:txBody>
          <a:bodyPr/>
          <a:lstStyle/>
          <a:p>
            <a:pPr algn="ctr">
              <a:defRPr/>
            </a:pPr>
            <a:fld id="{47211999-0D71-46E7-B03E-CC037CAC00E6}" type="slidenum">
              <a:rPr lang="en-US">
                <a:solidFill>
                  <a:srgbClr val="10CF9B">
                    <a:lumMod val="90000"/>
                    <a:lumOff val="10000"/>
                  </a:srgbClr>
                </a:solidFill>
              </a:rPr>
              <a:pPr algn="ctr">
                <a:defRPr/>
              </a:pPr>
              <a:t>23</a:t>
            </a:fld>
            <a:endParaRPr lang="en-US" dirty="0">
              <a:solidFill>
                <a:srgbClr val="10CF9B">
                  <a:lumMod val="90000"/>
                  <a:lumOff val="10000"/>
                </a:srgbClr>
              </a:solidFill>
            </a:endParaRPr>
          </a:p>
        </p:txBody>
      </p:sp>
      <p:sp>
        <p:nvSpPr>
          <p:cNvPr id="21508" name="Text Box 4"/>
          <p:cNvSpPr txBox="1">
            <a:spLocks noChangeArrowheads="1"/>
          </p:cNvSpPr>
          <p:nvPr/>
        </p:nvSpPr>
        <p:spPr bwMode="auto">
          <a:xfrm>
            <a:off x="762000" y="3810000"/>
            <a:ext cx="18288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800" smtClean="0">
                <a:solidFill>
                  <a:prstClr val="black"/>
                </a:solidFill>
                <a:latin typeface="Verdana" pitchFamily="34" charset="0"/>
              </a:rPr>
              <a:t>Identify </a:t>
            </a:r>
          </a:p>
          <a:p>
            <a:pPr eaLnBrk="1" hangingPunct="1"/>
            <a:r>
              <a:rPr lang="en-US" sz="1800" smtClean="0">
                <a:solidFill>
                  <a:prstClr val="black"/>
                </a:solidFill>
                <a:latin typeface="Verdana" pitchFamily="34" charset="0"/>
              </a:rPr>
              <a:t>Learning </a:t>
            </a:r>
          </a:p>
          <a:p>
            <a:pPr eaLnBrk="1" hangingPunct="1"/>
            <a:r>
              <a:rPr lang="en-US" sz="1800" smtClean="0">
                <a:solidFill>
                  <a:prstClr val="black"/>
                </a:solidFill>
                <a:latin typeface="Verdana" pitchFamily="34" charset="0"/>
              </a:rPr>
              <a:t>Opportunities</a:t>
            </a:r>
          </a:p>
        </p:txBody>
      </p:sp>
      <p:sp>
        <p:nvSpPr>
          <p:cNvPr id="21509" name="Text Box 5"/>
          <p:cNvSpPr txBox="1">
            <a:spLocks noChangeArrowheads="1"/>
          </p:cNvSpPr>
          <p:nvPr/>
        </p:nvSpPr>
        <p:spPr bwMode="auto">
          <a:xfrm>
            <a:off x="1362075" y="1143000"/>
            <a:ext cx="2509838"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800" dirty="0" smtClean="0">
                <a:solidFill>
                  <a:prstClr val="black"/>
                </a:solidFill>
                <a:latin typeface="Verdana" pitchFamily="34" charset="0"/>
              </a:rPr>
              <a:t>Improve Functional </a:t>
            </a:r>
          </a:p>
          <a:p>
            <a:pPr eaLnBrk="1" hangingPunct="1"/>
            <a:r>
              <a:rPr lang="en-US" sz="1800" dirty="0" smtClean="0">
                <a:solidFill>
                  <a:prstClr val="black"/>
                </a:solidFill>
                <a:latin typeface="Verdana" pitchFamily="34" charset="0"/>
              </a:rPr>
              <a:t>Abilities</a:t>
            </a:r>
          </a:p>
          <a:p>
            <a:pPr eaLnBrk="1" hangingPunct="1"/>
            <a:r>
              <a:rPr lang="en-US" sz="1600" i="1" dirty="0" smtClean="0">
                <a:solidFill>
                  <a:prstClr val="black"/>
                </a:solidFill>
                <a:latin typeface="Verdana" pitchFamily="34" charset="0"/>
              </a:rPr>
              <a:t>Social Relations</a:t>
            </a:r>
          </a:p>
          <a:p>
            <a:pPr eaLnBrk="1" hangingPunct="1"/>
            <a:r>
              <a:rPr lang="en-US" sz="1600" i="1" dirty="0" smtClean="0">
                <a:solidFill>
                  <a:prstClr val="black"/>
                </a:solidFill>
                <a:latin typeface="Verdana" pitchFamily="34" charset="0"/>
              </a:rPr>
              <a:t>Engagement</a:t>
            </a:r>
          </a:p>
          <a:p>
            <a:pPr eaLnBrk="1" hangingPunct="1"/>
            <a:r>
              <a:rPr lang="en-US" sz="1600" i="1" dirty="0" smtClean="0">
                <a:solidFill>
                  <a:prstClr val="black"/>
                </a:solidFill>
                <a:latin typeface="Verdana" pitchFamily="34" charset="0"/>
              </a:rPr>
              <a:t>Independence</a:t>
            </a:r>
          </a:p>
        </p:txBody>
      </p:sp>
      <p:sp>
        <p:nvSpPr>
          <p:cNvPr id="21510" name="Text Box 6"/>
          <p:cNvSpPr txBox="1">
            <a:spLocks noChangeArrowheads="1"/>
          </p:cNvSpPr>
          <p:nvPr/>
        </p:nvSpPr>
        <p:spPr bwMode="auto">
          <a:xfrm>
            <a:off x="1828800" y="2819400"/>
            <a:ext cx="1352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800" smtClean="0">
                <a:solidFill>
                  <a:prstClr val="black"/>
                </a:solidFill>
                <a:latin typeface="Verdana" pitchFamily="34" charset="0"/>
              </a:rPr>
              <a:t>Employ </a:t>
            </a:r>
          </a:p>
          <a:p>
            <a:pPr eaLnBrk="1" hangingPunct="1"/>
            <a:r>
              <a:rPr lang="en-US" sz="1800" smtClean="0">
                <a:solidFill>
                  <a:prstClr val="black"/>
                </a:solidFill>
                <a:latin typeface="Verdana" pitchFamily="34" charset="0"/>
              </a:rPr>
              <a:t>Strategies</a:t>
            </a:r>
          </a:p>
        </p:txBody>
      </p:sp>
      <p:sp>
        <p:nvSpPr>
          <p:cNvPr id="21511" name="Text Box 7"/>
          <p:cNvSpPr txBox="1">
            <a:spLocks noChangeArrowheads="1"/>
          </p:cNvSpPr>
          <p:nvPr/>
        </p:nvSpPr>
        <p:spPr bwMode="auto">
          <a:xfrm>
            <a:off x="2590800" y="3810000"/>
            <a:ext cx="173672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800" smtClean="0">
                <a:solidFill>
                  <a:prstClr val="black"/>
                </a:solidFill>
                <a:latin typeface="Verdana" pitchFamily="34" charset="0"/>
              </a:rPr>
              <a:t>Enhance </a:t>
            </a:r>
          </a:p>
          <a:p>
            <a:pPr eaLnBrk="1" hangingPunct="1"/>
            <a:r>
              <a:rPr lang="en-US" sz="1800" smtClean="0">
                <a:solidFill>
                  <a:prstClr val="black"/>
                </a:solidFill>
                <a:latin typeface="Verdana" pitchFamily="34" charset="0"/>
              </a:rPr>
              <a:t>Learning</a:t>
            </a:r>
          </a:p>
          <a:p>
            <a:pPr eaLnBrk="1" hangingPunct="1"/>
            <a:r>
              <a:rPr lang="en-US" sz="1800" smtClean="0">
                <a:solidFill>
                  <a:prstClr val="black"/>
                </a:solidFill>
                <a:latin typeface="Verdana" pitchFamily="34" charset="0"/>
              </a:rPr>
              <a:t>Opportunities</a:t>
            </a:r>
          </a:p>
        </p:txBody>
      </p:sp>
      <p:sp>
        <p:nvSpPr>
          <p:cNvPr id="21512" name="Text Box 8"/>
          <p:cNvSpPr txBox="1">
            <a:spLocks noChangeArrowheads="1"/>
          </p:cNvSpPr>
          <p:nvPr/>
        </p:nvSpPr>
        <p:spPr bwMode="auto">
          <a:xfrm>
            <a:off x="1295400" y="5257800"/>
            <a:ext cx="24003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800" smtClean="0">
                <a:solidFill>
                  <a:prstClr val="black"/>
                </a:solidFill>
                <a:latin typeface="Verdana" pitchFamily="34" charset="0"/>
              </a:rPr>
              <a:t>Routines/Activities </a:t>
            </a:r>
          </a:p>
          <a:p>
            <a:pPr eaLnBrk="1" hangingPunct="1"/>
            <a:r>
              <a:rPr lang="en-US" sz="1800" smtClean="0">
                <a:solidFill>
                  <a:prstClr val="black"/>
                </a:solidFill>
                <a:latin typeface="Verdana" pitchFamily="34" charset="0"/>
              </a:rPr>
              <a:t>going well</a:t>
            </a:r>
          </a:p>
        </p:txBody>
      </p:sp>
      <p:sp>
        <p:nvSpPr>
          <p:cNvPr id="59402" name="Text Box 9"/>
          <p:cNvSpPr txBox="1">
            <a:spLocks noChangeArrowheads="1"/>
          </p:cNvSpPr>
          <p:nvPr/>
        </p:nvSpPr>
        <p:spPr bwMode="auto">
          <a:xfrm>
            <a:off x="5410200" y="1371600"/>
            <a:ext cx="24003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800" smtClean="0">
                <a:solidFill>
                  <a:prstClr val="black"/>
                </a:solidFill>
                <a:latin typeface="Verdana" pitchFamily="34" charset="0"/>
              </a:rPr>
              <a:t>Routines/Activities </a:t>
            </a:r>
          </a:p>
          <a:p>
            <a:pPr eaLnBrk="1" hangingPunct="1"/>
            <a:r>
              <a:rPr lang="en-US" sz="1800" smtClean="0">
                <a:solidFill>
                  <a:prstClr val="black"/>
                </a:solidFill>
                <a:latin typeface="Verdana" pitchFamily="34" charset="0"/>
              </a:rPr>
              <a:t>not going well</a:t>
            </a:r>
          </a:p>
        </p:txBody>
      </p:sp>
      <p:sp>
        <p:nvSpPr>
          <p:cNvPr id="59403" name="Text Box 10"/>
          <p:cNvSpPr txBox="1">
            <a:spLocks noChangeArrowheads="1"/>
          </p:cNvSpPr>
          <p:nvPr/>
        </p:nvSpPr>
        <p:spPr bwMode="auto">
          <a:xfrm>
            <a:off x="4953000" y="2743200"/>
            <a:ext cx="12906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800" smtClean="0">
                <a:solidFill>
                  <a:prstClr val="black"/>
                </a:solidFill>
                <a:latin typeface="Verdana" pitchFamily="34" charset="0"/>
              </a:rPr>
              <a:t>Hindering</a:t>
            </a:r>
          </a:p>
          <a:p>
            <a:pPr eaLnBrk="1" hangingPunct="1"/>
            <a:r>
              <a:rPr lang="en-US" sz="1800" smtClean="0">
                <a:solidFill>
                  <a:prstClr val="black"/>
                </a:solidFill>
                <a:latin typeface="Verdana" pitchFamily="34" charset="0"/>
              </a:rPr>
              <a:t>Factors</a:t>
            </a:r>
          </a:p>
        </p:txBody>
      </p:sp>
      <p:sp>
        <p:nvSpPr>
          <p:cNvPr id="59404" name="Text Box 11"/>
          <p:cNvSpPr txBox="1">
            <a:spLocks noChangeArrowheads="1"/>
          </p:cNvSpPr>
          <p:nvPr/>
        </p:nvSpPr>
        <p:spPr bwMode="auto">
          <a:xfrm>
            <a:off x="7086600" y="2743200"/>
            <a:ext cx="10493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800" smtClean="0">
                <a:solidFill>
                  <a:prstClr val="black"/>
                </a:solidFill>
                <a:latin typeface="Verdana" pitchFamily="34" charset="0"/>
              </a:rPr>
              <a:t>Helping</a:t>
            </a:r>
          </a:p>
          <a:p>
            <a:pPr eaLnBrk="1" hangingPunct="1"/>
            <a:r>
              <a:rPr lang="en-US" sz="1800" smtClean="0">
                <a:solidFill>
                  <a:prstClr val="black"/>
                </a:solidFill>
                <a:latin typeface="Verdana" pitchFamily="34" charset="0"/>
              </a:rPr>
              <a:t>Factors</a:t>
            </a:r>
          </a:p>
        </p:txBody>
      </p:sp>
      <p:sp>
        <p:nvSpPr>
          <p:cNvPr id="59405" name="Text Box 12"/>
          <p:cNvSpPr txBox="1">
            <a:spLocks noChangeArrowheads="1"/>
          </p:cNvSpPr>
          <p:nvPr/>
        </p:nvSpPr>
        <p:spPr bwMode="auto">
          <a:xfrm>
            <a:off x="6019800" y="3581400"/>
            <a:ext cx="1352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800" smtClean="0">
                <a:solidFill>
                  <a:prstClr val="black"/>
                </a:solidFill>
                <a:latin typeface="Verdana" pitchFamily="34" charset="0"/>
              </a:rPr>
              <a:t>Employ </a:t>
            </a:r>
          </a:p>
          <a:p>
            <a:pPr eaLnBrk="1" hangingPunct="1"/>
            <a:r>
              <a:rPr lang="en-US" sz="1800" smtClean="0">
                <a:solidFill>
                  <a:prstClr val="black"/>
                </a:solidFill>
                <a:latin typeface="Verdana" pitchFamily="34" charset="0"/>
              </a:rPr>
              <a:t>Strategies</a:t>
            </a:r>
          </a:p>
        </p:txBody>
      </p:sp>
      <p:sp>
        <p:nvSpPr>
          <p:cNvPr id="59406" name="Text Box 13"/>
          <p:cNvSpPr txBox="1">
            <a:spLocks noChangeArrowheads="1"/>
          </p:cNvSpPr>
          <p:nvPr/>
        </p:nvSpPr>
        <p:spPr bwMode="auto">
          <a:xfrm>
            <a:off x="5710238" y="4572000"/>
            <a:ext cx="2119312"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800" smtClean="0">
                <a:solidFill>
                  <a:prstClr val="black"/>
                </a:solidFill>
                <a:latin typeface="Verdana" pitchFamily="34" charset="0"/>
              </a:rPr>
              <a:t>Improve Routine</a:t>
            </a:r>
          </a:p>
          <a:p>
            <a:pPr eaLnBrk="1" hangingPunct="1"/>
            <a:r>
              <a:rPr lang="en-US" sz="1800" smtClean="0">
                <a:solidFill>
                  <a:prstClr val="black"/>
                </a:solidFill>
                <a:latin typeface="Verdana" pitchFamily="34" charset="0"/>
              </a:rPr>
              <a:t>Promote </a:t>
            </a:r>
          </a:p>
          <a:p>
            <a:pPr eaLnBrk="1" hangingPunct="1"/>
            <a:r>
              <a:rPr lang="en-US" sz="1600" i="1" smtClean="0">
                <a:solidFill>
                  <a:prstClr val="black"/>
                </a:solidFill>
                <a:latin typeface="Verdana" pitchFamily="34" charset="0"/>
              </a:rPr>
              <a:t>Social Relations</a:t>
            </a:r>
          </a:p>
          <a:p>
            <a:pPr eaLnBrk="1" hangingPunct="1"/>
            <a:r>
              <a:rPr lang="en-US" sz="1600" i="1" smtClean="0">
                <a:solidFill>
                  <a:prstClr val="black"/>
                </a:solidFill>
                <a:latin typeface="Verdana" pitchFamily="34" charset="0"/>
              </a:rPr>
              <a:t>Engagement</a:t>
            </a:r>
          </a:p>
          <a:p>
            <a:pPr eaLnBrk="1" hangingPunct="1"/>
            <a:r>
              <a:rPr lang="en-US" sz="1600" i="1" smtClean="0">
                <a:solidFill>
                  <a:prstClr val="black"/>
                </a:solidFill>
                <a:latin typeface="Verdana" pitchFamily="34" charset="0"/>
              </a:rPr>
              <a:t>Independence</a:t>
            </a:r>
          </a:p>
        </p:txBody>
      </p:sp>
      <p:sp>
        <p:nvSpPr>
          <p:cNvPr id="21518" name="Line 14"/>
          <p:cNvSpPr>
            <a:spLocks noChangeShapeType="1"/>
          </p:cNvSpPr>
          <p:nvPr/>
        </p:nvSpPr>
        <p:spPr bwMode="auto">
          <a:xfrm flipH="1">
            <a:off x="4572000" y="1143000"/>
            <a:ext cx="46038" cy="5676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lgn="l" eaLnBrk="1" hangingPunct="1"/>
            <a:endParaRPr lang="en-US" sz="1800" smtClean="0">
              <a:solidFill>
                <a:prstClr val="black"/>
              </a:solidFill>
            </a:endParaRPr>
          </a:p>
        </p:txBody>
      </p:sp>
      <p:sp>
        <p:nvSpPr>
          <p:cNvPr id="46096" name="AutoShape 15"/>
          <p:cNvSpPr>
            <a:spLocks noChangeArrowheads="1"/>
          </p:cNvSpPr>
          <p:nvPr/>
        </p:nvSpPr>
        <p:spPr bwMode="auto">
          <a:xfrm>
            <a:off x="1219200" y="5029200"/>
            <a:ext cx="2590800" cy="1143000"/>
          </a:xfrm>
          <a:prstGeom prst="wave">
            <a:avLst>
              <a:gd name="adj1" fmla="val 13005"/>
              <a:gd name="adj2" fmla="val 0"/>
            </a:avLst>
          </a:prstGeom>
          <a:noFill/>
          <a:ln w="28575">
            <a:solidFill>
              <a:schemeClr val="tx2">
                <a:lumMod val="50000"/>
              </a:schemeClr>
            </a:solidFill>
            <a:round/>
            <a:headEnd/>
            <a:tailEnd/>
          </a:ln>
        </p:spPr>
        <p:txBody>
          <a:bodyPr wrap="none" anchor="ctr"/>
          <a:lstStyle/>
          <a:p>
            <a:pPr algn="l" eaLnBrk="1" fontAlgn="auto" hangingPunct="1">
              <a:spcBef>
                <a:spcPts val="0"/>
              </a:spcBef>
              <a:spcAft>
                <a:spcPts val="0"/>
              </a:spcAft>
              <a:defRPr/>
            </a:pPr>
            <a:endParaRPr lang="en-US" sz="1800">
              <a:solidFill>
                <a:prstClr val="black"/>
              </a:solidFill>
              <a:latin typeface="Calibri"/>
            </a:endParaRPr>
          </a:p>
        </p:txBody>
      </p:sp>
      <p:sp>
        <p:nvSpPr>
          <p:cNvPr id="59409" name="AutoShape 16"/>
          <p:cNvSpPr>
            <a:spLocks noChangeArrowheads="1"/>
          </p:cNvSpPr>
          <p:nvPr/>
        </p:nvSpPr>
        <p:spPr bwMode="auto">
          <a:xfrm>
            <a:off x="5334000" y="1143000"/>
            <a:ext cx="2590800" cy="1143000"/>
          </a:xfrm>
          <a:prstGeom prst="wave">
            <a:avLst>
              <a:gd name="adj1" fmla="val 13005"/>
              <a:gd name="adj2" fmla="val 0"/>
            </a:avLst>
          </a:prstGeom>
          <a:noFill/>
          <a:ln w="28575">
            <a:solidFill>
              <a:schemeClr val="tx2">
                <a:lumMod val="50000"/>
              </a:schemeClr>
            </a:solidFill>
            <a:round/>
            <a:headEnd/>
            <a:tailEnd/>
          </a:ln>
        </p:spPr>
        <p:txBody>
          <a:bodyPr wrap="none" anchor="ctr"/>
          <a:lstStyle/>
          <a:p>
            <a:pPr algn="l" eaLnBrk="1" fontAlgn="auto" hangingPunct="1">
              <a:spcBef>
                <a:spcPts val="0"/>
              </a:spcBef>
              <a:spcAft>
                <a:spcPts val="0"/>
              </a:spcAft>
              <a:defRPr/>
            </a:pPr>
            <a:endParaRPr lang="en-US" sz="1800">
              <a:solidFill>
                <a:prstClr val="black"/>
              </a:solidFill>
              <a:latin typeface="Calibri"/>
            </a:endParaRPr>
          </a:p>
        </p:txBody>
      </p:sp>
      <p:sp>
        <p:nvSpPr>
          <p:cNvPr id="21521" name="Rectangle 17"/>
          <p:cNvSpPr>
            <a:spLocks noChangeArrowheads="1"/>
          </p:cNvSpPr>
          <p:nvPr/>
        </p:nvSpPr>
        <p:spPr bwMode="auto">
          <a:xfrm>
            <a:off x="838200" y="3810000"/>
            <a:ext cx="1676400" cy="914400"/>
          </a:xfrm>
          <a:prstGeom prst="rect">
            <a:avLst/>
          </a:prstGeom>
          <a:noFill/>
          <a:ln w="19050">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l" eaLnBrk="1" hangingPunct="1"/>
            <a:endParaRPr lang="en-US" sz="1800" smtClean="0">
              <a:solidFill>
                <a:prstClr val="black"/>
              </a:solidFill>
              <a:latin typeface="Calibri" pitchFamily="34" charset="0"/>
            </a:endParaRPr>
          </a:p>
        </p:txBody>
      </p:sp>
      <p:sp>
        <p:nvSpPr>
          <p:cNvPr id="21522" name="Rectangle 18"/>
          <p:cNvSpPr>
            <a:spLocks noChangeArrowheads="1"/>
          </p:cNvSpPr>
          <p:nvPr/>
        </p:nvSpPr>
        <p:spPr bwMode="auto">
          <a:xfrm>
            <a:off x="1371600" y="1143000"/>
            <a:ext cx="2362200" cy="1447800"/>
          </a:xfrm>
          <a:prstGeom prst="rect">
            <a:avLst/>
          </a:prstGeom>
          <a:noFill/>
          <a:ln w="19050">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l" eaLnBrk="1" hangingPunct="1"/>
            <a:endParaRPr lang="en-US" sz="1800" smtClean="0">
              <a:solidFill>
                <a:prstClr val="black"/>
              </a:solidFill>
              <a:latin typeface="Calibri" pitchFamily="34" charset="0"/>
            </a:endParaRPr>
          </a:p>
        </p:txBody>
      </p:sp>
      <p:sp>
        <p:nvSpPr>
          <p:cNvPr id="21523" name="Rectangle 19"/>
          <p:cNvSpPr>
            <a:spLocks noChangeArrowheads="1"/>
          </p:cNvSpPr>
          <p:nvPr/>
        </p:nvSpPr>
        <p:spPr bwMode="auto">
          <a:xfrm>
            <a:off x="1828800" y="2819400"/>
            <a:ext cx="1371600" cy="685800"/>
          </a:xfrm>
          <a:prstGeom prst="rect">
            <a:avLst/>
          </a:prstGeom>
          <a:noFill/>
          <a:ln w="19050">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l" eaLnBrk="1" hangingPunct="1"/>
            <a:endParaRPr lang="en-US" sz="1800" smtClean="0">
              <a:solidFill>
                <a:prstClr val="black"/>
              </a:solidFill>
              <a:latin typeface="Calibri" pitchFamily="34" charset="0"/>
            </a:endParaRPr>
          </a:p>
        </p:txBody>
      </p:sp>
      <p:sp>
        <p:nvSpPr>
          <p:cNvPr id="21524" name="Rectangle 20"/>
          <p:cNvSpPr>
            <a:spLocks noChangeArrowheads="1"/>
          </p:cNvSpPr>
          <p:nvPr/>
        </p:nvSpPr>
        <p:spPr bwMode="auto">
          <a:xfrm>
            <a:off x="2667000" y="3810000"/>
            <a:ext cx="1600200" cy="914400"/>
          </a:xfrm>
          <a:prstGeom prst="rect">
            <a:avLst/>
          </a:prstGeom>
          <a:noFill/>
          <a:ln w="19050">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l" eaLnBrk="1" hangingPunct="1"/>
            <a:endParaRPr lang="en-US" sz="1800" smtClean="0">
              <a:solidFill>
                <a:prstClr val="black"/>
              </a:solidFill>
              <a:latin typeface="Calibri" pitchFamily="34" charset="0"/>
            </a:endParaRPr>
          </a:p>
        </p:txBody>
      </p:sp>
      <p:sp>
        <p:nvSpPr>
          <p:cNvPr id="59414" name="Rectangle 21"/>
          <p:cNvSpPr>
            <a:spLocks noChangeArrowheads="1"/>
          </p:cNvSpPr>
          <p:nvPr/>
        </p:nvSpPr>
        <p:spPr bwMode="auto">
          <a:xfrm>
            <a:off x="5715000" y="4572000"/>
            <a:ext cx="2057400" cy="1447800"/>
          </a:xfrm>
          <a:prstGeom prst="rect">
            <a:avLst/>
          </a:prstGeom>
          <a:noFill/>
          <a:ln w="19050">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l" eaLnBrk="1" hangingPunct="1"/>
            <a:endParaRPr lang="en-US" sz="1800" smtClean="0">
              <a:solidFill>
                <a:prstClr val="black"/>
              </a:solidFill>
              <a:latin typeface="Calibri" pitchFamily="34" charset="0"/>
            </a:endParaRPr>
          </a:p>
        </p:txBody>
      </p:sp>
      <p:sp>
        <p:nvSpPr>
          <p:cNvPr id="59415" name="Rectangle 22"/>
          <p:cNvSpPr>
            <a:spLocks noChangeArrowheads="1"/>
          </p:cNvSpPr>
          <p:nvPr/>
        </p:nvSpPr>
        <p:spPr bwMode="auto">
          <a:xfrm>
            <a:off x="6019800" y="3581400"/>
            <a:ext cx="1371600" cy="609600"/>
          </a:xfrm>
          <a:prstGeom prst="rect">
            <a:avLst/>
          </a:prstGeom>
          <a:noFill/>
          <a:ln w="1905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l" eaLnBrk="1" hangingPunct="1"/>
            <a:endParaRPr lang="en-US" sz="1800" smtClean="0">
              <a:solidFill>
                <a:prstClr val="black"/>
              </a:solidFill>
              <a:latin typeface="Calibri" pitchFamily="34" charset="0"/>
            </a:endParaRPr>
          </a:p>
        </p:txBody>
      </p:sp>
      <p:sp>
        <p:nvSpPr>
          <p:cNvPr id="59416" name="Rectangle 23"/>
          <p:cNvSpPr>
            <a:spLocks noChangeArrowheads="1"/>
          </p:cNvSpPr>
          <p:nvPr/>
        </p:nvSpPr>
        <p:spPr bwMode="auto">
          <a:xfrm>
            <a:off x="4953000" y="2743200"/>
            <a:ext cx="1295400" cy="609600"/>
          </a:xfrm>
          <a:prstGeom prst="rect">
            <a:avLst/>
          </a:prstGeom>
          <a:noFill/>
          <a:ln w="1905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l" eaLnBrk="1" hangingPunct="1"/>
            <a:endParaRPr lang="en-US" sz="1800" smtClean="0">
              <a:solidFill>
                <a:prstClr val="black"/>
              </a:solidFill>
              <a:latin typeface="Calibri" pitchFamily="34" charset="0"/>
            </a:endParaRPr>
          </a:p>
        </p:txBody>
      </p:sp>
      <p:sp>
        <p:nvSpPr>
          <p:cNvPr id="59417" name="Rectangle 24"/>
          <p:cNvSpPr>
            <a:spLocks noChangeArrowheads="1"/>
          </p:cNvSpPr>
          <p:nvPr/>
        </p:nvSpPr>
        <p:spPr bwMode="auto">
          <a:xfrm>
            <a:off x="7086600" y="2743200"/>
            <a:ext cx="1143000" cy="609600"/>
          </a:xfrm>
          <a:prstGeom prst="rect">
            <a:avLst/>
          </a:prstGeom>
          <a:noFill/>
          <a:ln w="1905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l" eaLnBrk="1" hangingPunct="1"/>
            <a:endParaRPr lang="en-US" sz="1800" smtClean="0">
              <a:solidFill>
                <a:prstClr val="black"/>
              </a:solidFill>
              <a:latin typeface="Calibri" pitchFamily="34" charset="0"/>
            </a:endParaRPr>
          </a:p>
        </p:txBody>
      </p:sp>
      <p:sp>
        <p:nvSpPr>
          <p:cNvPr id="21530" name="AutoShape 25"/>
          <p:cNvSpPr>
            <a:spLocks noChangeArrowheads="1"/>
          </p:cNvSpPr>
          <p:nvPr/>
        </p:nvSpPr>
        <p:spPr bwMode="auto">
          <a:xfrm>
            <a:off x="304800" y="1143000"/>
            <a:ext cx="381000" cy="5105400"/>
          </a:xfrm>
          <a:prstGeom prst="upArrow">
            <a:avLst>
              <a:gd name="adj1" fmla="val 50000"/>
              <a:gd name="adj2" fmla="val 304974"/>
            </a:avLst>
          </a:prstGeom>
          <a:solidFill>
            <a:srgbClr val="00B0F0"/>
          </a:solidFill>
          <a:ln w="9525">
            <a:solidFill>
              <a:schemeClr val="bg2">
                <a:lumMod val="75000"/>
              </a:schemeClr>
            </a:solidFill>
            <a:miter lim="800000"/>
            <a:headEnd/>
            <a:tailEnd/>
          </a:ln>
        </p:spPr>
        <p:txBody>
          <a:bodyPr vert="eaVert" wrap="none" anchor="ctr"/>
          <a:lstStyle/>
          <a:p>
            <a:pPr algn="l" eaLnBrk="1" fontAlgn="auto" hangingPunct="1">
              <a:spcBef>
                <a:spcPts val="0"/>
              </a:spcBef>
              <a:spcAft>
                <a:spcPts val="0"/>
              </a:spcAft>
              <a:defRPr/>
            </a:pPr>
            <a:endParaRPr lang="en-US" sz="1800">
              <a:solidFill>
                <a:prstClr val="black"/>
              </a:solidFill>
              <a:latin typeface="Calibri" pitchFamily="34" charset="0"/>
            </a:endParaRPr>
          </a:p>
        </p:txBody>
      </p:sp>
      <p:sp>
        <p:nvSpPr>
          <p:cNvPr id="2" name="AutoShape 26"/>
          <p:cNvSpPr>
            <a:spLocks noChangeArrowheads="1"/>
          </p:cNvSpPr>
          <p:nvPr/>
        </p:nvSpPr>
        <p:spPr bwMode="auto">
          <a:xfrm rot="10800000">
            <a:off x="8382000" y="1143000"/>
            <a:ext cx="381000" cy="5029200"/>
          </a:xfrm>
          <a:prstGeom prst="upArrow">
            <a:avLst>
              <a:gd name="adj1" fmla="val 50000"/>
              <a:gd name="adj2" fmla="val 305006"/>
            </a:avLst>
          </a:prstGeom>
          <a:blipFill dpi="0" rotWithShape="1">
            <a:blip r:embed="rId3"/>
            <a:srcRect/>
            <a:tile tx="0" ty="0" sx="100000" sy="100000" flip="none" algn="tl"/>
          </a:blipFill>
          <a:ln w="9525">
            <a:solidFill>
              <a:srgbClr val="00B0F0"/>
            </a:solidFill>
            <a:miter lim="800000"/>
            <a:headEnd/>
            <a:tailEnd/>
          </a:ln>
        </p:spPr>
        <p:txBody>
          <a:bodyPr vert="eaVert" wrap="none" anchor="ctr"/>
          <a:lstStyle/>
          <a:p>
            <a:pPr algn="l" eaLnBrk="1" hangingPunct="1"/>
            <a:endParaRPr lang="en-US" sz="1800" smtClean="0">
              <a:solidFill>
                <a:prstClr val="black"/>
              </a:solidFill>
              <a:latin typeface="Calibri" pitchFamily="34" charset="0"/>
            </a:endParaRPr>
          </a:p>
        </p:txBody>
      </p:sp>
      <p:sp>
        <p:nvSpPr>
          <p:cNvPr id="21531" name="TextBox 30"/>
          <p:cNvSpPr txBox="1">
            <a:spLocks noChangeArrowheads="1"/>
          </p:cNvSpPr>
          <p:nvPr/>
        </p:nvSpPr>
        <p:spPr bwMode="auto">
          <a:xfrm>
            <a:off x="7324725" y="6396038"/>
            <a:ext cx="18192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eaLnBrk="1" hangingPunct="1"/>
            <a:r>
              <a:rPr lang="en-US" sz="2400" smtClean="0">
                <a:solidFill>
                  <a:prstClr val="black"/>
                </a:solidFill>
                <a:latin typeface="Calibri" pitchFamily="34" charset="0"/>
              </a:rPr>
              <a:t>Pip Campbell</a:t>
            </a:r>
          </a:p>
        </p:txBody>
      </p:sp>
    </p:spTree>
    <p:extLst>
      <p:ext uri="{BB962C8B-B14F-4D97-AF65-F5344CB8AC3E}">
        <p14:creationId xmlns:p14="http://schemas.microsoft.com/office/powerpoint/2010/main" val="3899831413"/>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9409"/>
                                        </p:tgtEl>
                                        <p:attrNameLst>
                                          <p:attrName>style.visibility</p:attrName>
                                        </p:attrNameLst>
                                      </p:cBhvr>
                                      <p:to>
                                        <p:strVal val="visible"/>
                                      </p:to>
                                    </p:set>
                                    <p:animEffect transition="in" filter="fade">
                                      <p:cBhvr>
                                        <p:cTn id="7" dur="500"/>
                                        <p:tgtEl>
                                          <p:spTgt spid="5940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9416"/>
                                        </p:tgtEl>
                                        <p:attrNameLst>
                                          <p:attrName>style.visibility</p:attrName>
                                        </p:attrNameLst>
                                      </p:cBhvr>
                                      <p:to>
                                        <p:strVal val="visible"/>
                                      </p:to>
                                    </p:set>
                                    <p:animEffect transition="in" filter="fade">
                                      <p:cBhvr>
                                        <p:cTn id="10" dur="500"/>
                                        <p:tgtEl>
                                          <p:spTgt spid="59416"/>
                                        </p:tgtEl>
                                      </p:cBhvr>
                                    </p:animEffect>
                                  </p:childTnLst>
                                </p:cTn>
                              </p:par>
                              <p:par>
                                <p:cTn id="11" presetID="10" presetClass="entr" presetSubtype="0" fill="hold" nodeType="withEffect">
                                  <p:stCondLst>
                                    <p:cond delay="0"/>
                                  </p:stCondLst>
                                  <p:childTnLst>
                                    <p:set>
                                      <p:cBhvr>
                                        <p:cTn id="12" dur="1" fill="hold">
                                          <p:stCondLst>
                                            <p:cond delay="0"/>
                                          </p:stCondLst>
                                        </p:cTn>
                                        <p:tgtEl>
                                          <p:spTgt spid="59404">
                                            <p:txEl>
                                              <p:pRg st="0" end="0"/>
                                            </p:txEl>
                                          </p:spTgt>
                                        </p:tgtEl>
                                        <p:attrNameLst>
                                          <p:attrName>style.visibility</p:attrName>
                                        </p:attrNameLst>
                                      </p:cBhvr>
                                      <p:to>
                                        <p:strVal val="visible"/>
                                      </p:to>
                                    </p:set>
                                    <p:animEffect transition="in" filter="fade">
                                      <p:cBhvr>
                                        <p:cTn id="13" dur="500"/>
                                        <p:tgtEl>
                                          <p:spTgt spid="59404">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9404">
                                            <p:txEl>
                                              <p:pRg st="1" end="1"/>
                                            </p:txEl>
                                          </p:spTgt>
                                        </p:tgtEl>
                                        <p:attrNameLst>
                                          <p:attrName>style.visibility</p:attrName>
                                        </p:attrNameLst>
                                      </p:cBhvr>
                                      <p:to>
                                        <p:strVal val="visible"/>
                                      </p:to>
                                    </p:set>
                                    <p:animEffect transition="in" filter="fade">
                                      <p:cBhvr>
                                        <p:cTn id="16" dur="500"/>
                                        <p:tgtEl>
                                          <p:spTgt spid="59404">
                                            <p:txEl>
                                              <p:pRg st="1" end="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9402"/>
                                        </p:tgtEl>
                                        <p:attrNameLst>
                                          <p:attrName>style.visibility</p:attrName>
                                        </p:attrNameLst>
                                      </p:cBhvr>
                                      <p:to>
                                        <p:strVal val="visible"/>
                                      </p:to>
                                    </p:set>
                                    <p:animEffect transition="in" filter="fade">
                                      <p:cBhvr>
                                        <p:cTn id="19" dur="500"/>
                                        <p:tgtEl>
                                          <p:spTgt spid="5940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9405"/>
                                        </p:tgtEl>
                                        <p:attrNameLst>
                                          <p:attrName>style.visibility</p:attrName>
                                        </p:attrNameLst>
                                      </p:cBhvr>
                                      <p:to>
                                        <p:strVal val="visible"/>
                                      </p:to>
                                    </p:set>
                                    <p:animEffect transition="in" filter="fade">
                                      <p:cBhvr>
                                        <p:cTn id="22" dur="500"/>
                                        <p:tgtEl>
                                          <p:spTgt spid="59405"/>
                                        </p:tgtEl>
                                      </p:cBhvr>
                                    </p:animEffect>
                                  </p:childTnLst>
                                </p:cTn>
                              </p:par>
                              <p:par>
                                <p:cTn id="23" presetID="10" presetClass="entr" presetSubtype="0" fill="hold" grpId="1" nodeType="withEffect">
                                  <p:stCondLst>
                                    <p:cond delay="0"/>
                                  </p:stCondLst>
                                  <p:childTnLst>
                                    <p:set>
                                      <p:cBhvr>
                                        <p:cTn id="24" dur="1" fill="hold">
                                          <p:stCondLst>
                                            <p:cond delay="0"/>
                                          </p:stCondLst>
                                        </p:cTn>
                                        <p:tgtEl>
                                          <p:spTgt spid="59405"/>
                                        </p:tgtEl>
                                        <p:attrNameLst>
                                          <p:attrName>style.visibility</p:attrName>
                                        </p:attrNameLst>
                                      </p:cBhvr>
                                      <p:to>
                                        <p:strVal val="visible"/>
                                      </p:to>
                                    </p:set>
                                    <p:animEffect transition="in" filter="fade">
                                      <p:cBhvr>
                                        <p:cTn id="25" dur="500"/>
                                        <p:tgtEl>
                                          <p:spTgt spid="59405"/>
                                        </p:tgtEl>
                                      </p:cBhvr>
                                    </p:animEffect>
                                  </p:childTnLst>
                                </p:cTn>
                              </p:par>
                              <p:par>
                                <p:cTn id="26" presetID="10" presetClass="entr" presetSubtype="0" fill="hold" nodeType="withEffect">
                                  <p:stCondLst>
                                    <p:cond delay="0"/>
                                  </p:stCondLst>
                                  <p:childTnLst>
                                    <p:set>
                                      <p:cBhvr>
                                        <p:cTn id="27" dur="1" fill="hold">
                                          <p:stCondLst>
                                            <p:cond delay="0"/>
                                          </p:stCondLst>
                                        </p:cTn>
                                        <p:tgtEl>
                                          <p:spTgt spid="59406">
                                            <p:txEl>
                                              <p:pRg st="0" end="0"/>
                                            </p:txEl>
                                          </p:spTgt>
                                        </p:tgtEl>
                                        <p:attrNameLst>
                                          <p:attrName>style.visibility</p:attrName>
                                        </p:attrNameLst>
                                      </p:cBhvr>
                                      <p:to>
                                        <p:strVal val="visible"/>
                                      </p:to>
                                    </p:set>
                                    <p:animEffect transition="in" filter="fade">
                                      <p:cBhvr>
                                        <p:cTn id="28" dur="500"/>
                                        <p:tgtEl>
                                          <p:spTgt spid="59406">
                                            <p:txEl>
                                              <p:pRg st="0" end="0"/>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59406">
                                            <p:txEl>
                                              <p:pRg st="0" end="0"/>
                                            </p:txEl>
                                          </p:spTgt>
                                        </p:tgtEl>
                                        <p:attrNameLst>
                                          <p:attrName>style.visibility</p:attrName>
                                        </p:attrNameLst>
                                      </p:cBhvr>
                                      <p:to>
                                        <p:strVal val="visible"/>
                                      </p:to>
                                    </p:set>
                                    <p:animEffect transition="in" filter="fade">
                                      <p:cBhvr>
                                        <p:cTn id="31" dur="500"/>
                                        <p:tgtEl>
                                          <p:spTgt spid="59406">
                                            <p:txEl>
                                              <p:pRg st="0" end="0"/>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59406">
                                            <p:txEl>
                                              <p:pRg st="1" end="1"/>
                                            </p:txEl>
                                          </p:spTgt>
                                        </p:tgtEl>
                                        <p:attrNameLst>
                                          <p:attrName>style.visibility</p:attrName>
                                        </p:attrNameLst>
                                      </p:cBhvr>
                                      <p:to>
                                        <p:strVal val="visible"/>
                                      </p:to>
                                    </p:set>
                                    <p:animEffect transition="in" filter="fade">
                                      <p:cBhvr>
                                        <p:cTn id="34" dur="500"/>
                                        <p:tgtEl>
                                          <p:spTgt spid="59406">
                                            <p:txEl>
                                              <p:pRg st="1" end="1"/>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59403">
                                            <p:txEl>
                                              <p:pRg st="0" end="0"/>
                                            </p:txEl>
                                          </p:spTgt>
                                        </p:tgtEl>
                                        <p:attrNameLst>
                                          <p:attrName>style.visibility</p:attrName>
                                        </p:attrNameLst>
                                      </p:cBhvr>
                                      <p:to>
                                        <p:strVal val="visible"/>
                                      </p:to>
                                    </p:set>
                                    <p:animEffect transition="in" filter="fade">
                                      <p:cBhvr>
                                        <p:cTn id="37" dur="500"/>
                                        <p:tgtEl>
                                          <p:spTgt spid="59403">
                                            <p:txEl>
                                              <p:pRg st="0" end="0"/>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59403">
                                            <p:txEl>
                                              <p:pRg st="1" end="1"/>
                                            </p:txEl>
                                          </p:spTgt>
                                        </p:tgtEl>
                                        <p:attrNameLst>
                                          <p:attrName>style.visibility</p:attrName>
                                        </p:attrNameLst>
                                      </p:cBhvr>
                                      <p:to>
                                        <p:strVal val="visible"/>
                                      </p:to>
                                    </p:set>
                                    <p:animEffect transition="in" filter="fade">
                                      <p:cBhvr>
                                        <p:cTn id="40" dur="500"/>
                                        <p:tgtEl>
                                          <p:spTgt spid="59403">
                                            <p:txEl>
                                              <p:pRg st="1" end="1"/>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9417"/>
                                        </p:tgtEl>
                                        <p:attrNameLst>
                                          <p:attrName>style.visibility</p:attrName>
                                        </p:attrNameLst>
                                      </p:cBhvr>
                                      <p:to>
                                        <p:strVal val="visible"/>
                                      </p:to>
                                    </p:set>
                                    <p:animEffect transition="in" filter="fade">
                                      <p:cBhvr>
                                        <p:cTn id="43" dur="500"/>
                                        <p:tgtEl>
                                          <p:spTgt spid="5941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9415"/>
                                        </p:tgtEl>
                                        <p:attrNameLst>
                                          <p:attrName>style.visibility</p:attrName>
                                        </p:attrNameLst>
                                      </p:cBhvr>
                                      <p:to>
                                        <p:strVal val="visible"/>
                                      </p:to>
                                    </p:set>
                                    <p:animEffect transition="in" filter="fade">
                                      <p:cBhvr>
                                        <p:cTn id="46" dur="500"/>
                                        <p:tgtEl>
                                          <p:spTgt spid="5941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9414"/>
                                        </p:tgtEl>
                                        <p:attrNameLst>
                                          <p:attrName>style.visibility</p:attrName>
                                        </p:attrNameLst>
                                      </p:cBhvr>
                                      <p:to>
                                        <p:strVal val="visible"/>
                                      </p:to>
                                    </p:set>
                                    <p:animEffect transition="in" filter="fade">
                                      <p:cBhvr>
                                        <p:cTn id="49" dur="500"/>
                                        <p:tgtEl>
                                          <p:spTgt spid="594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02" grpId="0"/>
      <p:bldP spid="59405" grpId="0"/>
      <p:bldP spid="59405" grpId="1"/>
      <p:bldP spid="59409" grpId="0" animBg="1"/>
      <p:bldP spid="59414" grpId="0" animBg="1"/>
      <p:bldP spid="59415" grpId="0" animBg="1"/>
      <p:bldP spid="59416" grpId="0" animBg="1"/>
      <p:bldP spid="5941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3"/>
          <p:cNvSpPr>
            <a:spLocks noGrp="1"/>
          </p:cNvSpPr>
          <p:nvPr>
            <p:ph type="title"/>
          </p:nvPr>
        </p:nvSpPr>
        <p:spPr>
          <a:xfrm>
            <a:off x="457200" y="152400"/>
            <a:ext cx="8229600" cy="1143000"/>
          </a:xfrm>
        </p:spPr>
        <p:txBody>
          <a:bodyPr/>
          <a:lstStyle/>
          <a:p>
            <a:r>
              <a:rPr lang="en-US" sz="3600" dirty="0" smtClean="0"/>
              <a:t>Linking Information Gathering to IFSP Outcomes</a:t>
            </a:r>
          </a:p>
        </p:txBody>
      </p:sp>
      <p:sp>
        <p:nvSpPr>
          <p:cNvPr id="14339" name="Content Placeholder 4"/>
          <p:cNvSpPr>
            <a:spLocks noGrp="1"/>
          </p:cNvSpPr>
          <p:nvPr>
            <p:ph idx="1"/>
          </p:nvPr>
        </p:nvSpPr>
        <p:spPr>
          <a:xfrm>
            <a:off x="1600200" y="1981200"/>
            <a:ext cx="7086600" cy="4724400"/>
          </a:xfrm>
          <a:noFill/>
          <a:ln w="19050">
            <a:noFill/>
          </a:ln>
        </p:spPr>
        <p:txBody>
          <a:bodyPr/>
          <a:lstStyle/>
          <a:p>
            <a:pPr marL="115888" lvl="1" indent="0">
              <a:buClr>
                <a:srgbClr val="B86E00"/>
              </a:buClr>
              <a:buFont typeface="Wingdings" pitchFamily="2" charset="2"/>
              <a:buNone/>
              <a:defRPr/>
            </a:pPr>
            <a:r>
              <a:rPr lang="en-US" b="1" dirty="0" smtClean="0"/>
              <a:t>UNDERSTAND</a:t>
            </a:r>
            <a:endParaRPr lang="en-US" dirty="0" smtClean="0"/>
          </a:p>
          <a:p>
            <a:pPr lvl="1">
              <a:buClr>
                <a:schemeClr val="accent1">
                  <a:lumMod val="25000"/>
                </a:schemeClr>
              </a:buClr>
              <a:defRPr/>
            </a:pPr>
            <a:r>
              <a:rPr lang="en-US" dirty="0" smtClean="0"/>
              <a:t>how to gather information and conduct the functional assessment …</a:t>
            </a:r>
          </a:p>
          <a:p>
            <a:pPr lvl="1">
              <a:buClr>
                <a:schemeClr val="accent1">
                  <a:lumMod val="25000"/>
                </a:schemeClr>
              </a:buClr>
              <a:defRPr/>
            </a:pPr>
            <a:r>
              <a:rPr lang="en-US" dirty="0" smtClean="0"/>
              <a:t>what’s working and challenging in everyday activities …</a:t>
            </a:r>
          </a:p>
          <a:p>
            <a:pPr lvl="1">
              <a:buClr>
                <a:schemeClr val="accent1">
                  <a:lumMod val="25000"/>
                </a:schemeClr>
              </a:buClr>
              <a:defRPr/>
            </a:pPr>
            <a:r>
              <a:rPr lang="en-US" dirty="0" smtClean="0"/>
              <a:t>how to use this information to develop IFSP outcomes/IEP goals</a:t>
            </a:r>
          </a:p>
          <a:p>
            <a:pPr marL="106363" lvl="1" indent="-11113">
              <a:buClr>
                <a:srgbClr val="B86E00"/>
              </a:buClr>
              <a:buFont typeface="Wingdings" pitchFamily="2" charset="2"/>
              <a:buNone/>
              <a:defRPr/>
            </a:pPr>
            <a:r>
              <a:rPr lang="en-US" b="1" dirty="0" smtClean="0"/>
              <a:t>BELIEVE </a:t>
            </a:r>
          </a:p>
          <a:p>
            <a:pPr lvl="1">
              <a:buClr>
                <a:schemeClr val="accent1">
                  <a:lumMod val="25000"/>
                </a:schemeClr>
              </a:buClr>
              <a:defRPr/>
            </a:pPr>
            <a:r>
              <a:rPr lang="en-US" b="1" dirty="0" smtClean="0"/>
              <a:t>that child learn best through participation in everyday activities</a:t>
            </a:r>
          </a:p>
          <a:p>
            <a:pPr lvl="1">
              <a:defRPr/>
            </a:pPr>
            <a:endParaRPr lang="en-US" sz="3000" dirty="0" smtClean="0"/>
          </a:p>
          <a:p>
            <a:pPr>
              <a:defRPr/>
            </a:pPr>
            <a:endParaRPr lang="en-US" sz="3600" dirty="0" smtClean="0"/>
          </a:p>
        </p:txBody>
      </p:sp>
      <p:graphicFrame>
        <p:nvGraphicFramePr>
          <p:cNvPr id="6" name="Diagram 5"/>
          <p:cNvGraphicFramePr/>
          <p:nvPr>
            <p:extLst>
              <p:ext uri="{D42A27DB-BD31-4B8C-83A1-F6EECF244321}">
                <p14:modId xmlns:p14="http://schemas.microsoft.com/office/powerpoint/2010/main" val="2175664605"/>
              </p:ext>
            </p:extLst>
          </p:nvPr>
        </p:nvGraphicFramePr>
        <p:xfrm>
          <a:off x="0" y="2514600"/>
          <a:ext cx="2133600" cy="259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79715533"/>
      </p:ext>
    </p:extLst>
  </p:cSld>
  <p:clrMapOvr>
    <a:masterClrMapping/>
  </p:clrMapOvr>
  <p:transition>
    <p:split orient="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457200" y="228600"/>
            <a:ext cx="8153400" cy="1219200"/>
          </a:xfrm>
        </p:spPr>
        <p:txBody>
          <a:bodyPr/>
          <a:lstStyle/>
          <a:p>
            <a:pPr eaLnBrk="1" hangingPunct="1"/>
            <a:r>
              <a:rPr lang="en-US" sz="4000" dirty="0" smtClean="0">
                <a:solidFill>
                  <a:schemeClr val="accent1">
                    <a:lumMod val="25000"/>
                  </a:schemeClr>
                </a:solidFill>
              </a:rPr>
              <a:t>Key Steps: IFSP/IEP Process </a:t>
            </a:r>
          </a:p>
        </p:txBody>
      </p:sp>
      <p:sp>
        <p:nvSpPr>
          <p:cNvPr id="38916" name="Rectangle 3"/>
          <p:cNvSpPr>
            <a:spLocks noGrp="1" noChangeArrowheads="1"/>
          </p:cNvSpPr>
          <p:nvPr>
            <p:ph type="body" idx="1"/>
          </p:nvPr>
        </p:nvSpPr>
        <p:spPr>
          <a:xfrm>
            <a:off x="495300" y="5867400"/>
            <a:ext cx="8153400" cy="609600"/>
          </a:xfrm>
          <a:solidFill>
            <a:srgbClr val="FFEBAB"/>
          </a:solidFill>
          <a:ln w="28575">
            <a:solidFill>
              <a:srgbClr val="00A1DA"/>
            </a:solidFill>
          </a:ln>
        </p:spPr>
        <p:txBody>
          <a:bodyPr/>
          <a:lstStyle/>
          <a:p>
            <a:pPr marL="0" indent="0" algn="ctr" eaLnBrk="1" hangingPunct="1">
              <a:buFont typeface="Calibri" pitchFamily="34" charset="0"/>
              <a:buNone/>
              <a:defRPr/>
            </a:pPr>
            <a:r>
              <a:rPr lang="en-US" dirty="0" smtClean="0"/>
              <a:t>Must Meet </a:t>
            </a:r>
            <a:r>
              <a:rPr lang="en-US" dirty="0"/>
              <a:t>A</a:t>
            </a:r>
            <a:r>
              <a:rPr lang="en-US" dirty="0" smtClean="0"/>
              <a:t>ll </a:t>
            </a:r>
            <a:r>
              <a:rPr lang="en-US" dirty="0"/>
              <a:t>T</a:t>
            </a:r>
            <a:r>
              <a:rPr lang="en-US" dirty="0" smtClean="0"/>
              <a:t>imelines</a:t>
            </a:r>
          </a:p>
          <a:p>
            <a:pPr eaLnBrk="1" hangingPunct="1">
              <a:buClr>
                <a:schemeClr val="hlink"/>
              </a:buClr>
              <a:buFont typeface="Wingdings" pitchFamily="2" charset="2"/>
              <a:buChar char="§"/>
              <a:defRPr/>
            </a:pPr>
            <a:endParaRPr lang="en-US" sz="2800" dirty="0" smtClean="0"/>
          </a:p>
          <a:p>
            <a:pPr eaLnBrk="1" hangingPunct="1">
              <a:defRPr/>
            </a:pPr>
            <a:endParaRPr lang="en-US" dirty="0" smtClean="0"/>
          </a:p>
        </p:txBody>
      </p:sp>
      <p:graphicFrame>
        <p:nvGraphicFramePr>
          <p:cNvPr id="2" name="Diagram 1"/>
          <p:cNvGraphicFramePr/>
          <p:nvPr/>
        </p:nvGraphicFramePr>
        <p:xfrm>
          <a:off x="342900" y="952500"/>
          <a:ext cx="84582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18211646"/>
      </p:ext>
    </p:extLst>
  </p:cSld>
  <p:clrMapOvr>
    <a:masterClrMapping/>
  </p:clrMapOvr>
  <p:transition>
    <p:split orient="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a:xfrm>
            <a:off x="533400" y="152400"/>
            <a:ext cx="8077200" cy="1219200"/>
          </a:xfrm>
        </p:spPr>
        <p:txBody>
          <a:bodyPr/>
          <a:lstStyle/>
          <a:p>
            <a:pPr eaLnBrk="1" hangingPunct="1">
              <a:defRPr/>
            </a:pPr>
            <a:r>
              <a:rPr lang="en-US" sz="3600" b="1" dirty="0" smtClean="0">
                <a:solidFill>
                  <a:schemeClr val="accent1">
                    <a:lumMod val="25000"/>
                  </a:schemeClr>
                </a:solidFill>
                <a:latin typeface="+mn-lt"/>
              </a:rPr>
              <a:t>Using Information  </a:t>
            </a:r>
            <a:br>
              <a:rPr lang="en-US" sz="3600" b="1" dirty="0" smtClean="0">
                <a:solidFill>
                  <a:schemeClr val="accent1">
                    <a:lumMod val="25000"/>
                  </a:schemeClr>
                </a:solidFill>
                <a:latin typeface="+mn-lt"/>
              </a:rPr>
            </a:br>
            <a:r>
              <a:rPr lang="en-US" sz="3600" b="1" dirty="0" smtClean="0">
                <a:solidFill>
                  <a:schemeClr val="accent1">
                    <a:lumMod val="25000"/>
                  </a:schemeClr>
                </a:solidFill>
                <a:latin typeface="+mn-lt"/>
              </a:rPr>
              <a:t>within the IFSP/IEP Process</a:t>
            </a:r>
          </a:p>
        </p:txBody>
      </p:sp>
      <p:graphicFrame>
        <p:nvGraphicFramePr>
          <p:cNvPr id="602115" name="Group 3"/>
          <p:cNvGraphicFramePr>
            <a:graphicFrameLocks noGrp="1"/>
          </p:cNvGraphicFramePr>
          <p:nvPr>
            <p:ph type="tbl" idx="1"/>
            <p:extLst>
              <p:ext uri="{D42A27DB-BD31-4B8C-83A1-F6EECF244321}">
                <p14:modId xmlns:p14="http://schemas.microsoft.com/office/powerpoint/2010/main" val="93937543"/>
              </p:ext>
            </p:extLst>
          </p:nvPr>
        </p:nvGraphicFramePr>
        <p:xfrm>
          <a:off x="381000" y="1676400"/>
          <a:ext cx="8229600" cy="4724402"/>
        </p:xfrm>
        <a:graphic>
          <a:graphicData uri="http://schemas.openxmlformats.org/drawingml/2006/table">
            <a:tbl>
              <a:tblPr/>
              <a:tblGrid>
                <a:gridCol w="1038687"/>
                <a:gridCol w="1018713"/>
                <a:gridCol w="957404"/>
                <a:gridCol w="977774"/>
                <a:gridCol w="1150922"/>
                <a:gridCol w="1028700"/>
                <a:gridCol w="1028700"/>
                <a:gridCol w="1028700"/>
              </a:tblGrid>
              <a:tr h="82305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Comic Sans MS" pitchFamily="66" charset="0"/>
                        </a:rPr>
                        <a:t>Info from IFSP/IEP process</a:t>
                      </a: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Comic Sans MS" pitchFamily="66" charset="0"/>
                        </a:rPr>
                        <a:t>Determine Eligibility </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Comic Sans MS" pitchFamily="66" charset="0"/>
                        </a:rPr>
                        <a:t>Develop Outcomes/Goals</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Comic Sans MS" pitchFamily="66" charset="0"/>
                        </a:rPr>
                        <a:t>Select Routines, Activities Settings</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Comic Sans MS" pitchFamily="66" charset="0"/>
                        </a:rPr>
                        <a:t>Develop Strategies/Objectives</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Comic Sans MS" pitchFamily="66" charset="0"/>
                        </a:rPr>
                        <a:t>Determine People and Resources (Services)</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Comic Sans MS" pitchFamily="66" charset="0"/>
                        </a:rPr>
                        <a:t>Determine Frequency and Intensity</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Comic Sans MS" pitchFamily="66" charset="0"/>
                        </a:rPr>
                        <a:t>Determine Criteria to Measure Progress</a:t>
                      </a: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50000"/>
                      </a:schemeClr>
                    </a:solidFill>
                  </a:tcPr>
                </a:tc>
              </a:tr>
              <a:tr h="46444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Comic Sans MS" pitchFamily="66" charset="0"/>
                        </a:rPr>
                        <a:t>Family hopes</a:t>
                      </a: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Comic Sans MS" pitchFamily="66" charset="0"/>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Comic Sans MS" pitchFamily="66" charset="0"/>
                        </a:rPr>
                        <a:t>√</a:t>
                      </a:r>
                      <a:r>
                        <a:rPr kumimoji="0" lang="en-US" sz="1800" b="0" i="0" u="none" strike="noStrike" cap="none" normalizeH="0" baseline="0" dirty="0" smtClean="0">
                          <a:ln>
                            <a:noFill/>
                          </a:ln>
                          <a:solidFill>
                            <a:schemeClr val="tx1"/>
                          </a:solidFill>
                          <a:effectLst/>
                          <a:latin typeface="Comic Sans MS" pitchFamily="66" charset="0"/>
                        </a:rPr>
                        <a:t> </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Comic Sans MS" pitchFamily="66" charset="0"/>
                        </a:rPr>
                        <a:t>√</a:t>
                      </a:r>
                      <a:r>
                        <a:rPr kumimoji="0" lang="en-US" sz="1800" b="0" i="0" u="none" strike="noStrike" cap="none" normalizeH="0" baseline="0" dirty="0" smtClean="0">
                          <a:ln>
                            <a:noFill/>
                          </a:ln>
                          <a:solidFill>
                            <a:schemeClr val="tx1"/>
                          </a:solidFill>
                          <a:effectLst/>
                          <a:latin typeface="Comic Sans MS" pitchFamily="66" charset="0"/>
                        </a:rPr>
                        <a:t> </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omic Sans MS" pitchFamily="66" charset="0"/>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omic Sans MS" pitchFamily="66" charset="0"/>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omic Sans MS" pitchFamily="66" charset="0"/>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omic Sans MS" pitchFamily="66" charset="0"/>
                      </a:endParaRP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502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Comic Sans MS" pitchFamily="66" charset="0"/>
                        </a:rPr>
                        <a:t>Family concerns priorities</a:t>
                      </a: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Comic Sans MS" pitchFamily="66" charset="0"/>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Comic Sans MS" pitchFamily="66" charset="0"/>
                        </a:rPr>
                        <a:t>√</a:t>
                      </a:r>
                      <a:r>
                        <a:rPr kumimoji="0" lang="en-US" sz="1800" b="0" i="0" u="none" strike="noStrike" cap="none" normalizeH="0" baseline="0" dirty="0" smtClean="0">
                          <a:ln>
                            <a:noFill/>
                          </a:ln>
                          <a:solidFill>
                            <a:schemeClr val="tx1"/>
                          </a:solidFill>
                          <a:effectLst/>
                          <a:latin typeface="Comic Sans MS" pitchFamily="66" charset="0"/>
                        </a:rPr>
                        <a:t> </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omic Sans MS" pitchFamily="66" charset="0"/>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omic Sans MS" pitchFamily="66" charset="0"/>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800" b="0" i="0" u="none" strike="noStrike" cap="none" normalizeH="0" baseline="0" dirty="0" smtClean="0">
                        <a:ln>
                          <a:noFill/>
                        </a:ln>
                        <a:solidFill>
                          <a:schemeClr val="tx1"/>
                        </a:solidFill>
                        <a:effectLst/>
                        <a:latin typeface="Comic Sans MS" pitchFamily="66" charset="0"/>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Comic Sans MS" pitchFamily="66" charset="0"/>
                        </a:rPr>
                        <a:t>√</a:t>
                      </a:r>
                      <a:r>
                        <a:rPr kumimoji="0" lang="en-US" sz="1800" b="0" i="0" u="none" strike="noStrike" cap="none" normalizeH="0" baseline="0" dirty="0" smtClean="0">
                          <a:ln>
                            <a:noFill/>
                          </a:ln>
                          <a:solidFill>
                            <a:schemeClr val="tx1"/>
                          </a:solidFill>
                          <a:effectLst/>
                          <a:latin typeface="Comic Sans MS" pitchFamily="66" charset="0"/>
                        </a:rPr>
                        <a:t> </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Comic Sans MS" pitchFamily="66" charset="0"/>
                        </a:rPr>
                        <a:t>√</a:t>
                      </a:r>
                      <a:r>
                        <a:rPr kumimoji="0" lang="en-US" sz="1800" b="0" i="0" u="none" strike="noStrike" cap="none" normalizeH="0" baseline="0" dirty="0" smtClean="0">
                          <a:ln>
                            <a:noFill/>
                          </a:ln>
                          <a:solidFill>
                            <a:schemeClr val="tx1"/>
                          </a:solidFill>
                          <a:effectLst/>
                          <a:latin typeface="Comic Sans MS" pitchFamily="66" charset="0"/>
                        </a:rPr>
                        <a:t> </a:t>
                      </a: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6444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Comic Sans MS" pitchFamily="66" charset="0"/>
                        </a:rPr>
                        <a:t>Family resources</a:t>
                      </a: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Comic Sans MS" pitchFamily="66" charset="0"/>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omic Sans MS" pitchFamily="66" charset="0"/>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Comic Sans MS" pitchFamily="66" charset="0"/>
                        </a:rPr>
                        <a:t>√</a:t>
                      </a:r>
                      <a:r>
                        <a:rPr kumimoji="0" lang="en-US" sz="1800" b="0" i="0" u="none" strike="noStrike" cap="none" normalizeH="0" baseline="0" dirty="0" smtClean="0">
                          <a:ln>
                            <a:noFill/>
                          </a:ln>
                          <a:solidFill>
                            <a:schemeClr val="tx1"/>
                          </a:solidFill>
                          <a:effectLst/>
                          <a:latin typeface="Comic Sans MS" pitchFamily="66" charset="0"/>
                        </a:rPr>
                        <a:t> </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Comic Sans MS" pitchFamily="66" charset="0"/>
                        </a:rPr>
                        <a:t>√</a:t>
                      </a:r>
                      <a:r>
                        <a:rPr kumimoji="0" lang="en-US" sz="1800" b="0" i="0" u="none" strike="noStrike" cap="none" normalizeH="0" baseline="0" dirty="0" smtClean="0">
                          <a:ln>
                            <a:noFill/>
                          </a:ln>
                          <a:solidFill>
                            <a:schemeClr val="tx1"/>
                          </a:solidFill>
                          <a:effectLst/>
                          <a:latin typeface="Comic Sans MS" pitchFamily="66" charset="0"/>
                        </a:rPr>
                        <a:t> </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Comic Sans MS" pitchFamily="66" charset="0"/>
                        </a:rPr>
                        <a:t>√</a:t>
                      </a:r>
                      <a:r>
                        <a:rPr kumimoji="0" lang="en-US" sz="1800" b="0" i="0" u="none" strike="noStrike" cap="none" normalizeH="0" baseline="0" dirty="0" smtClean="0">
                          <a:ln>
                            <a:noFill/>
                          </a:ln>
                          <a:solidFill>
                            <a:schemeClr val="tx1"/>
                          </a:solidFill>
                          <a:effectLst/>
                          <a:latin typeface="Comic Sans MS" pitchFamily="66" charset="0"/>
                        </a:rPr>
                        <a:t> </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Comic Sans MS" pitchFamily="66" charset="0"/>
                        </a:rPr>
                        <a:t>√</a:t>
                      </a:r>
                      <a:r>
                        <a:rPr kumimoji="0" lang="en-US" sz="1800" b="0" i="0" u="none" strike="noStrike" cap="none" normalizeH="0" baseline="0" dirty="0" smtClean="0">
                          <a:ln>
                            <a:noFill/>
                          </a:ln>
                          <a:solidFill>
                            <a:schemeClr val="tx1"/>
                          </a:solidFill>
                          <a:effectLst/>
                          <a:latin typeface="Comic Sans MS" pitchFamily="66" charset="0"/>
                        </a:rPr>
                        <a:t> </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omic Sans MS" pitchFamily="66" charset="0"/>
                      </a:endParaRP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6444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Comic Sans MS" pitchFamily="66" charset="0"/>
                        </a:rPr>
                        <a:t>Child needs</a:t>
                      </a: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Comic Sans MS" pitchFamily="66" charset="0"/>
                        </a:rPr>
                        <a:t>√</a:t>
                      </a:r>
                      <a:r>
                        <a:rPr kumimoji="0" lang="en-US" sz="1800" b="0" i="0" u="none" strike="noStrike" cap="none" normalizeH="0" baseline="0" dirty="0" smtClean="0">
                          <a:ln>
                            <a:noFill/>
                          </a:ln>
                          <a:solidFill>
                            <a:schemeClr val="tx1"/>
                          </a:solidFill>
                          <a:effectLst/>
                          <a:latin typeface="Comic Sans MS" pitchFamily="66" charset="0"/>
                        </a:rPr>
                        <a:t> </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Comic Sans MS" pitchFamily="66" charset="0"/>
                        </a:rPr>
                        <a:t>√</a:t>
                      </a:r>
                      <a:r>
                        <a:rPr kumimoji="0" lang="en-US" sz="1800" b="0" i="0" u="none" strike="noStrike" cap="none" normalizeH="0" baseline="0" dirty="0" smtClean="0">
                          <a:ln>
                            <a:noFill/>
                          </a:ln>
                          <a:solidFill>
                            <a:schemeClr val="tx1"/>
                          </a:solidFill>
                          <a:effectLst/>
                          <a:latin typeface="Comic Sans MS" pitchFamily="66" charset="0"/>
                        </a:rPr>
                        <a:t> </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Comic Sans MS" pitchFamily="66" charset="0"/>
                        </a:rPr>
                        <a:t>√</a:t>
                      </a:r>
                      <a:r>
                        <a:rPr kumimoji="0" lang="en-US" sz="1800" b="0" i="0" u="none" strike="noStrike" cap="none" normalizeH="0" baseline="0" dirty="0" smtClean="0">
                          <a:ln>
                            <a:noFill/>
                          </a:ln>
                          <a:solidFill>
                            <a:schemeClr val="tx1"/>
                          </a:solidFill>
                          <a:effectLst/>
                          <a:latin typeface="Comic Sans MS" pitchFamily="66" charset="0"/>
                        </a:rPr>
                        <a:t> </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omic Sans MS" pitchFamily="66" charset="0"/>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omic Sans MS" pitchFamily="66" charset="0"/>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Comic Sans MS" pitchFamily="66" charset="0"/>
                        </a:rPr>
                        <a:t>√</a:t>
                      </a:r>
                      <a:r>
                        <a:rPr kumimoji="0" lang="en-US" sz="1800" b="0" i="0" u="none" strike="noStrike" cap="none" normalizeH="0" baseline="0" dirty="0" smtClean="0">
                          <a:ln>
                            <a:noFill/>
                          </a:ln>
                          <a:solidFill>
                            <a:schemeClr val="tx1"/>
                          </a:solidFill>
                          <a:effectLst/>
                          <a:latin typeface="Comic Sans MS" pitchFamily="66" charset="0"/>
                        </a:rPr>
                        <a:t> </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Comic Sans MS" pitchFamily="66" charset="0"/>
                        </a:rPr>
                        <a:t>√</a:t>
                      </a:r>
                      <a:r>
                        <a:rPr kumimoji="0" lang="en-US" sz="1800" b="0" i="0" u="none" strike="noStrike" cap="none" normalizeH="0" baseline="0" dirty="0" smtClean="0">
                          <a:ln>
                            <a:noFill/>
                          </a:ln>
                          <a:solidFill>
                            <a:schemeClr val="tx1"/>
                          </a:solidFill>
                          <a:effectLst/>
                          <a:latin typeface="Comic Sans MS" pitchFamily="66" charset="0"/>
                        </a:rPr>
                        <a:t> </a:t>
                      </a: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6444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Comic Sans MS" pitchFamily="66" charset="0"/>
                        </a:rPr>
                        <a:t>Child strengths</a:t>
                      </a: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Comic Sans MS" pitchFamily="66" charset="0"/>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800" b="1" i="0" u="none" strike="noStrike" cap="none" normalizeH="0" baseline="0" dirty="0" smtClean="0">
                          <a:ln>
                            <a:noFill/>
                          </a:ln>
                          <a:solidFill>
                            <a:schemeClr val="tx1"/>
                          </a:solidFill>
                          <a:effectLst/>
                          <a:latin typeface="Comic Sans MS" pitchFamily="66" charset="0"/>
                        </a:rPr>
                        <a:t>√</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Comic Sans MS" pitchFamily="66" charset="0"/>
                        </a:rPr>
                        <a:t>√</a:t>
                      </a:r>
                      <a:r>
                        <a:rPr kumimoji="0" lang="en-US" sz="1800" b="0" i="0" u="none" strike="noStrike" cap="none" normalizeH="0" baseline="0" dirty="0" smtClean="0">
                          <a:ln>
                            <a:noFill/>
                          </a:ln>
                          <a:solidFill>
                            <a:schemeClr val="tx1"/>
                          </a:solidFill>
                          <a:effectLst/>
                          <a:latin typeface="Comic Sans MS" pitchFamily="66" charset="0"/>
                        </a:rPr>
                        <a:t> </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Comic Sans MS" pitchFamily="66" charset="0"/>
                        </a:rPr>
                        <a:t>√</a:t>
                      </a:r>
                      <a:r>
                        <a:rPr kumimoji="0" lang="en-US" sz="1800" b="0" i="0" u="none" strike="noStrike" cap="none" normalizeH="0" baseline="0" dirty="0" smtClean="0">
                          <a:ln>
                            <a:noFill/>
                          </a:ln>
                          <a:solidFill>
                            <a:schemeClr val="tx1"/>
                          </a:solidFill>
                          <a:effectLst/>
                          <a:latin typeface="Comic Sans MS" pitchFamily="66" charset="0"/>
                        </a:rPr>
                        <a:t> </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omic Sans MS" pitchFamily="66" charset="0"/>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omic Sans MS" pitchFamily="66" charset="0"/>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omic Sans MS" pitchFamily="66" charset="0"/>
                      </a:endParaRP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6444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Comic Sans MS" pitchFamily="66" charset="0"/>
                        </a:rPr>
                        <a:t>Child interests</a:t>
                      </a: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Comic Sans MS" pitchFamily="66" charset="0"/>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800" b="1" i="0" u="none" strike="noStrike" cap="none" normalizeH="0" baseline="0" dirty="0" smtClean="0">
                          <a:ln>
                            <a:noFill/>
                          </a:ln>
                          <a:solidFill>
                            <a:schemeClr val="tx1"/>
                          </a:solidFill>
                          <a:effectLst/>
                          <a:latin typeface="Comic Sans MS" pitchFamily="66" charset="0"/>
                        </a:rPr>
                        <a:t>√</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Comic Sans MS" pitchFamily="66" charset="0"/>
                        </a:rPr>
                        <a:t>√</a:t>
                      </a:r>
                      <a:r>
                        <a:rPr kumimoji="0" lang="en-US" sz="1800" b="0" i="0" u="none" strike="noStrike" cap="none" normalizeH="0" baseline="0" dirty="0" smtClean="0">
                          <a:ln>
                            <a:noFill/>
                          </a:ln>
                          <a:solidFill>
                            <a:schemeClr val="tx1"/>
                          </a:solidFill>
                          <a:effectLst/>
                          <a:latin typeface="Comic Sans MS" pitchFamily="66" charset="0"/>
                        </a:rPr>
                        <a:t> </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Comic Sans MS" pitchFamily="66" charset="0"/>
                        </a:rPr>
                        <a:t>√</a:t>
                      </a:r>
                      <a:r>
                        <a:rPr kumimoji="0" lang="en-US" sz="1800" b="0" i="0" u="none" strike="noStrike" cap="none" normalizeH="0" baseline="0" dirty="0" smtClean="0">
                          <a:ln>
                            <a:noFill/>
                          </a:ln>
                          <a:solidFill>
                            <a:schemeClr val="tx1"/>
                          </a:solidFill>
                          <a:effectLst/>
                          <a:latin typeface="Comic Sans MS" pitchFamily="66" charset="0"/>
                        </a:rPr>
                        <a:t> </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Comic Sans MS" pitchFamily="66" charset="0"/>
                        </a:rPr>
                        <a:t>√</a:t>
                      </a:r>
                      <a:r>
                        <a:rPr kumimoji="0" lang="en-US" sz="1800" b="0" i="0" u="none" strike="noStrike" cap="none" normalizeH="0" baseline="0" dirty="0" smtClean="0">
                          <a:ln>
                            <a:noFill/>
                          </a:ln>
                          <a:solidFill>
                            <a:schemeClr val="tx1"/>
                          </a:solidFill>
                          <a:effectLst/>
                          <a:latin typeface="Comic Sans MS" pitchFamily="66" charset="0"/>
                        </a:rPr>
                        <a:t> </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omic Sans MS" pitchFamily="66" charset="0"/>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omic Sans MS" pitchFamily="66" charset="0"/>
                      </a:endParaRP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6444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Comic Sans MS" pitchFamily="66" charset="0"/>
                        </a:rPr>
                        <a:t>Behaviors in Settings</a:t>
                      </a: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Comic Sans MS" pitchFamily="66" charset="0"/>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800" b="0" i="0" u="none" strike="noStrike" cap="none" normalizeH="0" baseline="0" dirty="0" smtClean="0">
                          <a:ln>
                            <a:noFill/>
                          </a:ln>
                          <a:solidFill>
                            <a:schemeClr val="tx1"/>
                          </a:solidFill>
                          <a:effectLst/>
                          <a:latin typeface="Comic Sans MS" pitchFamily="66" charset="0"/>
                        </a:rPr>
                        <a:t>√</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Comic Sans MS" pitchFamily="66" charset="0"/>
                        </a:rPr>
                        <a:t>√</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Comic Sans MS" pitchFamily="66" charset="0"/>
                        </a:rPr>
                        <a:t>√</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Comic Sans MS" pitchFamily="66" charset="0"/>
                        </a:rPr>
                        <a:t>√</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Comic Sans MS" pitchFamily="66" charset="0"/>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Comic Sans MS" pitchFamily="66" charset="0"/>
                        </a:rPr>
                        <a:t>√</a:t>
                      </a: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6444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Comic Sans MS" pitchFamily="66" charset="0"/>
                        </a:rPr>
                        <a:t>Desired activities</a:t>
                      </a: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Comic Sans MS" pitchFamily="66" charset="0"/>
                        </a:rPr>
                        <a:t>√</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Comic Sans MS" pitchFamily="66" charset="0"/>
                        </a:rPr>
                        <a:t>√</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Comic Sans MS" pitchFamily="66" charset="0"/>
                        </a:rPr>
                        <a:t>√</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Comic Sans MS" pitchFamily="66" charset="0"/>
                        </a:rPr>
                        <a:t>√</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Comic Sans MS" pitchFamily="66" charset="0"/>
                        </a:rPr>
                        <a:t>√</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Comic Sans MS" pitchFamily="66" charset="0"/>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Comic Sans MS" pitchFamily="66" charset="0"/>
                        </a:rPr>
                        <a:t>√</a:t>
                      </a: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5" name="Diagram 4"/>
          <p:cNvGraphicFramePr/>
          <p:nvPr>
            <p:extLst>
              <p:ext uri="{D42A27DB-BD31-4B8C-83A1-F6EECF244321}">
                <p14:modId xmlns:p14="http://schemas.microsoft.com/office/powerpoint/2010/main" val="1163271"/>
              </p:ext>
            </p:extLst>
          </p:nvPr>
        </p:nvGraphicFramePr>
        <p:xfrm>
          <a:off x="-152400" y="0"/>
          <a:ext cx="2133600" cy="1701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73180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3" name="Content Placeholder 2"/>
          <p:cNvSpPr>
            <a:spLocks noGrp="1"/>
          </p:cNvSpPr>
          <p:nvPr>
            <p:ph idx="4294967295"/>
          </p:nvPr>
        </p:nvSpPr>
        <p:spPr>
          <a:xfrm>
            <a:off x="533400" y="1874838"/>
            <a:ext cx="8077200" cy="4525962"/>
          </a:xfrm>
        </p:spPr>
        <p:txBody>
          <a:bodyPr/>
          <a:lstStyle/>
          <a:p>
            <a:pPr algn="ctr">
              <a:buFont typeface="Calibri" pitchFamily="34" charset="0"/>
              <a:buNone/>
              <a:defRPr/>
            </a:pPr>
            <a:r>
              <a:rPr lang="en-US" sz="6000" dirty="0" smtClean="0">
                <a:solidFill>
                  <a:schemeClr val="accent1">
                    <a:lumMod val="25000"/>
                  </a:schemeClr>
                </a:solidFill>
                <a:effectLst>
                  <a:outerShdw blurRad="38100" dist="38100" dir="2700000" algn="tl">
                    <a:srgbClr val="000000">
                      <a:alpha val="43137"/>
                    </a:srgbClr>
                  </a:outerShdw>
                </a:effectLst>
                <a:latin typeface="Arial" pitchFamily="34" charset="0"/>
                <a:cs typeface="Arial" pitchFamily="34" charset="0"/>
              </a:rPr>
              <a:t>Video Activity:</a:t>
            </a:r>
          </a:p>
          <a:p>
            <a:pPr algn="ctr">
              <a:buFont typeface="Calibri" pitchFamily="34" charset="0"/>
              <a:buNone/>
              <a:defRPr/>
            </a:pPr>
            <a:r>
              <a:rPr lang="en-US" sz="6000" dirty="0" smtClean="0">
                <a:solidFill>
                  <a:schemeClr val="accent1">
                    <a:lumMod val="25000"/>
                  </a:schemeClr>
                </a:solidFill>
                <a:effectLst>
                  <a:outerShdw blurRad="38100" dist="38100" dir="2700000" algn="tl">
                    <a:srgbClr val="000000">
                      <a:alpha val="43137"/>
                    </a:srgbClr>
                  </a:outerShdw>
                </a:effectLst>
                <a:latin typeface="Arial" pitchFamily="34" charset="0"/>
                <a:cs typeface="Arial" pitchFamily="34" charset="0"/>
              </a:rPr>
              <a:t>Nolan’s Story</a:t>
            </a:r>
          </a:p>
          <a:p>
            <a:pPr>
              <a:buFont typeface="Arial" pitchFamily="34" charset="0"/>
              <a:buNone/>
              <a:defRPr/>
            </a:pPr>
            <a:endParaRPr lang="en-US" dirty="0" smtClean="0"/>
          </a:p>
        </p:txBody>
      </p:sp>
    </p:spTree>
    <p:extLst>
      <p:ext uri="{BB962C8B-B14F-4D97-AF65-F5344CB8AC3E}">
        <p14:creationId xmlns:p14="http://schemas.microsoft.com/office/powerpoint/2010/main" val="38207359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2"/>
          <p:cNvSpPr>
            <a:spLocks noGrp="1"/>
          </p:cNvSpPr>
          <p:nvPr>
            <p:ph type="title"/>
          </p:nvPr>
        </p:nvSpPr>
        <p:spPr/>
        <p:txBody>
          <a:bodyPr/>
          <a:lstStyle/>
          <a:p>
            <a:r>
              <a:rPr lang="en-US" smtClean="0"/>
              <a:t>3 Global Outcomes</a:t>
            </a:r>
          </a:p>
        </p:txBody>
      </p:sp>
      <p:sp>
        <p:nvSpPr>
          <p:cNvPr id="32771" name="Content Placeholder 3"/>
          <p:cNvSpPr>
            <a:spLocks noGrp="1"/>
          </p:cNvSpPr>
          <p:nvPr>
            <p:ph idx="1"/>
          </p:nvPr>
        </p:nvSpPr>
        <p:spPr/>
        <p:txBody>
          <a:bodyPr/>
          <a:lstStyle/>
          <a:p>
            <a:pPr marL="742950" indent="-742950">
              <a:buClr>
                <a:schemeClr val="accent1">
                  <a:lumMod val="25000"/>
                </a:schemeClr>
              </a:buClr>
              <a:buFont typeface="+mj-lt"/>
              <a:buAutoNum type="arabicPeriod"/>
              <a:defRPr/>
            </a:pPr>
            <a:r>
              <a:rPr lang="en-US" sz="3600" dirty="0" smtClean="0"/>
              <a:t>Positive social-emotional skills (including social relationships) </a:t>
            </a:r>
          </a:p>
          <a:p>
            <a:pPr marL="742950" indent="-742950">
              <a:buClr>
                <a:schemeClr val="accent1">
                  <a:lumMod val="25000"/>
                </a:schemeClr>
              </a:buClr>
              <a:buFont typeface="+mj-lt"/>
              <a:buAutoNum type="arabicPeriod"/>
              <a:defRPr/>
            </a:pPr>
            <a:r>
              <a:rPr lang="en-US" sz="3600" dirty="0" smtClean="0"/>
              <a:t>Acquisition and use of knowledge and skills (including early language/communication [and early literacy]) </a:t>
            </a:r>
          </a:p>
          <a:p>
            <a:pPr marL="742950" indent="-742950">
              <a:buClr>
                <a:schemeClr val="accent1">
                  <a:lumMod val="25000"/>
                </a:schemeClr>
              </a:buClr>
              <a:buFont typeface="+mj-lt"/>
              <a:buAutoNum type="arabicPeriod"/>
              <a:defRPr/>
            </a:pPr>
            <a:r>
              <a:rPr lang="en-US" sz="3600" dirty="0" smtClean="0"/>
              <a:t>Use of appropriate behaviors to meet their needs</a:t>
            </a:r>
            <a:r>
              <a:rPr lang="en-US" dirty="0" smtClean="0"/>
              <a:t> </a:t>
            </a:r>
          </a:p>
          <a:p>
            <a:pPr>
              <a:defRPr/>
            </a:pPr>
            <a:endParaRPr lang="en-US" dirty="0" smtClean="0"/>
          </a:p>
        </p:txBody>
      </p:sp>
    </p:spTree>
    <p:extLst>
      <p:ext uri="{BB962C8B-B14F-4D97-AF65-F5344CB8AC3E}">
        <p14:creationId xmlns:p14="http://schemas.microsoft.com/office/powerpoint/2010/main" val="2136985918"/>
      </p:ext>
    </p:extLst>
  </p:cSld>
  <p:clrMapOvr>
    <a:masterClrMapping/>
  </p:clrMapOvr>
  <p:transition>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Mission and Principles of Early Intervention</a:t>
            </a:r>
            <a:endParaRPr lang="en-US" dirty="0"/>
          </a:p>
        </p:txBody>
      </p:sp>
      <p:sp>
        <p:nvSpPr>
          <p:cNvPr id="4" name="Slide Number Placeholder 3"/>
          <p:cNvSpPr>
            <a:spLocks noGrp="1"/>
          </p:cNvSpPr>
          <p:nvPr>
            <p:ph type="sldNum" sz="quarter" idx="10"/>
          </p:nvPr>
        </p:nvSpPr>
        <p:spPr/>
        <p:txBody>
          <a:bodyPr/>
          <a:lstStyle/>
          <a:p>
            <a:pPr>
              <a:defRPr/>
            </a:pPr>
            <a:fld id="{375B5C1F-A8C5-424E-9894-3AA0CD7A156E}" type="slidenum">
              <a:rPr lang="en-US" smtClean="0"/>
              <a:pPr>
                <a:defRPr/>
              </a:pPr>
              <a:t>3</a:t>
            </a:fld>
            <a:endParaRPr lang="en-US" dirty="0"/>
          </a:p>
        </p:txBody>
      </p:sp>
      <p:pic>
        <p:nvPicPr>
          <p:cNvPr id="3" name="Picture 2" descr="C:\Users\gillaspy\AppData\Local\Microsoft\Windows\Temporary Internet Files\Content.IE5\2MFGQ7VN\MP90022740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212439"/>
            <a:ext cx="5363264" cy="3584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9308631"/>
      </p:ext>
    </p:extLst>
  </p:cSld>
  <p:clrMapOvr>
    <a:masterClrMapping/>
  </p:clrMapOvr>
  <p:transition>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50" name="Rectangle 6"/>
          <p:cNvSpPr>
            <a:spLocks noGrp="1" noChangeArrowheads="1"/>
          </p:cNvSpPr>
          <p:nvPr>
            <p:ph type="title"/>
          </p:nvPr>
        </p:nvSpPr>
        <p:spPr/>
        <p:txBody>
          <a:bodyPr/>
          <a:lstStyle/>
          <a:p>
            <a:pPr eaLnBrk="1" hangingPunct="1">
              <a:defRPr/>
            </a:pPr>
            <a:r>
              <a:rPr lang="en-US" dirty="0" smtClean="0"/>
              <a:t>Agreed Upon Mission</a:t>
            </a:r>
          </a:p>
        </p:txBody>
      </p:sp>
      <p:sp>
        <p:nvSpPr>
          <p:cNvPr id="31749" name="Rectangle 7"/>
          <p:cNvSpPr>
            <a:spLocks noGrp="1" noChangeArrowheads="1"/>
          </p:cNvSpPr>
          <p:nvPr>
            <p:ph idx="1"/>
          </p:nvPr>
        </p:nvSpPr>
        <p:spPr>
          <a:xfrm>
            <a:off x="457200" y="1905000"/>
            <a:ext cx="3962400" cy="4340352"/>
          </a:xfrm>
        </p:spPr>
        <p:txBody>
          <a:bodyPr/>
          <a:lstStyle/>
          <a:p>
            <a:pPr lvl="1" eaLnBrk="1" hangingPunct="1">
              <a:buFontTx/>
              <a:buChar char="•"/>
            </a:pPr>
            <a:r>
              <a:rPr lang="en-US" sz="2400" dirty="0"/>
              <a:t>Part C early intervention builds upon and provides supports and resources to assist family members and caregivers to enhance children’s learning and development through everyday learning opportunities.</a:t>
            </a:r>
          </a:p>
          <a:p>
            <a:pPr lvl="1" eaLnBrk="1" hangingPunct="1">
              <a:buFontTx/>
              <a:buChar char="•"/>
            </a:pPr>
            <a:endParaRPr lang="en-US" sz="2400" dirty="0" smtClean="0"/>
          </a:p>
        </p:txBody>
      </p:sp>
      <p:sp>
        <p:nvSpPr>
          <p:cNvPr id="5" name="Slide Number Placeholder 4"/>
          <p:cNvSpPr>
            <a:spLocks noGrp="1"/>
          </p:cNvSpPr>
          <p:nvPr>
            <p:ph type="sldNum" sz="quarter" idx="10"/>
          </p:nvPr>
        </p:nvSpPr>
        <p:spPr/>
        <p:txBody>
          <a:bodyPr/>
          <a:lstStyle/>
          <a:p>
            <a:pPr>
              <a:defRPr/>
            </a:pPr>
            <a:fld id="{375B5C1F-A8C5-424E-9894-3AA0CD7A156E}" type="slidenum">
              <a:rPr lang="en-US" smtClean="0"/>
              <a:pPr>
                <a:defRPr/>
              </a:pPr>
              <a:t>4</a:t>
            </a:fld>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1860609676"/>
              </p:ext>
            </p:extLst>
          </p:nvPr>
        </p:nvGraphicFramePr>
        <p:xfrm>
          <a:off x="4648200" y="2057400"/>
          <a:ext cx="3647981" cy="3975100"/>
        </p:xfrm>
        <a:graphic>
          <a:graphicData uri="http://schemas.openxmlformats.org/presentationml/2006/ole">
            <mc:AlternateContent xmlns:mc="http://schemas.openxmlformats.org/markup-compatibility/2006">
              <mc:Choice xmlns:v="urn:schemas-microsoft-com:vml" Requires="v">
                <p:oleObj spid="_x0000_s3090" name="Document" r:id="rId5" imgW="6178281" imgH="6732545" progId="Word.Document.8">
                  <p:embed/>
                </p:oleObj>
              </mc:Choice>
              <mc:Fallback>
                <p:oleObj name="Document" r:id="rId5" imgW="6178281" imgH="6732545" progId="Word.Document.8">
                  <p:embed/>
                  <p:pic>
                    <p:nvPicPr>
                      <p:cNvPr id="0" name=""/>
                      <p:cNvPicPr/>
                      <p:nvPr/>
                    </p:nvPicPr>
                    <p:blipFill>
                      <a:blip r:embed="rId6"/>
                      <a:stretch>
                        <a:fillRect/>
                      </a:stretch>
                    </p:blipFill>
                    <p:spPr>
                      <a:xfrm>
                        <a:off x="4648200" y="2057400"/>
                        <a:ext cx="3647981" cy="3975100"/>
                      </a:xfrm>
                      <a:prstGeom prst="rect">
                        <a:avLst/>
                      </a:prstGeom>
                    </p:spPr>
                  </p:pic>
                </p:oleObj>
              </mc:Fallback>
            </mc:AlternateContent>
          </a:graphicData>
        </a:graphic>
      </p:graphicFrame>
    </p:spTree>
  </p:cSld>
  <p:clrMapOvr>
    <a:masterClrMapping/>
  </p:clrMapOvr>
  <p:transition>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50" name="Rectangle 6"/>
          <p:cNvSpPr>
            <a:spLocks noGrp="1" noChangeArrowheads="1"/>
          </p:cNvSpPr>
          <p:nvPr>
            <p:ph type="title"/>
          </p:nvPr>
        </p:nvSpPr>
        <p:spPr/>
        <p:txBody>
          <a:bodyPr/>
          <a:lstStyle/>
          <a:p>
            <a:pPr eaLnBrk="1" hangingPunct="1">
              <a:defRPr/>
            </a:pPr>
            <a:r>
              <a:rPr lang="en-US" dirty="0" smtClean="0"/>
              <a:t>Agreed Upon Principles</a:t>
            </a:r>
          </a:p>
        </p:txBody>
      </p:sp>
      <p:sp>
        <p:nvSpPr>
          <p:cNvPr id="31749" name="Rectangle 7"/>
          <p:cNvSpPr>
            <a:spLocks noGrp="1" noChangeArrowheads="1"/>
          </p:cNvSpPr>
          <p:nvPr>
            <p:ph idx="1"/>
          </p:nvPr>
        </p:nvSpPr>
        <p:spPr>
          <a:xfrm>
            <a:off x="457200" y="1905000"/>
            <a:ext cx="7543800" cy="4340352"/>
          </a:xfrm>
        </p:spPr>
        <p:txBody>
          <a:bodyPr/>
          <a:lstStyle/>
          <a:p>
            <a:pPr lvl="0"/>
            <a:r>
              <a:rPr lang="en-US" sz="1200" dirty="0"/>
              <a:t>Infants and toddlers learn best through everyday experiences and interactions with familiar people in familiar contexts.</a:t>
            </a:r>
          </a:p>
          <a:p>
            <a:pPr marL="0" indent="0">
              <a:buNone/>
            </a:pPr>
            <a:r>
              <a:rPr lang="en-US" sz="1200" dirty="0"/>
              <a:t> </a:t>
            </a:r>
          </a:p>
          <a:p>
            <a:pPr lvl="0"/>
            <a:r>
              <a:rPr lang="en-US" sz="1200" dirty="0"/>
              <a:t>All families, with the necessary supports and resources, can enhance their children’s learning and development.</a:t>
            </a:r>
          </a:p>
          <a:p>
            <a:pPr marL="0" indent="0">
              <a:buNone/>
            </a:pPr>
            <a:r>
              <a:rPr lang="en-US" sz="1200" dirty="0"/>
              <a:t> </a:t>
            </a:r>
          </a:p>
          <a:p>
            <a:pPr lvl="0"/>
            <a:r>
              <a:rPr lang="en-US" sz="1200" dirty="0"/>
              <a:t>The primary role of a service provider in early intervention is to work with and support family members and caregivers in children’s lives.</a:t>
            </a:r>
          </a:p>
          <a:p>
            <a:pPr marL="0" indent="0">
              <a:buNone/>
            </a:pPr>
            <a:r>
              <a:rPr lang="en-US" sz="1200" dirty="0"/>
              <a:t> </a:t>
            </a:r>
          </a:p>
          <a:p>
            <a:pPr lvl="0"/>
            <a:r>
              <a:rPr lang="en-US" sz="1200" dirty="0"/>
              <a:t>The early intervention process, from initial contacts through transition, must be dynamic and individualized to reflect the child’s and family members’ preferences, learning styles and cultural beliefs.</a:t>
            </a:r>
          </a:p>
          <a:p>
            <a:pPr marL="0" indent="0">
              <a:buNone/>
            </a:pPr>
            <a:r>
              <a:rPr lang="en-US" sz="1200" dirty="0"/>
              <a:t> </a:t>
            </a:r>
          </a:p>
          <a:p>
            <a:pPr lvl="0"/>
            <a:r>
              <a:rPr lang="en-US" sz="1200" dirty="0"/>
              <a:t>IFSP outcomes must be functional and based on children’s and families’ needs and family-identified priorities. </a:t>
            </a:r>
          </a:p>
          <a:p>
            <a:pPr marL="0" indent="0">
              <a:buNone/>
            </a:pPr>
            <a:r>
              <a:rPr lang="en-US" sz="1200" dirty="0"/>
              <a:t> </a:t>
            </a:r>
          </a:p>
          <a:p>
            <a:pPr lvl="0"/>
            <a:r>
              <a:rPr lang="en-US" sz="1200" dirty="0"/>
              <a:t>The family’s priorities, needs and interests are addressed most appropriately by a primary provider who represents and receives team and community support.</a:t>
            </a:r>
          </a:p>
          <a:p>
            <a:pPr marL="0" indent="0">
              <a:buNone/>
            </a:pPr>
            <a:r>
              <a:rPr lang="en-US" sz="1200" dirty="0"/>
              <a:t> </a:t>
            </a:r>
          </a:p>
          <a:p>
            <a:pPr lvl="0"/>
            <a:r>
              <a:rPr lang="en-US" sz="1200" dirty="0"/>
              <a:t>Interventions with young children and family members must be based on explicit principles, validated practices, best available research, and relevant laws and regulations.</a:t>
            </a:r>
          </a:p>
          <a:p>
            <a:pPr lvl="1" eaLnBrk="1" hangingPunct="1">
              <a:buFontTx/>
              <a:buChar char="•"/>
            </a:pPr>
            <a:endParaRPr lang="en-US" sz="2400" dirty="0" smtClean="0"/>
          </a:p>
        </p:txBody>
      </p:sp>
      <p:sp>
        <p:nvSpPr>
          <p:cNvPr id="5" name="Slide Number Placeholder 4"/>
          <p:cNvSpPr>
            <a:spLocks noGrp="1"/>
          </p:cNvSpPr>
          <p:nvPr>
            <p:ph type="sldNum" sz="quarter" idx="10"/>
          </p:nvPr>
        </p:nvSpPr>
        <p:spPr/>
        <p:txBody>
          <a:bodyPr/>
          <a:lstStyle/>
          <a:p>
            <a:pPr>
              <a:defRPr/>
            </a:pPr>
            <a:fld id="{375B5C1F-A8C5-424E-9894-3AA0CD7A156E}" type="slidenum">
              <a:rPr lang="en-US" smtClean="0"/>
              <a:pPr>
                <a:defRPr/>
              </a:pPr>
              <a:t>5</a:t>
            </a:fld>
            <a:endParaRPr lang="en-US" dirty="0"/>
          </a:p>
        </p:txBody>
      </p:sp>
    </p:spTree>
    <p:extLst>
      <p:ext uri="{BB962C8B-B14F-4D97-AF65-F5344CB8AC3E}">
        <p14:creationId xmlns:p14="http://schemas.microsoft.com/office/powerpoint/2010/main" val="3548988261"/>
      </p:ext>
    </p:extLst>
  </p:cSld>
  <p:clrMapOvr>
    <a:masterClrMapping/>
  </p:clrMapOvr>
  <p:transition>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Family Outcomes</a:t>
            </a:r>
            <a:endParaRPr lang="en-US" dirty="0"/>
          </a:p>
        </p:txBody>
      </p:sp>
      <p:sp>
        <p:nvSpPr>
          <p:cNvPr id="3" name="Content Placeholder 2"/>
          <p:cNvSpPr>
            <a:spLocks noGrp="1"/>
          </p:cNvSpPr>
          <p:nvPr>
            <p:ph idx="1"/>
          </p:nvPr>
        </p:nvSpPr>
        <p:spPr/>
        <p:txBody>
          <a:bodyPr/>
          <a:lstStyle/>
          <a:p>
            <a:pPr marL="0" indent="0">
              <a:buNone/>
            </a:pPr>
            <a:r>
              <a:rPr lang="en-US" dirty="0" smtClean="0"/>
              <a:t>As a result of early intervention, families will:</a:t>
            </a:r>
          </a:p>
          <a:p>
            <a:r>
              <a:rPr lang="en-US" dirty="0" smtClean="0"/>
              <a:t>Know their rights</a:t>
            </a:r>
          </a:p>
          <a:p>
            <a:r>
              <a:rPr lang="en-US" dirty="0" smtClean="0"/>
              <a:t>Effectively communicate their children’s needs, and</a:t>
            </a:r>
          </a:p>
          <a:p>
            <a:r>
              <a:rPr lang="en-US" dirty="0" smtClean="0"/>
              <a:t>Help their children develop and learn</a:t>
            </a:r>
            <a:endParaRPr lang="en-US" dirty="0"/>
          </a:p>
        </p:txBody>
      </p:sp>
      <p:sp>
        <p:nvSpPr>
          <p:cNvPr id="4" name="Slide Number Placeholder 3"/>
          <p:cNvSpPr>
            <a:spLocks noGrp="1"/>
          </p:cNvSpPr>
          <p:nvPr>
            <p:ph type="sldNum" sz="quarter" idx="10"/>
          </p:nvPr>
        </p:nvSpPr>
        <p:spPr/>
        <p:txBody>
          <a:bodyPr/>
          <a:lstStyle/>
          <a:p>
            <a:pPr>
              <a:defRPr/>
            </a:pPr>
            <a:fld id="{375B5C1F-A8C5-424E-9894-3AA0CD7A156E}" type="slidenum">
              <a:rPr lang="en-US" smtClean="0"/>
              <a:pPr>
                <a:defRPr/>
              </a:pPr>
              <a:t>6</a:t>
            </a:fld>
            <a:endParaRPr lang="en-US" dirty="0"/>
          </a:p>
        </p:txBody>
      </p:sp>
      <p:sp>
        <p:nvSpPr>
          <p:cNvPr id="5" name="Footer Placeholder 4"/>
          <p:cNvSpPr>
            <a:spLocks noGrp="1"/>
          </p:cNvSpPr>
          <p:nvPr>
            <p:ph type="ftr" sz="quarter" idx="11"/>
          </p:nvPr>
        </p:nvSpPr>
        <p:spPr/>
        <p:txBody>
          <a:bodyPr/>
          <a:lstStyle/>
          <a:p>
            <a:pPr>
              <a:defRPr/>
            </a:pPr>
            <a:r>
              <a:rPr lang="en-US" smtClean="0"/>
              <a:t>Early Childhood Outcomes Center</a:t>
            </a:r>
            <a:endParaRPr lang="en-US"/>
          </a:p>
        </p:txBody>
      </p:sp>
    </p:spTree>
    <p:extLst>
      <p:ext uri="{BB962C8B-B14F-4D97-AF65-F5344CB8AC3E}">
        <p14:creationId xmlns:p14="http://schemas.microsoft.com/office/powerpoint/2010/main" val="2644987752"/>
      </p:ext>
    </p:extLst>
  </p:cSld>
  <p:clrMapOvr>
    <a:masterClrMapping/>
  </p:clrMapOvr>
  <p:transition>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Child Outcomes</a:t>
            </a:r>
            <a:endParaRPr lang="en-US" dirty="0"/>
          </a:p>
        </p:txBody>
      </p:sp>
      <p:sp>
        <p:nvSpPr>
          <p:cNvPr id="3" name="Content Placeholder 2"/>
          <p:cNvSpPr>
            <a:spLocks noGrp="1"/>
          </p:cNvSpPr>
          <p:nvPr>
            <p:ph idx="1"/>
          </p:nvPr>
        </p:nvSpPr>
        <p:spPr/>
        <p:txBody>
          <a:bodyPr/>
          <a:lstStyle/>
          <a:p>
            <a:pPr marL="0" indent="0">
              <a:buNone/>
            </a:pPr>
            <a:r>
              <a:rPr lang="en-US" dirty="0" smtClean="0"/>
              <a:t>As a result of early intervention, children will demonstrate improved:</a:t>
            </a:r>
          </a:p>
          <a:p>
            <a:r>
              <a:rPr lang="en-US" dirty="0" smtClean="0"/>
              <a:t>Positive social-emotional skills</a:t>
            </a:r>
          </a:p>
          <a:p>
            <a:r>
              <a:rPr lang="en-US" dirty="0" smtClean="0"/>
              <a:t>Acquisition and use of knowledge and skills</a:t>
            </a:r>
          </a:p>
          <a:p>
            <a:r>
              <a:rPr lang="en-US" dirty="0" smtClean="0"/>
              <a:t>Appropriate behaviors to meet their needs</a:t>
            </a:r>
            <a:endParaRPr lang="en-US" dirty="0"/>
          </a:p>
        </p:txBody>
      </p:sp>
      <p:sp>
        <p:nvSpPr>
          <p:cNvPr id="4" name="Slide Number Placeholder 3"/>
          <p:cNvSpPr>
            <a:spLocks noGrp="1"/>
          </p:cNvSpPr>
          <p:nvPr>
            <p:ph type="sldNum" sz="quarter" idx="10"/>
          </p:nvPr>
        </p:nvSpPr>
        <p:spPr/>
        <p:txBody>
          <a:bodyPr/>
          <a:lstStyle/>
          <a:p>
            <a:pPr>
              <a:defRPr/>
            </a:pPr>
            <a:fld id="{375B5C1F-A8C5-424E-9894-3AA0CD7A156E}" type="slidenum">
              <a:rPr lang="en-US" smtClean="0"/>
              <a:pPr>
                <a:defRPr/>
              </a:pPr>
              <a:t>7</a:t>
            </a:fld>
            <a:endParaRPr lang="en-US" dirty="0"/>
          </a:p>
        </p:txBody>
      </p:sp>
      <p:sp>
        <p:nvSpPr>
          <p:cNvPr id="5" name="Footer Placeholder 4"/>
          <p:cNvSpPr>
            <a:spLocks noGrp="1"/>
          </p:cNvSpPr>
          <p:nvPr>
            <p:ph type="ftr" sz="quarter" idx="11"/>
          </p:nvPr>
        </p:nvSpPr>
        <p:spPr/>
        <p:txBody>
          <a:bodyPr/>
          <a:lstStyle/>
          <a:p>
            <a:pPr>
              <a:defRPr/>
            </a:pPr>
            <a:r>
              <a:rPr lang="en-US" smtClean="0"/>
              <a:t>Early Childhood Outcomes Center</a:t>
            </a:r>
            <a:endParaRPr lang="en-US"/>
          </a:p>
        </p:txBody>
      </p:sp>
    </p:spTree>
    <p:extLst>
      <p:ext uri="{BB962C8B-B14F-4D97-AF65-F5344CB8AC3E}">
        <p14:creationId xmlns:p14="http://schemas.microsoft.com/office/powerpoint/2010/main" val="3879940939"/>
      </p:ext>
    </p:extLst>
  </p:cSld>
  <p:clrMapOvr>
    <a:masterClrMapping/>
  </p:clrMapOvr>
  <p:transition>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noFill/>
          <a:ln/>
        </p:spPr>
        <p:txBody>
          <a:bodyPr/>
          <a:lstStyle/>
          <a:p>
            <a:r>
              <a:rPr lang="en-US" sz="2000" dirty="0" smtClean="0"/>
              <a:t/>
            </a:r>
            <a:br>
              <a:rPr lang="en-US" sz="2000" dirty="0" smtClean="0"/>
            </a:br>
            <a:endParaRPr lang="en-US" sz="2400" dirty="0"/>
          </a:p>
        </p:txBody>
      </p:sp>
      <p:sp>
        <p:nvSpPr>
          <p:cNvPr id="90115" name="Rectangle 3"/>
          <p:cNvSpPr>
            <a:spLocks noGrp="1" noChangeArrowheads="1"/>
          </p:cNvSpPr>
          <p:nvPr>
            <p:ph idx="1"/>
          </p:nvPr>
        </p:nvSpPr>
        <p:spPr/>
        <p:txBody>
          <a:bodyPr/>
          <a:lstStyle/>
          <a:p>
            <a:r>
              <a:rPr lang="en-US" sz="2800" dirty="0" smtClean="0"/>
              <a:t>The </a:t>
            </a:r>
            <a:r>
              <a:rPr lang="en-US" sz="2800" i="1" dirty="0" smtClean="0"/>
              <a:t>mission and principles </a:t>
            </a:r>
            <a:r>
              <a:rPr lang="en-US" sz="2800" dirty="0" smtClean="0"/>
              <a:t>describe </a:t>
            </a:r>
            <a:r>
              <a:rPr lang="en-US" sz="2800" b="1" dirty="0" smtClean="0"/>
              <a:t>what</a:t>
            </a:r>
            <a:r>
              <a:rPr lang="en-US" sz="2800" dirty="0" smtClean="0"/>
              <a:t> we want to do</a:t>
            </a:r>
          </a:p>
          <a:p>
            <a:r>
              <a:rPr lang="en-US" sz="2800" dirty="0" smtClean="0"/>
              <a:t>The </a:t>
            </a:r>
            <a:r>
              <a:rPr lang="en-US" sz="2800" i="1" dirty="0" smtClean="0"/>
              <a:t>practices</a:t>
            </a:r>
            <a:r>
              <a:rPr lang="en-US" sz="2800" dirty="0" smtClean="0"/>
              <a:t> describe </a:t>
            </a:r>
            <a:r>
              <a:rPr lang="en-US" sz="2800" b="1" dirty="0" smtClean="0"/>
              <a:t>how</a:t>
            </a:r>
            <a:r>
              <a:rPr lang="en-US" sz="2800" dirty="0" smtClean="0"/>
              <a:t> we want to do it</a:t>
            </a:r>
          </a:p>
          <a:p>
            <a:r>
              <a:rPr lang="en-US" sz="2800" dirty="0" smtClean="0"/>
              <a:t>The </a:t>
            </a:r>
            <a:r>
              <a:rPr lang="en-US" sz="2800" i="1" dirty="0" smtClean="0"/>
              <a:t>outcomes</a:t>
            </a:r>
            <a:r>
              <a:rPr lang="en-US" sz="2800" dirty="0" smtClean="0"/>
              <a:t> measure the </a:t>
            </a:r>
            <a:r>
              <a:rPr lang="en-US" sz="2800" b="1" dirty="0" smtClean="0"/>
              <a:t>impact</a:t>
            </a:r>
            <a:r>
              <a:rPr lang="en-US" sz="2800" dirty="0" smtClean="0"/>
              <a:t> on children and families</a:t>
            </a:r>
          </a:p>
          <a:p>
            <a:r>
              <a:rPr lang="en-US" sz="2800" dirty="0" smtClean="0"/>
              <a:t>SO:</a:t>
            </a:r>
          </a:p>
          <a:p>
            <a:r>
              <a:rPr lang="en-US" sz="2800" dirty="0" smtClean="0"/>
              <a:t>If we want to have </a:t>
            </a:r>
            <a:r>
              <a:rPr lang="en-US" sz="2800" b="1" dirty="0" smtClean="0"/>
              <a:t>improved outcomes </a:t>
            </a:r>
            <a:r>
              <a:rPr lang="en-US" sz="2800" dirty="0" smtClean="0"/>
              <a:t>for children and families, we need </a:t>
            </a:r>
            <a:r>
              <a:rPr lang="en-US" sz="2800" b="1" dirty="0" smtClean="0"/>
              <a:t>quality practices!</a:t>
            </a:r>
            <a:endParaRPr lang="en-US" sz="2800" b="1" dirty="0"/>
          </a:p>
        </p:txBody>
      </p:sp>
      <p:sp>
        <p:nvSpPr>
          <p:cNvPr id="6" name="Slide Number Placeholder 5"/>
          <p:cNvSpPr>
            <a:spLocks noGrp="1"/>
          </p:cNvSpPr>
          <p:nvPr>
            <p:ph type="sldNum" sz="quarter" idx="10"/>
          </p:nvPr>
        </p:nvSpPr>
        <p:spPr/>
        <p:txBody>
          <a:bodyPr/>
          <a:lstStyle/>
          <a:p>
            <a:pPr>
              <a:defRPr/>
            </a:pPr>
            <a:fld id="{375B5C1F-A8C5-424E-9894-3AA0CD7A156E}" type="slidenum">
              <a:rPr lang="en-US" smtClean="0"/>
              <a:pPr>
                <a:defRPr/>
              </a:pPr>
              <a:t>8</a:t>
            </a:fld>
            <a:endParaRPr lang="en-US" dirty="0"/>
          </a:p>
        </p:txBody>
      </p:sp>
      <p:sp>
        <p:nvSpPr>
          <p:cNvPr id="7" name="Rectangle 6"/>
          <p:cNvSpPr txBox="1">
            <a:spLocks noChangeArrowheads="1"/>
          </p:cNvSpPr>
          <p:nvPr/>
        </p:nvSpPr>
        <p:spPr bwMode="auto">
          <a:xfrm>
            <a:off x="685800" y="304800"/>
            <a:ext cx="8077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rgbClr val="224568"/>
                </a:solidFill>
                <a:effectLst/>
                <a:latin typeface="+mj-lt"/>
                <a:ea typeface="+mj-ea"/>
                <a:cs typeface="+mj-cs"/>
              </a:defRPr>
            </a:lvl1pPr>
            <a:lvl2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a:lstStyle>
          <a:p>
            <a:pPr eaLnBrk="1" hangingPunct="1">
              <a:defRPr/>
            </a:pPr>
            <a:r>
              <a:rPr lang="en-US" dirty="0" smtClean="0"/>
              <a:t>The connection…</a:t>
            </a:r>
          </a:p>
        </p:txBody>
      </p:sp>
    </p:spTree>
  </p:cSld>
  <p:clrMapOvr>
    <a:masterClrMapping/>
  </p:clrMapOvr>
  <p:transition>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1"/>
          </p:nvPr>
        </p:nvSpPr>
        <p:spPr>
          <a:prstGeom prst="rect">
            <a:avLst/>
          </a:prstGeom>
        </p:spPr>
        <p:txBody>
          <a:bodyPr/>
          <a:lstStyle/>
          <a:p>
            <a:pPr>
              <a:defRPr/>
            </a:pPr>
            <a:fld id="{09425707-DFD0-4E4B-AC99-89BB865DEA5B}" type="slidenum">
              <a:rPr lang="en-US"/>
              <a:pPr>
                <a:defRPr/>
              </a:pPr>
              <a:t>9</a:t>
            </a:fld>
            <a:endParaRPr lang="en-US" dirty="0"/>
          </a:p>
        </p:txBody>
      </p:sp>
      <p:sp>
        <p:nvSpPr>
          <p:cNvPr id="23555" name="Rectangle 2"/>
          <p:cNvSpPr>
            <a:spLocks noGrp="1" noChangeArrowheads="1"/>
          </p:cNvSpPr>
          <p:nvPr>
            <p:ph type="title" idx="4294967295"/>
          </p:nvPr>
        </p:nvSpPr>
        <p:spPr>
          <a:xfrm>
            <a:off x="2943225" y="457200"/>
            <a:ext cx="6200775" cy="685800"/>
          </a:xfrm>
        </p:spPr>
        <p:txBody>
          <a:bodyPr>
            <a:noAutofit/>
          </a:bodyPr>
          <a:lstStyle/>
          <a:p>
            <a:pPr eaLnBrk="1" hangingPunct="1"/>
            <a:r>
              <a:rPr lang="en-US" dirty="0" smtClean="0"/>
              <a:t>Resource Documents</a:t>
            </a:r>
            <a:endParaRPr lang="en-US" b="1" dirty="0" smtClean="0">
              <a:solidFill>
                <a:srgbClr val="FF0000"/>
              </a:solidFill>
            </a:endParaRPr>
          </a:p>
        </p:txBody>
      </p:sp>
      <p:sp>
        <p:nvSpPr>
          <p:cNvPr id="23556" name="Rectangle 3"/>
          <p:cNvSpPr>
            <a:spLocks noGrp="1" noChangeArrowheads="1"/>
          </p:cNvSpPr>
          <p:nvPr>
            <p:ph type="body" idx="4294967295"/>
          </p:nvPr>
        </p:nvSpPr>
        <p:spPr>
          <a:xfrm>
            <a:off x="0" y="1905000"/>
            <a:ext cx="7696200" cy="4114800"/>
          </a:xfrm>
          <a:prstGeom prst="rect">
            <a:avLst/>
          </a:prstGeom>
        </p:spPr>
        <p:txBody>
          <a:bodyPr>
            <a:normAutofit fontScale="92500"/>
          </a:bodyPr>
          <a:lstStyle/>
          <a:p>
            <a:pPr eaLnBrk="1" hangingPunct="1">
              <a:buClr>
                <a:schemeClr val="accent1">
                  <a:lumMod val="25000"/>
                </a:schemeClr>
              </a:buClr>
            </a:pPr>
            <a:r>
              <a:rPr lang="en-US" i="1" dirty="0" smtClean="0"/>
              <a:t>Mission and Key Principles of Early Intervention Services </a:t>
            </a:r>
          </a:p>
          <a:p>
            <a:pPr eaLnBrk="1" hangingPunct="1">
              <a:buClr>
                <a:schemeClr val="accent1">
                  <a:lumMod val="25000"/>
                </a:schemeClr>
              </a:buClr>
            </a:pPr>
            <a:r>
              <a:rPr lang="en-US" altLang="ko-KR" i="1" dirty="0" smtClean="0">
                <a:ea typeface="굴림" charset="-127"/>
              </a:rPr>
              <a:t>Seven Key Principles &amp; Looks Like/Doesn’t Look Like</a:t>
            </a:r>
          </a:p>
          <a:p>
            <a:pPr eaLnBrk="1" hangingPunct="1">
              <a:buClr>
                <a:schemeClr val="accent1">
                  <a:lumMod val="25000"/>
                </a:schemeClr>
              </a:buClr>
            </a:pPr>
            <a:r>
              <a:rPr lang="en-US" altLang="ko-KR" i="1" dirty="0" smtClean="0">
                <a:ea typeface="굴림" charset="-127"/>
              </a:rPr>
              <a:t>Agreed Upon Practices For Providing Early Intervention Services In Natural Environments </a:t>
            </a:r>
          </a:p>
          <a:p>
            <a:pPr eaLnBrk="1" hangingPunct="1">
              <a:buFontTx/>
              <a:buNone/>
            </a:pPr>
            <a:r>
              <a:rPr lang="en-US" sz="2800" b="1" dirty="0" smtClean="0"/>
              <a:t>      </a:t>
            </a:r>
            <a:r>
              <a:rPr lang="en-US" sz="2800" b="1" dirty="0" smtClean="0">
                <a:hlinkClick r:id="rId3"/>
              </a:rPr>
              <a:t>www.nectac.org/topics/families/families.asp</a:t>
            </a:r>
            <a:endParaRPr lang="en-US" sz="2800" b="1" dirty="0" smtClean="0"/>
          </a:p>
          <a:p>
            <a:pPr eaLnBrk="1" hangingPunct="1">
              <a:buFontTx/>
              <a:buNone/>
            </a:pPr>
            <a:endParaRPr lang="en-US" sz="2400" b="1" dirty="0" smtClean="0"/>
          </a:p>
          <a:p>
            <a:endParaRPr lang="en-US" sz="2800" dirty="0" smtClean="0"/>
          </a:p>
        </p:txBody>
      </p:sp>
    </p:spTree>
    <p:extLst>
      <p:ext uri="{BB962C8B-B14F-4D97-AF65-F5344CB8AC3E}">
        <p14:creationId xmlns:p14="http://schemas.microsoft.com/office/powerpoint/2010/main" val="3539946446"/>
      </p:ext>
    </p:extLst>
  </p:cSld>
  <p:clrMapOvr>
    <a:masterClrMapping/>
  </p:clrMapOvr>
  <p:transition>
    <p:split orient="vert"/>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378&quot;&gt;&lt;object type=&quot;3&quot; unique_id=&quot;10645&quot;&gt;&lt;property id=&quot;20148&quot; value=&quot;5&quot;/&gt;&lt;property id=&quot;20300&quot; value=&quot;Slide 1 - &amp;quot;&amp;#x0D;&amp;#x0A;&amp;#x0D;&amp;#x0A;&amp;#x0D;&amp;#x0A;&amp;quot;&quot;/&gt;&lt;property id=&quot;20307&quot; value=&quot;925&quot;/&gt;&lt;/object&gt;&lt;object type=&quot;3&quot; unique_id=&quot;10646&quot;&gt;&lt;property id=&quot;20148&quot; value=&quot;5&quot;/&gt;&lt;property id=&quot;20300&quot; value=&quot;Slide 4 - &amp;quot;Agreed Upon Mission&amp;quot;&quot;/&gt;&lt;property id=&quot;20307&quot; value=&quot;924&quot;/&gt;&lt;/object&gt;&lt;object type=&quot;3&quot; unique_id=&quot;10648&quot;&gt;&lt;property id=&quot;20148&quot; value=&quot;5&quot;/&gt;&lt;property id=&quot;20300&quot; value=&quot;Slide 8 - &amp;quot;&amp;#x0D;&amp;#x0A;&amp;quot;&quot;/&gt;&lt;property id=&quot;20307&quot; value=&quot;927&quot;/&gt;&lt;/object&gt;&lt;object type=&quot;3&quot; unique_id=&quot;10649&quot;&gt;&lt;property id=&quot;20148&quot; value=&quot;5&quot;/&gt;&lt;property id=&quot;20300&quot; value=&quot;Slide 14 - &amp;quot;MD Expectations for use of data….&amp;quot;&quot;/&gt;&lt;property id=&quot;20307&quot; value=&quot;928&quot;/&gt;&lt;/object&gt;&lt;object type=&quot;3&quot; unique_id=&quot;10775&quot;&gt;&lt;property id=&quot;20148&quot; value=&quot;5&quot;/&gt;&lt;property id=&quot;20300&quot; value=&quot;Slide 2 - &amp;quot;Session Agenda&amp;quot;&quot;/&gt;&lt;property id=&quot;20307&quot; value=&quot;995&quot;/&gt;&lt;/object&gt;&lt;object type=&quot;3&quot; unique_id=&quot;10974&quot;&gt;&lt;property id=&quot;20148&quot; value=&quot;5&quot;/&gt;&lt;property id=&quot;20300&quot; value=&quot;Slide 3 - &amp;quot;The Mission and Principles of Early Intervention&amp;quot;&quot;/&gt;&lt;property id=&quot;20307&quot; value=&quot;996&quot;/&gt;&lt;/object&gt;&lt;object type=&quot;3&quot; unique_id=&quot;10975&quot;&gt;&lt;property id=&quot;20148&quot; value=&quot;5&quot;/&gt;&lt;property id=&quot;20300&quot; value=&quot;Slide 5 - &amp;quot;Agreed Upon Principles&amp;quot;&quot;/&gt;&lt;property id=&quot;20307&quot; value=&quot;997&quot;/&gt;&lt;/object&gt;&lt;object type=&quot;3&quot; unique_id=&quot;10976&quot;&gt;&lt;property id=&quot;20148&quot; value=&quot;5&quot;/&gt;&lt;property id=&quot;20300&quot; value=&quot;Slide 6 - &amp;quot;The Family Outcomes&amp;quot;&quot;/&gt;&lt;property id=&quot;20307&quot; value=&quot;998&quot;/&gt;&lt;/object&gt;&lt;object type=&quot;3&quot; unique_id=&quot;10977&quot;&gt;&lt;property id=&quot;20148&quot; value=&quot;5&quot;/&gt;&lt;property id=&quot;20300&quot; value=&quot;Slide 7 - &amp;quot;The Child Outcomes&amp;quot;&quot;/&gt;&lt;property id=&quot;20307&quot; value=&quot;999&quot;/&gt;&lt;/object&gt;&lt;object type=&quot;3&quot; unique_id=&quot;10978&quot;&gt;&lt;property id=&quot;20148&quot; value=&quot;5&quot;/&gt;&lt;property id=&quot;20300&quot; value=&quot;Slide 9 - &amp;quot;Resource Documents&amp;quot;&quot;/&gt;&lt;property id=&quot;20307&quot; value=&quot;1000&quot;/&gt;&lt;/object&gt;&lt;object type=&quot;3&quot; unique_id=&quot;10979&quot;&gt;&lt;property id=&quot;20148&quot; value=&quot;5&quot;/&gt;&lt;property id=&quot;20300&quot; value=&quot;Slide 10 - &amp;quot;Data and Program Improvement&amp;quot;&quot;/&gt;&lt;property id=&quot;20307&quot; value=&quot;1005&quot;/&gt;&lt;/object&gt;&lt;object type=&quot;3&quot; unique_id=&quot;10980&quot;&gt;&lt;property id=&quot;20148&quot; value=&quot;5&quot;/&gt;&lt;property id=&quot;20300&quot; value=&quot;Slide 11 - &amp;quot;Continuous Program Improvement&amp;quot;&quot;/&gt;&lt;property id=&quot;20307&quot; value=&quot;1001&quot;/&gt;&lt;/object&gt;&lt;object type=&quot;3&quot; unique_id=&quot;10981&quot;&gt;&lt;property id=&quot;20148&quot; value=&quot;5&quot;/&gt;&lt;property id=&quot;20300&quot; value=&quot;Slide 12 - &amp;quot;Improvement Planning for Children and Families&amp;quot;&quot;/&gt;&lt;property id=&quot;20307&quot; value=&quot;1004&quot;/&gt;&lt;/object&gt;&lt;object type=&quot;3&quot; unique_id=&quot;10982&quot;&gt;&lt;property id=&quot;20148&quot; value=&quot;5&quot;/&gt;&lt;property id=&quot;20300&quot; value=&quot;Slide 13&quot;/&gt;&lt;property id=&quot;20307&quot; value=&quot;1003&quot;/&gt;&lt;/object&gt;&lt;object type=&quot;3&quot; unique_id=&quot;10983&quot;&gt;&lt;property id=&quot;20148&quot; value=&quot;5&quot;/&gt;&lt;property id=&quot;20300&quot; value=&quot;Slide 15 - &amp;quot;The Relationship of Quality Practices to Child and Family Outcomes Measurement Results Tool&amp;quot;&quot;/&gt;&lt;property id=&quot;20307&quot; value=&quot;1006&quot;/&gt;&lt;/object&gt;&lt;object type=&quot;3&quot; unique_id=&quot;10984&quot;&gt;&lt;property id=&quot;20148&quot; value=&quot;5&quot;/&gt;&lt;property id=&quot;20300&quot; value=&quot;Slide 16 - &amp;quot;Background and Purpose&amp;quot;&quot;/&gt;&lt;property id=&quot;20307&quot; value=&quot;1007&quot;/&gt;&lt;/object&gt;&lt;object type=&quot;3&quot; unique_id=&quot;10985&quot;&gt;&lt;property id=&quot;20148&quot; value=&quot;5&quot;/&gt;&lt;property id=&quot;20300&quot; value=&quot;Slide 17 - &amp;quot;Input on the Tool&amp;quot;&quot;/&gt;&lt;property id=&quot;20307&quot; value=&quot;1009&quot;/&gt;&lt;/object&gt;&lt;object type=&quot;3&quot; unique_id=&quot;10986&quot;&gt;&lt;property id=&quot;20148&quot; value=&quot;5&quot;/&gt;&lt;property id=&quot;20300&quot; value=&quot;Slide 18 - &amp;quot;Linking Practices to Outcomes&amp;quot;&quot;/&gt;&lt;property id=&quot;20307&quot; value=&quot;1010&quot;/&gt;&lt;/object&gt;&lt;object type=&quot;3&quot; unique_id=&quot;10987&quot;&gt;&lt;property id=&quot;20148&quot; value=&quot;5&quot;/&gt;&lt;property id=&quot;20300&quot; value=&quot;Slide 20 - &amp;quot;How  It Can Be Used&amp;quot;&quot;/&gt;&lt;property id=&quot;20307&quot; value=&quot;1011&quot;/&gt;&lt;/object&gt;&lt;object type=&quot;3&quot; unique_id=&quot;10988&quot;&gt;&lt;property id=&quot;20148&quot; value=&quot;5&quot;/&gt;&lt;property id=&quot;20300&quot; value=&quot;Slide 19&quot;/&gt;&lt;property id=&quot;20307&quot; value=&quot;1012&quot;/&gt;&lt;/object&gt;&lt;object type=&quot;3&quot; unique_id=&quot;11121&quot;&gt;&lt;property id=&quot;20148&quot; value=&quot;5&quot;/&gt;&lt;property id=&quot;20300&quot; value=&quot;Slide 21 - &amp;quot;How  It Can Be Used&amp;quot;&quot;/&gt;&lt;property id=&quot;20307&quot; value=&quot;1013&quot;/&gt;&lt;/object&gt;&lt;object type=&quot;3&quot; unique_id=&quot;11190&quot;&gt;&lt;property id=&quot;20148&quot; value=&quot;5&quot;/&gt;&lt;property id=&quot;20300&quot; value=&quot;Slide 22 - &amp;quot;Honing in on Practices – The Development of Functional IFSP Outcomes &amp;quot;&quot;/&gt;&lt;property id=&quot;20307&quot; value=&quot;1014&quot;/&gt;&lt;/object&gt;&lt;object type=&quot;3&quot; unique_id=&quot;11192&quot;&gt;&lt;property id=&quot;20148&quot; value=&quot;5&quot;/&gt;&lt;property id=&quot;20300&quot; value=&quot;Slide 23&quot;/&gt;&lt;property id=&quot;20307&quot; value=&quot;1015&quot;/&gt;&lt;/object&gt;&lt;object type=&quot;3&quot; unique_id=&quot;11193&quot;&gt;&lt;property id=&quot;20148&quot; value=&quot;5&quot;/&gt;&lt;property id=&quot;20300&quot; value=&quot;Slide 24 - &amp;quot;Linking Information Gathering to IFSP Outcomes&amp;quot;&quot;/&gt;&lt;property id=&quot;20307&quot; value=&quot;1016&quot;/&gt;&lt;/object&gt;&lt;object type=&quot;3&quot; unique_id=&quot;11194&quot;&gt;&lt;property id=&quot;20148&quot; value=&quot;5&quot;/&gt;&lt;property id=&quot;20300&quot; value=&quot;Slide 25 - &amp;quot;Key Steps: IFSP/IEP Process &amp;quot;&quot;/&gt;&lt;property id=&quot;20307&quot; value=&quot;1017&quot;/&gt;&lt;/object&gt;&lt;object type=&quot;3&quot; unique_id=&quot;11196&quot;&gt;&lt;property id=&quot;20148&quot; value=&quot;5&quot;/&gt;&lt;property id=&quot;20300&quot; value=&quot;Slide 26 - &amp;quot;Using Information  &amp;#x0D;&amp;#x0A;within the IFSP/IEP Process&amp;quot;&quot;/&gt;&lt;property id=&quot;20307&quot; value=&quot;1018&quot;/&gt;&lt;/object&gt;&lt;object type=&quot;3&quot; unique_id=&quot;11197&quot;&gt;&lt;property id=&quot;20148&quot; value=&quot;5&quot;/&gt;&lt;property id=&quot;20300&quot; value=&quot;Slide 27&quot;/&gt;&lt;property id=&quot;20307&quot; value=&quot;1019&quot;/&gt;&lt;/object&gt;&lt;object type=&quot;3&quot; unique_id=&quot;11198&quot;&gt;&lt;property id=&quot;20148&quot; value=&quot;5&quot;/&gt;&lt;property id=&quot;20300&quot; value=&quot;Slide 28 - &amp;quot;3 Global Outcomes&amp;quot;&quot;/&gt;&lt;property id=&quot;20307&quot; value=&quot;1020&quot;/&gt;&lt;/object&gt;&lt;/object&gt;&lt;object type=&quot;8&quot; unique_id=&quot;10424&quot;&gt;&lt;/object&gt;&lt;/object&gt;&lt;/database&gt;"/>
  <p:tag name="SECTOMILLISECCONVERTED" val="1"/>
</p:tagLst>
</file>

<file path=ppt/theme/theme1.xml><?xml version="1.0" encoding="utf-8"?>
<a:theme xmlns:a="http://schemas.openxmlformats.org/drawingml/2006/main" name="3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6_Default Design-First child">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6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7_Default Design-Second child">
  <a:themeElements>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8_Default Design-Third child">
  <a:themeElements>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9_Default Design-Fourth child">
  <a:themeElements>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0_Default Design-Fifth child">
  <a:themeElements>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14656</TotalTime>
  <Words>2894</Words>
  <Application>Microsoft Office PowerPoint</Application>
  <PresentationFormat>On-screen Show (4:3)</PresentationFormat>
  <Paragraphs>336</Paragraphs>
  <Slides>28</Slides>
  <Notes>27</Notes>
  <HiddenSlides>0</HiddenSlides>
  <MMClips>0</MMClips>
  <ScaleCrop>false</ScaleCrop>
  <HeadingPairs>
    <vt:vector size="6" baseType="variant">
      <vt:variant>
        <vt:lpstr>Theme</vt:lpstr>
      </vt:variant>
      <vt:variant>
        <vt:i4>7</vt:i4>
      </vt:variant>
      <vt:variant>
        <vt:lpstr>Embedded OLE Servers</vt:lpstr>
      </vt:variant>
      <vt:variant>
        <vt:i4>1</vt:i4>
      </vt:variant>
      <vt:variant>
        <vt:lpstr>Slide Titles</vt:lpstr>
      </vt:variant>
      <vt:variant>
        <vt:i4>28</vt:i4>
      </vt:variant>
    </vt:vector>
  </HeadingPairs>
  <TitlesOfParts>
    <vt:vector size="36" baseType="lpstr">
      <vt:lpstr>3_Default Design</vt:lpstr>
      <vt:lpstr>6_Default Design-First child</vt:lpstr>
      <vt:lpstr>7_Default Design-Second child</vt:lpstr>
      <vt:lpstr>8_Default Design-Third child</vt:lpstr>
      <vt:lpstr>9_Default Design-Fourth child</vt:lpstr>
      <vt:lpstr>10_Default Design-Fifth child</vt:lpstr>
      <vt:lpstr>4_Default Design</vt:lpstr>
      <vt:lpstr>Document</vt:lpstr>
      <vt:lpstr>   </vt:lpstr>
      <vt:lpstr>Session Agenda</vt:lpstr>
      <vt:lpstr>The Mission and Principles of Early Intervention</vt:lpstr>
      <vt:lpstr>Agreed Upon Mission</vt:lpstr>
      <vt:lpstr>Agreed Upon Principles</vt:lpstr>
      <vt:lpstr>The Family Outcomes</vt:lpstr>
      <vt:lpstr>The Child Outcomes</vt:lpstr>
      <vt:lpstr> </vt:lpstr>
      <vt:lpstr>Resource Documents</vt:lpstr>
      <vt:lpstr>Data and Program Improvement</vt:lpstr>
      <vt:lpstr>Continuous Program Improvement</vt:lpstr>
      <vt:lpstr>Improvement Planning for Children and Families</vt:lpstr>
      <vt:lpstr>PowerPoint Presentation</vt:lpstr>
      <vt:lpstr>MD Expectations for use of data….</vt:lpstr>
      <vt:lpstr>The Relationship of Quality Practices to Child and Family Outcomes Measurement Results Tool</vt:lpstr>
      <vt:lpstr>Background and Purpose</vt:lpstr>
      <vt:lpstr>Input on the Tool</vt:lpstr>
      <vt:lpstr>Linking Practices to Outcomes</vt:lpstr>
      <vt:lpstr>PowerPoint Presentation</vt:lpstr>
      <vt:lpstr>How  It Can Be Used</vt:lpstr>
      <vt:lpstr>How  It Can Be Used</vt:lpstr>
      <vt:lpstr>Honing in on Practices – The Development of Functional IFSP Outcomes </vt:lpstr>
      <vt:lpstr>PowerPoint Presentation</vt:lpstr>
      <vt:lpstr>Linking Information Gathering to IFSP Outcomes</vt:lpstr>
      <vt:lpstr>Key Steps: IFSP/IEP Process </vt:lpstr>
      <vt:lpstr>Using Information   within the IFSP/IEP Process</vt:lpstr>
      <vt:lpstr>PowerPoint Presentation</vt:lpstr>
      <vt:lpstr>3 Global Outcomes</vt:lpstr>
    </vt:vector>
  </TitlesOfParts>
  <Company>unc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 Longitudinal -  OSEP Leadership Mtng</dc:title>
  <dc:creator>ECO</dc:creator>
  <cp:lastModifiedBy>Kathi Gillaspy</cp:lastModifiedBy>
  <cp:revision>883</cp:revision>
  <dcterms:created xsi:type="dcterms:W3CDTF">2008-03-27T18:39:34Z</dcterms:created>
  <dcterms:modified xsi:type="dcterms:W3CDTF">2012-03-23T16:13:14Z</dcterms:modified>
</cp:coreProperties>
</file>