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5.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5" r:id="rId2"/>
    <p:sldMasterId id="2147483751" r:id="rId3"/>
    <p:sldMasterId id="2147483766" r:id="rId4"/>
    <p:sldMasterId id="2147483796" r:id="rId5"/>
    <p:sldMasterId id="2147483811" r:id="rId6"/>
  </p:sldMasterIdLst>
  <p:notesMasterIdLst>
    <p:notesMasterId r:id="rId14"/>
  </p:notesMasterIdLst>
  <p:handoutMasterIdLst>
    <p:handoutMasterId r:id="rId15"/>
  </p:handoutMasterIdLst>
  <p:sldIdLst>
    <p:sldId id="454" r:id="rId7"/>
    <p:sldId id="375" r:id="rId8"/>
    <p:sldId id="376" r:id="rId9"/>
    <p:sldId id="430" r:id="rId10"/>
    <p:sldId id="447" r:id="rId11"/>
    <p:sldId id="468" r:id="rId12"/>
    <p:sldId id="453" r:id="rId13"/>
  </p:sldIdLst>
  <p:sldSz cx="9144000" cy="6858000" type="screen4x3"/>
  <p:notesSz cx="7010400" cy="9296400"/>
  <p:custDataLst>
    <p:tags r:id="rId16"/>
  </p:custDataLst>
  <p:defaultTextStyle>
    <a:defPPr>
      <a:defRPr lang="en-US"/>
    </a:defPPr>
    <a:lvl1pPr algn="ctr" rtl="0" eaLnBrk="0" fontAlgn="base" hangingPunct="0">
      <a:spcBef>
        <a:spcPct val="0"/>
      </a:spcBef>
      <a:spcAft>
        <a:spcPct val="0"/>
      </a:spcAft>
      <a:defRPr sz="3200" kern="1200">
        <a:solidFill>
          <a:srgbClr val="224568"/>
        </a:solidFill>
        <a:latin typeface="Arial" charset="0"/>
        <a:ea typeface="+mn-ea"/>
        <a:cs typeface="+mn-cs"/>
      </a:defRPr>
    </a:lvl1pPr>
    <a:lvl2pPr marL="457200" algn="ctr" rtl="0" eaLnBrk="0" fontAlgn="base" hangingPunct="0">
      <a:spcBef>
        <a:spcPct val="0"/>
      </a:spcBef>
      <a:spcAft>
        <a:spcPct val="0"/>
      </a:spcAft>
      <a:defRPr sz="3200" kern="1200">
        <a:solidFill>
          <a:srgbClr val="224568"/>
        </a:solidFill>
        <a:latin typeface="Arial" charset="0"/>
        <a:ea typeface="+mn-ea"/>
        <a:cs typeface="+mn-cs"/>
      </a:defRPr>
    </a:lvl2pPr>
    <a:lvl3pPr marL="914400" algn="ctr" rtl="0" eaLnBrk="0" fontAlgn="base" hangingPunct="0">
      <a:spcBef>
        <a:spcPct val="0"/>
      </a:spcBef>
      <a:spcAft>
        <a:spcPct val="0"/>
      </a:spcAft>
      <a:defRPr sz="3200" kern="1200">
        <a:solidFill>
          <a:srgbClr val="224568"/>
        </a:solidFill>
        <a:latin typeface="Arial" charset="0"/>
        <a:ea typeface="+mn-ea"/>
        <a:cs typeface="+mn-cs"/>
      </a:defRPr>
    </a:lvl3pPr>
    <a:lvl4pPr marL="1371600" algn="ctr" rtl="0" eaLnBrk="0" fontAlgn="base" hangingPunct="0">
      <a:spcBef>
        <a:spcPct val="0"/>
      </a:spcBef>
      <a:spcAft>
        <a:spcPct val="0"/>
      </a:spcAft>
      <a:defRPr sz="3200" kern="1200">
        <a:solidFill>
          <a:srgbClr val="224568"/>
        </a:solidFill>
        <a:latin typeface="Arial" charset="0"/>
        <a:ea typeface="+mn-ea"/>
        <a:cs typeface="+mn-cs"/>
      </a:defRPr>
    </a:lvl4pPr>
    <a:lvl5pPr marL="1828800" algn="ctr" rtl="0" eaLnBrk="0" fontAlgn="base" hangingPunct="0">
      <a:spcBef>
        <a:spcPct val="0"/>
      </a:spcBef>
      <a:spcAft>
        <a:spcPct val="0"/>
      </a:spcAft>
      <a:defRPr sz="3200" kern="1200">
        <a:solidFill>
          <a:srgbClr val="224568"/>
        </a:solidFill>
        <a:latin typeface="Arial" charset="0"/>
        <a:ea typeface="+mn-ea"/>
        <a:cs typeface="+mn-cs"/>
      </a:defRPr>
    </a:lvl5pPr>
    <a:lvl6pPr marL="2286000" algn="l" defTabSz="914400" rtl="0" eaLnBrk="1" latinLnBrk="0" hangingPunct="1">
      <a:defRPr sz="3200" kern="1200">
        <a:solidFill>
          <a:srgbClr val="224568"/>
        </a:solidFill>
        <a:latin typeface="Arial" charset="0"/>
        <a:ea typeface="+mn-ea"/>
        <a:cs typeface="+mn-cs"/>
      </a:defRPr>
    </a:lvl6pPr>
    <a:lvl7pPr marL="2743200" algn="l" defTabSz="914400" rtl="0" eaLnBrk="1" latinLnBrk="0" hangingPunct="1">
      <a:defRPr sz="3200" kern="1200">
        <a:solidFill>
          <a:srgbClr val="224568"/>
        </a:solidFill>
        <a:latin typeface="Arial" charset="0"/>
        <a:ea typeface="+mn-ea"/>
        <a:cs typeface="+mn-cs"/>
      </a:defRPr>
    </a:lvl7pPr>
    <a:lvl8pPr marL="3200400" algn="l" defTabSz="914400" rtl="0" eaLnBrk="1" latinLnBrk="0" hangingPunct="1">
      <a:defRPr sz="3200" kern="1200">
        <a:solidFill>
          <a:srgbClr val="224568"/>
        </a:solidFill>
        <a:latin typeface="Arial" charset="0"/>
        <a:ea typeface="+mn-ea"/>
        <a:cs typeface="+mn-cs"/>
      </a:defRPr>
    </a:lvl8pPr>
    <a:lvl9pPr marL="3657600" algn="l" defTabSz="914400" rtl="0" eaLnBrk="1" latinLnBrk="0" hangingPunct="1">
      <a:defRPr sz="3200" kern="1200">
        <a:solidFill>
          <a:srgbClr val="224568"/>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A200A2"/>
    <a:srgbClr val="660066"/>
    <a:srgbClr val="AD4572"/>
    <a:srgbClr val="FFE7E7"/>
    <a:srgbClr val="006600"/>
    <a:srgbClr val="FFFF99"/>
    <a:srgbClr val="FDCBF2"/>
    <a:srgbClr val="D9ECFF"/>
    <a:srgbClr val="2DFF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09" autoAdjust="0"/>
    <p:restoredTop sz="78102" autoAdjust="0"/>
  </p:normalViewPr>
  <p:slideViewPr>
    <p:cSldViewPr snapToGrid="0">
      <p:cViewPr>
        <p:scale>
          <a:sx n="40" d="100"/>
          <a:sy n="40" d="100"/>
        </p:scale>
        <p:origin x="-965" y="-59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2" d="100"/>
          <a:sy n="62" d="100"/>
        </p:scale>
        <p:origin x="-1637" y="-106"/>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5026" name="Rectangle 2"/>
          <p:cNvSpPr>
            <a:spLocks noGrp="1" noChangeArrowheads="1"/>
          </p:cNvSpPr>
          <p:nvPr>
            <p:ph type="hdr" sz="quarter"/>
          </p:nvPr>
        </p:nvSpPr>
        <p:spPr bwMode="auto">
          <a:xfrm>
            <a:off x="1978435" y="305217"/>
            <a:ext cx="3037628" cy="464184"/>
          </a:xfrm>
          <a:prstGeom prst="rect">
            <a:avLst/>
          </a:prstGeom>
          <a:noFill/>
          <a:ln w="9525">
            <a:noFill/>
            <a:miter lim="800000"/>
            <a:headEnd/>
            <a:tailEnd/>
          </a:ln>
          <a:effectLst/>
        </p:spPr>
        <p:txBody>
          <a:bodyPr vert="horz" wrap="square" lIns="92577" tIns="46289" rIns="92577" bIns="46289" numCol="1" anchor="t" anchorCtr="0" compatLnSpc="1">
            <a:prstTxWarp prst="textNoShape">
              <a:avLst/>
            </a:prstTxWarp>
          </a:bodyPr>
          <a:lstStyle>
            <a:lvl1pPr eaLnBrk="1" hangingPunct="1">
              <a:defRPr sz="1000">
                <a:solidFill>
                  <a:schemeClr val="tx1"/>
                </a:solidFill>
                <a:latin typeface="Arial" charset="0"/>
              </a:defRPr>
            </a:lvl1pPr>
          </a:lstStyle>
          <a:p>
            <a:pPr>
              <a:defRPr/>
            </a:pPr>
            <a:r>
              <a:rPr lang="en-US" dirty="0" smtClean="0"/>
              <a:t>Early Childhood Outcome Center</a:t>
            </a:r>
          </a:p>
          <a:p>
            <a:pPr>
              <a:defRPr/>
            </a:pPr>
            <a:r>
              <a:rPr lang="en-US" dirty="0" smtClean="0"/>
              <a:t>October 2012</a:t>
            </a:r>
            <a:endParaRPr lang="en-US" dirty="0"/>
          </a:p>
        </p:txBody>
      </p:sp>
      <p:sp>
        <p:nvSpPr>
          <p:cNvPr id="385029" name="Rectangle 5"/>
          <p:cNvSpPr>
            <a:spLocks noGrp="1" noChangeArrowheads="1"/>
          </p:cNvSpPr>
          <p:nvPr>
            <p:ph type="sldNum" sz="quarter" idx="3"/>
          </p:nvPr>
        </p:nvSpPr>
        <p:spPr bwMode="auto">
          <a:xfrm>
            <a:off x="3971183" y="8829037"/>
            <a:ext cx="3037628" cy="465774"/>
          </a:xfrm>
          <a:prstGeom prst="rect">
            <a:avLst/>
          </a:prstGeom>
          <a:noFill/>
          <a:ln w="9525">
            <a:noFill/>
            <a:miter lim="800000"/>
            <a:headEnd/>
            <a:tailEnd/>
          </a:ln>
          <a:effectLst/>
        </p:spPr>
        <p:txBody>
          <a:bodyPr vert="horz" wrap="square" lIns="92577" tIns="46289" rIns="92577" bIns="46289" numCol="1" anchor="b" anchorCtr="0" compatLnSpc="1">
            <a:prstTxWarp prst="textNoShape">
              <a:avLst/>
            </a:prstTxWarp>
          </a:bodyPr>
          <a:lstStyle>
            <a:lvl1pPr algn="r" eaLnBrk="0" hangingPunct="0">
              <a:defRPr sz="1200">
                <a:solidFill>
                  <a:srgbClr val="224568"/>
                </a:solidFill>
                <a:latin typeface="Arial" charset="0"/>
              </a:defRPr>
            </a:lvl1pPr>
          </a:lstStyle>
          <a:p>
            <a:pPr>
              <a:defRPr/>
            </a:pPr>
            <a:fld id="{5E29F761-B9A7-4138-A148-9337CDD6F7EB}" type="slidenum">
              <a:rPr lang="en-US"/>
              <a:pPr>
                <a:defRPr/>
              </a:pPr>
              <a:t>‹#›</a:t>
            </a:fld>
            <a:endParaRPr lang="en-US" dirty="0"/>
          </a:p>
        </p:txBody>
      </p:sp>
    </p:spTree>
    <p:extLst>
      <p:ext uri="{BB962C8B-B14F-4D97-AF65-F5344CB8AC3E}">
        <p14:creationId xmlns:p14="http://schemas.microsoft.com/office/powerpoint/2010/main" val="336845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7628" cy="465774"/>
          </a:xfrm>
          <a:prstGeom prst="rect">
            <a:avLst/>
          </a:prstGeom>
          <a:noFill/>
          <a:ln w="9525">
            <a:noFill/>
            <a:miter lim="800000"/>
            <a:headEnd/>
            <a:tailEnd/>
          </a:ln>
          <a:effectLst/>
        </p:spPr>
        <p:txBody>
          <a:bodyPr vert="horz" wrap="square" lIns="92577" tIns="46289" rIns="92577" bIns="46289" numCol="1" anchor="t" anchorCtr="0" compatLnSpc="1">
            <a:prstTxWarp prst="textNoShape">
              <a:avLst/>
            </a:prstTxWarp>
          </a:bodyPr>
          <a:lstStyle>
            <a:lvl1pPr algn="l" eaLnBrk="1" hangingPunct="1">
              <a:defRPr sz="1200">
                <a:solidFill>
                  <a:schemeClr val="tx1"/>
                </a:solidFill>
                <a:latin typeface="Arial" charset="0"/>
              </a:defRPr>
            </a:lvl1pPr>
          </a:lstStyle>
          <a:p>
            <a:pPr>
              <a:defRPr/>
            </a:pPr>
            <a:endParaRPr lang="en-US" dirty="0"/>
          </a:p>
        </p:txBody>
      </p:sp>
      <p:sp>
        <p:nvSpPr>
          <p:cNvPr id="29699" name="Rectangle 3"/>
          <p:cNvSpPr>
            <a:spLocks noGrp="1" noChangeArrowheads="1"/>
          </p:cNvSpPr>
          <p:nvPr>
            <p:ph type="dt" idx="1"/>
          </p:nvPr>
        </p:nvSpPr>
        <p:spPr bwMode="auto">
          <a:xfrm>
            <a:off x="3971183" y="0"/>
            <a:ext cx="3037628" cy="465774"/>
          </a:xfrm>
          <a:prstGeom prst="rect">
            <a:avLst/>
          </a:prstGeom>
          <a:noFill/>
          <a:ln w="9525">
            <a:noFill/>
            <a:miter lim="800000"/>
            <a:headEnd/>
            <a:tailEnd/>
          </a:ln>
          <a:effectLst/>
        </p:spPr>
        <p:txBody>
          <a:bodyPr vert="horz" wrap="square" lIns="92577" tIns="46289" rIns="92577" bIns="46289" numCol="1" anchor="t" anchorCtr="0" compatLnSpc="1">
            <a:prstTxWarp prst="textNoShape">
              <a:avLst/>
            </a:prstTxWarp>
          </a:bodyPr>
          <a:lstStyle>
            <a:lvl1pPr algn="r" eaLnBrk="1" hangingPunct="1">
              <a:defRPr sz="1200">
                <a:solidFill>
                  <a:schemeClr val="tx1"/>
                </a:solidFill>
                <a:latin typeface="Arial" charset="0"/>
              </a:defRPr>
            </a:lvl1pPr>
          </a:lstStyle>
          <a:p>
            <a:pPr>
              <a:defRPr/>
            </a:pPr>
            <a:fld id="{92CDB4CB-2F11-4A3C-B3DA-57FEFAFB6CBA}" type="datetimeFigureOut">
              <a:rPr lang="en-US"/>
              <a:pPr>
                <a:defRPr/>
              </a:pPr>
              <a:t>11/1/2012</a:t>
            </a:fld>
            <a:endParaRPr lang="en-US" dirty="0"/>
          </a:p>
        </p:txBody>
      </p:sp>
      <p:sp>
        <p:nvSpPr>
          <p:cNvPr id="43012"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99768" y="4414519"/>
            <a:ext cx="5610865" cy="4184016"/>
          </a:xfrm>
          <a:prstGeom prst="rect">
            <a:avLst/>
          </a:prstGeom>
          <a:noFill/>
          <a:ln w="9525">
            <a:noFill/>
            <a:miter lim="800000"/>
            <a:headEnd/>
            <a:tailEnd/>
          </a:ln>
          <a:effectLst/>
        </p:spPr>
        <p:txBody>
          <a:bodyPr vert="horz" wrap="square" lIns="92577" tIns="46289" rIns="92577" bIns="462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829037"/>
            <a:ext cx="3037628" cy="465774"/>
          </a:xfrm>
          <a:prstGeom prst="rect">
            <a:avLst/>
          </a:prstGeom>
          <a:noFill/>
          <a:ln w="9525">
            <a:noFill/>
            <a:miter lim="800000"/>
            <a:headEnd/>
            <a:tailEnd/>
          </a:ln>
          <a:effectLst/>
        </p:spPr>
        <p:txBody>
          <a:bodyPr vert="horz" wrap="square" lIns="92577" tIns="46289" rIns="92577" bIns="46289" numCol="1" anchor="b" anchorCtr="0" compatLnSpc="1">
            <a:prstTxWarp prst="textNoShape">
              <a:avLst/>
            </a:prstTxWarp>
          </a:bodyPr>
          <a:lstStyle>
            <a:lvl1pPr algn="l" eaLnBrk="1" hangingPunct="1">
              <a:defRPr sz="1200">
                <a:solidFill>
                  <a:schemeClr val="tx1"/>
                </a:solidFill>
                <a:latin typeface="Arial" charset="0"/>
              </a:defRPr>
            </a:lvl1pPr>
          </a:lstStyle>
          <a:p>
            <a:pPr>
              <a:defRPr/>
            </a:pPr>
            <a:endParaRPr lang="en-US" dirty="0"/>
          </a:p>
        </p:txBody>
      </p:sp>
      <p:sp>
        <p:nvSpPr>
          <p:cNvPr id="29703" name="Rectangle 7"/>
          <p:cNvSpPr>
            <a:spLocks noGrp="1" noChangeArrowheads="1"/>
          </p:cNvSpPr>
          <p:nvPr>
            <p:ph type="sldNum" sz="quarter" idx="5"/>
          </p:nvPr>
        </p:nvSpPr>
        <p:spPr bwMode="auto">
          <a:xfrm>
            <a:off x="3971183" y="8829037"/>
            <a:ext cx="3037628" cy="465774"/>
          </a:xfrm>
          <a:prstGeom prst="rect">
            <a:avLst/>
          </a:prstGeom>
          <a:noFill/>
          <a:ln w="9525">
            <a:noFill/>
            <a:miter lim="800000"/>
            <a:headEnd/>
            <a:tailEnd/>
          </a:ln>
          <a:effectLst/>
        </p:spPr>
        <p:txBody>
          <a:bodyPr vert="horz" wrap="square" lIns="92577" tIns="46289" rIns="92577" bIns="46289" numCol="1" anchor="b" anchorCtr="0" compatLnSpc="1">
            <a:prstTxWarp prst="textNoShape">
              <a:avLst/>
            </a:prstTxWarp>
          </a:bodyPr>
          <a:lstStyle>
            <a:lvl1pPr algn="r" eaLnBrk="1" hangingPunct="1">
              <a:defRPr sz="1200">
                <a:solidFill>
                  <a:schemeClr val="tx1"/>
                </a:solidFill>
                <a:latin typeface="Arial" charset="0"/>
              </a:defRPr>
            </a:lvl1pPr>
          </a:lstStyle>
          <a:p>
            <a:pPr>
              <a:defRPr/>
            </a:pPr>
            <a:fld id="{39DE5D2B-5546-44E8-BFB2-32E668F9113C}" type="slidenum">
              <a:rPr lang="en-US"/>
              <a:pPr>
                <a:defRPr/>
              </a:pPr>
              <a:t>‹#›</a:t>
            </a:fld>
            <a:endParaRPr lang="en-US" dirty="0"/>
          </a:p>
        </p:txBody>
      </p:sp>
    </p:spTree>
    <p:extLst>
      <p:ext uri="{BB962C8B-B14F-4D97-AF65-F5344CB8AC3E}">
        <p14:creationId xmlns:p14="http://schemas.microsoft.com/office/powerpoint/2010/main" val="19971412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24919453-113B-4CC0-AB0A-003B56F6E941}" type="slidenum">
              <a:rPr lang="en-US"/>
              <a:pPr/>
              <a:t>1</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i="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Seven years ago when we started talking about what the outcomes should be, who would have thought that someone</a:t>
            </a:r>
            <a:r>
              <a:rPr lang="en-US" baseline="0" dirty="0" smtClean="0"/>
              <a:t> would have been citing these data on behalf of the President.</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422E3482-1AC4-4480-8E1D-0AB2BCEB3E2D}" type="slidenum">
              <a:rPr lang="en-US" smtClean="0"/>
              <a:pPr>
                <a:defRPr/>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D6B5B6-4B21-4015-8C35-3868FC6686F2}" type="slidenum">
              <a:rPr lang="en-US"/>
              <a:pPr/>
              <a:t>4</a:t>
            </a:fld>
            <a:endParaRPr lang="en-US" dirty="0"/>
          </a:p>
        </p:txBody>
      </p:sp>
      <p:sp>
        <p:nvSpPr>
          <p:cNvPr id="851970" name="Rectangle 2"/>
          <p:cNvSpPr>
            <a:spLocks noGrp="1" noRot="1" noChangeAspect="1" noChangeArrowheads="1" noTextEdit="1"/>
          </p:cNvSpPr>
          <p:nvPr>
            <p:ph type="sldImg"/>
          </p:nvPr>
        </p:nvSpPr>
        <p:spPr>
          <a:ln/>
        </p:spPr>
      </p:sp>
      <p:sp>
        <p:nvSpPr>
          <p:cNvPr id="8519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22E3482-1AC4-4480-8E1D-0AB2BCEB3E2D}"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helping all children achieve what matters.</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22E3482-1AC4-4480-8E1D-0AB2BCEB3E2D}" type="slidenum">
              <a:rPr lang="en-US" smtClean="0"/>
              <a:pPr>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3600" b="1">
                <a:solidFill>
                  <a:srgbClr val="224568"/>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a:prstGeom prst="rect">
            <a:avLst/>
          </a:prstGeom>
        </p:spPr>
        <p:txBody>
          <a:bodyPr/>
          <a:lstStyle>
            <a:lvl1pPr marL="0" indent="0" algn="r">
              <a:buNone/>
              <a:defRPr sz="2400">
                <a:solidFill>
                  <a:srgbClr val="224568"/>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211B50CE-30BA-4152-9877-D9B3548CD2CE}" type="slidenum">
              <a:rPr lang="en-US"/>
              <a:pPr>
                <a:defRPr/>
              </a:pPr>
              <a:t>‹#›</a:t>
            </a:fld>
            <a:endParaRPr lang="en-US" dirty="0"/>
          </a:p>
        </p:txBody>
      </p:sp>
    </p:spTree>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First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91000"/>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0"/>
          <p:cNvSpPr>
            <a:spLocks noGrp="1"/>
          </p:cNvSpPr>
          <p:nvPr>
            <p:ph type="sldNum" sz="quarter" idx="10"/>
          </p:nvPr>
        </p:nvSpPr>
        <p:spPr/>
        <p:txBody>
          <a:bodyPr/>
          <a:lstStyle>
            <a:lvl1pPr>
              <a:defRPr/>
            </a:lvl1pPr>
          </a:lstStyle>
          <a:p>
            <a:pPr>
              <a:defRPr/>
            </a:pPr>
            <a:fld id="{64ACC2FD-56E2-44FF-A27A-5EA43B900F1F}" type="slidenum">
              <a:rPr lang="en-US"/>
              <a:pPr>
                <a:defRPr/>
              </a:pPr>
              <a:t>‹#›</a:t>
            </a:fld>
            <a:endParaRPr lang="en-US" dirty="0"/>
          </a:p>
        </p:txBody>
      </p:sp>
      <p:sp>
        <p:nvSpPr>
          <p:cNvPr id="5" name="Footer Placeholder 11"/>
          <p:cNvSpPr>
            <a:spLocks noGrp="1"/>
          </p:cNvSpPr>
          <p:nvPr>
            <p:ph type="ftr" sz="quarter" idx="11"/>
          </p:nvPr>
        </p:nvSpPr>
        <p:spPr>
          <a:xfrm>
            <a:off x="155575" y="6354763"/>
            <a:ext cx="2895600" cy="365125"/>
          </a:xfrm>
        </p:spPr>
        <p:txBody>
          <a:bodyPr/>
          <a:lstStyle>
            <a:lvl1pPr>
              <a:defRPr/>
            </a:lvl1pPr>
          </a:lstStyle>
          <a:p>
            <a:pPr>
              <a:defRPr/>
            </a:pPr>
            <a:r>
              <a:rPr lang="en-US" dirty="0"/>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B7EB3FCF-6D4B-4F4F-BAEB-9624E78AF6AA}" type="slidenum">
              <a:rPr lang="en-US"/>
              <a:pPr>
                <a:defRPr/>
              </a:pPr>
              <a:t>‹#›</a:t>
            </a:fld>
            <a:endParaRPr lang="en-US" dirty="0"/>
          </a:p>
        </p:txBody>
      </p:sp>
    </p:spTree>
  </p:cSld>
  <p:clrMapOvr>
    <a:masterClrMapping/>
  </p:clrMapOvr>
  <p:transition>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E686984C-1894-46A7-9675-681A8CE94A65}" type="slidenum">
              <a:rPr lang="en-US"/>
              <a:pPr>
                <a:defRPr/>
              </a:pPr>
              <a:t>‹#›</a:t>
            </a:fld>
            <a:endParaRPr lang="en-US" dirty="0"/>
          </a:p>
        </p:txBody>
      </p:sp>
    </p:spTree>
  </p:cSld>
  <p:clrMapOvr>
    <a:masterClrMapping/>
  </p:clrMapOvr>
  <p:transition>
    <p:split orient="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91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AF9C9D31-ADFA-4DEE-B728-77A48DE8D1C1}" type="slidenum">
              <a:rPr lang="en-US"/>
              <a:pPr>
                <a:defRPr/>
              </a:pPr>
              <a:t>‹#›</a:t>
            </a:fld>
            <a:endParaRPr lang="en-US" dirty="0"/>
          </a:p>
        </p:txBody>
      </p:sp>
    </p:spTree>
  </p:cSld>
  <p:clrMapOvr>
    <a:masterClrMapping/>
  </p:clrMapOvr>
  <p:transition>
    <p:split orient="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D4F650DC-BB22-434B-ABD5-12534D95958A}" type="slidenum">
              <a:rPr lang="en-US"/>
              <a:pPr>
                <a:defRPr/>
              </a:pPr>
              <a:t>‹#›</a:t>
            </a:fld>
            <a:endParaRPr lang="en-US" dirty="0"/>
          </a:p>
        </p:txBody>
      </p:sp>
    </p:spTree>
  </p:cSld>
  <p:clrMapOvr>
    <a:masterClrMapping/>
  </p:clrMapOvr>
  <p:transition>
    <p:split orient="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3E640533-0EE1-41EB-A65A-47ABBD32B4E4}" type="slidenum">
              <a:rPr lang="en-US"/>
              <a:pPr>
                <a:defRPr/>
              </a:pPr>
              <a:t>‹#›</a:t>
            </a:fld>
            <a:endParaRPr lang="en-US" dirty="0"/>
          </a:p>
        </p:txBody>
      </p:sp>
    </p:spTree>
  </p:cSld>
  <p:clrMapOvr>
    <a:masterClrMapping/>
  </p:clrMapOvr>
  <p:transition>
    <p:split orient="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91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9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A072863C-C3A0-44D8-A32C-7B8D02CD93A0}"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dirty="0"/>
              <a:t>Early Childhood Outcomes Center</a:t>
            </a:r>
          </a:p>
        </p:txBody>
      </p:sp>
    </p:spTree>
  </p:cSld>
  <p:clrMapOvr>
    <a:masterClrMapping/>
  </p:clrMapOvr>
  <p:transition>
    <p:split orient="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C0AFB670-83FA-4EC8-AD97-0AC0B81C4CDD}" type="slidenum">
              <a:rPr lang="en-US"/>
              <a:pPr>
                <a:defRPr/>
              </a:pPr>
              <a:t>‹#›</a:t>
            </a:fld>
            <a:endParaRPr lang="en-US" dirty="0"/>
          </a:p>
        </p:txBody>
      </p:sp>
    </p:spTree>
  </p:cSld>
  <p:clrMapOvr>
    <a:masterClrMapping/>
  </p:clrMapOvr>
  <p:transition>
    <p:split orient="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21242B6B-D82C-452A-9A99-AA7B700B3F9D}" type="slidenum">
              <a:rPr lang="en-US"/>
              <a:pPr>
                <a:defRPr/>
              </a:pPr>
              <a:t>‹#›</a:t>
            </a:fld>
            <a:endParaRPr lang="en-US" dirty="0"/>
          </a:p>
        </p:txBody>
      </p:sp>
    </p:spTree>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a:prstGeom prst="rect">
            <a:avLst/>
          </a:prstGeom>
        </p:spPr>
        <p:txBody>
          <a:bodyPr/>
          <a:lstStyle>
            <a:lvl1pPr>
              <a:defRPr>
                <a:solidFill>
                  <a:srgbClr val="224568"/>
                </a:solidFill>
              </a:defRPr>
            </a:lvl1pPr>
            <a:lvl2pP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6"/>
          <p:cNvSpPr>
            <a:spLocks noGrp="1"/>
          </p:cNvSpPr>
          <p:nvPr>
            <p:ph type="dt" sz="half" idx="10"/>
          </p:nvPr>
        </p:nvSpPr>
        <p:spPr/>
        <p:txBody>
          <a:bodyPr/>
          <a:lstStyle>
            <a:lvl1pPr>
              <a:defRPr>
                <a:solidFill>
                  <a:srgbClr val="224568"/>
                </a:solidFill>
              </a:defRPr>
            </a:lvl1pPr>
          </a:lstStyle>
          <a:p>
            <a:pPr>
              <a:defRPr/>
            </a:pPr>
            <a:endParaRPr lang="en-US" dirty="0"/>
          </a:p>
        </p:txBody>
      </p:sp>
      <p:sp>
        <p:nvSpPr>
          <p:cNvPr id="5" name="Footer Placeholder 17"/>
          <p:cNvSpPr>
            <a:spLocks noGrp="1"/>
          </p:cNvSpPr>
          <p:nvPr>
            <p:ph type="ftr" sz="quarter" idx="11"/>
          </p:nvPr>
        </p:nvSpPr>
        <p:spPr/>
        <p:txBody>
          <a:bodyPr/>
          <a:lstStyle>
            <a:lvl1pPr>
              <a:defRPr/>
            </a:lvl1pPr>
          </a:lstStyle>
          <a:p>
            <a:pPr>
              <a:defRPr/>
            </a:pPr>
            <a:r>
              <a:rPr lang="en-US" dirty="0"/>
              <a:t>Early Childhood Outcomes Center</a:t>
            </a:r>
          </a:p>
        </p:txBody>
      </p:sp>
      <p:sp>
        <p:nvSpPr>
          <p:cNvPr id="6" name="Slide Number Placeholder 18"/>
          <p:cNvSpPr>
            <a:spLocks noGrp="1"/>
          </p:cNvSpPr>
          <p:nvPr>
            <p:ph type="sldNum" sz="quarter" idx="12"/>
          </p:nvPr>
        </p:nvSpPr>
        <p:spPr/>
        <p:txBody>
          <a:bodyPr/>
          <a:lstStyle>
            <a:lvl1pPr>
              <a:defRPr>
                <a:solidFill>
                  <a:srgbClr val="224568"/>
                </a:solidFill>
              </a:defRPr>
            </a:lvl1pPr>
          </a:lstStyle>
          <a:p>
            <a:pPr>
              <a:defRPr/>
            </a:pPr>
            <a:fld id="{1BC0DA7E-46CF-49FF-9E3B-6C99ED157E0F}" type="slidenum">
              <a:rPr lang="en-US"/>
              <a:pPr>
                <a:defRPr/>
              </a:pPr>
              <a:t>‹#›</a:t>
            </a:fld>
            <a:endParaRPr lang="en-US" dirty="0"/>
          </a:p>
        </p:txBody>
      </p:sp>
    </p:spTree>
  </p:cSld>
  <p:clrMapOvr>
    <a:masterClrMapping/>
  </p:clrMapOvr>
  <p:transition>
    <p:split orient="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Second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550E8ADC-2C14-428C-9BCA-B5A925BCCA30}" type="slidenum">
              <a:rPr lang="en-US"/>
              <a:pPr>
                <a:defRPr/>
              </a:pPr>
              <a:t>‹#›</a:t>
            </a:fld>
            <a:endParaRPr lang="en-US" dirty="0"/>
          </a:p>
        </p:txBody>
      </p:sp>
      <p:sp>
        <p:nvSpPr>
          <p:cNvPr id="5" name="Footer Placeholder 10"/>
          <p:cNvSpPr>
            <a:spLocks noGrp="1"/>
          </p:cNvSpPr>
          <p:nvPr>
            <p:ph type="ftr" sz="quarter" idx="11"/>
          </p:nvPr>
        </p:nvSpPr>
        <p:spPr/>
        <p:txBody>
          <a:bodyPr/>
          <a:lstStyle>
            <a:lvl1pPr>
              <a:defRPr>
                <a:solidFill>
                  <a:srgbClr val="224568"/>
                </a:solidFill>
              </a:defRPr>
            </a:lvl1pPr>
          </a:lstStyle>
          <a:p>
            <a:pPr>
              <a:defRPr/>
            </a:pPr>
            <a:r>
              <a:rPr lang="en-US" dirty="0"/>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87F1E567-73E2-41FB-9A6C-603C2605AFE9}" type="slidenum">
              <a:rPr lang="en-US"/>
              <a:pPr>
                <a:defRPr/>
              </a:pPr>
              <a:t>‹#›</a:t>
            </a:fld>
            <a:endParaRPr lang="en-US" dirty="0"/>
          </a:p>
        </p:txBody>
      </p:sp>
      <p:sp>
        <p:nvSpPr>
          <p:cNvPr id="6" name="Date Placeholder 12"/>
          <p:cNvSpPr>
            <a:spLocks noGrp="1"/>
          </p:cNvSpPr>
          <p:nvPr>
            <p:ph type="dt" sz="half" idx="12"/>
          </p:nvPr>
        </p:nvSpPr>
        <p:spPr>
          <a:xfrm>
            <a:off x="457200" y="6356350"/>
            <a:ext cx="2133600" cy="365125"/>
          </a:xfrm>
          <a:prstGeom prst="rect">
            <a:avLst/>
          </a:prstGeom>
        </p:spPr>
        <p:txBody>
          <a:bodyPr/>
          <a:lstStyle>
            <a:lvl1pPr>
              <a:defRPr/>
            </a:lvl1pPr>
          </a:lstStyle>
          <a:p>
            <a:pPr>
              <a:defRPr/>
            </a:pPr>
            <a:endParaRPr lang="en-US" dirty="0"/>
          </a:p>
        </p:txBody>
      </p:sp>
    </p:spTree>
  </p:cSld>
  <p:clrMapOvr>
    <a:masterClrMapping/>
  </p:clrMapOvr>
  <p:transition>
    <p:split orient="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E178AF79-E7AF-4D06-B43F-9F7E83C1CA6C}" type="slidenum">
              <a:rPr lang="en-US"/>
              <a:pPr>
                <a:defRPr/>
              </a:pPr>
              <a:t>‹#›</a:t>
            </a:fld>
            <a:endParaRPr lang="en-US" dirty="0"/>
          </a:p>
        </p:txBody>
      </p:sp>
    </p:spTree>
  </p:cSld>
  <p:clrMapOvr>
    <a:masterClrMapping/>
  </p:clrMapOvr>
  <p:transition>
    <p:split orient="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6F76F035-818E-4D16-A3BB-37EBB1BB3745}" type="slidenum">
              <a:rPr lang="en-US"/>
              <a:pPr>
                <a:defRPr/>
              </a:pPr>
              <a:t>‹#›</a:t>
            </a:fld>
            <a:endParaRPr lang="en-US" dirty="0"/>
          </a:p>
        </p:txBody>
      </p:sp>
    </p:spTree>
  </p:cSld>
  <p:clrMapOvr>
    <a:masterClrMapping/>
  </p:clrMapOvr>
  <p:transition>
    <p:split orient="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F6CD8E5B-D871-4307-A3A7-BB881E19C549}" type="slidenum">
              <a:rPr lang="en-US"/>
              <a:pPr>
                <a:defRPr/>
              </a:pPr>
              <a:t>‹#›</a:t>
            </a:fld>
            <a:endParaRPr lang="en-US" dirty="0"/>
          </a:p>
        </p:txBody>
      </p:sp>
    </p:spTree>
  </p:cSld>
  <p:clrMapOvr>
    <a:masterClrMapping/>
  </p:clrMapOvr>
  <p:transition>
    <p:split orient="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D85D9307-165B-4902-A617-CD3C52E3DD56}" type="slidenum">
              <a:rPr lang="en-US"/>
              <a:pPr>
                <a:defRPr/>
              </a:pPr>
              <a:t>‹#›</a:t>
            </a:fld>
            <a:endParaRPr lang="en-US" dirty="0"/>
          </a:p>
        </p:txBody>
      </p:sp>
    </p:spTree>
  </p:cSld>
  <p:clrMapOvr>
    <a:masterClrMapping/>
  </p:clrMapOvr>
  <p:transition>
    <p:split orient="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13A16D23-AB05-4790-8B16-4F4249EBECF1}"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dirty="0"/>
              <a:t>Early Childhood Outcomes Center</a:t>
            </a:r>
          </a:p>
        </p:txBody>
      </p:sp>
    </p:spTree>
  </p:cSld>
  <p:clrMapOvr>
    <a:masterClrMapping/>
  </p:clrMapOvr>
  <p:transition>
    <p:split orient="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7592548F-C5A2-4E86-A79E-C299E4B7AA11}" type="slidenum">
              <a:rPr lang="en-US"/>
              <a:pPr>
                <a:defRPr/>
              </a:pPr>
              <a:t>‹#›</a:t>
            </a:fld>
            <a:endParaRPr lang="en-US" dirty="0"/>
          </a:p>
        </p:txBody>
      </p:sp>
    </p:spTree>
  </p:cSld>
  <p:clrMapOvr>
    <a:masterClrMapping/>
  </p:clrMapOvr>
  <p:transition>
    <p:split orient="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ABE0A499-BF77-414B-AAFA-CF1A6367854B}" type="slidenum">
              <a:rPr lang="en-US"/>
              <a:pPr>
                <a:defRPr/>
              </a:pPr>
              <a:t>‹#›</a:t>
            </a:fld>
            <a:endParaRPr lang="en-US" dirty="0"/>
          </a:p>
        </p:txBody>
      </p:sp>
    </p:spTree>
  </p:cSld>
  <p:clrMapOvr>
    <a:masterClrMapping/>
  </p:clrMapOvr>
  <p:transition>
    <p:split orient="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third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E10D2728-FD41-405A-B59C-03D634F507B4}" type="slidenum">
              <a:rPr lang="en-US"/>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dirty="0"/>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16"/>
          <p:cNvSpPr>
            <a:spLocks noGrp="1"/>
          </p:cNvSpPr>
          <p:nvPr>
            <p:ph type="dt" sz="half" idx="10"/>
          </p:nvPr>
        </p:nvSpPr>
        <p:spPr/>
        <p:txBody>
          <a:bodyPr/>
          <a:lstStyle>
            <a:lvl1pPr>
              <a:defRPr/>
            </a:lvl1pPr>
          </a:lstStyle>
          <a:p>
            <a:pPr>
              <a:defRPr/>
            </a:pPr>
            <a:endParaRPr lang="en-US" dirty="0"/>
          </a:p>
        </p:txBody>
      </p:sp>
      <p:sp>
        <p:nvSpPr>
          <p:cNvPr id="5" name="Footer Placeholder 17"/>
          <p:cNvSpPr>
            <a:spLocks noGrp="1"/>
          </p:cNvSpPr>
          <p:nvPr>
            <p:ph type="ftr" sz="quarter" idx="11"/>
          </p:nvPr>
        </p:nvSpPr>
        <p:spPr/>
        <p:txBody>
          <a:bodyPr/>
          <a:lstStyle>
            <a:lvl1pPr>
              <a:defRPr/>
            </a:lvl1pPr>
          </a:lstStyle>
          <a:p>
            <a:pPr>
              <a:defRPr/>
            </a:pPr>
            <a:r>
              <a:rPr lang="en-US" dirty="0"/>
              <a:t>Early Childhood Outcomes Center</a:t>
            </a:r>
          </a:p>
        </p:txBody>
      </p:sp>
      <p:sp>
        <p:nvSpPr>
          <p:cNvPr id="6" name="Slide Number Placeholder 18"/>
          <p:cNvSpPr>
            <a:spLocks noGrp="1"/>
          </p:cNvSpPr>
          <p:nvPr>
            <p:ph type="sldNum" sz="quarter" idx="12"/>
          </p:nvPr>
        </p:nvSpPr>
        <p:spPr/>
        <p:txBody>
          <a:bodyPr/>
          <a:lstStyle>
            <a:lvl1pPr>
              <a:defRPr/>
            </a:lvl1pPr>
          </a:lstStyle>
          <a:p>
            <a:pPr>
              <a:defRPr/>
            </a:pPr>
            <a:fld id="{43BA5F4D-1312-4E28-A43A-F5E217EDAB5B}" type="slidenum">
              <a:rPr lang="en-US"/>
              <a:pPr>
                <a:defRPr/>
              </a:pPr>
              <a:t>‹#›</a:t>
            </a:fld>
            <a:endParaRPr lang="en-US" dirty="0"/>
          </a:p>
        </p:txBody>
      </p:sp>
    </p:spTree>
  </p:cSld>
  <p:clrMapOvr>
    <a:masterClrMapping/>
  </p:clrMapOvr>
  <p:transition>
    <p:split orient="ver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C468D73F-6F36-4601-B851-88CB59BB304E}" type="slidenum">
              <a:rPr lang="en-US"/>
              <a:pPr>
                <a:defRPr/>
              </a:pPr>
              <a:t>‹#›</a:t>
            </a:fld>
            <a:endParaRPr lang="en-US" dirty="0"/>
          </a:p>
        </p:txBody>
      </p:sp>
    </p:spTree>
  </p:cSld>
  <p:clrMapOvr>
    <a:masterClrMapping/>
  </p:clrMapOvr>
  <p:transition>
    <p:split orient="ver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CF578730-7297-4B10-AAD2-9CB552BA52E5}" type="slidenum">
              <a:rPr lang="en-US"/>
              <a:pPr>
                <a:defRPr/>
              </a:pPr>
              <a:t>‹#›</a:t>
            </a:fld>
            <a:endParaRPr lang="en-US" dirty="0"/>
          </a:p>
        </p:txBody>
      </p:sp>
    </p:spTree>
  </p:cSld>
  <p:clrMapOvr>
    <a:masterClrMapping/>
  </p:clrMapOvr>
  <p:transition>
    <p:split orient="ver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6CE8F133-A152-41E5-A939-741F1915E348}" type="slidenum">
              <a:rPr lang="en-US"/>
              <a:pPr>
                <a:defRPr/>
              </a:pPr>
              <a:t>‹#›</a:t>
            </a:fld>
            <a:endParaRPr lang="en-US" dirty="0"/>
          </a:p>
        </p:txBody>
      </p:sp>
    </p:spTree>
  </p:cSld>
  <p:clrMapOvr>
    <a:masterClrMapping/>
  </p:clrMapOvr>
  <p:transition>
    <p:split orient="ver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53DCEE6A-0B7E-40D8-AE3B-FF869AF571CD}" type="slidenum">
              <a:rPr lang="en-US"/>
              <a:pPr>
                <a:defRPr/>
              </a:pPr>
              <a:t>‹#›</a:t>
            </a:fld>
            <a:endParaRPr lang="en-US" dirty="0"/>
          </a:p>
        </p:txBody>
      </p:sp>
    </p:spTree>
  </p:cSld>
  <p:clrMapOvr>
    <a:masterClrMapping/>
  </p:clrMapOvr>
  <p:transition>
    <p:split orient="ver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B953446D-CB8A-43BE-83E3-BCA5E343E84D}" type="slidenum">
              <a:rPr lang="en-US"/>
              <a:pPr>
                <a:defRPr/>
              </a:pPr>
              <a:t>‹#›</a:t>
            </a:fld>
            <a:endParaRPr lang="en-US" dirty="0"/>
          </a:p>
        </p:txBody>
      </p:sp>
    </p:spTree>
  </p:cSld>
  <p:clrMapOvr>
    <a:masterClrMapping/>
  </p:clrMapOvr>
  <p:transition>
    <p:split orient="vert"/>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B8A8ED39-FE75-41CE-AEB8-BFE0A0D3BE37}"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dirty="0"/>
              <a:t>Early Childhood Outcomes Center</a:t>
            </a:r>
          </a:p>
        </p:txBody>
      </p:sp>
    </p:spTree>
  </p:cSld>
  <p:clrMapOvr>
    <a:masterClrMapping/>
  </p:clrMapOvr>
  <p:transition>
    <p:split orient="vert"/>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6BCBD598-A7E3-4B63-BDFC-ADD926B11FCF}" type="slidenum">
              <a:rPr lang="en-US"/>
              <a:pPr>
                <a:defRPr/>
              </a:pPr>
              <a:t>‹#›</a:t>
            </a:fld>
            <a:endParaRPr lang="en-US" dirty="0"/>
          </a:p>
        </p:txBody>
      </p:sp>
    </p:spTree>
  </p:cSld>
  <p:clrMapOvr>
    <a:masterClrMapping/>
  </p:clrMapOvr>
  <p:transition>
    <p:split orient="vert"/>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890D305A-A9FC-4492-96FC-A56697324AAE}" type="slidenum">
              <a:rPr lang="en-US"/>
              <a:pPr>
                <a:defRPr/>
              </a:pPr>
              <a:t>‹#›</a:t>
            </a:fld>
            <a:endParaRPr lang="en-US" dirty="0"/>
          </a:p>
        </p:txBody>
      </p:sp>
    </p:spTree>
  </p:cSld>
  <p:clrMapOvr>
    <a:masterClrMapping/>
  </p:clrMapOvr>
  <p:transition>
    <p:split orient="vert"/>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Fourth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88C225C6-F9DD-4058-ADF7-F69B94B30E8F}" type="slidenum">
              <a:rPr lang="en-US"/>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dirty="0"/>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AC599758-164C-4805-95BA-A5BD5402CF73}" type="slidenum">
              <a:rPr lang="en-US"/>
              <a:pPr>
                <a:defRPr/>
              </a:pPr>
              <a:t>‹#›</a:t>
            </a:fld>
            <a:endParaRPr lang="en-US" dirty="0"/>
          </a:p>
        </p:txBody>
      </p:sp>
    </p:spTree>
  </p:cSld>
  <p:clrMapOvr>
    <a:masterClrMapping/>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905000"/>
            <a:ext cx="4038600" cy="4221163"/>
          </a:xfrm>
          <a:prstGeom prst="rect">
            <a:avLst/>
          </a:prstGeom>
        </p:spPr>
        <p:txBody>
          <a:bodyPr/>
          <a:lstStyle>
            <a:lvl1pPr>
              <a:defRPr sz="2800">
                <a:solidFill>
                  <a:srgbClr val="000099"/>
                </a:solidFill>
              </a:defRPr>
            </a:lvl1pPr>
            <a:lvl2pPr>
              <a:defRPr sz="2400">
                <a:solidFill>
                  <a:srgbClr val="000099"/>
                </a:solidFill>
              </a:defRPr>
            </a:lvl2pPr>
            <a:lvl3pPr>
              <a:defRPr sz="2000">
                <a:solidFill>
                  <a:srgbClr val="000099"/>
                </a:solidFill>
              </a:defRPr>
            </a:lvl3pPr>
            <a:lvl4pPr>
              <a:defRPr sz="1800">
                <a:solidFill>
                  <a:srgbClr val="000099"/>
                </a:solidFill>
              </a:defRPr>
            </a:lvl4pPr>
            <a:lvl5pPr>
              <a:defRPr sz="1800">
                <a:solidFill>
                  <a:srgbClr val="00009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05000"/>
            <a:ext cx="4038600" cy="4221163"/>
          </a:xfrm>
          <a:prstGeom prst="rect">
            <a:avLst/>
          </a:prstGeom>
        </p:spPr>
        <p:txBody>
          <a:bodyPr/>
          <a:lstStyle>
            <a:lvl1pPr>
              <a:defRPr sz="2800">
                <a:solidFill>
                  <a:srgbClr val="000099"/>
                </a:solidFill>
              </a:defRPr>
            </a:lvl1pPr>
            <a:lvl2pPr>
              <a:defRPr sz="2400">
                <a:solidFill>
                  <a:srgbClr val="000099"/>
                </a:solidFill>
              </a:defRPr>
            </a:lvl2pPr>
            <a:lvl3pPr>
              <a:defRPr sz="2000">
                <a:solidFill>
                  <a:srgbClr val="000099"/>
                </a:solidFill>
              </a:defRPr>
            </a:lvl3pPr>
            <a:lvl4pPr>
              <a:defRPr sz="1800">
                <a:solidFill>
                  <a:srgbClr val="000099"/>
                </a:solidFill>
              </a:defRPr>
            </a:lvl4pPr>
            <a:lvl5pPr>
              <a:defRPr sz="1800">
                <a:solidFill>
                  <a:srgbClr val="00009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6"/>
          <p:cNvSpPr>
            <a:spLocks noGrp="1"/>
          </p:cNvSpPr>
          <p:nvPr>
            <p:ph type="dt" sz="half" idx="10"/>
          </p:nvPr>
        </p:nvSpPr>
        <p:spPr/>
        <p:txBody>
          <a:bodyPr/>
          <a:lstStyle>
            <a:lvl1pPr>
              <a:defRPr/>
            </a:lvl1pPr>
          </a:lstStyle>
          <a:p>
            <a:pPr>
              <a:defRPr/>
            </a:pPr>
            <a:endParaRPr lang="en-US" dirty="0"/>
          </a:p>
        </p:txBody>
      </p:sp>
      <p:sp>
        <p:nvSpPr>
          <p:cNvPr id="6" name="Footer Placeholder 17"/>
          <p:cNvSpPr>
            <a:spLocks noGrp="1"/>
          </p:cNvSpPr>
          <p:nvPr>
            <p:ph type="ftr" sz="quarter" idx="11"/>
          </p:nvPr>
        </p:nvSpPr>
        <p:spPr/>
        <p:txBody>
          <a:bodyPr/>
          <a:lstStyle>
            <a:lvl1pPr>
              <a:defRPr/>
            </a:lvl1pPr>
          </a:lstStyle>
          <a:p>
            <a:pPr>
              <a:defRPr/>
            </a:pPr>
            <a:r>
              <a:rPr lang="en-US" dirty="0"/>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AC8FD4B1-7F2D-4536-B3CA-FB3C9CB9AED4}" type="slidenum">
              <a:rPr lang="en-US"/>
              <a:pPr>
                <a:defRPr/>
              </a:pPr>
              <a:t>‹#›</a:t>
            </a:fld>
            <a:endParaRPr lang="en-US" dirty="0"/>
          </a:p>
        </p:txBody>
      </p:sp>
    </p:spTree>
  </p:cSld>
  <p:clrMapOvr>
    <a:masterClrMapping/>
  </p:clrMapOvr>
  <p:transition>
    <p:split orient="vert"/>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12AED17E-C2C8-4D63-8897-873BB790365F}" type="slidenum">
              <a:rPr lang="en-US"/>
              <a:pPr>
                <a:defRPr/>
              </a:pPr>
              <a:t>‹#›</a:t>
            </a:fld>
            <a:endParaRPr lang="en-US" dirty="0"/>
          </a:p>
        </p:txBody>
      </p:sp>
    </p:spTree>
  </p:cSld>
  <p:clrMapOvr>
    <a:masterClrMapping/>
  </p:clrMapOvr>
  <p:transition>
    <p:split orient="vert"/>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EC956DCF-DFF0-437B-81D2-C88053313D20}" type="slidenum">
              <a:rPr lang="en-US"/>
              <a:pPr>
                <a:defRPr/>
              </a:pPr>
              <a:t>‹#›</a:t>
            </a:fld>
            <a:endParaRPr lang="en-US" dirty="0"/>
          </a:p>
        </p:txBody>
      </p:sp>
    </p:spTree>
  </p:cSld>
  <p:clrMapOvr>
    <a:masterClrMapping/>
  </p:clrMapOvr>
  <p:transition>
    <p:split orient="vert"/>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46B8943E-4E48-4DBC-BD87-B3DAEC160929}" type="slidenum">
              <a:rPr lang="en-US"/>
              <a:pPr>
                <a:defRPr/>
              </a:pPr>
              <a:t>‹#›</a:t>
            </a:fld>
            <a:endParaRPr lang="en-US" dirty="0"/>
          </a:p>
        </p:txBody>
      </p:sp>
    </p:spTree>
  </p:cSld>
  <p:clrMapOvr>
    <a:masterClrMapping/>
  </p:clrMapOvr>
  <p:transition>
    <p:split orient="vert"/>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3898B4B4-C031-4D6D-86D8-07E088C515EA}" type="slidenum">
              <a:rPr lang="en-US"/>
              <a:pPr>
                <a:defRPr/>
              </a:pPr>
              <a:t>‹#›</a:t>
            </a:fld>
            <a:endParaRPr lang="en-US" dirty="0"/>
          </a:p>
        </p:txBody>
      </p:sp>
    </p:spTree>
  </p:cSld>
  <p:clrMapOvr>
    <a:masterClrMapping/>
  </p:clrMapOvr>
  <p:transition>
    <p:split orient="vert"/>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7FC1A6D3-408A-4C12-BF2A-7C1E43666687}"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dirty="0"/>
              <a:t>Early Childhood Outcomes Center</a:t>
            </a:r>
          </a:p>
        </p:txBody>
      </p:sp>
    </p:spTree>
  </p:cSld>
  <p:clrMapOvr>
    <a:masterClrMapping/>
  </p:clrMapOvr>
  <p:transition>
    <p:split orient="vert"/>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61E02B69-1265-42D7-B061-87A8A2B50CDD}" type="slidenum">
              <a:rPr lang="en-US"/>
              <a:pPr>
                <a:defRPr/>
              </a:pPr>
              <a:t>‹#›</a:t>
            </a:fld>
            <a:endParaRPr lang="en-US" dirty="0"/>
          </a:p>
        </p:txBody>
      </p:sp>
    </p:spTree>
  </p:cSld>
  <p:clrMapOvr>
    <a:masterClrMapping/>
  </p:clrMapOvr>
  <p:transition>
    <p:split orient="vert"/>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337095C1-1272-4D69-9762-69B2A626CEB1}" type="slidenum">
              <a:rPr lang="en-US"/>
              <a:pPr>
                <a:defRPr/>
              </a:pPr>
              <a:t>‹#›</a:t>
            </a:fld>
            <a:endParaRPr lang="en-US" dirty="0"/>
          </a:p>
        </p:txBody>
      </p:sp>
    </p:spTree>
  </p:cSld>
  <p:clrMapOvr>
    <a:masterClrMapping/>
  </p:clrMapOvr>
  <p:transition>
    <p:split orient="vert"/>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Fifth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25003ACF-98AC-4D7E-8B7E-9D4400FA9063}" type="slidenum">
              <a:rPr lang="en-US"/>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dirty="0"/>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4090D33A-EFD0-4A9E-8BB8-EC479A074EF5}" type="slidenum">
              <a:rPr lang="en-US"/>
              <a:pPr>
                <a:defRPr/>
              </a:pPr>
              <a:t>‹#›</a:t>
            </a:fld>
            <a:endParaRPr lang="en-US" dirty="0"/>
          </a:p>
        </p:txBody>
      </p:sp>
    </p:spTree>
  </p:cSld>
  <p:clrMapOvr>
    <a:masterClrMapping/>
  </p:clrMapOvr>
  <p:transition>
    <p:split orient="vert"/>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00EFB5A1-647E-42EB-BF4C-56B965BD9866}" type="slidenum">
              <a:rPr lang="en-US"/>
              <a:pPr>
                <a:defRPr/>
              </a:pPr>
              <a:t>‹#›</a:t>
            </a:fld>
            <a:endParaRPr lang="en-US" dirty="0"/>
          </a:p>
        </p:txBody>
      </p:sp>
    </p:spTree>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905000"/>
            <a:ext cx="4040188" cy="4221163"/>
          </a:xfrm>
          <a:prstGeom prst="rect">
            <a:avLst/>
          </a:prstGeom>
        </p:spPr>
        <p:txBody>
          <a:bodyPr/>
          <a:lstStyle>
            <a:lvl1pPr>
              <a:defRPr sz="2400">
                <a:solidFill>
                  <a:srgbClr val="000099"/>
                </a:solidFill>
              </a:defRPr>
            </a:lvl1pPr>
            <a:lvl2pPr>
              <a:defRPr sz="2000">
                <a:solidFill>
                  <a:srgbClr val="000099"/>
                </a:solidFill>
              </a:defRPr>
            </a:lvl2pPr>
            <a:lvl3pPr>
              <a:defRPr sz="1800">
                <a:solidFill>
                  <a:srgbClr val="000099"/>
                </a:solidFill>
              </a:defRPr>
            </a:lvl3pPr>
            <a:lvl4pPr>
              <a:defRPr sz="1600">
                <a:solidFill>
                  <a:srgbClr val="000099"/>
                </a:solidFill>
              </a:defRPr>
            </a:lvl4pPr>
            <a:lvl5pPr>
              <a:defRPr sz="1600">
                <a:solidFill>
                  <a:srgbClr val="000099"/>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1905000"/>
            <a:ext cx="4041775" cy="4221163"/>
          </a:xfrm>
          <a:prstGeom prst="rect">
            <a:avLst/>
          </a:prstGeom>
        </p:spPr>
        <p:txBody>
          <a:bodyPr/>
          <a:lstStyle>
            <a:lvl1pPr>
              <a:defRPr sz="2400">
                <a:solidFill>
                  <a:srgbClr val="000099"/>
                </a:solidFill>
              </a:defRPr>
            </a:lvl1pPr>
            <a:lvl2pPr>
              <a:defRPr sz="2000">
                <a:solidFill>
                  <a:srgbClr val="000099"/>
                </a:solidFill>
              </a:defRPr>
            </a:lvl2pPr>
            <a:lvl3pPr>
              <a:defRPr sz="1800">
                <a:solidFill>
                  <a:srgbClr val="000099"/>
                </a:solidFill>
              </a:defRPr>
            </a:lvl3pPr>
            <a:lvl4pPr>
              <a:defRPr sz="1600">
                <a:solidFill>
                  <a:srgbClr val="000099"/>
                </a:solidFill>
              </a:defRPr>
            </a:lvl4pPr>
            <a:lvl5pPr>
              <a:defRPr sz="1600">
                <a:solidFill>
                  <a:srgbClr val="000099"/>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6"/>
          <p:cNvSpPr>
            <a:spLocks noGrp="1"/>
          </p:cNvSpPr>
          <p:nvPr>
            <p:ph type="dt" sz="half" idx="10"/>
          </p:nvPr>
        </p:nvSpPr>
        <p:spPr/>
        <p:txBody>
          <a:bodyPr/>
          <a:lstStyle>
            <a:lvl1pPr>
              <a:defRPr/>
            </a:lvl1pPr>
          </a:lstStyle>
          <a:p>
            <a:pPr>
              <a:defRPr/>
            </a:pPr>
            <a:endParaRPr lang="en-US" dirty="0"/>
          </a:p>
        </p:txBody>
      </p:sp>
      <p:sp>
        <p:nvSpPr>
          <p:cNvPr id="7" name="Footer Placeholder 17"/>
          <p:cNvSpPr>
            <a:spLocks noGrp="1"/>
          </p:cNvSpPr>
          <p:nvPr>
            <p:ph type="ftr" sz="quarter" idx="11"/>
          </p:nvPr>
        </p:nvSpPr>
        <p:spPr/>
        <p:txBody>
          <a:bodyPr/>
          <a:lstStyle>
            <a:lvl1pPr>
              <a:defRPr/>
            </a:lvl1pPr>
          </a:lstStyle>
          <a:p>
            <a:pPr>
              <a:defRPr/>
            </a:pPr>
            <a:r>
              <a:rPr lang="en-US" dirty="0"/>
              <a:t>Early Childhood Outcomes Center</a:t>
            </a:r>
          </a:p>
        </p:txBody>
      </p:sp>
      <p:sp>
        <p:nvSpPr>
          <p:cNvPr id="8" name="Slide Number Placeholder 18"/>
          <p:cNvSpPr>
            <a:spLocks noGrp="1"/>
          </p:cNvSpPr>
          <p:nvPr>
            <p:ph type="sldNum" sz="quarter" idx="12"/>
          </p:nvPr>
        </p:nvSpPr>
        <p:spPr/>
        <p:txBody>
          <a:bodyPr/>
          <a:lstStyle>
            <a:lvl1pPr>
              <a:defRPr/>
            </a:lvl1pPr>
          </a:lstStyle>
          <a:p>
            <a:pPr>
              <a:defRPr/>
            </a:pPr>
            <a:fld id="{D47C0E6C-0C3A-4D4B-AE15-E907E7177B5C}" type="slidenum">
              <a:rPr lang="en-US"/>
              <a:pPr>
                <a:defRPr/>
              </a:pPr>
              <a:t>‹#›</a:t>
            </a:fld>
            <a:endParaRPr lang="en-US" dirty="0"/>
          </a:p>
        </p:txBody>
      </p:sp>
    </p:spTree>
  </p:cSld>
  <p:clrMapOvr>
    <a:masterClrMapping/>
  </p:clrMapOvr>
  <p:transition>
    <p:split orient="vert"/>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0C794590-7EE2-4827-8232-792D85396D5F}" type="slidenum">
              <a:rPr lang="en-US"/>
              <a:pPr>
                <a:defRPr/>
              </a:pPr>
              <a:t>‹#›</a:t>
            </a:fld>
            <a:endParaRPr lang="en-US" dirty="0"/>
          </a:p>
        </p:txBody>
      </p:sp>
    </p:spTree>
  </p:cSld>
  <p:clrMapOvr>
    <a:masterClrMapping/>
  </p:clrMapOvr>
  <p:transition>
    <p:split orient="vert"/>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9EFFD26F-4D3A-44FB-B96B-9925CE7F65EB}" type="slidenum">
              <a:rPr lang="en-US"/>
              <a:pPr>
                <a:defRPr/>
              </a:pPr>
              <a:t>‹#›</a:t>
            </a:fld>
            <a:endParaRPr lang="en-US" dirty="0"/>
          </a:p>
        </p:txBody>
      </p:sp>
    </p:spTree>
  </p:cSld>
  <p:clrMapOvr>
    <a:masterClrMapping/>
  </p:clrMapOvr>
  <p:transition>
    <p:split orient="vert"/>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2C77A759-AE43-4C10-9F33-8FBFFBE7902F}" type="slidenum">
              <a:rPr lang="en-US"/>
              <a:pPr>
                <a:defRPr/>
              </a:pPr>
              <a:t>‹#›</a:t>
            </a:fld>
            <a:endParaRPr lang="en-US" dirty="0"/>
          </a:p>
        </p:txBody>
      </p:sp>
    </p:spTree>
  </p:cSld>
  <p:clrMapOvr>
    <a:masterClrMapping/>
  </p:clrMapOvr>
  <p:transition>
    <p:split orient="vert"/>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84123134-82E5-42A2-A8EC-4000692E3F09}"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dirty="0"/>
              <a:t>Early Childhood Outcomes Center</a:t>
            </a:r>
          </a:p>
        </p:txBody>
      </p:sp>
    </p:spTree>
  </p:cSld>
  <p:clrMapOvr>
    <a:masterClrMapping/>
  </p:clrMapOvr>
  <p:transition>
    <p:split orient="vert"/>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dirty="0"/>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DE27A2D0-4843-4054-AD29-53CE924869EB}" type="slidenum">
              <a:rPr lang="en-US"/>
              <a:pPr>
                <a:defRPr/>
              </a:pPr>
              <a:t>‹#›</a:t>
            </a:fld>
            <a:endParaRPr lang="en-US" dirty="0"/>
          </a:p>
        </p:txBody>
      </p:sp>
    </p:spTree>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6"/>
          <p:cNvSpPr>
            <a:spLocks noGrp="1"/>
          </p:cNvSpPr>
          <p:nvPr>
            <p:ph type="dt" sz="half" idx="10"/>
          </p:nvPr>
        </p:nvSpPr>
        <p:spPr/>
        <p:txBody>
          <a:bodyPr/>
          <a:lstStyle>
            <a:lvl1pPr>
              <a:defRPr/>
            </a:lvl1pPr>
          </a:lstStyle>
          <a:p>
            <a:pPr>
              <a:defRPr/>
            </a:pPr>
            <a:endParaRPr lang="en-US" dirty="0"/>
          </a:p>
        </p:txBody>
      </p:sp>
      <p:sp>
        <p:nvSpPr>
          <p:cNvPr id="4" name="Footer Placeholder 17"/>
          <p:cNvSpPr>
            <a:spLocks noGrp="1"/>
          </p:cNvSpPr>
          <p:nvPr>
            <p:ph type="ftr" sz="quarter" idx="11"/>
          </p:nvPr>
        </p:nvSpPr>
        <p:spPr/>
        <p:txBody>
          <a:bodyPr/>
          <a:lstStyle>
            <a:lvl1pPr>
              <a:defRPr/>
            </a:lvl1pPr>
          </a:lstStyle>
          <a:p>
            <a:pPr>
              <a:defRPr/>
            </a:pPr>
            <a:r>
              <a:rPr lang="en-US" dirty="0"/>
              <a:t>Early Childhood Outcomes Center</a:t>
            </a:r>
          </a:p>
        </p:txBody>
      </p:sp>
      <p:sp>
        <p:nvSpPr>
          <p:cNvPr id="5" name="Slide Number Placeholder 18"/>
          <p:cNvSpPr>
            <a:spLocks noGrp="1"/>
          </p:cNvSpPr>
          <p:nvPr>
            <p:ph type="sldNum" sz="quarter" idx="12"/>
          </p:nvPr>
        </p:nvSpPr>
        <p:spPr/>
        <p:txBody>
          <a:bodyPr/>
          <a:lstStyle>
            <a:lvl1pPr>
              <a:defRPr/>
            </a:lvl1pPr>
          </a:lstStyle>
          <a:p>
            <a:pPr>
              <a:defRPr/>
            </a:pPr>
            <a:fld id="{A4C804EA-97B9-4445-A745-C9021F31E257}" type="slidenum">
              <a:rPr lang="en-US"/>
              <a:pPr>
                <a:defRPr/>
              </a:pPr>
              <a:t>‹#›</a:t>
            </a:fld>
            <a:endParaRPr lang="en-US" dirty="0"/>
          </a:p>
        </p:txBody>
      </p:sp>
    </p:spTree>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6"/>
          <p:cNvSpPr>
            <a:spLocks noGrp="1"/>
          </p:cNvSpPr>
          <p:nvPr>
            <p:ph type="dt" sz="half" idx="10"/>
          </p:nvPr>
        </p:nvSpPr>
        <p:spPr/>
        <p:txBody>
          <a:bodyPr/>
          <a:lstStyle>
            <a:lvl1pPr>
              <a:defRPr/>
            </a:lvl1pPr>
          </a:lstStyle>
          <a:p>
            <a:pPr>
              <a:defRPr/>
            </a:pPr>
            <a:endParaRPr lang="en-US" dirty="0"/>
          </a:p>
        </p:txBody>
      </p:sp>
      <p:sp>
        <p:nvSpPr>
          <p:cNvPr id="3" name="Footer Placeholder 17"/>
          <p:cNvSpPr>
            <a:spLocks noGrp="1"/>
          </p:cNvSpPr>
          <p:nvPr>
            <p:ph type="ftr" sz="quarter" idx="11"/>
          </p:nvPr>
        </p:nvSpPr>
        <p:spPr/>
        <p:txBody>
          <a:bodyPr/>
          <a:lstStyle>
            <a:lvl1pPr>
              <a:defRPr/>
            </a:lvl1pPr>
          </a:lstStyle>
          <a:p>
            <a:pPr>
              <a:defRPr/>
            </a:pPr>
            <a:r>
              <a:rPr lang="en-US" dirty="0"/>
              <a:t>Early Childhood Outcomes Center</a:t>
            </a:r>
          </a:p>
        </p:txBody>
      </p:sp>
      <p:sp>
        <p:nvSpPr>
          <p:cNvPr id="4" name="Slide Number Placeholder 18"/>
          <p:cNvSpPr>
            <a:spLocks noGrp="1"/>
          </p:cNvSpPr>
          <p:nvPr>
            <p:ph type="sldNum" sz="quarter" idx="12"/>
          </p:nvPr>
        </p:nvSpPr>
        <p:spPr/>
        <p:txBody>
          <a:bodyPr/>
          <a:lstStyle>
            <a:lvl1pPr>
              <a:defRPr/>
            </a:lvl1pPr>
          </a:lstStyle>
          <a:p>
            <a:pPr>
              <a:defRPr/>
            </a:pPr>
            <a:fld id="{119EB855-E35F-43C4-9A62-A4AD6989FED2}" type="slidenum">
              <a:rPr lang="en-US"/>
              <a:pPr>
                <a:defRPr/>
              </a:pPr>
              <a:t>‹#›</a:t>
            </a:fld>
            <a:endParaRPr lang="en-US" dirty="0"/>
          </a:p>
        </p:txBody>
      </p:sp>
    </p:spTree>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981200"/>
            <a:ext cx="5111750" cy="4144963"/>
          </a:xfrm>
          <a:prstGeom prst="rect">
            <a:avLst/>
          </a:prstGeom>
        </p:spPr>
        <p:txBody>
          <a:bodyPr/>
          <a:lstStyle>
            <a:lvl1pPr>
              <a:defRPr sz="3200">
                <a:solidFill>
                  <a:srgbClr val="000099"/>
                </a:solidFill>
              </a:defRPr>
            </a:lvl1pPr>
            <a:lvl2pPr>
              <a:defRPr sz="2800">
                <a:solidFill>
                  <a:srgbClr val="000099"/>
                </a:solidFill>
              </a:defRPr>
            </a:lvl2pPr>
            <a:lvl3pPr>
              <a:defRPr sz="2400">
                <a:solidFill>
                  <a:srgbClr val="000099"/>
                </a:solidFill>
              </a:defRPr>
            </a:lvl3pPr>
            <a:lvl4pPr>
              <a:defRPr sz="2000">
                <a:solidFill>
                  <a:srgbClr val="000099"/>
                </a:solidFill>
              </a:defRPr>
            </a:lvl4pPr>
            <a:lvl5pPr>
              <a:defRPr sz="2000">
                <a:solidFill>
                  <a:srgbClr val="000099"/>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981200"/>
            <a:ext cx="3008313" cy="4144963"/>
          </a:xfrm>
          <a:prstGeom prst="rect">
            <a:avLst/>
          </a:prstGeom>
        </p:spPr>
        <p:txBody>
          <a:bodyPr/>
          <a:lstStyle>
            <a:lvl1pPr marL="0" indent="0">
              <a:buNone/>
              <a:defRPr sz="1400">
                <a:solidFill>
                  <a:srgbClr val="00009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16"/>
          <p:cNvSpPr>
            <a:spLocks noGrp="1"/>
          </p:cNvSpPr>
          <p:nvPr>
            <p:ph type="dt" sz="half" idx="10"/>
          </p:nvPr>
        </p:nvSpPr>
        <p:spPr/>
        <p:txBody>
          <a:bodyPr/>
          <a:lstStyle>
            <a:lvl1pPr>
              <a:defRPr/>
            </a:lvl1pPr>
          </a:lstStyle>
          <a:p>
            <a:pPr>
              <a:defRPr/>
            </a:pPr>
            <a:endParaRPr lang="en-US" dirty="0"/>
          </a:p>
        </p:txBody>
      </p:sp>
      <p:sp>
        <p:nvSpPr>
          <p:cNvPr id="6" name="Footer Placeholder 17"/>
          <p:cNvSpPr>
            <a:spLocks noGrp="1"/>
          </p:cNvSpPr>
          <p:nvPr>
            <p:ph type="ftr" sz="quarter" idx="11"/>
          </p:nvPr>
        </p:nvSpPr>
        <p:spPr/>
        <p:txBody>
          <a:bodyPr/>
          <a:lstStyle>
            <a:lvl1pPr>
              <a:defRPr/>
            </a:lvl1pPr>
          </a:lstStyle>
          <a:p>
            <a:pPr>
              <a:defRPr/>
            </a:pPr>
            <a:r>
              <a:rPr lang="en-US" dirty="0"/>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C79AC739-82EC-4CDD-8251-CC7232B38B09}" type="slidenum">
              <a:rPr lang="en-US"/>
              <a:pPr>
                <a:defRPr/>
              </a:pPr>
              <a:t>‹#›</a:t>
            </a:fld>
            <a:endParaRPr lang="en-US" dirty="0"/>
          </a:p>
        </p:txBody>
      </p:sp>
    </p:spTree>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16"/>
          <p:cNvSpPr>
            <a:spLocks noGrp="1"/>
          </p:cNvSpPr>
          <p:nvPr>
            <p:ph type="dt" sz="half" idx="10"/>
          </p:nvPr>
        </p:nvSpPr>
        <p:spPr/>
        <p:txBody>
          <a:bodyPr/>
          <a:lstStyle>
            <a:lvl1pPr>
              <a:defRPr/>
            </a:lvl1pPr>
          </a:lstStyle>
          <a:p>
            <a:pPr>
              <a:defRPr/>
            </a:pPr>
            <a:endParaRPr lang="en-US" dirty="0"/>
          </a:p>
        </p:txBody>
      </p:sp>
      <p:sp>
        <p:nvSpPr>
          <p:cNvPr id="6" name="Footer Placeholder 17"/>
          <p:cNvSpPr>
            <a:spLocks noGrp="1"/>
          </p:cNvSpPr>
          <p:nvPr>
            <p:ph type="ftr" sz="quarter" idx="11"/>
          </p:nvPr>
        </p:nvSpPr>
        <p:spPr/>
        <p:txBody>
          <a:bodyPr/>
          <a:lstStyle>
            <a:lvl1pPr>
              <a:defRPr/>
            </a:lvl1pPr>
          </a:lstStyle>
          <a:p>
            <a:pPr>
              <a:defRPr/>
            </a:pPr>
            <a:r>
              <a:rPr lang="en-US" dirty="0"/>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67F4FBED-C92B-49BF-B631-BCF7E1444565}" type="slidenum">
              <a:rPr lang="en-US"/>
              <a:pPr>
                <a:defRPr/>
              </a:pPr>
              <a:t>‹#›</a:t>
            </a:fld>
            <a:endParaRPr lang="en-US" dirty="0"/>
          </a:p>
        </p:txBody>
      </p:sp>
    </p:spTree>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image" Target="../media/image5.png"/><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7.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8.png"/><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image" Target="../media/image9.png"/><Relationship Id="rId5" Type="http://schemas.openxmlformats.org/officeDocument/2006/relationships/slideLayout" Target="../slideLayouts/slideLayout32.xml"/><Relationship Id="rId10" Type="http://schemas.openxmlformats.org/officeDocument/2006/relationships/theme" Target="../theme/theme4.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image" Target="../media/image10.png"/><Relationship Id="rId5" Type="http://schemas.openxmlformats.org/officeDocument/2006/relationships/slideLayout" Target="../slideLayouts/slideLayout41.xml"/><Relationship Id="rId10" Type="http://schemas.openxmlformats.org/officeDocument/2006/relationships/theme" Target="../theme/theme5.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image" Target="../media/image11.png"/><Relationship Id="rId5" Type="http://schemas.openxmlformats.org/officeDocument/2006/relationships/slideLayout" Target="../slideLayouts/slideLayout50.xml"/><Relationship Id="rId10" Type="http://schemas.openxmlformats.org/officeDocument/2006/relationships/theme" Target="../theme/theme6.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3" name="Rectangle 19"/>
          <p:cNvSpPr>
            <a:spLocks noChangeArrowheads="1"/>
          </p:cNvSpPr>
          <p:nvPr/>
        </p:nvSpPr>
        <p:spPr bwMode="auto">
          <a:xfrm>
            <a:off x="381000" y="304800"/>
            <a:ext cx="8534400" cy="1219200"/>
          </a:xfrm>
          <a:prstGeom prst="rect">
            <a:avLst/>
          </a:prstGeom>
          <a:solidFill>
            <a:srgbClr val="4E2AB8"/>
          </a:solidFill>
          <a:ln w="9525" algn="ctr">
            <a:noFill/>
            <a:miter lim="800000"/>
            <a:headEnd/>
            <a:tailEnd/>
          </a:ln>
          <a:effectLst/>
        </p:spPr>
        <p:txBody>
          <a:bodyPr wrap="none" anchor="ctr"/>
          <a:lstStyle/>
          <a:p>
            <a:pPr>
              <a:defRPr/>
            </a:pPr>
            <a:endParaRPr lang="en-US" dirty="0"/>
          </a:p>
        </p:txBody>
      </p:sp>
      <p:sp>
        <p:nvSpPr>
          <p:cNvPr id="6147" name="Rectangle 2"/>
          <p:cNvSpPr>
            <a:spLocks noGrp="1" noChangeArrowheads="1"/>
          </p:cNvSpPr>
          <p:nvPr>
            <p:ph type="title"/>
          </p:nvPr>
        </p:nvSpPr>
        <p:spPr bwMode="auto">
          <a:xfrm>
            <a:off x="533400" y="2743200"/>
            <a:ext cx="8077200" cy="3276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6568"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dirty="0">
              <a:solidFill>
                <a:schemeClr val="tx1"/>
              </a:solidFill>
            </a:endParaRPr>
          </a:p>
        </p:txBody>
      </p:sp>
      <p:sp>
        <p:nvSpPr>
          <p:cNvPr id="66569"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dirty="0">
              <a:solidFill>
                <a:schemeClr val="tx1"/>
              </a:solidFill>
            </a:endParaRPr>
          </a:p>
        </p:txBody>
      </p:sp>
      <p:sp>
        <p:nvSpPr>
          <p:cNvPr id="12" name="Oval 11"/>
          <p:cNvSpPr/>
          <p:nvPr/>
        </p:nvSpPr>
        <p:spPr bwMode="auto">
          <a:xfrm>
            <a:off x="457200" y="1143000"/>
            <a:ext cx="1600200" cy="1524000"/>
          </a:xfrm>
          <a:prstGeom prst="ellipse">
            <a:avLst/>
          </a:prstGeom>
          <a:noFill/>
          <a:ln w="9525" cap="flat" cmpd="sng" algn="ctr">
            <a:solidFill>
              <a:srgbClr val="339933">
                <a:alpha val="0"/>
              </a:srgbClr>
            </a:solidFill>
            <a:prstDash val="solid"/>
            <a:round/>
            <a:headEnd type="none" w="med" len="med"/>
            <a:tailEnd type="none" w="med" len="med"/>
          </a:ln>
          <a:effectLst/>
        </p:spPr>
        <p:txBody>
          <a:bodyPr/>
          <a:lstStyle/>
          <a:p>
            <a:pPr algn="r" eaLnBrk="1" hangingPunct="1">
              <a:defRPr/>
            </a:pPr>
            <a:endParaRPr lang="en-US" sz="1800" dirty="0">
              <a:solidFill>
                <a:schemeClr val="tx1"/>
              </a:solidFill>
            </a:endParaRPr>
          </a:p>
        </p:txBody>
      </p:sp>
      <p:pic>
        <p:nvPicPr>
          <p:cNvPr id="6151" name="Picture 12" descr="pink shirt girl"/>
          <p:cNvPicPr>
            <a:picLocks noChangeAspect="1" noChangeArrowheads="1"/>
          </p:cNvPicPr>
          <p:nvPr/>
        </p:nvPicPr>
        <p:blipFill>
          <a:blip r:embed="rId11" cstate="email"/>
          <a:srcRect/>
          <a:stretch>
            <a:fillRect/>
          </a:stretch>
        </p:blipFill>
        <p:spPr bwMode="auto">
          <a:xfrm>
            <a:off x="7924800" y="304800"/>
            <a:ext cx="876300" cy="876300"/>
          </a:xfrm>
          <a:prstGeom prst="rect">
            <a:avLst/>
          </a:prstGeom>
          <a:noFill/>
          <a:ln w="9525">
            <a:noFill/>
            <a:miter lim="800000"/>
            <a:headEnd/>
            <a:tailEnd/>
          </a:ln>
        </p:spPr>
      </p:pic>
      <p:pic>
        <p:nvPicPr>
          <p:cNvPr id="6152" name="Picture 14" descr="blond_happy_baby"/>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6705600" y="304800"/>
            <a:ext cx="895350" cy="881063"/>
          </a:xfrm>
          <a:prstGeom prst="rect">
            <a:avLst/>
          </a:prstGeom>
          <a:noFill/>
          <a:ln w="9525">
            <a:noFill/>
            <a:miter lim="800000"/>
            <a:headEnd/>
            <a:tailEnd/>
          </a:ln>
        </p:spPr>
      </p:pic>
      <p:pic>
        <p:nvPicPr>
          <p:cNvPr id="6153" name="Picture 16" descr="girl_with_ball"/>
          <p:cNvPicPr>
            <a:picLocks noChangeAspect="1" noChangeArrowheads="1"/>
          </p:cNvPicPr>
          <p:nvPr/>
        </p:nvPicPr>
        <p:blipFill>
          <a:blip r:embed="rId13" cstate="email"/>
          <a:srcRect/>
          <a:stretch>
            <a:fillRect/>
          </a:stretch>
        </p:blipFill>
        <p:spPr bwMode="auto">
          <a:xfrm>
            <a:off x="5486400" y="381000"/>
            <a:ext cx="819150" cy="806450"/>
          </a:xfrm>
          <a:prstGeom prst="rect">
            <a:avLst/>
          </a:prstGeom>
          <a:noFill/>
          <a:ln w="9525">
            <a:noFill/>
            <a:miter lim="800000"/>
            <a:headEnd/>
            <a:tailEnd/>
          </a:ln>
        </p:spPr>
      </p:pic>
      <p:pic>
        <p:nvPicPr>
          <p:cNvPr id="6154" name="Picture 15" descr="girl_in_wheelchair"/>
          <p:cNvPicPr>
            <a:picLocks noChangeAspect="1" noChangeArrowheads="1"/>
          </p:cNvPicPr>
          <p:nvPr/>
        </p:nvPicPr>
        <p:blipFill>
          <a:blip r:embed="rId14" cstate="email"/>
          <a:srcRect/>
          <a:stretch>
            <a:fillRect/>
          </a:stretch>
        </p:blipFill>
        <p:spPr bwMode="auto">
          <a:xfrm>
            <a:off x="6096000" y="685800"/>
            <a:ext cx="838200" cy="825500"/>
          </a:xfrm>
          <a:prstGeom prst="rect">
            <a:avLst/>
          </a:prstGeom>
          <a:noFill/>
          <a:ln w="9525">
            <a:noFill/>
            <a:miter lim="800000"/>
            <a:headEnd/>
            <a:tailEnd/>
          </a:ln>
        </p:spPr>
      </p:pic>
      <p:pic>
        <p:nvPicPr>
          <p:cNvPr id="6155" name="Picture 13" descr="tie_dye_boy"/>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7315200" y="609600"/>
            <a:ext cx="895350" cy="881063"/>
          </a:xfrm>
          <a:prstGeom prst="rect">
            <a:avLst/>
          </a:prstGeom>
          <a:noFill/>
          <a:ln w="9525">
            <a:noFill/>
            <a:miter lim="800000"/>
            <a:headEnd/>
            <a:tailEnd/>
          </a:ln>
        </p:spPr>
      </p:pic>
      <p:pic>
        <p:nvPicPr>
          <p:cNvPr id="6156" name="Picture 17" descr="eco_round_logo_w_purple"/>
          <p:cNvPicPr>
            <a:picLocks noChangeAspect="1" noChangeArrowheads="1"/>
          </p:cNvPicPr>
          <p:nvPr/>
        </p:nvPicPr>
        <p:blipFill>
          <a:blip r:embed="rId16" cstate="email"/>
          <a:srcRect/>
          <a:stretch>
            <a:fillRect/>
          </a:stretch>
        </p:blipFill>
        <p:spPr bwMode="auto">
          <a:xfrm>
            <a:off x="457200" y="228600"/>
            <a:ext cx="1752600" cy="1700213"/>
          </a:xfrm>
          <a:prstGeom prst="rect">
            <a:avLst/>
          </a:prstGeom>
          <a:noFill/>
          <a:ln w="9525">
            <a:noFill/>
            <a:miter lim="800000"/>
            <a:headEnd/>
            <a:tailEnd/>
          </a:ln>
        </p:spPr>
      </p:pic>
      <p:sp>
        <p:nvSpPr>
          <p:cNvPr id="17" name="Date Placeholder 16"/>
          <p:cNvSpPr>
            <a:spLocks noGrp="1"/>
          </p:cNvSpPr>
          <p:nvPr>
            <p:ph type="dt" sz="half" idx="2"/>
          </p:nvPr>
        </p:nvSpPr>
        <p:spPr>
          <a:xfrm>
            <a:off x="457200" y="6356350"/>
            <a:ext cx="2590800" cy="365125"/>
          </a:xfrm>
          <a:prstGeom prst="rect">
            <a:avLst/>
          </a:prstGeom>
        </p:spPr>
        <p:txBody>
          <a:bodyPr vert="horz" lIns="91440" tIns="45720" rIns="91440" bIns="45720" rtlCol="0" anchor="ctr"/>
          <a:lstStyle>
            <a:lvl1pPr algn="l">
              <a:defRPr sz="1200">
                <a:solidFill>
                  <a:srgbClr val="000099"/>
                </a:solidFill>
                <a:latin typeface="Arial" charset="0"/>
              </a:defRPr>
            </a:lvl1pPr>
          </a:lstStyle>
          <a:p>
            <a:pPr>
              <a:defRPr/>
            </a:pPr>
            <a:endParaRPr lang="en-US" dirty="0"/>
          </a:p>
        </p:txBody>
      </p:sp>
      <p:sp>
        <p:nvSpPr>
          <p:cNvPr id="18" name="Footer Placeholder 1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r>
              <a:rPr lang="en-US" dirty="0"/>
              <a:t>Early Childhood Outcomes Center</a:t>
            </a:r>
          </a:p>
        </p:txBody>
      </p:sp>
      <p:sp>
        <p:nvSpPr>
          <p:cNvPr id="19" name="Slide Number Placeholder 1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0099"/>
                </a:solidFill>
                <a:latin typeface="Arial" charset="0"/>
              </a:defRPr>
            </a:lvl1pPr>
          </a:lstStyle>
          <a:p>
            <a:pPr>
              <a:defRPr/>
            </a:pPr>
            <a:fld id="{BBFD97A8-F9B9-4091-8794-14703CA5E33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794" r:id="rId1"/>
    <p:sldLayoutId id="2147484795" r:id="rId2"/>
    <p:sldLayoutId id="2147484753" r:id="rId3"/>
    <p:sldLayoutId id="2147484754" r:id="rId4"/>
    <p:sldLayoutId id="2147484755" r:id="rId5"/>
    <p:sldLayoutId id="2147484756" r:id="rId6"/>
    <p:sldLayoutId id="2147484757" r:id="rId7"/>
    <p:sldLayoutId id="2147484758" r:id="rId8"/>
    <p:sldLayoutId id="2147484759" r:id="rId9"/>
  </p:sldLayoutIdLst>
  <p:transition>
    <p:split orient="vert"/>
  </p:transition>
  <p:hf hdr="0" dt="0"/>
  <p:txStyles>
    <p:titleStyle>
      <a:lvl1pPr algn="r" rtl="0" eaLnBrk="0" fontAlgn="base" hangingPunct="0">
        <a:spcBef>
          <a:spcPct val="0"/>
        </a:spcBef>
        <a:spcAft>
          <a:spcPct val="0"/>
        </a:spcAft>
        <a:defRPr sz="3600" b="1">
          <a:solidFill>
            <a:srgbClr val="224568"/>
          </a:solidFill>
          <a:latin typeface="+mj-lt"/>
          <a:ea typeface="+mj-ea"/>
          <a:cs typeface="+mj-cs"/>
        </a:defRPr>
      </a:lvl1pPr>
      <a:lvl2pPr algn="r" rtl="0" eaLnBrk="0" fontAlgn="base" hangingPunct="0">
        <a:spcBef>
          <a:spcPct val="0"/>
        </a:spcBef>
        <a:spcAft>
          <a:spcPct val="0"/>
        </a:spcAft>
        <a:defRPr sz="3600" b="1">
          <a:solidFill>
            <a:srgbClr val="224568"/>
          </a:solidFill>
          <a:latin typeface="Arial" charset="0"/>
        </a:defRPr>
      </a:lvl2pPr>
      <a:lvl3pPr algn="r" rtl="0" eaLnBrk="0" fontAlgn="base" hangingPunct="0">
        <a:spcBef>
          <a:spcPct val="0"/>
        </a:spcBef>
        <a:spcAft>
          <a:spcPct val="0"/>
        </a:spcAft>
        <a:defRPr sz="3600" b="1">
          <a:solidFill>
            <a:srgbClr val="224568"/>
          </a:solidFill>
          <a:latin typeface="Arial" charset="0"/>
        </a:defRPr>
      </a:lvl3pPr>
      <a:lvl4pPr algn="r" rtl="0" eaLnBrk="0" fontAlgn="base" hangingPunct="0">
        <a:spcBef>
          <a:spcPct val="0"/>
        </a:spcBef>
        <a:spcAft>
          <a:spcPct val="0"/>
        </a:spcAft>
        <a:defRPr sz="3600" b="1">
          <a:solidFill>
            <a:srgbClr val="224568"/>
          </a:solidFill>
          <a:latin typeface="Arial" charset="0"/>
        </a:defRPr>
      </a:lvl4pPr>
      <a:lvl5pPr algn="r" rtl="0" eaLnBrk="0" fontAlgn="base" hangingPunct="0">
        <a:spcBef>
          <a:spcPct val="0"/>
        </a:spcBef>
        <a:spcAft>
          <a:spcPct val="0"/>
        </a:spcAft>
        <a:defRPr sz="3600" b="1">
          <a:solidFill>
            <a:srgbClr val="224568"/>
          </a:solidFill>
          <a:latin typeface="Arial" charset="0"/>
        </a:defRPr>
      </a:lvl5pPr>
      <a:lvl6pPr marL="457200" algn="r" rtl="0" fontAlgn="base">
        <a:spcBef>
          <a:spcPct val="0"/>
        </a:spcBef>
        <a:spcAft>
          <a:spcPct val="0"/>
        </a:spcAft>
        <a:defRPr sz="4400">
          <a:solidFill>
            <a:schemeClr val="tx1"/>
          </a:solidFill>
          <a:latin typeface="Arial" charset="0"/>
        </a:defRPr>
      </a:lvl6pPr>
      <a:lvl7pPr marL="914400" algn="r" rtl="0" fontAlgn="base">
        <a:spcBef>
          <a:spcPct val="0"/>
        </a:spcBef>
        <a:spcAft>
          <a:spcPct val="0"/>
        </a:spcAft>
        <a:defRPr sz="4400">
          <a:solidFill>
            <a:schemeClr val="tx1"/>
          </a:solidFill>
          <a:latin typeface="Arial" charset="0"/>
        </a:defRPr>
      </a:lvl7pPr>
      <a:lvl8pPr marL="1371600" algn="r" rtl="0" fontAlgn="base">
        <a:spcBef>
          <a:spcPct val="0"/>
        </a:spcBef>
        <a:spcAft>
          <a:spcPct val="0"/>
        </a:spcAft>
        <a:defRPr sz="4400">
          <a:solidFill>
            <a:schemeClr val="tx1"/>
          </a:solidFill>
          <a:latin typeface="Arial" charset="0"/>
        </a:defRPr>
      </a:lvl8pPr>
      <a:lvl9pPr marL="1828800" algn="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21336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dirty="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dirty="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pic>
        <p:nvPicPr>
          <p:cNvPr id="7175" name="Picture 14" descr="girl_with_ball"/>
          <p:cNvPicPr>
            <a:picLocks noChangeAspect="1" noChangeArrowheads="1"/>
          </p:cNvPicPr>
          <p:nvPr/>
        </p:nvPicPr>
        <p:blipFill>
          <a:blip r:embed="rId11" cstate="email"/>
          <a:srcRect/>
          <a:stretch>
            <a:fillRect/>
          </a:stretch>
        </p:blipFill>
        <p:spPr bwMode="auto">
          <a:xfrm>
            <a:off x="7543800" y="1371600"/>
            <a:ext cx="685800" cy="674688"/>
          </a:xfrm>
          <a:prstGeom prst="rect">
            <a:avLst/>
          </a:prstGeom>
          <a:noFill/>
          <a:ln w="9525">
            <a:noFill/>
            <a:miter lim="800000"/>
            <a:headEnd/>
            <a:tailEnd/>
          </a:ln>
        </p:spPr>
      </p:pic>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dirty="0"/>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3A68403D-29B6-4F0C-86B8-FD68709C647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760" r:id="rId1"/>
    <p:sldLayoutId id="2147484796" r:id="rId2"/>
    <p:sldLayoutId id="2147484761" r:id="rId3"/>
    <p:sldLayoutId id="2147484762" r:id="rId4"/>
    <p:sldLayoutId id="2147484763" r:id="rId5"/>
    <p:sldLayoutId id="2147484764" r:id="rId6"/>
    <p:sldLayoutId id="2147484765" r:id="rId7"/>
    <p:sldLayoutId id="2147484797" r:id="rId8"/>
    <p:sldLayoutId id="2147484766"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21336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dirty="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dirty="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dirty="0"/>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602B6E61-516A-456C-A568-9E54C31CBC7E}" type="slidenum">
              <a:rPr lang="en-US"/>
              <a:pPr>
                <a:defRPr/>
              </a:pPr>
              <a:t>‹#›</a:t>
            </a:fld>
            <a:endParaRPr lang="en-US" dirty="0"/>
          </a:p>
        </p:txBody>
      </p:sp>
      <p:pic>
        <p:nvPicPr>
          <p:cNvPr id="8201" name="Picture 15" descr="girl_in_wheelchair"/>
          <p:cNvPicPr>
            <a:picLocks noChangeAspect="1" noChangeArrowheads="1"/>
          </p:cNvPicPr>
          <p:nvPr/>
        </p:nvPicPr>
        <p:blipFill>
          <a:blip r:embed="rId11" cstate="email"/>
          <a:srcRect/>
          <a:stretch>
            <a:fillRect/>
          </a:stretch>
        </p:blipFill>
        <p:spPr bwMode="auto">
          <a:xfrm>
            <a:off x="7543800" y="1295400"/>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67" r:id="rId1"/>
    <p:sldLayoutId id="2147484798" r:id="rId2"/>
    <p:sldLayoutId id="2147484799" r:id="rId3"/>
    <p:sldLayoutId id="2147484768" r:id="rId4"/>
    <p:sldLayoutId id="2147484769" r:id="rId5"/>
    <p:sldLayoutId id="2147484770" r:id="rId6"/>
    <p:sldLayoutId id="2147484771" r:id="rId7"/>
    <p:sldLayoutId id="2147484800" r:id="rId8"/>
    <p:sldLayoutId id="2147484772"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dirty="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dirty="0">
              <a:solidFill>
                <a:schemeClr val="tx1"/>
              </a:solidFill>
            </a:endParaRPr>
          </a:p>
        </p:txBody>
      </p:sp>
      <p:sp>
        <p:nvSpPr>
          <p:cNvPr id="2059" name="Rectangle 11"/>
          <p:cNvSpPr>
            <a:spLocks noChangeArrowheads="1"/>
          </p:cNvSpPr>
          <p:nvPr/>
        </p:nvSpPr>
        <p:spPr bwMode="auto">
          <a:xfrm>
            <a:off x="457200" y="1600200"/>
            <a:ext cx="8229600" cy="182563"/>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dirty="0"/>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71D17292-4921-4331-BEFF-062AA5B921AA}" type="slidenum">
              <a:rPr lang="en-US"/>
              <a:pPr>
                <a:defRPr/>
              </a:pPr>
              <a:t>‹#›</a:t>
            </a:fld>
            <a:endParaRPr lang="en-US" dirty="0"/>
          </a:p>
        </p:txBody>
      </p:sp>
      <p:pic>
        <p:nvPicPr>
          <p:cNvPr id="9225" name="Picture 14" descr="blond_happy_baby"/>
          <p:cNvPicPr>
            <a:picLocks noChangeAspect="1" noChangeArrowheads="1"/>
          </p:cNvPicPr>
          <p:nvPr/>
        </p:nvPicPr>
        <p:blipFill>
          <a:blip r:embed="rId11" cstate="email"/>
          <a:srcRect/>
          <a:stretch>
            <a:fillRect/>
          </a:stretch>
        </p:blipFill>
        <p:spPr bwMode="auto">
          <a:xfrm>
            <a:off x="7543800" y="1295400"/>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73" r:id="rId1"/>
    <p:sldLayoutId id="2147484801" r:id="rId2"/>
    <p:sldLayoutId id="2147484774" r:id="rId3"/>
    <p:sldLayoutId id="2147484775" r:id="rId4"/>
    <p:sldLayoutId id="2147484776" r:id="rId5"/>
    <p:sldLayoutId id="2147484777" r:id="rId6"/>
    <p:sldLayoutId id="2147484778" r:id="rId7"/>
    <p:sldLayoutId id="2147484802" r:id="rId8"/>
    <p:sldLayoutId id="2147484779"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dirty="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dirty="0">
              <a:solidFill>
                <a:schemeClr val="tx1"/>
              </a:solidFill>
            </a:endParaRPr>
          </a:p>
        </p:txBody>
      </p:sp>
      <p:sp>
        <p:nvSpPr>
          <p:cNvPr id="2059" name="Rectangle 11"/>
          <p:cNvSpPr>
            <a:spLocks noChangeArrowheads="1"/>
          </p:cNvSpPr>
          <p:nvPr/>
        </p:nvSpPr>
        <p:spPr bwMode="auto">
          <a:xfrm>
            <a:off x="457200" y="1600200"/>
            <a:ext cx="8229600" cy="136525"/>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dirty="0"/>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C2F28B2C-CA60-4CEA-B4B3-9435A63CEA8F}" type="slidenum">
              <a:rPr lang="en-US"/>
              <a:pPr>
                <a:defRPr/>
              </a:pPr>
              <a:t>‹#›</a:t>
            </a:fld>
            <a:endParaRPr lang="en-US" dirty="0"/>
          </a:p>
        </p:txBody>
      </p:sp>
      <p:pic>
        <p:nvPicPr>
          <p:cNvPr id="10249" name="Picture 13" descr="tie_dye_boy"/>
          <p:cNvPicPr>
            <a:picLocks noChangeAspect="1" noChangeArrowheads="1"/>
          </p:cNvPicPr>
          <p:nvPr/>
        </p:nvPicPr>
        <p:blipFill>
          <a:blip r:embed="rId11" cstate="email"/>
          <a:srcRect/>
          <a:stretch>
            <a:fillRect/>
          </a:stretch>
        </p:blipFill>
        <p:spPr bwMode="auto">
          <a:xfrm>
            <a:off x="7543800" y="1247775"/>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80" r:id="rId1"/>
    <p:sldLayoutId id="2147484803" r:id="rId2"/>
    <p:sldLayoutId id="2147484781" r:id="rId3"/>
    <p:sldLayoutId id="2147484782" r:id="rId4"/>
    <p:sldLayoutId id="2147484783" r:id="rId5"/>
    <p:sldLayoutId id="2147484784" r:id="rId6"/>
    <p:sldLayoutId id="2147484785" r:id="rId7"/>
    <p:sldLayoutId id="2147484804" r:id="rId8"/>
    <p:sldLayoutId id="2147484786"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dirty="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dirty="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dirty="0"/>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DF804CC7-5619-4030-B192-25DE9E205BC1}" type="slidenum">
              <a:rPr lang="en-US"/>
              <a:pPr>
                <a:defRPr/>
              </a:pPr>
              <a:t>‹#›</a:t>
            </a:fld>
            <a:endParaRPr lang="en-US" dirty="0"/>
          </a:p>
        </p:txBody>
      </p:sp>
      <p:pic>
        <p:nvPicPr>
          <p:cNvPr id="11273" name="Picture 12" descr="pink shirt girl"/>
          <p:cNvPicPr>
            <a:picLocks noChangeAspect="1" noChangeArrowheads="1"/>
          </p:cNvPicPr>
          <p:nvPr/>
        </p:nvPicPr>
        <p:blipFill>
          <a:blip r:embed="rId11" cstate="email"/>
          <a:srcRect/>
          <a:stretch>
            <a:fillRect/>
          </a:stretch>
        </p:blipFill>
        <p:spPr bwMode="auto">
          <a:xfrm>
            <a:off x="7543800" y="1371600"/>
            <a:ext cx="685800" cy="685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87" r:id="rId1"/>
    <p:sldLayoutId id="2147484805" r:id="rId2"/>
    <p:sldLayoutId id="2147484788" r:id="rId3"/>
    <p:sldLayoutId id="2147484789" r:id="rId4"/>
    <p:sldLayoutId id="2147484790" r:id="rId5"/>
    <p:sldLayoutId id="2147484791" r:id="rId6"/>
    <p:sldLayoutId id="2147484792" r:id="rId7"/>
    <p:sldLayoutId id="2147484806" r:id="rId8"/>
    <p:sldLayoutId id="2147484793"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notesSlide" Target="../notesSlides/notesSlide4.xml"/><Relationship Id="rId7" Type="http://schemas.openxmlformats.org/officeDocument/2006/relationships/image" Target="../media/image15.jpeg"/><Relationship Id="rId12" Type="http://schemas.openxmlformats.org/officeDocument/2006/relationships/image" Target="../media/image20.png"/><Relationship Id="rId2" Type="http://schemas.openxmlformats.org/officeDocument/2006/relationships/slideLayout" Target="../slideLayouts/slideLayout16.xml"/><Relationship Id="rId1" Type="http://schemas.openxmlformats.org/officeDocument/2006/relationships/tags" Target="../tags/tag2.xml"/><Relationship Id="rId6" Type="http://schemas.openxmlformats.org/officeDocument/2006/relationships/image" Target="../media/image14.png"/><Relationship Id="rId11" Type="http://schemas.openxmlformats.org/officeDocument/2006/relationships/image" Target="../media/image19.jpe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jpeg"/></Relationships>
</file>

<file path=ppt/slides/_rels/slide7.xml.rels><?xml version="1.0" encoding="UTF-8" standalone="yes"?>
<Relationships xmlns="http://schemas.openxmlformats.org/package/2006/relationships"><Relationship Id="rId8" Type="http://schemas.openxmlformats.org/officeDocument/2006/relationships/image" Target="../media/image25.jpeg"/><Relationship Id="rId3" Type="http://schemas.openxmlformats.org/officeDocument/2006/relationships/notesSlide" Target="../notesSlides/notesSlide5.xml"/><Relationship Id="rId7" Type="http://schemas.openxmlformats.org/officeDocument/2006/relationships/image" Target="../media/image24.jpeg"/><Relationship Id="rId2" Type="http://schemas.openxmlformats.org/officeDocument/2006/relationships/slideLayout" Target="../slideLayouts/slideLayout16.xml"/><Relationship Id="rId1" Type="http://schemas.openxmlformats.org/officeDocument/2006/relationships/tags" Target="../tags/tag3.xml"/><Relationship Id="rId6" Type="http://schemas.openxmlformats.org/officeDocument/2006/relationships/image" Target="../media/image23.jpeg"/><Relationship Id="rId11" Type="http://schemas.openxmlformats.org/officeDocument/2006/relationships/image" Target="../media/image28.jpeg"/><Relationship Id="rId5" Type="http://schemas.openxmlformats.org/officeDocument/2006/relationships/image" Target="../media/image22.jpeg"/><Relationship Id="rId10" Type="http://schemas.openxmlformats.org/officeDocument/2006/relationships/image" Target="../media/image27.jpeg"/><Relationship Id="rId4" Type="http://schemas.openxmlformats.org/officeDocument/2006/relationships/image" Target="../media/image21.jpeg"/><Relationship Id="rId9" Type="http://schemas.openxmlformats.org/officeDocument/2006/relationships/image" Target="../media/image2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685800" y="1905000"/>
            <a:ext cx="7772400" cy="4038600"/>
          </a:xfrm>
        </p:spPr>
        <p:txBody>
          <a:bodyPr/>
          <a:lstStyle/>
          <a:p>
            <a:pPr eaLnBrk="1" hangingPunct="1">
              <a:defRPr/>
            </a:pPr>
            <a:r>
              <a:rPr lang="en-US" sz="4000" i="1" dirty="0"/>
              <a:t>Embedding </a:t>
            </a:r>
            <a:r>
              <a:rPr lang="en-US" sz="4000" i="1" dirty="0" smtClean="0"/>
              <a:t>Child </a:t>
            </a:r>
            <a:r>
              <a:rPr lang="en-US" sz="4000" i="1" dirty="0"/>
              <a:t>and Family Outcomes </a:t>
            </a:r>
            <a:r>
              <a:rPr lang="en-US" sz="4000" i="1"/>
              <a:t>into </a:t>
            </a:r>
            <a:r>
              <a:rPr lang="en-US" sz="4000" i="1" smtClean="0"/>
              <a:t>Practice -</a:t>
            </a:r>
            <a:br>
              <a:rPr lang="en-US" sz="4000" i="1" smtClean="0"/>
            </a:br>
            <a:r>
              <a:rPr lang="en-US" sz="4000" i="1" smtClean="0"/>
              <a:t>Part 5</a:t>
            </a:r>
            <a:r>
              <a:rPr lang="en-US" sz="4000" i="1" dirty="0" smtClean="0"/>
              <a:t/>
            </a:r>
            <a:br>
              <a:rPr lang="en-US" sz="4000" i="1" dirty="0" smtClean="0"/>
            </a:br>
            <a:r>
              <a:rPr lang="en-US" sz="4000" i="1" dirty="0" smtClean="0"/>
              <a:t/>
            </a:r>
            <a:br>
              <a:rPr lang="en-US" sz="4000" i="1" dirty="0" smtClean="0"/>
            </a:br>
            <a:r>
              <a:rPr lang="en-US" sz="3200" i="1" dirty="0" smtClean="0">
                <a:solidFill>
                  <a:srgbClr val="C00000"/>
                </a:solidFill>
              </a:rPr>
              <a:t>Kathy Hebbeler</a:t>
            </a:r>
            <a:br>
              <a:rPr lang="en-US" sz="3200" i="1" dirty="0" smtClean="0">
                <a:solidFill>
                  <a:srgbClr val="C00000"/>
                </a:solidFill>
              </a:rPr>
            </a:br>
            <a:r>
              <a:rPr lang="en-US" sz="3200" i="1" dirty="0" smtClean="0">
                <a:solidFill>
                  <a:srgbClr val="C00000"/>
                </a:solidFill>
              </a:rPr>
              <a:t>ECO at SRI International</a:t>
            </a:r>
            <a:br>
              <a:rPr lang="en-US" sz="3200" i="1" dirty="0" smtClean="0">
                <a:solidFill>
                  <a:srgbClr val="C00000"/>
                </a:solidFill>
              </a:rPr>
            </a:br>
            <a:endParaRPr lang="en-US" sz="3200" dirty="0" smtClean="0">
              <a:solidFill>
                <a:srgbClr val="C00000"/>
              </a:solidFill>
            </a:endParaRPr>
          </a:p>
        </p:txBody>
      </p:sp>
      <p:sp>
        <p:nvSpPr>
          <p:cNvPr id="4" name="Rectangle 7"/>
          <p:cNvSpPr>
            <a:spLocks noGrp="1" noChangeArrowheads="1"/>
          </p:cNvSpPr>
          <p:nvPr>
            <p:ph type="ftr" sz="quarter" idx="4294967295"/>
          </p:nvPr>
        </p:nvSpPr>
        <p:spPr>
          <a:xfrm>
            <a:off x="0" y="6356350"/>
            <a:ext cx="2895600" cy="365125"/>
          </a:xfrm>
        </p:spPr>
        <p:txBody>
          <a:bodyPr/>
          <a:lstStyle/>
          <a:p>
            <a:pPr>
              <a:defRPr/>
            </a:pPr>
            <a:r>
              <a:rPr lang="en-US" dirty="0">
                <a:solidFill>
                  <a:schemeClr val="bg1"/>
                </a:solidFill>
              </a:rPr>
              <a:t>Early Childhood Outcomes Center</a:t>
            </a:r>
          </a:p>
        </p:txBody>
      </p:sp>
      <p:sp>
        <p:nvSpPr>
          <p:cNvPr id="5" name="Text Box 5"/>
          <p:cNvSpPr txBox="1">
            <a:spLocks noChangeArrowheads="1"/>
          </p:cNvSpPr>
          <p:nvPr/>
        </p:nvSpPr>
        <p:spPr bwMode="auto">
          <a:xfrm>
            <a:off x="457200" y="5486399"/>
            <a:ext cx="8077200" cy="584775"/>
          </a:xfrm>
          <a:prstGeom prst="rect">
            <a:avLst/>
          </a:prstGeom>
          <a:solidFill>
            <a:srgbClr val="D9ECFF"/>
          </a:solidFill>
          <a:ln w="9525" algn="ctr">
            <a:solidFill>
              <a:srgbClr val="C00000"/>
            </a:solidFill>
            <a:miter lim="800000"/>
            <a:headEnd/>
            <a:tailEnd/>
          </a:ln>
        </p:spPr>
        <p:txBody>
          <a:bodyPr wrap="square">
            <a:spAutoFit/>
          </a:bodyPr>
          <a:lstStyle/>
          <a:p>
            <a:r>
              <a:rPr lang="en-US" sz="1600" dirty="0" smtClean="0"/>
              <a:t>Webinar for the Massachusetts ICC Retreat</a:t>
            </a:r>
          </a:p>
          <a:p>
            <a:r>
              <a:rPr lang="en-US" sz="1600" dirty="0" smtClean="0"/>
              <a:t>October 3, 2012</a:t>
            </a:r>
            <a:endParaRPr lang="en-US" sz="1600" dirty="0"/>
          </a:p>
        </p:txBody>
      </p:sp>
    </p:spTree>
    <p:extLst>
      <p:ext uri="{BB962C8B-B14F-4D97-AF65-F5344CB8AC3E}">
        <p14:creationId xmlns:p14="http://schemas.microsoft.com/office/powerpoint/2010/main" val="175378562"/>
      </p:ext>
    </p:extLst>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352800"/>
            <a:ext cx="7772400" cy="1362075"/>
          </a:xfrm>
        </p:spPr>
        <p:txBody>
          <a:bodyPr/>
          <a:lstStyle/>
          <a:p>
            <a:pPr algn="r"/>
            <a:r>
              <a:rPr lang="en-US" dirty="0" smtClean="0"/>
              <a:t>D</a:t>
            </a:r>
            <a:r>
              <a:rPr lang="en-US" cap="none" dirty="0" smtClean="0"/>
              <a:t>oes anyone care about these numbers?</a:t>
            </a:r>
            <a:endParaRPr lang="en-US" dirty="0"/>
          </a:p>
        </p:txBody>
      </p:sp>
      <p:sp>
        <p:nvSpPr>
          <p:cNvPr id="4" name="Footer Placeholder 3"/>
          <p:cNvSpPr>
            <a:spLocks noGrp="1"/>
          </p:cNvSpPr>
          <p:nvPr>
            <p:ph type="ftr" sz="quarter" idx="10"/>
          </p:nvPr>
        </p:nvSpPr>
        <p:spPr/>
        <p:txBody>
          <a:bodyPr/>
          <a:lstStyle/>
          <a:p>
            <a:pPr>
              <a:defRPr/>
            </a:pPr>
            <a:r>
              <a:rPr lang="en-US" dirty="0" smtClean="0"/>
              <a:t>Early Childhood Outcomes Center</a:t>
            </a:r>
            <a:endParaRPr lang="en-US" dirty="0"/>
          </a:p>
        </p:txBody>
      </p:sp>
      <p:sp>
        <p:nvSpPr>
          <p:cNvPr id="5" name="Slide Number Placeholder 4"/>
          <p:cNvSpPr>
            <a:spLocks noGrp="1"/>
          </p:cNvSpPr>
          <p:nvPr>
            <p:ph type="sldNum" sz="quarter" idx="11"/>
          </p:nvPr>
        </p:nvSpPr>
        <p:spPr/>
        <p:txBody>
          <a:bodyPr/>
          <a:lstStyle/>
          <a:p>
            <a:pPr>
              <a:defRPr/>
            </a:pPr>
            <a:r>
              <a:rPr lang="en-US" dirty="0" smtClean="0"/>
              <a:t>94</a:t>
            </a:r>
            <a:endParaRPr lang="en-US" dirty="0"/>
          </a:p>
        </p:txBody>
      </p:sp>
    </p:spTree>
    <p:extLst>
      <p:ext uri="{BB962C8B-B14F-4D97-AF65-F5344CB8AC3E}">
        <p14:creationId xmlns:p14="http://schemas.microsoft.com/office/powerpoint/2010/main" val="4115213869"/>
      </p:ext>
    </p:extLst>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800100" y="0"/>
            <a:ext cx="7924800" cy="6832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defTabSz="573088" fontAlgn="base">
              <a:spcBef>
                <a:spcPct val="0"/>
              </a:spcBef>
              <a:spcAft>
                <a:spcPct val="0"/>
              </a:spcAft>
            </a:pPr>
            <a:r>
              <a:rPr lang="en-US" sz="2400" dirty="0" smtClean="0">
                <a:solidFill>
                  <a:schemeClr val="accent2">
                    <a:lumMod val="75000"/>
                  </a:schemeClr>
                </a:solidFill>
                <a:latin typeface="Arial" pitchFamily="34" charset="0"/>
                <a:cs typeface="Arial" pitchFamily="34" charset="0"/>
              </a:rPr>
              <a:t>…..on behalf of the President and the White House…</a:t>
            </a:r>
          </a:p>
          <a:p>
            <a:pPr lvl="0" defTabSz="573088" fontAlgn="base">
              <a:spcBef>
                <a:spcPct val="0"/>
              </a:spcBef>
              <a:spcAft>
                <a:spcPct val="0"/>
              </a:spcAft>
            </a:pPr>
            <a:endParaRPr kumimoji="0" lang="en-US" sz="1800" b="0" i="0" u="none" strike="noStrike" cap="none" normalizeH="0" baseline="0" dirty="0" smtClean="0">
              <a:ln>
                <a:noFill/>
              </a:ln>
              <a:solidFill>
                <a:schemeClr val="tx1"/>
              </a:solidFill>
              <a:effectLst/>
              <a:latin typeface="Arial" pitchFamily="34" charset="0"/>
              <a:ea typeface="Times New Roman" pitchFamily="18" charset="0"/>
            </a:endParaRPr>
          </a:p>
          <a:p>
            <a:pPr marR="0" lvl="0" indent="463550" algn="l" defTabSz="573088"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We know that state collection of data is very complicated and can be very difficult related to infants and toddlers with disabilities. But the rewards far outweigh any complications because that data, that information that we gain, demonstrates that early intervention works and that Part C program can be a model for state coordination of statewide services.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R="0" lvl="0" indent="46355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And so what we know from these data, what we know from the data that everybody is collecting under the Part C program, which is vital, is that</a:t>
            </a:r>
            <a:r>
              <a:rPr kumimoji="0" lang="en-US" sz="1800" b="0" i="0" u="none" strike="noStrike" cap="none" normalizeH="0" baseline="0" dirty="0" smtClean="0">
                <a:ln>
                  <a:noFill/>
                </a:ln>
                <a:solidFill>
                  <a:srgbClr val="7030A0"/>
                </a:solidFill>
                <a:effectLst/>
                <a:latin typeface="Arial" pitchFamily="34" charset="0"/>
                <a:ea typeface="Times New Roman" pitchFamily="18" charset="0"/>
                <a:cs typeface="Arial" pitchFamily="34" charset="0"/>
              </a:rPr>
              <a:t> </a:t>
            </a:r>
            <a:r>
              <a:rPr kumimoji="0" lang="en-US" sz="1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74% of infants and toddlers with disabilities who receive Part C services show increases in their rate of development. And we also know that 60% of infants and toddlers with disabilities who receive the Part C services exit the program at the age of three or earlier with the skills expected, or that are expected, for their age. </a:t>
            </a:r>
            <a:r>
              <a:rPr kumimoji="0" lang="en-US" sz="1800" b="0" i="0" u="none" strike="noStrike" cap="none" normalizeH="0" baseline="0" dirty="0" smtClean="0">
                <a:ln>
                  <a:noFill/>
                </a:ln>
                <a:solidFill>
                  <a:schemeClr val="tx1">
                    <a:lumMod val="95000"/>
                    <a:lumOff val="5000"/>
                  </a:schemeClr>
                </a:solidFill>
                <a:effectLst/>
                <a:latin typeface="Arial" pitchFamily="34" charset="0"/>
                <a:ea typeface="Times New Roman" pitchFamily="18" charset="0"/>
                <a:cs typeface="Arial" pitchFamily="34" charset="0"/>
              </a:rPr>
              <a:t>These are good numbers but we all know that we need to and we must do better and these percentages must go up.</a:t>
            </a:r>
          </a:p>
          <a:p>
            <a:pPr indent="463550" algn="l" eaLnBrk="0" fontAlgn="base" hangingPunct="0">
              <a:spcBef>
                <a:spcPct val="0"/>
              </a:spcBef>
              <a:spcAft>
                <a:spcPct val="0"/>
              </a:spcAft>
            </a:pPr>
            <a:r>
              <a:rPr lang="en-US" sz="1800" dirty="0" smtClean="0">
                <a:solidFill>
                  <a:schemeClr val="tx1">
                    <a:lumMod val="95000"/>
                    <a:lumOff val="5000"/>
                  </a:schemeClr>
                </a:solidFill>
                <a:latin typeface="Arial" pitchFamily="34" charset="0"/>
                <a:cs typeface="Arial" pitchFamily="34" charset="0"/>
              </a:rPr>
              <a:t>These Part C regulations that we are releasing today support the development of high-quality state and local data so that we can collect the valid and reliable information that we need related to Part C Early Intervention, including data on early childhood outcomes</a:t>
            </a:r>
            <a:r>
              <a:rPr lang="en-US" sz="1800" dirty="0" smtClean="0">
                <a:solidFill>
                  <a:srgbClr val="7030A0"/>
                </a:solidFill>
                <a:latin typeface="Arial" pitchFamily="34" charset="0"/>
                <a:cs typeface="Arial" pitchFamily="34" charset="0"/>
              </a:rPr>
              <a:t>.</a:t>
            </a:r>
          </a:p>
          <a:p>
            <a:pPr lvl="0" algn="r" eaLnBrk="0" fontAlgn="base" hangingPunct="0">
              <a:spcBef>
                <a:spcPts val="600"/>
              </a:spcBef>
              <a:spcAft>
                <a:spcPct val="0"/>
              </a:spcAft>
            </a:pPr>
            <a:r>
              <a:rPr lang="en-US" sz="2000" b="1" dirty="0" smtClean="0">
                <a:solidFill>
                  <a:schemeClr val="accent1">
                    <a:lumMod val="25000"/>
                  </a:schemeClr>
                </a:solidFill>
                <a:latin typeface="Arial" pitchFamily="34" charset="0"/>
                <a:cs typeface="Arial" pitchFamily="34" charset="0"/>
              </a:rPr>
              <a:t>Kareem Dale, </a:t>
            </a:r>
          </a:p>
          <a:p>
            <a:pPr lvl="0" algn="r" eaLnBrk="0" fontAlgn="base" hangingPunct="0">
              <a:spcBef>
                <a:spcPts val="600"/>
              </a:spcBef>
              <a:spcAft>
                <a:spcPct val="0"/>
              </a:spcAft>
            </a:pPr>
            <a:r>
              <a:rPr lang="en-US" sz="2000" b="1" dirty="0" smtClean="0">
                <a:solidFill>
                  <a:schemeClr val="accent1">
                    <a:lumMod val="25000"/>
                  </a:schemeClr>
                </a:solidFill>
                <a:latin typeface="Arial" pitchFamily="34" charset="0"/>
                <a:cs typeface="Arial" pitchFamily="34" charset="0"/>
              </a:rPr>
              <a:t>Special Assistant to the President for Disability Policy</a:t>
            </a:r>
          </a:p>
          <a:p>
            <a:pPr lvl="0" algn="r" eaLnBrk="0" fontAlgn="base" hangingPunct="0">
              <a:spcBef>
                <a:spcPct val="0"/>
              </a:spcBef>
              <a:spcAft>
                <a:spcPct val="0"/>
              </a:spcAft>
            </a:pPr>
            <a:r>
              <a:rPr lang="en-US" sz="2000" b="1" dirty="0" smtClean="0">
                <a:solidFill>
                  <a:schemeClr val="accent1">
                    <a:lumMod val="25000"/>
                  </a:schemeClr>
                </a:solidFill>
                <a:latin typeface="Arial" pitchFamily="34" charset="0"/>
                <a:cs typeface="Arial" pitchFamily="34" charset="0"/>
              </a:rPr>
              <a:t>Part C Final Regulations Conference Call, September 6, 2011</a:t>
            </a:r>
          </a:p>
          <a:p>
            <a:pPr lvl="0" eaLnBrk="0" fontAlgn="base" hangingPunct="0">
              <a:spcBef>
                <a:spcPct val="0"/>
              </a:spcBef>
              <a:spcAft>
                <a:spcPct val="0"/>
              </a:spcAft>
            </a:pPr>
            <a:endParaRPr kumimoji="0" lang="en-US" sz="2000" b="0" i="0" u="none" strike="noStrike" cap="none" normalizeH="0" baseline="0" dirty="0" smtClean="0">
              <a:ln>
                <a:noFill/>
              </a:ln>
              <a:solidFill>
                <a:schemeClr val="tx2">
                  <a:lumMod val="60000"/>
                  <a:lumOff val="40000"/>
                </a:schemeClr>
              </a:solidFill>
              <a:effectLst/>
              <a:latin typeface="Arial" pitchFamily="34" charset="0"/>
            </a:endParaRPr>
          </a:p>
        </p:txBody>
      </p:sp>
    </p:spTree>
    <p:extLst>
      <p:ext uri="{BB962C8B-B14F-4D97-AF65-F5344CB8AC3E}">
        <p14:creationId xmlns:p14="http://schemas.microsoft.com/office/powerpoint/2010/main" val="2427875115"/>
      </p:ext>
    </p:extLst>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a:t>Early Childhood Outcomes Center</a:t>
            </a:r>
            <a:endParaRPr lang="en-US" dirty="0">
              <a:solidFill>
                <a:schemeClr val="tx1"/>
              </a:solidFill>
              <a:effectLst>
                <a:outerShdw blurRad="38100" dist="38100" dir="2700000" algn="tl">
                  <a:srgbClr val="FFFFFF"/>
                </a:outerShdw>
              </a:effectLst>
              <a:latin typeface="Arial" charset="0"/>
            </a:endParaRPr>
          </a:p>
        </p:txBody>
      </p:sp>
      <p:sp>
        <p:nvSpPr>
          <p:cNvPr id="5" name="Slide Number Placeholder 5"/>
          <p:cNvSpPr>
            <a:spLocks noGrp="1"/>
          </p:cNvSpPr>
          <p:nvPr>
            <p:ph type="sldNum" sz="quarter" idx="4294967295"/>
          </p:nvPr>
        </p:nvSpPr>
        <p:spPr>
          <a:xfrm>
            <a:off x="7010400" y="6172200"/>
            <a:ext cx="1371600" cy="457200"/>
          </a:xfrm>
          <a:prstGeom prst="rect">
            <a:avLst/>
          </a:prstGeom>
        </p:spPr>
        <p:txBody>
          <a:bodyPr/>
          <a:lstStyle/>
          <a:p>
            <a:r>
              <a:rPr lang="en-US" dirty="0" smtClean="0"/>
              <a:t>96</a:t>
            </a:r>
            <a:endParaRPr lang="en-US" dirty="0"/>
          </a:p>
        </p:txBody>
      </p:sp>
      <p:sp>
        <p:nvSpPr>
          <p:cNvPr id="780290" name="Rectangle 2"/>
          <p:cNvSpPr>
            <a:spLocks noGrp="1" noChangeArrowheads="1"/>
          </p:cNvSpPr>
          <p:nvPr>
            <p:ph type="title"/>
          </p:nvPr>
        </p:nvSpPr>
        <p:spPr/>
        <p:txBody>
          <a:bodyPr/>
          <a:lstStyle/>
          <a:p>
            <a:r>
              <a:rPr lang="en-US" dirty="0"/>
              <a:t>The Take Home Message</a:t>
            </a:r>
          </a:p>
        </p:txBody>
      </p:sp>
      <p:sp>
        <p:nvSpPr>
          <p:cNvPr id="780291" name="Rectangle 3"/>
          <p:cNvSpPr>
            <a:spLocks noGrp="1" noChangeArrowheads="1"/>
          </p:cNvSpPr>
          <p:nvPr>
            <p:ph type="body" idx="1"/>
          </p:nvPr>
        </p:nvSpPr>
        <p:spPr/>
        <p:txBody>
          <a:bodyPr/>
          <a:lstStyle/>
          <a:p>
            <a:pPr marL="0" indent="0" algn="ctr">
              <a:lnSpc>
                <a:spcPct val="90000"/>
              </a:lnSpc>
              <a:buNone/>
            </a:pPr>
            <a:r>
              <a:rPr lang="en-US" b="1" dirty="0" smtClean="0">
                <a:solidFill>
                  <a:schemeClr val="accent1">
                    <a:lumMod val="50000"/>
                  </a:schemeClr>
                </a:solidFill>
              </a:rPr>
              <a:t>The outcomes are meaningful at many levels.</a:t>
            </a:r>
          </a:p>
          <a:p>
            <a:pPr>
              <a:lnSpc>
                <a:spcPct val="90000"/>
              </a:lnSpc>
            </a:pPr>
            <a:r>
              <a:rPr lang="en-US" sz="2800" dirty="0" smtClean="0"/>
              <a:t>Policy makers -- want the data to see that children and families are achieving them.</a:t>
            </a:r>
          </a:p>
          <a:p>
            <a:pPr marL="0" indent="0">
              <a:lnSpc>
                <a:spcPct val="90000"/>
              </a:lnSpc>
              <a:buNone/>
            </a:pPr>
            <a:endParaRPr lang="en-US" dirty="0" smtClean="0"/>
          </a:p>
          <a:p>
            <a:pPr>
              <a:lnSpc>
                <a:spcPct val="90000"/>
              </a:lnSpc>
            </a:pPr>
            <a:endParaRPr lang="en-US" dirty="0" smtClean="0"/>
          </a:p>
          <a:p>
            <a:pPr>
              <a:lnSpc>
                <a:spcPct val="90000"/>
              </a:lnSpc>
            </a:pPr>
            <a:endParaRPr lang="en-US" dirty="0" smtClean="0"/>
          </a:p>
          <a:p>
            <a:pPr>
              <a:lnSpc>
                <a:spcPct val="90000"/>
              </a:lnSpc>
            </a:pPr>
            <a:r>
              <a:rPr lang="en-US" sz="2800" dirty="0" smtClean="0"/>
              <a:t>Families – want to support their children to achieve good outcomes.</a:t>
            </a:r>
          </a:p>
          <a:p>
            <a:pPr>
              <a:lnSpc>
                <a:spcPct val="90000"/>
              </a:lnSpc>
            </a:pPr>
            <a:endParaRPr lang="en-US" sz="2800" dirty="0"/>
          </a:p>
          <a:p>
            <a:pPr>
              <a:lnSpc>
                <a:spcPct val="90000"/>
              </a:lnSpc>
            </a:pPr>
            <a:endParaRPr lang="en-US" dirty="0" smtClean="0"/>
          </a:p>
          <a:p>
            <a:pPr>
              <a:lnSpc>
                <a:spcPct val="90000"/>
              </a:lnSpc>
            </a:pPr>
            <a:endParaRPr lang="en-US" dirty="0"/>
          </a:p>
          <a:p>
            <a:pPr>
              <a:lnSpc>
                <a:spcPct val="90000"/>
              </a:lnSpc>
            </a:pPr>
            <a:endParaRPr lang="en-US" dirty="0" smtClean="0"/>
          </a:p>
          <a:p>
            <a:pPr>
              <a:lnSpc>
                <a:spcPct val="90000"/>
              </a:lnSpc>
            </a:pPr>
            <a:endParaRPr lang="en-US" dirty="0"/>
          </a:p>
          <a:p>
            <a:pPr>
              <a:lnSpc>
                <a:spcPct val="90000"/>
              </a:lnSpc>
            </a:pPr>
            <a:endParaRPr lang="en-US" dirty="0"/>
          </a:p>
        </p:txBody>
      </p:sp>
      <p:sp>
        <p:nvSpPr>
          <p:cNvPr id="2" name="TextBox 1"/>
          <p:cNvSpPr txBox="1"/>
          <p:nvPr/>
        </p:nvSpPr>
        <p:spPr>
          <a:xfrm>
            <a:off x="2247900" y="3949700"/>
            <a:ext cx="4635500" cy="1384995"/>
          </a:xfrm>
          <a:prstGeom prst="rect">
            <a:avLst/>
          </a:prstGeom>
          <a:solidFill>
            <a:srgbClr val="FFCC99"/>
          </a:solidFill>
        </p:spPr>
        <p:txBody>
          <a:bodyPr wrap="square" rtlCol="0">
            <a:spAutoFit/>
          </a:bodyPr>
          <a:lstStyle/>
          <a:p>
            <a:r>
              <a:rPr lang="en-US" sz="2800" dirty="0" smtClean="0"/>
              <a:t>Everyone in between plays a role in helping that happen.</a:t>
            </a:r>
            <a:endParaRPr lang="en-US" sz="2800" dirty="0"/>
          </a:p>
        </p:txBody>
      </p:sp>
    </p:spTree>
    <p:extLst>
      <p:ext uri="{BB962C8B-B14F-4D97-AF65-F5344CB8AC3E}">
        <p14:creationId xmlns:p14="http://schemas.microsoft.com/office/powerpoint/2010/main" val="550332761"/>
      </p:ext>
    </p:extLst>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057400"/>
            <a:ext cx="8331200" cy="4191000"/>
          </a:xfrm>
        </p:spPr>
        <p:txBody>
          <a:bodyPr/>
          <a:lstStyle/>
          <a:p>
            <a:pPr marL="0" indent="0" algn="ctr">
              <a:buNone/>
            </a:pPr>
            <a:r>
              <a:rPr lang="en-US" b="1" dirty="0" smtClean="0">
                <a:solidFill>
                  <a:schemeClr val="accent1">
                    <a:lumMod val="50000"/>
                  </a:schemeClr>
                </a:solidFill>
              </a:rPr>
              <a:t>The outcomes can be a lens for how you see all families and children</a:t>
            </a:r>
          </a:p>
          <a:p>
            <a:pPr lvl="1" algn="ctr"/>
            <a:r>
              <a:rPr lang="en-US" dirty="0" smtClean="0"/>
              <a:t>In assessment</a:t>
            </a:r>
          </a:p>
          <a:p>
            <a:pPr lvl="1" algn="ctr"/>
            <a:r>
              <a:rPr lang="en-US" dirty="0" smtClean="0"/>
              <a:t>In planning</a:t>
            </a:r>
          </a:p>
          <a:p>
            <a:pPr lvl="1" algn="ctr"/>
            <a:r>
              <a:rPr lang="en-US" dirty="0" smtClean="0"/>
              <a:t>In working with children</a:t>
            </a:r>
          </a:p>
          <a:p>
            <a:pPr lvl="1" algn="ctr"/>
            <a:r>
              <a:rPr lang="en-US" dirty="0" smtClean="0"/>
              <a:t>In talking with parents</a:t>
            </a:r>
          </a:p>
          <a:p>
            <a:pPr lvl="1"/>
            <a:endParaRPr lang="en-US" dirty="0"/>
          </a:p>
          <a:p>
            <a:pPr marL="457200" lvl="1" indent="0">
              <a:buNone/>
            </a:pPr>
            <a:r>
              <a:rPr lang="en-US" dirty="0" smtClean="0"/>
              <a:t>All in the service of a very important goal…… </a:t>
            </a:r>
            <a:endParaRPr lang="en-US" dirty="0"/>
          </a:p>
        </p:txBody>
      </p:sp>
      <p:sp>
        <p:nvSpPr>
          <p:cNvPr id="4" name="Slide Number Placeholder 3"/>
          <p:cNvSpPr>
            <a:spLocks noGrp="1"/>
          </p:cNvSpPr>
          <p:nvPr>
            <p:ph type="sldNum" sz="quarter" idx="10"/>
          </p:nvPr>
        </p:nvSpPr>
        <p:spPr/>
        <p:txBody>
          <a:bodyPr/>
          <a:lstStyle/>
          <a:p>
            <a:pPr>
              <a:defRPr/>
            </a:pPr>
            <a:r>
              <a:rPr lang="en-US" dirty="0" smtClean="0"/>
              <a:t>97</a:t>
            </a:r>
            <a:endParaRPr lang="en-US"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dirty="0"/>
          </a:p>
        </p:txBody>
      </p:sp>
    </p:spTree>
    <p:extLst>
      <p:ext uri="{BB962C8B-B14F-4D97-AF65-F5344CB8AC3E}">
        <p14:creationId xmlns:p14="http://schemas.microsoft.com/office/powerpoint/2010/main" val="3001441678"/>
      </p:ext>
    </p:extLst>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0" y="0"/>
            <a:ext cx="9144000" cy="6858000"/>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Rectangle 9"/>
          <p:cNvSpPr/>
          <p:nvPr>
            <p:custDataLst>
              <p:tags r:id="rId1"/>
            </p:custDataLst>
          </p:nvPr>
        </p:nvSpPr>
        <p:spPr>
          <a:xfrm>
            <a:off x="393700" y="176614"/>
            <a:ext cx="8537467" cy="954107"/>
          </a:xfrm>
          <a:prstGeom prst="rect">
            <a:avLst/>
          </a:prstGeom>
          <a:noFill/>
        </p:spPr>
        <p:txBody>
          <a:bodyPr wrap="square" lIns="91440" tIns="45720" rIns="91440" bIns="45720">
            <a:spAutoFit/>
          </a:bodyPr>
          <a:lstStyle/>
          <a:p>
            <a:pPr algn="ctr"/>
            <a:r>
              <a:rPr lang="en-US" sz="28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Families who can care for their children and participate in their community</a:t>
            </a:r>
            <a:endParaRPr lang="en-US" sz="28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11" name="Picture 10"/>
          <p:cNvPicPr/>
          <p:nvPr/>
        </p:nvPicPr>
        <p:blipFill>
          <a:blip r:embed="rId4" cstate="email">
            <a:extLst>
              <a:ext uri="{28A0092B-C50C-407E-A947-70E740481C1C}">
                <a14:useLocalDpi xmlns:a14="http://schemas.microsoft.com/office/drawing/2010/main"/>
              </a:ext>
            </a:extLst>
          </a:blip>
          <a:srcRect/>
          <a:stretch>
            <a:fillRect/>
          </a:stretch>
        </p:blipFill>
        <p:spPr bwMode="auto">
          <a:xfrm>
            <a:off x="5146827" y="4911138"/>
            <a:ext cx="2257269" cy="1619250"/>
          </a:xfrm>
          <a:prstGeom prst="rect">
            <a:avLst/>
          </a:prstGeom>
          <a:noFill/>
          <a:ln w="9525">
            <a:solidFill>
              <a:schemeClr val="accent1">
                <a:lumMod val="25000"/>
              </a:schemeClr>
            </a:solidFill>
            <a:miter lim="800000"/>
            <a:headEnd/>
            <a:tailEnd/>
          </a:ln>
        </p:spPr>
      </p:pic>
      <p:pic>
        <p:nvPicPr>
          <p:cNvPr id="12" name="Picture 11"/>
          <p:cNvPicPr/>
          <p:nvPr/>
        </p:nvPicPr>
        <p:blipFill>
          <a:blip r:embed="rId5" cstate="print"/>
          <a:srcRect/>
          <a:stretch>
            <a:fillRect/>
          </a:stretch>
        </p:blipFill>
        <p:spPr bwMode="auto">
          <a:xfrm>
            <a:off x="7345050" y="3581399"/>
            <a:ext cx="1228725" cy="1676400"/>
          </a:xfrm>
          <a:prstGeom prst="rect">
            <a:avLst/>
          </a:prstGeom>
          <a:noFill/>
          <a:ln w="9525">
            <a:solidFill>
              <a:schemeClr val="accent1">
                <a:lumMod val="25000"/>
              </a:schemeClr>
            </a:solidFill>
            <a:miter lim="800000"/>
            <a:headEnd/>
            <a:tailEnd/>
          </a:ln>
        </p:spPr>
      </p:pic>
      <p:pic>
        <p:nvPicPr>
          <p:cNvPr id="14" name="Picture 13"/>
          <p:cNvPicPr/>
          <p:nvPr/>
        </p:nvPicPr>
        <p:blipFill>
          <a:blip r:embed="rId6" cstate="print"/>
          <a:srcRect/>
          <a:stretch>
            <a:fillRect/>
          </a:stretch>
        </p:blipFill>
        <p:spPr bwMode="auto">
          <a:xfrm>
            <a:off x="1695450" y="5064975"/>
            <a:ext cx="2216071" cy="1447800"/>
          </a:xfrm>
          <a:prstGeom prst="rect">
            <a:avLst/>
          </a:prstGeom>
          <a:noFill/>
          <a:ln w="9525">
            <a:solidFill>
              <a:schemeClr val="accent1">
                <a:lumMod val="25000"/>
              </a:schemeClr>
            </a:solidFill>
            <a:miter lim="800000"/>
            <a:headEnd/>
            <a:tailEnd/>
          </a:ln>
        </p:spPr>
      </p:pic>
      <p:pic>
        <p:nvPicPr>
          <p:cNvPr id="16" name="Picture 15" descr="166_6698"/>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720725" y="3581399"/>
            <a:ext cx="1720850" cy="1290751"/>
          </a:xfrm>
          <a:prstGeom prst="rect">
            <a:avLst/>
          </a:prstGeom>
          <a:noFill/>
          <a:ln w="9525">
            <a:solidFill>
              <a:schemeClr val="accent1">
                <a:lumMod val="25000"/>
              </a:schemeClr>
            </a:solidFill>
            <a:miter lim="800000"/>
            <a:headEnd/>
            <a:tailEnd/>
          </a:ln>
        </p:spPr>
      </p:pic>
      <p:pic>
        <p:nvPicPr>
          <p:cNvPr id="17" name="Picture 16"/>
          <p:cNvPicPr/>
          <p:nvPr/>
        </p:nvPicPr>
        <p:blipFill>
          <a:blip r:embed="rId8" cstate="email">
            <a:extLst>
              <a:ext uri="{28A0092B-C50C-407E-A947-70E740481C1C}">
                <a14:useLocalDpi xmlns:a14="http://schemas.microsoft.com/office/drawing/2010/main"/>
              </a:ext>
            </a:extLst>
          </a:blip>
          <a:srcRect/>
          <a:stretch>
            <a:fillRect/>
          </a:stretch>
        </p:blipFill>
        <p:spPr bwMode="auto">
          <a:xfrm>
            <a:off x="393700" y="1739900"/>
            <a:ext cx="2374900" cy="1615224"/>
          </a:xfrm>
          <a:prstGeom prst="rect">
            <a:avLst/>
          </a:prstGeom>
          <a:noFill/>
          <a:ln w="9525">
            <a:solidFill>
              <a:schemeClr val="accent1">
                <a:lumMod val="25000"/>
              </a:schemeClr>
            </a:solidFill>
            <a:miter lim="800000"/>
            <a:headEnd/>
            <a:tailEnd/>
          </a:ln>
        </p:spPr>
      </p:pic>
      <p:pic>
        <p:nvPicPr>
          <p:cNvPr id="80900" name="Picture 4" descr="https://encrypted-tbn3.gstatic.com/images?q=tbn:ANd9GcRM37KhT3VS4kw7ucdggIoGGkpVS1rdQeBPJWxAMSk-2vaVpwiQ"/>
          <p:cNvPicPr>
            <a:picLocks noChangeAspect="1" noChangeArrowheads="1"/>
          </p:cNvPicPr>
          <p:nvPr/>
        </p:nvPicPr>
        <p:blipFill>
          <a:blip r:embed="rId9">
            <a:extLst>
              <a:ext uri="{28A0092B-C50C-407E-A947-70E740481C1C}">
                <a14:useLocalDpi xmlns:a14="http://schemas.microsoft.com/office/drawing/2010/main"/>
              </a:ext>
            </a:extLst>
          </a:blip>
          <a:srcRect/>
          <a:stretch>
            <a:fillRect/>
          </a:stretch>
        </p:blipFill>
        <p:spPr bwMode="auto">
          <a:xfrm>
            <a:off x="6234418" y="1402025"/>
            <a:ext cx="2339357" cy="1779702"/>
          </a:xfrm>
          <a:prstGeom prst="rect">
            <a:avLst/>
          </a:prstGeom>
          <a:noFill/>
          <a:ln>
            <a:solidFill>
              <a:schemeClr val="accent2">
                <a:lumMod val="75000"/>
              </a:schemeClr>
            </a:solidFill>
          </a:ln>
          <a:extLst>
            <a:ext uri="{909E8E84-426E-40DD-AFC4-6F175D3DCCD1}">
              <a14:hiddenFill xmlns:a14="http://schemas.microsoft.com/office/drawing/2010/main">
                <a:solidFill>
                  <a:srgbClr val="FFFFFF"/>
                </a:solidFill>
              </a14:hiddenFill>
            </a:ext>
          </a:extLst>
        </p:spPr>
      </p:pic>
      <p:pic>
        <p:nvPicPr>
          <p:cNvPr id="80902" name="Picture 6" descr="http://www.sarahfitzgibbons.com/index/Welcome_files/shapeimage_1.png"/>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4965700" y="3355124"/>
            <a:ext cx="2074686" cy="1556014"/>
          </a:xfrm>
          <a:prstGeom prst="rect">
            <a:avLst/>
          </a:prstGeom>
          <a:noFill/>
          <a:ln w="9525">
            <a:solidFill>
              <a:schemeClr val="accent2">
                <a:lumMod val="75000"/>
              </a:schemeClr>
            </a:solidFill>
          </a:ln>
          <a:extLst>
            <a:ext uri="{909E8E84-426E-40DD-AFC4-6F175D3DCCD1}">
              <a14:hiddenFill xmlns:a14="http://schemas.microsoft.com/office/drawing/2010/main">
                <a:solidFill>
                  <a:srgbClr val="FFFFFF"/>
                </a:solidFill>
              </a14:hiddenFill>
            </a:ext>
          </a:extLst>
        </p:spPr>
      </p:pic>
      <p:pic>
        <p:nvPicPr>
          <p:cNvPr id="80904" name="Picture 8" descr="https://encrypted-tbn0.gstatic.com/images?q=tbn:ANd9GcTrp6a5zKd9Ht751mB4DOFEMvqyAnCI39H4J80Fp2c-uZNBpaXTvg"/>
          <p:cNvPicPr>
            <a:picLocks noChangeAspect="1" noChangeArrowheads="1"/>
          </p:cNvPicPr>
          <p:nvPr/>
        </p:nvPicPr>
        <p:blipFill>
          <a:blip r:embed="rId11">
            <a:extLst>
              <a:ext uri="{28A0092B-C50C-407E-A947-70E740481C1C}">
                <a14:useLocalDpi xmlns:a14="http://schemas.microsoft.com/office/drawing/2010/main"/>
              </a:ext>
            </a:extLst>
          </a:blip>
          <a:srcRect/>
          <a:stretch>
            <a:fillRect/>
          </a:stretch>
        </p:blipFill>
        <p:spPr bwMode="auto">
          <a:xfrm>
            <a:off x="3333750" y="1227873"/>
            <a:ext cx="2476500" cy="1847851"/>
          </a:xfrm>
          <a:prstGeom prst="rect">
            <a:avLst/>
          </a:prstGeom>
          <a:noFill/>
          <a:ln>
            <a:solidFill>
              <a:schemeClr val="accent2">
                <a:lumMod val="75000"/>
              </a:schemeClr>
            </a:solidFill>
          </a:ln>
          <a:extLst>
            <a:ext uri="{909E8E84-426E-40DD-AFC4-6F175D3DCCD1}">
              <a14:hiddenFill xmlns:a14="http://schemas.microsoft.com/office/drawing/2010/main">
                <a:solidFill>
                  <a:srgbClr val="FFFFFF"/>
                </a:solidFill>
              </a14:hiddenFill>
            </a:ext>
          </a:extLst>
        </p:spPr>
      </p:pic>
      <p:pic>
        <p:nvPicPr>
          <p:cNvPr id="13" name="Picture 12"/>
          <p:cNvPicPr/>
          <p:nvPr/>
        </p:nvPicPr>
        <p:blipFill>
          <a:blip r:embed="rId12" cstate="email">
            <a:extLst>
              <a:ext uri="{28A0092B-C50C-407E-A947-70E740481C1C}">
                <a14:useLocalDpi xmlns:a14="http://schemas.microsoft.com/office/drawing/2010/main"/>
              </a:ext>
            </a:extLst>
          </a:blip>
          <a:srcRect/>
          <a:stretch>
            <a:fillRect/>
          </a:stretch>
        </p:blipFill>
        <p:spPr bwMode="auto">
          <a:xfrm>
            <a:off x="2720975" y="3181793"/>
            <a:ext cx="1879521" cy="1902676"/>
          </a:xfrm>
          <a:prstGeom prst="rect">
            <a:avLst/>
          </a:prstGeom>
          <a:noFill/>
          <a:ln w="9525">
            <a:solidFill>
              <a:schemeClr val="accent1">
                <a:lumMod val="25000"/>
              </a:schemeClr>
            </a:solidFill>
            <a:miter lim="800000"/>
            <a:headEnd/>
            <a:tailEnd/>
          </a:ln>
        </p:spPr>
      </p:pic>
    </p:spTree>
    <p:extLst>
      <p:ext uri="{BB962C8B-B14F-4D97-AF65-F5344CB8AC3E}">
        <p14:creationId xmlns:p14="http://schemas.microsoft.com/office/powerpoint/2010/main" val="1161462975"/>
      </p:ext>
    </p:extLst>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0" y="0"/>
            <a:ext cx="9144000" cy="6858000"/>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pic>
        <p:nvPicPr>
          <p:cNvPr id="15" name="Content Placeholder 4" descr="hmong_kids02.jpg"/>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148619" y="3526695"/>
            <a:ext cx="1843367" cy="1537194"/>
          </a:xfrm>
          <a:prstGeom prst="rect">
            <a:avLst/>
          </a:prstGeom>
          <a:ln>
            <a:solidFill>
              <a:schemeClr val="accent2">
                <a:lumMod val="75000"/>
              </a:schemeClr>
            </a:solidFill>
          </a:ln>
        </p:spPr>
      </p:pic>
      <p:pic>
        <p:nvPicPr>
          <p:cNvPr id="3" name="Picture 2"/>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882445" y="1711502"/>
            <a:ext cx="2419637" cy="1472856"/>
          </a:xfrm>
          <a:prstGeom prst="rect">
            <a:avLst/>
          </a:prstGeom>
          <a:ln>
            <a:solidFill>
              <a:schemeClr val="accent2">
                <a:lumMod val="75000"/>
              </a:schemeClr>
            </a:solidFill>
          </a:ln>
        </p:spPr>
      </p:pic>
      <p:pic>
        <p:nvPicPr>
          <p:cNvPr id="7" name="Picture 6"/>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3495619" y="1614353"/>
            <a:ext cx="1758965" cy="1667154"/>
          </a:xfrm>
          <a:prstGeom prst="rect">
            <a:avLst/>
          </a:prstGeom>
          <a:ln>
            <a:solidFill>
              <a:schemeClr val="accent2">
                <a:lumMod val="75000"/>
              </a:schemeClr>
            </a:solidFill>
          </a:ln>
        </p:spPr>
      </p:pic>
      <p:pic>
        <p:nvPicPr>
          <p:cNvPr id="8" name="Picture 7"/>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450165" y="2955597"/>
            <a:ext cx="1606273" cy="2006692"/>
          </a:xfrm>
          <a:prstGeom prst="rect">
            <a:avLst/>
          </a:prstGeom>
          <a:ln>
            <a:solidFill>
              <a:schemeClr val="accent2">
                <a:lumMod val="75000"/>
              </a:schemeClr>
            </a:solidFill>
          </a:ln>
        </p:spPr>
      </p:pic>
      <p:pic>
        <p:nvPicPr>
          <p:cNvPr id="9" name="Picture 8"/>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6283312" y="3184357"/>
            <a:ext cx="1347391" cy="1651059"/>
          </a:xfrm>
          <a:prstGeom prst="rect">
            <a:avLst/>
          </a:prstGeom>
          <a:ln>
            <a:solidFill>
              <a:schemeClr val="accent2">
                <a:lumMod val="75000"/>
              </a:schemeClr>
            </a:solidFill>
          </a:ln>
        </p:spPr>
      </p:pic>
      <p:sp>
        <p:nvSpPr>
          <p:cNvPr id="10" name="Rectangle 9"/>
          <p:cNvSpPr/>
          <p:nvPr>
            <p:custDataLst>
              <p:tags r:id="rId1"/>
            </p:custDataLst>
          </p:nvPr>
        </p:nvSpPr>
        <p:spPr>
          <a:xfrm>
            <a:off x="190500" y="252814"/>
            <a:ext cx="8667750" cy="1323439"/>
          </a:xfrm>
          <a:prstGeom prst="rect">
            <a:avLst/>
          </a:prstGeom>
          <a:noFill/>
        </p:spPr>
        <p:txBody>
          <a:bodyPr wrap="square" lIns="91440" tIns="45720" rIns="91440" bIns="45720">
            <a:spAutoFit/>
          </a:bodyPr>
          <a:lstStyle/>
          <a:p>
            <a:pPr algn="ctr"/>
            <a:r>
              <a:rPr lang="en-US" sz="40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Children who are active and successful participants</a:t>
            </a:r>
            <a:endParaRPr lang="en-US" sz="40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84994" name="Picture 2" descr="https://encrypted-tbn0.gstatic.com/images?q=tbn:ANd9GcQcAPQe_V_WGqHzqiMXDNgzVuLeJymI9SIFkP4KxcBDDBRKTU6MaA"/>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1368507" y="4517341"/>
            <a:ext cx="1637319" cy="2089845"/>
          </a:xfrm>
          <a:prstGeom prst="rect">
            <a:avLst/>
          </a:prstGeom>
          <a:noFill/>
          <a:ln>
            <a:solidFill>
              <a:schemeClr val="accent2">
                <a:lumMod val="75000"/>
              </a:schemeClr>
            </a:solidFill>
          </a:ln>
          <a:extLst>
            <a:ext uri="{909E8E84-426E-40DD-AFC4-6F175D3DCCD1}">
              <a14:hiddenFill xmlns:a14="http://schemas.microsoft.com/office/drawing/2010/main">
                <a:solidFill>
                  <a:srgbClr val="FFFFFF"/>
                </a:solidFill>
              </a14:hiddenFill>
            </a:ext>
          </a:extLst>
        </p:spPr>
      </p:pic>
      <p:pic>
        <p:nvPicPr>
          <p:cNvPr id="84996" name="Picture 4" descr="https://encrypted-tbn0.gstatic.com/images?q=tbn:ANd9GcTj4nx_qndyCmQhr88sbfmv8rTh-QaxmI9XvS0DxjYeCZUGiBSW"/>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929804" y="1738183"/>
            <a:ext cx="2253268" cy="1034734"/>
          </a:xfrm>
          <a:prstGeom prst="rect">
            <a:avLst/>
          </a:prstGeom>
          <a:noFill/>
          <a:ln>
            <a:solidFill>
              <a:schemeClr val="accent2">
                <a:lumMod val="75000"/>
              </a:schemeClr>
            </a:solidFill>
          </a:ln>
          <a:extLst>
            <a:ext uri="{909E8E84-426E-40DD-AFC4-6F175D3DCCD1}">
              <a14:hiddenFill xmlns:a14="http://schemas.microsoft.com/office/drawing/2010/main">
                <a:solidFill>
                  <a:srgbClr val="FFFFFF"/>
                </a:solidFill>
              </a14:hiddenFill>
            </a:ext>
          </a:extLst>
        </p:spPr>
      </p:pic>
      <p:pic>
        <p:nvPicPr>
          <p:cNvPr id="6" name="Content Placeholder 5" descr="kids holding hands.JPG"/>
          <p:cNvPicPr>
            <a:picLocks noGrp="1" noChangeAspect="1"/>
          </p:cNvPicPr>
          <p:nvPr>
            <p:ph idx="4294967295"/>
          </p:nvPr>
        </p:nvPicPr>
        <p:blipFill rotWithShape="1">
          <a:blip r:embed="rId11" cstate="email">
            <a:extLst>
              <a:ext uri="{28A0092B-C50C-407E-A947-70E740481C1C}">
                <a14:useLocalDpi xmlns:a14="http://schemas.microsoft.com/office/drawing/2010/main"/>
              </a:ext>
            </a:extLst>
          </a:blip>
          <a:srcRect/>
          <a:stretch/>
        </p:blipFill>
        <p:spPr>
          <a:xfrm>
            <a:off x="4367698" y="4962289"/>
            <a:ext cx="2631587" cy="1756011"/>
          </a:xfrm>
          <a:ln>
            <a:solidFill>
              <a:schemeClr val="accent2">
                <a:lumMod val="75000"/>
              </a:schemeClr>
            </a:solidFill>
          </a:ln>
        </p:spPr>
      </p:pic>
    </p:spTree>
    <p:extLst>
      <p:ext uri="{BB962C8B-B14F-4D97-AF65-F5344CB8AC3E}">
        <p14:creationId xmlns:p14="http://schemas.microsoft.com/office/powerpoint/2010/main" val="1429781796"/>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9022&quot;&gt;&lt;property id=&quot;20148&quot; value=&quot;5&quot;/&gt;&lt;property id=&quot;20300&quot; value=&quot;Slide 1 - &amp;quot;Embedding Child and Family Outcomes into Practice -&amp;#x0D;&amp;#x0A;Part 5&amp;#x0D;&amp;#x0A;&amp;#x0D;&amp;#x0A;Kathy Hebbeler&amp;#x0D;&amp;#x0A;ECO at SRI International&amp;#x0D;&amp;#x0A;&amp;quot;&quot;/&gt;&lt;property id=&quot;20307&quot; value=&quot;454&quot;/&gt;&lt;/object&gt;&lt;object type=&quot;3&quot; unique_id=&quot;19109&quot;&gt;&lt;property id=&quot;20148&quot; value=&quot;5&quot;/&gt;&lt;property id=&quot;20300&quot; value=&quot;Slide 2 - &amp;quot;Does anyone care about these numbers?&amp;quot;&quot;/&gt;&lt;property id=&quot;20307&quot; value=&quot;375&quot;/&gt;&lt;/object&gt;&lt;object type=&quot;3&quot; unique_id=&quot;19110&quot;&gt;&lt;property id=&quot;20148&quot; value=&quot;5&quot;/&gt;&lt;property id=&quot;20300&quot; value=&quot;Slide 3&quot;/&gt;&lt;property id=&quot;20307&quot; value=&quot;376&quot;/&gt;&lt;/object&gt;&lt;object type=&quot;3&quot; unique_id=&quot;19111&quot;&gt;&lt;property id=&quot;20148&quot; value=&quot;5&quot;/&gt;&lt;property id=&quot;20300&quot; value=&quot;Slide 4 - &amp;quot;The Take Home Message&amp;quot;&quot;/&gt;&lt;property id=&quot;20307&quot; value=&quot;430&quot;/&gt;&lt;/object&gt;&lt;object type=&quot;3&quot; unique_id=&quot;19112&quot;&gt;&lt;property id=&quot;20148&quot; value=&quot;5&quot;/&gt;&lt;property id=&quot;20300&quot; value=&quot;Slide 5&quot;/&gt;&lt;property id=&quot;20307&quot; value=&quot;447&quot;/&gt;&lt;/object&gt;&lt;object type=&quot;3&quot; unique_id=&quot;19113&quot;&gt;&lt;property id=&quot;20148&quot; value=&quot;5&quot;/&gt;&lt;property id=&quot;20300&quot; value=&quot;Slide 6&quot;/&gt;&lt;property id=&quot;20307&quot; value=&quot;468&quot;/&gt;&lt;/object&gt;&lt;object type=&quot;3&quot; unique_id=&quot;19114&quot;&gt;&lt;property id=&quot;20148&quot; value=&quot;5&quot;/&gt;&lt;property id=&quot;20300&quot; value=&quot;Slide 7&quot;/&gt;&lt;property id=&quot;20307&quot; value=&quot;453&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6198194C-91DF-4BC7-8811-2DB819B3C63F}&quot;/&gt;&lt;filename val=&quot;C:\Users\cdwagner\AppData\Local\Temp\PR\data\asimages\{6198194C-91DF-4BC7-8811-2DB819B3C63F}.png&quot;/&gt;&lt;hasEffects val=&quot;1&quot;/&gt;&lt;left val=&quot;-4.56&quot;/&gt;&lt;top val=&quot;13.56&quot;/&gt;&lt;width val=&quot;731.64&quot;/&gt;&lt;height val=&quot;91.08&quot;/&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INFO" val="&lt;ThreeDShapeInfo&gt;&lt;uuid val=&quot;{6198194C-91DF-4BC7-8811-2DB819B3C63F}&quot;/&gt;&lt;filename val=&quot;C:\Users\cdwagner\AppData\Local\Temp\PR\data\asimages\{6198194C-91DF-4BC7-8811-2DB819B3C63F}.png&quot;/&gt;&lt;hasEffects val=&quot;1&quot;/&gt;&lt;left val=&quot;-4.56&quot;/&gt;&lt;top val=&quot;13.56&quot;/&gt;&lt;width val=&quot;731.64&quot;/&gt;&lt;height val=&quot;91.08&quot;/&gt;&lt;/ThreeDShapeInfo&gt;"/>
</p:tagLst>
</file>

<file path=ppt/theme/theme1.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Default Design-First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Default Design-Second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8_Default Design-Third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9_Default Design-Fourth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0_Default Design-Fifth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29342</TotalTime>
  <Words>453</Words>
  <Application>Microsoft Office PowerPoint</Application>
  <PresentationFormat>On-screen Show (4:3)</PresentationFormat>
  <Paragraphs>47</Paragraphs>
  <Slides>7</Slides>
  <Notes>5</Notes>
  <HiddenSlides>0</HiddenSlides>
  <MMClips>0</MMClips>
  <ScaleCrop>false</ScaleCrop>
  <HeadingPairs>
    <vt:vector size="4" baseType="variant">
      <vt:variant>
        <vt:lpstr>Theme</vt:lpstr>
      </vt:variant>
      <vt:variant>
        <vt:i4>6</vt:i4>
      </vt:variant>
      <vt:variant>
        <vt:lpstr>Slide Titles</vt:lpstr>
      </vt:variant>
      <vt:variant>
        <vt:i4>7</vt:i4>
      </vt:variant>
    </vt:vector>
  </HeadingPairs>
  <TitlesOfParts>
    <vt:vector size="13" baseType="lpstr">
      <vt:lpstr>3_Default Design</vt:lpstr>
      <vt:lpstr>6_Default Design-First child</vt:lpstr>
      <vt:lpstr>7_Default Design-Second child</vt:lpstr>
      <vt:lpstr>8_Default Design-Third child</vt:lpstr>
      <vt:lpstr>9_Default Design-Fourth child</vt:lpstr>
      <vt:lpstr>10_Default Design-Fifth child</vt:lpstr>
      <vt:lpstr>Embedding Child and Family Outcomes into Practice - Part 5  Kathy Hebbeler ECO at SRI International </vt:lpstr>
      <vt:lpstr>Does anyone care about these numbers?</vt:lpstr>
      <vt:lpstr>PowerPoint Presentation</vt:lpstr>
      <vt:lpstr>The Take Home Message</vt:lpstr>
      <vt:lpstr>PowerPoint Presentation</vt:lpstr>
      <vt:lpstr>PowerPoint Presentation</vt:lpstr>
      <vt:lpstr>PowerPoint Presentation</vt:lpstr>
    </vt:vector>
  </TitlesOfParts>
  <Company>unc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Longitudinal -  OSEP Leadership Mtng</dc:title>
  <dc:creator>ECO</dc:creator>
  <cp:lastModifiedBy>Kathy Hebbeler</cp:lastModifiedBy>
  <cp:revision>802</cp:revision>
  <cp:lastPrinted>2012-10-03T01:26:56Z</cp:lastPrinted>
  <dcterms:created xsi:type="dcterms:W3CDTF">2008-03-27T18:39:34Z</dcterms:created>
  <dcterms:modified xsi:type="dcterms:W3CDTF">2012-11-01T22:27:27Z</dcterms:modified>
</cp:coreProperties>
</file>