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  <a:srgbClr val="008000"/>
    <a:srgbClr val="FF33CC"/>
    <a:srgbClr val="3333FF"/>
    <a:srgbClr val="9900FF"/>
    <a:srgbClr val="996600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9555" autoAdjust="0"/>
  </p:normalViewPr>
  <p:slideViewPr>
    <p:cSldViewPr>
      <p:cViewPr varScale="1">
        <p:scale>
          <a:sx n="57" d="100"/>
          <a:sy n="57" d="100"/>
        </p:scale>
        <p:origin x="-21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B6F48-4F0F-47C5-AD0B-7A42D73BEDF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13B48-C277-4A73-A930-A9892B3B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 smtClean="0"/>
              <a:t>States’ selected SIMR’s FFY 2013 (2013-2014)</a:t>
            </a:r>
          </a:p>
          <a:p>
            <a:endParaRPr lang="en-US" sz="1200" i="1" dirty="0" smtClean="0"/>
          </a:p>
          <a:p>
            <a:r>
              <a:rPr lang="en-US" sz="1200" i="1" u="sng" dirty="0" smtClean="0"/>
              <a:t>Child outcomes</a:t>
            </a:r>
            <a:r>
              <a:rPr lang="en-US" sz="1200" i="1" dirty="0" smtClean="0"/>
              <a:t>: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C3A- Social relationships: AK, AZ, CA, DE, FL, GA, HI, ID, IN, KS, MA, MD, MI, MO, MS, MT, NC, ND, NJ, NV, RI, TX, UT, VT, WA, WI, WV, WY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C3B- Knowledge and skills: AS, DC, GU, IL, ME, MN, MS, NE, NH, OH, OK, OR, PA, PR, SD, TN, VI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C3A and C3B – PA and OR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C3C – Meeting own needs: CO, SC, VA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C3A, B, and C: LA, NM</a:t>
            </a:r>
          </a:p>
          <a:p>
            <a:endParaRPr lang="en-US" sz="1200" i="1" dirty="0" smtClean="0"/>
          </a:p>
          <a:p>
            <a:r>
              <a:rPr lang="en-US" sz="1200" i="1" u="sng" dirty="0" smtClean="0"/>
              <a:t>Family Outcomes</a:t>
            </a:r>
            <a:r>
              <a:rPr lang="en-US" sz="1200" i="1" dirty="0" smtClean="0"/>
              <a:t>: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C4A – Know their rights</a:t>
            </a:r>
            <a:r>
              <a:rPr lang="en-US" sz="1200" i="1" smtClean="0"/>
              <a:t>: none</a:t>
            </a:r>
            <a:endParaRPr lang="en-US" sz="1200" i="1" dirty="0" smtClean="0"/>
          </a:p>
          <a:p>
            <a:endParaRPr lang="en-US" sz="1200" i="1" dirty="0" smtClean="0"/>
          </a:p>
          <a:p>
            <a:r>
              <a:rPr lang="en-US" sz="1200" i="1" dirty="0" smtClean="0"/>
              <a:t>C4B – Communicate children’s need: CT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C4C – Help their children develop and learn: AR, IA, KY</a:t>
            </a:r>
          </a:p>
          <a:p>
            <a:endParaRPr lang="en-US" sz="1200" i="1" dirty="0" smtClean="0"/>
          </a:p>
          <a:p>
            <a:endParaRPr lang="en-US" sz="1200" i="1" dirty="0" smtClean="0"/>
          </a:p>
          <a:p>
            <a:endParaRPr lang="en-US" sz="1200" i="1" dirty="0" smtClean="0"/>
          </a:p>
          <a:p>
            <a:r>
              <a:rPr lang="en-US" sz="1200" i="1" dirty="0" smtClean="0"/>
              <a:t>Other: NY: All 3 Family Outcomes + other content</a:t>
            </a:r>
          </a:p>
          <a:p>
            <a:r>
              <a:rPr lang="en-US" sz="1200" i="1" dirty="0" smtClean="0"/>
              <a:t>             MP: Selected domains from assessment tool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Note: FM, MH, and PW not included in SIMRs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13B48-C277-4A73-A930-A9892B3B16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67" y="4042351"/>
            <a:ext cx="504825" cy="619125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612374" y="1495505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rgbClr val="92D050"/>
          </a:solidFill>
        </p:grpSpPr>
        <p:sp>
          <p:nvSpPr>
            <p:cNvPr id="2246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7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8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9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0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1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2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5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6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7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8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9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0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1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2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4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6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7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8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9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rgbClr val="92D050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295400" y="228600"/>
            <a:ext cx="708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States’ selected </a:t>
            </a:r>
            <a:r>
              <a:rPr lang="en-US" sz="1600" b="1" dirty="0" smtClean="0"/>
              <a:t>SIMRs for Part C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3746500" y="5334000"/>
            <a:ext cx="278923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Legend</a:t>
            </a:r>
          </a:p>
          <a:p>
            <a:pPr marL="0" indent="0" eaLnBrk="1" hangingPunct="1">
              <a:buClr>
                <a:srgbClr val="008000"/>
              </a:buClr>
              <a:buSzPct val="150000"/>
            </a:pPr>
            <a:r>
              <a:rPr lang="en-US" b="1" dirty="0" smtClean="0"/>
              <a:t>Child Outcomes: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C3A- Social relationships</a:t>
            </a:r>
          </a:p>
          <a:p>
            <a:pPr eaLnBrk="1" hangingPunct="1">
              <a:buClr>
                <a:srgbClr val="92D050"/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C3B- Knowledge and skills</a:t>
            </a:r>
          </a:p>
          <a:p>
            <a:pPr eaLnBrk="1" hangingPunct="1">
              <a:buClr>
                <a:srgbClr val="7030A0"/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C3A and C3B</a:t>
            </a:r>
          </a:p>
          <a:p>
            <a:pPr eaLnBrk="1" hangingPunct="1">
              <a:buClr>
                <a:srgbClr val="3333FF"/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C3C- Meeting own needs</a:t>
            </a:r>
          </a:p>
          <a:p>
            <a:pPr eaLnBrk="1" hangingPunct="1">
              <a:buClr>
                <a:schemeClr val="accent5">
                  <a:lumMod val="75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C3A, B, and C </a:t>
            </a:r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 flipV="1">
            <a:off x="533400" y="6164202"/>
            <a:ext cx="3179763" cy="79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32335" y="5512951"/>
            <a:ext cx="3241929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9900FF"/>
              </a:buClr>
              <a:buSzPct val="150000"/>
            </a:pPr>
            <a:r>
              <a:rPr lang="en-US" b="1" dirty="0" smtClean="0"/>
              <a:t>Family Outcomes:</a:t>
            </a:r>
          </a:p>
          <a:p>
            <a:pPr eaLnBrk="1" hangingPunct="1">
              <a:buClr>
                <a:srgbClr val="F77591"/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C4A- </a:t>
            </a:r>
            <a:r>
              <a:rPr lang="en-US" dirty="0"/>
              <a:t>Know their rights</a:t>
            </a:r>
          </a:p>
          <a:p>
            <a:pPr eaLnBrk="1" hangingPunct="1">
              <a:buClr>
                <a:srgbClr val="996600"/>
              </a:buClr>
              <a:buSzPct val="150000"/>
              <a:buFont typeface="Wingdings" pitchFamily="2" charset="2"/>
              <a:buChar char="n"/>
            </a:pPr>
            <a:r>
              <a:rPr lang="en-US" dirty="0"/>
              <a:t>C4B- Communicate children’s </a:t>
            </a:r>
            <a:r>
              <a:rPr lang="en-US" dirty="0" smtClean="0"/>
              <a:t>need</a:t>
            </a:r>
          </a:p>
          <a:p>
            <a:pPr>
              <a:buClr>
                <a:srgbClr val="FF3300"/>
              </a:buClr>
              <a:buSzPct val="150000"/>
              <a:buFont typeface="Wingdings" pitchFamily="2" charset="2"/>
              <a:buChar char="n"/>
            </a:pPr>
            <a:r>
              <a:rPr lang="en-US" dirty="0"/>
              <a:t>C4C- Help their children develop and </a:t>
            </a:r>
            <a:r>
              <a:rPr lang="en-US" dirty="0" smtClean="0"/>
              <a:t>learn</a:t>
            </a:r>
          </a:p>
          <a:p>
            <a:pPr>
              <a:buClr>
                <a:srgbClr val="996600"/>
              </a:buClr>
              <a:buSzPct val="150000"/>
            </a:pPr>
            <a:endParaRPr lang="en-US" sz="800" dirty="0" smtClean="0"/>
          </a:p>
          <a:p>
            <a:pPr>
              <a:buClr>
                <a:srgbClr val="FFC000"/>
              </a:buClr>
              <a:buSzPct val="150000"/>
              <a:buFont typeface="Wingdings" pitchFamily="2" charset="2"/>
              <a:buChar char="n"/>
            </a:pPr>
            <a:r>
              <a:rPr lang="en-US" dirty="0"/>
              <a:t>Other- NY: </a:t>
            </a:r>
            <a:r>
              <a:rPr lang="en-US" dirty="0" smtClean="0"/>
              <a:t>All 3 </a:t>
            </a:r>
            <a:r>
              <a:rPr lang="en-US" dirty="0"/>
              <a:t>Family </a:t>
            </a:r>
            <a:r>
              <a:rPr lang="en-US" dirty="0" smtClean="0"/>
              <a:t>Outcomes + other content; </a:t>
            </a:r>
            <a:r>
              <a:rPr lang="en-US" dirty="0"/>
              <a:t>MP: Selected domains from </a:t>
            </a:r>
            <a:r>
              <a:rPr lang="en-US" dirty="0" smtClean="0"/>
              <a:t>assessment tool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</p:spTree>
    <p:extLst>
      <p:ext uri="{BB962C8B-B14F-4D97-AF65-F5344CB8AC3E}">
        <p14:creationId xmlns:p14="http://schemas.microsoft.com/office/powerpoint/2010/main" val="28172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47&quot;&gt;&lt;property id=&quot;20148&quot; value=&quot;5&quot;/&gt;&lt;property id=&quot;20300&quot; value=&quot;Slide 1&quot;/&gt;&lt;property id=&quot;20307&quot; value=&quot;269&quot;/&gt;&lt;/object&gt;&lt;object type=&quot;3&quot; unique_id=&quot;10082&quot;&gt;&lt;property id=&quot;20148&quot; value=&quot;5&quot;/&gt;&lt;property id=&quot;20300&quot; value=&quot;Slide 2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286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93</cp:revision>
  <dcterms:created xsi:type="dcterms:W3CDTF">2008-07-24T13:40:26Z</dcterms:created>
  <dcterms:modified xsi:type="dcterms:W3CDTF">2015-11-25T18:34:19Z</dcterms:modified>
</cp:coreProperties>
</file>