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notesMasterIdLst>
    <p:notesMasterId r:id="rId45"/>
  </p:notesMasterIdLst>
  <p:sldIdLst>
    <p:sldId id="269" r:id="rId9"/>
    <p:sldId id="270" r:id="rId10"/>
    <p:sldId id="271" r:id="rId11"/>
    <p:sldId id="272" r:id="rId12"/>
    <p:sldId id="273" r:id="rId13"/>
    <p:sldId id="274" r:id="rId14"/>
    <p:sldId id="275" r:id="rId15"/>
    <p:sldId id="296" r:id="rId16"/>
    <p:sldId id="276" r:id="rId17"/>
    <p:sldId id="277" r:id="rId18"/>
    <p:sldId id="278" r:id="rId19"/>
    <p:sldId id="279" r:id="rId20"/>
    <p:sldId id="280" r:id="rId21"/>
    <p:sldId id="281" r:id="rId22"/>
    <p:sldId id="282" r:id="rId23"/>
    <p:sldId id="334" r:id="rId24"/>
    <p:sldId id="283" r:id="rId25"/>
    <p:sldId id="284" r:id="rId26"/>
    <p:sldId id="285" r:id="rId27"/>
    <p:sldId id="286" r:id="rId28"/>
    <p:sldId id="287" r:id="rId29"/>
    <p:sldId id="307" r:id="rId30"/>
    <p:sldId id="327" r:id="rId31"/>
    <p:sldId id="289" r:id="rId32"/>
    <p:sldId id="288" r:id="rId33"/>
    <p:sldId id="290" r:id="rId34"/>
    <p:sldId id="291" r:id="rId35"/>
    <p:sldId id="328" r:id="rId36"/>
    <p:sldId id="330" r:id="rId37"/>
    <p:sldId id="331" r:id="rId38"/>
    <p:sldId id="332" r:id="rId39"/>
    <p:sldId id="292" r:id="rId40"/>
    <p:sldId id="293" r:id="rId41"/>
    <p:sldId id="313" r:id="rId42"/>
    <p:sldId id="294" r:id="rId43"/>
    <p:sldId id="295"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4660"/>
  </p:normalViewPr>
  <p:slideViewPr>
    <p:cSldViewPr>
      <p:cViewPr>
        <p:scale>
          <a:sx n="100" d="100"/>
          <a:sy n="100" d="100"/>
        </p:scale>
        <p:origin x="-312" y="48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692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BDeese\Desktop\Family%20Outomes%20CDSA%20Profil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600"/>
            </a:pPr>
            <a:r>
              <a:rPr lang="en-US" sz="1600" dirty="0"/>
              <a:t>Graph 10:  </a:t>
            </a:r>
            <a:r>
              <a:rPr lang="en-US" sz="1600" dirty="0" smtClean="0"/>
              <a:t>Knowing </a:t>
            </a:r>
            <a:r>
              <a:rPr lang="en-US" sz="1600" dirty="0"/>
              <a:t>Rights-Responses by Race/Ethnicity %</a:t>
            </a:r>
          </a:p>
          <a:p>
            <a:pPr>
              <a:defRPr sz="1600"/>
            </a:pPr>
            <a:endParaRPr lang="en-US" sz="1600" dirty="0"/>
          </a:p>
          <a:p>
            <a:pPr>
              <a:defRPr sz="1600"/>
            </a:pPr>
            <a:endParaRPr lang="en-US" sz="1600" dirty="0"/>
          </a:p>
        </c:rich>
      </c:tx>
      <c:layout>
        <c:manualLayout>
          <c:xMode val="edge"/>
          <c:yMode val="edge"/>
          <c:x val="9.7776082677165393E-2"/>
          <c:y val="0"/>
        </c:manualLayout>
      </c:layout>
    </c:title>
    <c:plotArea>
      <c:layout>
        <c:manualLayout>
          <c:layoutTarget val="inner"/>
          <c:xMode val="edge"/>
          <c:yMode val="edge"/>
          <c:x val="0.11041229221347336"/>
          <c:y val="0.18763888888888891"/>
          <c:w val="0.59128133202099753"/>
          <c:h val="0.7022371682706321"/>
        </c:manualLayout>
      </c:layout>
      <c:barChart>
        <c:barDir val="col"/>
        <c:grouping val="clustered"/>
        <c:ser>
          <c:idx val="0"/>
          <c:order val="0"/>
          <c:tx>
            <c:v>Black(African American)</c:v>
          </c:tx>
          <c:spPr>
            <a:solidFill>
              <a:schemeClr val="tx2">
                <a:lumMod val="50000"/>
              </a:schemeClr>
            </a:solidFill>
          </c:spPr>
          <c:dLbls>
            <c:dLbl>
              <c:idx val="1"/>
              <c:layout>
                <c:manualLayout>
                  <c:x val="0"/>
                  <c:y val="-3.1558185404339252E-2"/>
                </c:manualLayout>
              </c:layout>
              <c:showVal val="1"/>
            </c:dLbl>
            <c:txPr>
              <a:bodyPr/>
              <a:lstStyle/>
              <a:p>
                <a:pPr>
                  <a:defRPr sz="800" b="1"/>
                </a:pPr>
                <a:endParaRPr lang="en-US"/>
              </a:p>
            </c:txPr>
            <c:showVal val="1"/>
          </c:dLbls>
          <c:cat>
            <c:strLit>
              <c:ptCount val="3"/>
              <c:pt idx="0">
                <c:v>FY 08-09</c:v>
              </c:pt>
              <c:pt idx="1">
                <c:v>FY 09-10</c:v>
              </c:pt>
              <c:pt idx="2">
                <c:v>FY 10-11</c:v>
              </c:pt>
            </c:strLit>
          </c:cat>
          <c:val>
            <c:numRef>
              <c:f>('Knowing Rights-Ethnicity'!$D$15,'Knowing Rights-Ethnicity'!$D$37,'Knowing Rights-Ethnicity'!$D$59)</c:f>
              <c:numCache>
                <c:formatCode>0%</c:formatCode>
                <c:ptCount val="3"/>
                <c:pt idx="0">
                  <c:v>0.16666666666666669</c:v>
                </c:pt>
                <c:pt idx="1">
                  <c:v>0.23636363636363636</c:v>
                </c:pt>
                <c:pt idx="2">
                  <c:v>0.19354838709677452</c:v>
                </c:pt>
              </c:numCache>
            </c:numRef>
          </c:val>
        </c:ser>
        <c:ser>
          <c:idx val="1"/>
          <c:order val="1"/>
          <c:tx>
            <c:v>Hispanic/Latino</c:v>
          </c:tx>
          <c:spPr>
            <a:solidFill>
              <a:schemeClr val="accent2">
                <a:lumMod val="50000"/>
              </a:schemeClr>
            </a:solidFill>
          </c:spPr>
          <c:dLbls>
            <c:dLbl>
              <c:idx val="1"/>
              <c:layout>
                <c:manualLayout>
                  <c:x val="3.8194003224060177E-17"/>
                  <c:y val="-1.9723865877712073E-2"/>
                </c:manualLayout>
              </c:layout>
              <c:showVal val="1"/>
            </c:dLbl>
            <c:dLbl>
              <c:idx val="2"/>
              <c:layout>
                <c:manualLayout>
                  <c:x val="-2.0833333333333376E-3"/>
                  <c:y val="-8.6785009861932966E-2"/>
                </c:manualLayout>
              </c:layout>
              <c:showVal val="1"/>
            </c:dLbl>
            <c:txPr>
              <a:bodyPr/>
              <a:lstStyle/>
              <a:p>
                <a:pPr>
                  <a:defRPr sz="800" b="1"/>
                </a:pPr>
                <a:endParaRPr lang="en-US"/>
              </a:p>
            </c:txPr>
            <c:showVal val="1"/>
          </c:dLbls>
          <c:cat>
            <c:strLit>
              <c:ptCount val="3"/>
              <c:pt idx="0">
                <c:v>FY 08-09</c:v>
              </c:pt>
              <c:pt idx="1">
                <c:v>FY 09-10</c:v>
              </c:pt>
              <c:pt idx="2">
                <c:v>FY 10-11</c:v>
              </c:pt>
            </c:strLit>
          </c:cat>
          <c:val>
            <c:numRef>
              <c:f>('Knowing Rights-Ethnicity'!$E$15,'Knowing Rights-Ethnicity'!$E$37,'Knowing Rights-Ethnicity'!$E$59)</c:f>
              <c:numCache>
                <c:formatCode>0%</c:formatCode>
                <c:ptCount val="3"/>
                <c:pt idx="0">
                  <c:v>0.11666666666666678</c:v>
                </c:pt>
                <c:pt idx="1">
                  <c:v>0.12727272727272718</c:v>
                </c:pt>
                <c:pt idx="2">
                  <c:v>0.14516129032258071</c:v>
                </c:pt>
              </c:numCache>
            </c:numRef>
          </c:val>
        </c:ser>
        <c:ser>
          <c:idx val="2"/>
          <c:order val="2"/>
          <c:tx>
            <c:v>White</c:v>
          </c:tx>
          <c:spPr>
            <a:solidFill>
              <a:schemeClr val="accent3">
                <a:lumMod val="50000"/>
              </a:schemeClr>
            </a:solidFill>
          </c:spPr>
          <c:dLbls>
            <c:dLbl>
              <c:idx val="1"/>
              <c:layout>
                <c:manualLayout>
                  <c:x val="2.7777777777777861E-3"/>
                  <c:y val="1.18343195266273E-2"/>
                </c:manualLayout>
              </c:layout>
              <c:showVal val="1"/>
            </c:dLbl>
            <c:dLbl>
              <c:idx val="2"/>
              <c:layout>
                <c:manualLayout>
                  <c:x val="4.1665026246719174E-3"/>
                  <c:y val="-7.8895463510848252E-3"/>
                </c:manualLayout>
              </c:layout>
              <c:showVal val="1"/>
            </c:dLbl>
            <c:txPr>
              <a:bodyPr/>
              <a:lstStyle/>
              <a:p>
                <a:pPr>
                  <a:defRPr sz="800" b="1"/>
                </a:pPr>
                <a:endParaRPr lang="en-US"/>
              </a:p>
            </c:txPr>
            <c:showVal val="1"/>
          </c:dLbls>
          <c:cat>
            <c:strLit>
              <c:ptCount val="3"/>
              <c:pt idx="0">
                <c:v>FY 08-09</c:v>
              </c:pt>
              <c:pt idx="1">
                <c:v>FY 09-10</c:v>
              </c:pt>
              <c:pt idx="2">
                <c:v>FY 10-11</c:v>
              </c:pt>
            </c:strLit>
          </c:cat>
          <c:val>
            <c:numRef>
              <c:f>('Knowing Rights-Ethnicity'!$G$15,'Knowing Rights-Ethnicity'!$G$37,'Knowing Rights-Ethnicity'!$H$59)</c:f>
              <c:numCache>
                <c:formatCode>0%</c:formatCode>
                <c:ptCount val="3"/>
                <c:pt idx="0">
                  <c:v>0.68333333333333379</c:v>
                </c:pt>
                <c:pt idx="1">
                  <c:v>0.52727272727272656</c:v>
                </c:pt>
                <c:pt idx="2">
                  <c:v>0.61290322580645151</c:v>
                </c:pt>
              </c:numCache>
            </c:numRef>
          </c:val>
        </c:ser>
        <c:ser>
          <c:idx val="3"/>
          <c:order val="3"/>
          <c:tx>
            <c:v>Asian/Pacific Islander</c:v>
          </c:tx>
          <c:dLbls>
            <c:dLbl>
              <c:idx val="2"/>
              <c:layout>
                <c:manualLayout>
                  <c:x val="-7.6388006448120391E-17"/>
                  <c:y val="1.1834319526627227E-2"/>
                </c:manualLayout>
              </c:layout>
              <c:showVal val="1"/>
            </c:dLbl>
            <c:txPr>
              <a:bodyPr/>
              <a:lstStyle/>
              <a:p>
                <a:pPr>
                  <a:defRPr sz="800" b="1"/>
                </a:pPr>
                <a:endParaRPr lang="en-US"/>
              </a:p>
            </c:txPr>
            <c:showVal val="1"/>
          </c:dLbls>
          <c:cat>
            <c:strLit>
              <c:ptCount val="3"/>
              <c:pt idx="0">
                <c:v>FY 08-09</c:v>
              </c:pt>
              <c:pt idx="1">
                <c:v>FY 09-10</c:v>
              </c:pt>
              <c:pt idx="2">
                <c:v>FY 10-11</c:v>
              </c:pt>
            </c:strLit>
          </c:cat>
          <c:val>
            <c:numRef>
              <c:f>('Knowing Rights-Ethnicity'!$C$15,'Knowing Rights-Ethnicity'!$C$37,'Knowing Rights-Ethnicity'!$C$59)</c:f>
              <c:numCache>
                <c:formatCode>0%</c:formatCode>
                <c:ptCount val="3"/>
                <c:pt idx="0">
                  <c:v>3.3333333333333354E-2</c:v>
                </c:pt>
                <c:pt idx="1">
                  <c:v>7.2727272727272724E-2</c:v>
                </c:pt>
                <c:pt idx="2">
                  <c:v>4.8387096774193582E-2</c:v>
                </c:pt>
              </c:numCache>
            </c:numRef>
          </c:val>
        </c:ser>
        <c:ser>
          <c:idx val="5"/>
          <c:order val="4"/>
          <c:tx>
            <c:v>Multi-Cultural</c:v>
          </c:tx>
          <c:dLbls>
            <c:txPr>
              <a:bodyPr/>
              <a:lstStyle/>
              <a:p>
                <a:pPr>
                  <a:defRPr sz="800" b="1"/>
                </a:pPr>
                <a:endParaRPr lang="en-US"/>
              </a:p>
            </c:txPr>
            <c:showVal val="1"/>
          </c:dLbls>
          <c:cat>
            <c:strLit>
              <c:ptCount val="3"/>
              <c:pt idx="0">
                <c:v>FY 08-09</c:v>
              </c:pt>
              <c:pt idx="1">
                <c:v>FY 09-10</c:v>
              </c:pt>
              <c:pt idx="2">
                <c:v>FY 10-11</c:v>
              </c:pt>
            </c:strLit>
          </c:cat>
          <c:val>
            <c:numRef>
              <c:f>('Knowing Rights-Ethnicity'!$F$15,'Knowing Rights-Ethnicity'!$F$37,'Knowing Rights-Ethnicity'!$F$59)</c:f>
              <c:numCache>
                <c:formatCode>0%</c:formatCode>
                <c:ptCount val="3"/>
                <c:pt idx="0">
                  <c:v>0</c:v>
                </c:pt>
                <c:pt idx="1">
                  <c:v>3.6363636363636362E-2</c:v>
                </c:pt>
                <c:pt idx="2">
                  <c:v>0</c:v>
                </c:pt>
              </c:numCache>
            </c:numRef>
          </c:val>
        </c:ser>
        <c:gapWidth val="100"/>
        <c:axId val="93969024"/>
        <c:axId val="93967488"/>
      </c:barChart>
      <c:valAx>
        <c:axId val="93967488"/>
        <c:scaling>
          <c:orientation val="minMax"/>
        </c:scaling>
        <c:axPos val="l"/>
        <c:majorGridlines/>
        <c:numFmt formatCode="0%" sourceLinked="1"/>
        <c:tickLblPos val="nextTo"/>
        <c:txPr>
          <a:bodyPr/>
          <a:lstStyle/>
          <a:p>
            <a:pPr>
              <a:defRPr b="1"/>
            </a:pPr>
            <a:endParaRPr lang="en-US"/>
          </a:p>
        </c:txPr>
        <c:crossAx val="93969024"/>
        <c:crosses val="autoZero"/>
        <c:crossBetween val="between"/>
      </c:valAx>
      <c:catAx>
        <c:axId val="93969024"/>
        <c:scaling>
          <c:orientation val="minMax"/>
        </c:scaling>
        <c:axPos val="b"/>
        <c:tickLblPos val="nextTo"/>
        <c:txPr>
          <a:bodyPr/>
          <a:lstStyle/>
          <a:p>
            <a:pPr>
              <a:defRPr b="1"/>
            </a:pPr>
            <a:endParaRPr lang="en-US"/>
          </a:p>
        </c:txPr>
        <c:crossAx val="93967488"/>
        <c:crosses val="autoZero"/>
        <c:auto val="1"/>
        <c:lblAlgn val="ctr"/>
        <c:lblOffset val="100"/>
      </c:catAx>
      <c:spPr>
        <a:solidFill>
          <a:schemeClr val="accent5">
            <a:lumMod val="60000"/>
            <a:lumOff val="40000"/>
          </a:schemeClr>
        </a:solidFill>
      </c:spPr>
    </c:plotArea>
    <c:legend>
      <c:legendPos val="r"/>
      <c:layout>
        <c:manualLayout>
          <c:xMode val="edge"/>
          <c:yMode val="edge"/>
          <c:x val="0.69509481627296665"/>
          <c:y val="0.3045930205469875"/>
          <c:w val="0.30490518372703451"/>
          <c:h val="0.47759896876795788"/>
        </c:manualLayout>
      </c:layout>
      <c:txPr>
        <a:bodyPr/>
        <a:lstStyle/>
        <a:p>
          <a:pPr rtl="0">
            <a:defRPr b="1"/>
          </a:pPr>
          <a:endParaRPr lang="en-US"/>
        </a:p>
      </c:txPr>
    </c:legend>
    <c:plotVisOnly val="1"/>
    <c:dispBlanksAs val="gap"/>
  </c:chart>
  <c:spPr>
    <a:solidFill>
      <a:schemeClr val="accent5">
        <a:lumMod val="60000"/>
        <a:lumOff val="40000"/>
      </a:schemeClr>
    </a:solidFill>
    <a:ln>
      <a:solidFill>
        <a:schemeClr val="tx1"/>
      </a:solidFill>
    </a:ln>
  </c:spPr>
  <c:txPr>
    <a:bodyPr/>
    <a:lstStyle/>
    <a:p>
      <a:pPr>
        <a:defRPr>
          <a:latin typeface="Baskerville Old Face" pitchFamily="18" charset="0"/>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047F556-E7AB-4728-86CD-DE928DDE5453}" type="datetimeFigureOut">
              <a:rPr lang="en-US"/>
              <a:pPr>
                <a:defRPr/>
              </a:pPr>
              <a:t>10/27/2012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EDCD7AE-CD24-4828-BD37-526CC241C30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p:spPr>
      </p:sp>
      <p:sp>
        <p:nvSpPr>
          <p:cNvPr id="634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2F6139-36A1-446E-B914-9023649CF129}" type="slidenum">
              <a:rPr lang="en-US" smtClean="0"/>
              <a:pPr/>
              <a:t>28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BC2329-747D-4B4E-8F8C-A68103A317ED}" type="slidenum">
              <a:rPr lang="en-US" smtClean="0"/>
              <a:pPr/>
              <a:t>29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3AFAB2-E24B-4223-A000-C77D374E0F28}" type="slidenum">
              <a:rPr lang="en-US" smtClean="0"/>
              <a:pPr/>
              <a:t>30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9D6C37-34F8-4ADD-B513-28088AD15E99}" type="slidenum">
              <a:rPr lang="en-US" smtClean="0">
                <a:solidFill>
                  <a:srgbClr val="000000"/>
                </a:solidFill>
              </a:rPr>
              <a:pPr/>
              <a:t>36</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8F0E76-11ED-4784-8B92-0FD7BF43BC53}" type="slidenum">
              <a:rPr lang="en-US" smtClean="0">
                <a:solidFill>
                  <a:srgbClr val="000000"/>
                </a:solidFill>
                <a:latin typeface="Calibri" pitchFamily="34" charset="0"/>
              </a:rPr>
              <a:pPr/>
              <a:t>14</a:t>
            </a:fld>
            <a:endParaRPr lang="en-US" smtClean="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honeycom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2" descr="004 DPH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6127750"/>
            <a:ext cx="2667000" cy="730250"/>
          </a:xfrm>
          <a:prstGeom prst="rect">
            <a:avLst/>
          </a:prstGeom>
          <a:noFill/>
          <a:ln w="9525">
            <a:noFill/>
            <a:miter lim="800000"/>
            <a:headEnd/>
            <a:tailEnd/>
          </a:ln>
        </p:spPr>
      </p:pic>
      <p:sp>
        <p:nvSpPr>
          <p:cNvPr id="40965" name="Rectangle 5"/>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40966" name="Rectangle 6"/>
          <p:cNvSpPr>
            <a:spLocks noGrp="1" noChangeArrowheads="1"/>
          </p:cNvSpPr>
          <p:nvPr>
            <p:ph type="subTitle" idx="1"/>
          </p:nvPr>
        </p:nvSpPr>
        <p:spPr>
          <a:xfrm>
            <a:off x="1371600" y="3886200"/>
            <a:ext cx="6400800" cy="1752600"/>
          </a:xfrm>
        </p:spPr>
        <p:txBody>
          <a:bodyPr/>
          <a:lstStyle>
            <a:lvl1pPr marL="0" indent="0" algn="ctr">
              <a:buFont typeface="Wingdings 2" pitchFamily="18" charset="2"/>
              <a:buNone/>
              <a:defRPr/>
            </a:lvl1pPr>
          </a:lstStyle>
          <a:p>
            <a:pPr lvl="0"/>
            <a:r>
              <a:rPr lang="en-US"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708922D6-CB54-49E2-BE9B-34D440307367}" type="datetimeFigureOut">
              <a:rPr lang="en-US"/>
              <a:pPr>
                <a:defRPr/>
              </a:pPr>
              <a:t>10/27/2012</a:t>
            </a:fld>
            <a:endParaRPr lang="en-US" dirty="0"/>
          </a:p>
        </p:txBody>
      </p:sp>
      <p:sp>
        <p:nvSpPr>
          <p:cNvPr id="7" name="Rectangle 8"/>
          <p:cNvSpPr>
            <a:spLocks noGrp="1" noChangeArrowheads="1"/>
          </p:cNvSpPr>
          <p:nvPr>
            <p:ph type="ftr" sz="quarter" idx="11"/>
          </p:nvPr>
        </p:nvSpPr>
        <p:spPr/>
        <p:txBody>
          <a:bodyPr/>
          <a:lstStyle>
            <a:lvl1pPr>
              <a:defRPr/>
            </a:lvl1pPr>
          </a:lstStyle>
          <a:p>
            <a:pPr>
              <a:defRPr/>
            </a:pPr>
            <a:endParaRPr lang="en-US"/>
          </a:p>
        </p:txBody>
      </p:sp>
      <p:sp>
        <p:nvSpPr>
          <p:cNvPr id="8" name="Rectangle 9"/>
          <p:cNvSpPr>
            <a:spLocks noGrp="1" noChangeArrowheads="1"/>
          </p:cNvSpPr>
          <p:nvPr>
            <p:ph type="sldNum" sz="quarter" idx="12"/>
          </p:nvPr>
        </p:nvSpPr>
        <p:spPr>
          <a:xfrm>
            <a:off x="6553200" y="6245225"/>
            <a:ext cx="2133600" cy="476250"/>
          </a:xfrm>
        </p:spPr>
        <p:txBody>
          <a:bodyPr/>
          <a:lstStyle>
            <a:lvl1pPr>
              <a:defRPr sz="1600"/>
            </a:lvl1pPr>
          </a:lstStyle>
          <a:p>
            <a:pPr>
              <a:defRPr/>
            </a:pPr>
            <a:fld id="{98E75912-688E-4454-8EF1-D54F61B11B5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DEAA1B9-5694-400E-AC98-08BA5B212823}" type="datetimeFigureOut">
              <a:rPr lang="en-US"/>
              <a:pPr>
                <a:defRPr/>
              </a:pPr>
              <a:t>10/27/2012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ED2B4A-4531-4732-96DB-AB2B1179725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56E2BF2-6641-480B-87A3-28F87DDC06AD}" type="datetimeFigureOut">
              <a:rPr lang="en-US"/>
              <a:pPr>
                <a:defRPr/>
              </a:pPr>
              <a:t>10/27/2012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757819-1775-4EF8-910E-DAFD99147D1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8C0E19F7-AEEC-4BD9-B4A4-1191F73E806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9C0FEB10-129C-47DF-8C92-66A2A525830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1936904E-DC33-4972-AE15-C4897BC2C95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55110487-803E-4F4A-9FDC-1E6B67D956E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2585BF44-544D-4CE6-A59A-F91A8935EBC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3C275D13-F0AC-4EE3-8352-65ABA304431A}"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06B03041-EDEA-49A8-924B-E74DBC2ABBA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CCB8A714-20CB-4599-95F1-258EB5548B0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3FF5686-E277-4CCD-91BC-B7916585B6FF}" type="datetimeFigureOut">
              <a:rPr lang="en-US"/>
              <a:pPr>
                <a:defRPr/>
              </a:pPr>
              <a:t>10/27/2012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C5E969-832A-4F2D-B486-BCB33E523D6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85797DE-263F-4EB4-A29A-06C55523C0C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F39D51EB-8794-41EC-9207-07358E4F5CE5}"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8E991916-2062-41EA-A981-83ADDEFA791F}"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honeycom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2" descr="004 DPH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6127750"/>
            <a:ext cx="2667000" cy="730250"/>
          </a:xfrm>
          <a:prstGeom prst="rect">
            <a:avLst/>
          </a:prstGeom>
          <a:noFill/>
          <a:ln w="9525">
            <a:noFill/>
            <a:miter lim="800000"/>
            <a:headEnd/>
            <a:tailEnd/>
          </a:ln>
        </p:spPr>
      </p:pic>
      <p:sp>
        <p:nvSpPr>
          <p:cNvPr id="40965" name="Rectangle 5"/>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40966" name="Rectangle 6"/>
          <p:cNvSpPr>
            <a:spLocks noGrp="1" noChangeArrowheads="1"/>
          </p:cNvSpPr>
          <p:nvPr>
            <p:ph type="subTitle" idx="1"/>
          </p:nvPr>
        </p:nvSpPr>
        <p:spPr>
          <a:xfrm>
            <a:off x="1371600" y="3886200"/>
            <a:ext cx="6400800" cy="1752600"/>
          </a:xfrm>
        </p:spPr>
        <p:txBody>
          <a:bodyPr/>
          <a:lstStyle>
            <a:lvl1pPr marL="0" indent="0" algn="ctr">
              <a:buFont typeface="Wingdings 2" pitchFamily="18" charset="2"/>
              <a:buNone/>
              <a:defRPr/>
            </a:lvl1pPr>
          </a:lstStyle>
          <a:p>
            <a:pPr lvl="0"/>
            <a:r>
              <a:rPr lang="en-US"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1C3BC60A-F7E1-4229-85F9-162E41A49A14}" type="datetimeFigureOut">
              <a:rPr lang="en-US"/>
              <a:pPr>
                <a:defRPr/>
              </a:pPr>
              <a:t>10/27/2012</a:t>
            </a:fld>
            <a:endParaRPr lang="en-US" dirty="0"/>
          </a:p>
        </p:txBody>
      </p:sp>
      <p:sp>
        <p:nvSpPr>
          <p:cNvPr id="7" name="Rectangle 8"/>
          <p:cNvSpPr>
            <a:spLocks noGrp="1" noChangeArrowheads="1"/>
          </p:cNvSpPr>
          <p:nvPr>
            <p:ph type="ftr" sz="quarter" idx="11"/>
          </p:nvPr>
        </p:nvSpPr>
        <p:spPr/>
        <p:txBody>
          <a:bodyPr/>
          <a:lstStyle>
            <a:lvl1pPr>
              <a:defRPr/>
            </a:lvl1pPr>
          </a:lstStyle>
          <a:p>
            <a:pPr>
              <a:defRPr/>
            </a:pPr>
            <a:endParaRPr lang="en-US"/>
          </a:p>
        </p:txBody>
      </p:sp>
      <p:sp>
        <p:nvSpPr>
          <p:cNvPr id="8" name="Rectangle 9"/>
          <p:cNvSpPr>
            <a:spLocks noGrp="1" noChangeArrowheads="1"/>
          </p:cNvSpPr>
          <p:nvPr>
            <p:ph type="sldNum" sz="quarter" idx="12"/>
          </p:nvPr>
        </p:nvSpPr>
        <p:spPr>
          <a:xfrm>
            <a:off x="6553200" y="6245225"/>
            <a:ext cx="2133600" cy="476250"/>
          </a:xfrm>
        </p:spPr>
        <p:txBody>
          <a:bodyPr/>
          <a:lstStyle>
            <a:lvl1pPr>
              <a:defRPr sz="1600"/>
            </a:lvl1pPr>
          </a:lstStyle>
          <a:p>
            <a:pPr>
              <a:defRPr/>
            </a:pPr>
            <a:fld id="{79BE4401-CF62-43B0-ABD6-3B1DB57726A8}"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A53466B-E8DB-4E12-936B-BFFADD494576}" type="datetimeFigureOut">
              <a:rPr lang="en-US"/>
              <a:pPr>
                <a:defRPr/>
              </a:pPr>
              <a:t>10/27/2012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92F961-45A6-4F99-845F-F31E01B07B4C}"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C0B0859-8879-4C03-97BB-53D605EBA462}" type="datetimeFigureOut">
              <a:rPr lang="en-US"/>
              <a:pPr>
                <a:defRPr/>
              </a:pPr>
              <a:t>10/27/2012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41ADB3-66AA-47EF-9BC9-720C13E2E2A4}"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84FBD0D-28B4-403E-884F-06AFD8EC048C}" type="datetimeFigureOut">
              <a:rPr lang="en-US"/>
              <a:pPr>
                <a:defRPr/>
              </a:pPr>
              <a:t>10/27/2012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3F19DE-C4AD-48A2-9843-F7D805F593A4}"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20382CC-E746-4D74-B390-DC05CED7DE24}" type="datetimeFigureOut">
              <a:rPr lang="en-US"/>
              <a:pPr>
                <a:defRPr/>
              </a:pPr>
              <a:t>10/27/2012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24FF5F-3CB2-4529-A99D-061C139B0FD9}"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65309FC-4E24-4D15-BB1B-4DE39C6244AE}" type="datetimeFigureOut">
              <a:rPr lang="en-US"/>
              <a:pPr>
                <a:defRPr/>
              </a:pPr>
              <a:t>10/27/2012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F0427-D105-4032-BC8A-DDBBC40B7358}"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70F9B2F-882C-480B-A925-F5AA868F6BC0}" type="datetimeFigureOut">
              <a:rPr lang="en-US"/>
              <a:pPr>
                <a:defRPr/>
              </a:pPr>
              <a:t>10/27/2012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E1F3BE-539D-4EE8-8F89-79A4A1F659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F4984A3-8F25-4D60-989F-EC9F91169C31}" type="datetimeFigureOut">
              <a:rPr lang="en-US"/>
              <a:pPr>
                <a:defRPr/>
              </a:pPr>
              <a:t>10/27/2012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6DDCD9-05EB-4784-AC10-F622E3DCB585}"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5CAD564-842D-4885-B2AF-B303B293DEFD}" type="datetimeFigureOut">
              <a:rPr lang="en-US"/>
              <a:pPr>
                <a:defRPr/>
              </a:pPr>
              <a:t>10/27/2012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EFCC53-A73D-4A7A-BBCD-CC495BBC5221}"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B3CD03-26B4-441D-8640-104868787340}" type="datetimeFigureOut">
              <a:rPr lang="en-US"/>
              <a:pPr>
                <a:defRPr/>
              </a:pPr>
              <a:t>10/27/2012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B1C78E-C7E7-455C-AF00-DD2BA62B7DA5}"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3275A01-725D-4B93-806A-BFC79A0F2965}" type="datetimeFigureOut">
              <a:rPr lang="en-US"/>
              <a:pPr>
                <a:defRPr/>
              </a:pPr>
              <a:t>10/27/2012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B8968A-FD40-495D-9C00-3293E06BA648}"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49A1DF-F352-4A93-9597-A60490FFCA8D}" type="datetimeFigureOut">
              <a:rPr lang="en-US"/>
              <a:pPr>
                <a:defRPr/>
              </a:pPr>
              <a:t>10/27/2012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FB27E4-F741-40B7-A243-4749F4850B67}"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2968EC56-9A77-4712-9762-CD73AE5BE28F}"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4AE41BC8-17DB-46F0-B7B2-77BFD492C5EE}"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60E7436-7509-4729-919D-7C00CD4A87E7}"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B81AD49D-E9BF-4750-837B-279FFE21D3C7}"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69EC27D9-82F6-4165-9CA3-AC04BAC4F788}"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A14B4597-F95B-49D1-820A-A1578915CA7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1C39D9F-1C98-4315-A9E1-B9BB04C1567F}" type="datetimeFigureOut">
              <a:rPr lang="en-US"/>
              <a:pPr>
                <a:defRPr/>
              </a:pPr>
              <a:t>10/27/2012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DDAF0F-E52E-4C99-ADF0-EC24E8B521AF}"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DE16D076-09D8-4BC5-88B1-2169C0BB2A2B}"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2D67F071-047E-4E6E-94CD-19C788F300E8}"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991E8FDB-2D34-4DA8-BBC3-C19BA81C2989}"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E287B09A-2FDE-4D58-A226-9DF87395A2DD}"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F731F24E-AB02-4E3B-A076-37525B763625}"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honeycom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2" descr="004 DPH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6127750"/>
            <a:ext cx="2667000" cy="730250"/>
          </a:xfrm>
          <a:prstGeom prst="rect">
            <a:avLst/>
          </a:prstGeom>
          <a:noFill/>
          <a:ln w="9525">
            <a:noFill/>
            <a:miter lim="800000"/>
            <a:headEnd/>
            <a:tailEnd/>
          </a:ln>
        </p:spPr>
      </p:pic>
      <p:sp>
        <p:nvSpPr>
          <p:cNvPr id="40965" name="Rectangle 5"/>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40966" name="Rectangle 6"/>
          <p:cNvSpPr>
            <a:spLocks noGrp="1" noChangeArrowheads="1"/>
          </p:cNvSpPr>
          <p:nvPr>
            <p:ph type="subTitle" idx="1"/>
          </p:nvPr>
        </p:nvSpPr>
        <p:spPr>
          <a:xfrm>
            <a:off x="1371600" y="3886200"/>
            <a:ext cx="6400800" cy="1752600"/>
          </a:xfrm>
        </p:spPr>
        <p:txBody>
          <a:bodyPr/>
          <a:lstStyle>
            <a:lvl1pPr marL="0" indent="0" algn="ctr">
              <a:buFont typeface="Wingdings 2" pitchFamily="18" charset="2"/>
              <a:buNone/>
              <a:defRPr/>
            </a:lvl1pPr>
          </a:lstStyle>
          <a:p>
            <a:pPr lvl="0"/>
            <a:r>
              <a:rPr lang="en-US"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23F9E603-BF24-478C-A1FD-9811B3957AF6}" type="datetimeFigureOut">
              <a:rPr lang="en-US"/>
              <a:pPr>
                <a:defRPr/>
              </a:pPr>
              <a:t>10/27/2012</a:t>
            </a:fld>
            <a:endParaRPr lang="en-US" dirty="0"/>
          </a:p>
        </p:txBody>
      </p:sp>
      <p:sp>
        <p:nvSpPr>
          <p:cNvPr id="7" name="Rectangle 8"/>
          <p:cNvSpPr>
            <a:spLocks noGrp="1" noChangeArrowheads="1"/>
          </p:cNvSpPr>
          <p:nvPr>
            <p:ph type="ftr" sz="quarter" idx="11"/>
          </p:nvPr>
        </p:nvSpPr>
        <p:spPr/>
        <p:txBody>
          <a:bodyPr/>
          <a:lstStyle>
            <a:lvl1pPr>
              <a:defRPr/>
            </a:lvl1pPr>
          </a:lstStyle>
          <a:p>
            <a:pPr>
              <a:defRPr/>
            </a:pPr>
            <a:endParaRPr lang="en-US"/>
          </a:p>
        </p:txBody>
      </p:sp>
      <p:sp>
        <p:nvSpPr>
          <p:cNvPr id="8" name="Rectangle 9"/>
          <p:cNvSpPr>
            <a:spLocks noGrp="1" noChangeArrowheads="1"/>
          </p:cNvSpPr>
          <p:nvPr>
            <p:ph type="sldNum" sz="quarter" idx="12"/>
          </p:nvPr>
        </p:nvSpPr>
        <p:spPr>
          <a:xfrm>
            <a:off x="6553200" y="6245225"/>
            <a:ext cx="2133600" cy="476250"/>
          </a:xfrm>
        </p:spPr>
        <p:txBody>
          <a:bodyPr/>
          <a:lstStyle>
            <a:lvl1pPr>
              <a:defRPr sz="1600"/>
            </a:lvl1pPr>
          </a:lstStyle>
          <a:p>
            <a:pPr>
              <a:defRPr/>
            </a:pPr>
            <a:fld id="{788DE1E1-25A0-4E15-A96D-22CB9A3D8F0D}"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CD233A0-33A0-41C8-9413-0CC7ED279AB5}" type="datetimeFigureOut">
              <a:rPr lang="en-US"/>
              <a:pPr>
                <a:defRPr/>
              </a:pPr>
              <a:t>10/27/2012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537AF6-F890-4F78-B850-E471B065FDB6}"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7BDC4AA-3C92-4510-BEC8-33CE87CDD330}" type="datetimeFigureOut">
              <a:rPr lang="en-US"/>
              <a:pPr>
                <a:defRPr/>
              </a:pPr>
              <a:t>10/27/2012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02F36F-3020-47BA-ABB8-B8DECE82F14D}"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0F5AB9D-9153-426F-BF07-64788F73D963}" type="datetimeFigureOut">
              <a:rPr lang="en-US"/>
              <a:pPr>
                <a:defRPr/>
              </a:pPr>
              <a:t>10/27/2012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B2998B-15A1-439E-A23D-2A571208EB15}"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81AB82A-D525-4A6E-B56D-DD12F3EE3A74}" type="datetimeFigureOut">
              <a:rPr lang="en-US"/>
              <a:pPr>
                <a:defRPr/>
              </a:pPr>
              <a:t>10/27/2012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897F62-D5FD-41F0-A218-F7386C76B20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6B1FE08-E437-4DF2-8422-9DFABE96AD03}" type="datetimeFigureOut">
              <a:rPr lang="en-US"/>
              <a:pPr>
                <a:defRPr/>
              </a:pPr>
              <a:t>10/27/2012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33BAC1-C3AF-4711-889A-638C3BD9F720}"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B4F4FCD-BAA5-418D-8198-BF9245BD2D83}" type="datetimeFigureOut">
              <a:rPr lang="en-US"/>
              <a:pPr>
                <a:defRPr/>
              </a:pPr>
              <a:t>10/27/2012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C02EFC-CF55-4358-AB04-719C10F88265}"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830B4E1-554B-4B6B-8D5A-8C5A76B18B72}" type="datetimeFigureOut">
              <a:rPr lang="en-US"/>
              <a:pPr>
                <a:defRPr/>
              </a:pPr>
              <a:t>10/27/2012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142D8C-AEF1-40C3-B20E-750743C8B768}"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8F6AD8A-2882-4483-9BF8-C32EFB023705}" type="datetimeFigureOut">
              <a:rPr lang="en-US"/>
              <a:pPr>
                <a:defRPr/>
              </a:pPr>
              <a:t>10/27/2012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195427-29A4-4B3A-BE07-1DEDCC340458}"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455D298-7C75-4E2E-8D41-4AC09C10399F}" type="datetimeFigureOut">
              <a:rPr lang="en-US"/>
              <a:pPr>
                <a:defRPr/>
              </a:pPr>
              <a:t>10/27/2012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E870C9-ACF0-4647-9C86-29FB68BA338F}"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BEB95B2-27CC-40C2-9136-CBD3677E47D1}" type="datetimeFigureOut">
              <a:rPr lang="en-US"/>
              <a:pPr>
                <a:defRPr/>
              </a:pPr>
              <a:t>10/27/2012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B50F2B-57CB-4B03-AD2E-11FB055B91A4}"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95DF3C7-C42A-4E8B-A89D-57EA127EC4CE}" type="datetimeFigureOut">
              <a:rPr lang="en-US"/>
              <a:pPr>
                <a:defRPr/>
              </a:pPr>
              <a:t>10/27/2012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397D93-7215-47EE-84C4-DED91037D13D}"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F359CC1F-9699-4262-B843-AE05291DD7FD}"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D04C7809-B120-488F-973E-5E7F6F311502}"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5FCA2220-CE65-4BBF-A32E-471002DA42BF}"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A08906BC-C39B-48EF-A749-874CBE4FF8B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14315B5-09ED-409C-97E2-7CCC8FFFA728}" type="datetimeFigureOut">
              <a:rPr lang="en-US"/>
              <a:pPr>
                <a:defRPr/>
              </a:pPr>
              <a:t>10/27/2012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18DB44-AAF1-4D5D-BDD9-76C276752BF7}"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CDACEF20-4EE2-4CC9-B6FE-F0C2A998ED77}"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056D06AE-1293-42A5-B25F-838547012E52}"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3D57D46A-A624-41CD-9D4F-B6A6C545C384}"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F82BBCC5-F965-45B9-BB84-CA32CE367835}"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A77E39FE-6C23-4F97-97D9-30CBA1CE17CA}"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77C4E43C-1B05-44EF-B5D4-02AFFC741965}"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EAF1569A-83E8-4CDA-9738-A671A4BA0976}"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honeycom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2" descr="004 DPH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6127750"/>
            <a:ext cx="2667000" cy="730250"/>
          </a:xfrm>
          <a:prstGeom prst="rect">
            <a:avLst/>
          </a:prstGeom>
          <a:noFill/>
          <a:ln w="9525">
            <a:noFill/>
            <a:miter lim="800000"/>
            <a:headEnd/>
            <a:tailEnd/>
          </a:ln>
        </p:spPr>
      </p:pic>
      <p:sp>
        <p:nvSpPr>
          <p:cNvPr id="40965" name="Rectangle 5"/>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40966" name="Rectangle 6"/>
          <p:cNvSpPr>
            <a:spLocks noGrp="1" noChangeArrowheads="1"/>
          </p:cNvSpPr>
          <p:nvPr>
            <p:ph type="subTitle" idx="1"/>
          </p:nvPr>
        </p:nvSpPr>
        <p:spPr>
          <a:xfrm>
            <a:off x="1371600" y="3886200"/>
            <a:ext cx="6400800" cy="1752600"/>
          </a:xfrm>
        </p:spPr>
        <p:txBody>
          <a:bodyPr/>
          <a:lstStyle>
            <a:lvl1pPr marL="0" indent="0" algn="ctr">
              <a:buFont typeface="Wingdings 2" pitchFamily="18" charset="2"/>
              <a:buNone/>
              <a:defRPr/>
            </a:lvl1pPr>
          </a:lstStyle>
          <a:p>
            <a:pPr lvl="0"/>
            <a:r>
              <a:rPr lang="en-US"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AAD47C5E-C744-49DB-A0EA-6E9ABA5222E5}" type="datetimeFigureOut">
              <a:rPr lang="en-US"/>
              <a:pPr>
                <a:defRPr/>
              </a:pPr>
              <a:t>10/27/2012</a:t>
            </a:fld>
            <a:endParaRPr lang="en-US" dirty="0"/>
          </a:p>
        </p:txBody>
      </p:sp>
      <p:sp>
        <p:nvSpPr>
          <p:cNvPr id="7" name="Rectangle 8"/>
          <p:cNvSpPr>
            <a:spLocks noGrp="1" noChangeArrowheads="1"/>
          </p:cNvSpPr>
          <p:nvPr>
            <p:ph type="ftr" sz="quarter" idx="11"/>
          </p:nvPr>
        </p:nvSpPr>
        <p:spPr/>
        <p:txBody>
          <a:bodyPr/>
          <a:lstStyle>
            <a:lvl1pPr>
              <a:defRPr/>
            </a:lvl1pPr>
          </a:lstStyle>
          <a:p>
            <a:pPr>
              <a:defRPr/>
            </a:pPr>
            <a:endParaRPr lang="en-US"/>
          </a:p>
        </p:txBody>
      </p:sp>
      <p:sp>
        <p:nvSpPr>
          <p:cNvPr id="8" name="Rectangle 9"/>
          <p:cNvSpPr>
            <a:spLocks noGrp="1" noChangeArrowheads="1"/>
          </p:cNvSpPr>
          <p:nvPr>
            <p:ph type="sldNum" sz="quarter" idx="12"/>
          </p:nvPr>
        </p:nvSpPr>
        <p:spPr>
          <a:xfrm>
            <a:off x="6553200" y="6245225"/>
            <a:ext cx="2133600" cy="476250"/>
          </a:xfrm>
        </p:spPr>
        <p:txBody>
          <a:bodyPr/>
          <a:lstStyle>
            <a:lvl1pPr>
              <a:defRPr sz="1600"/>
            </a:lvl1pPr>
          </a:lstStyle>
          <a:p>
            <a:pPr>
              <a:defRPr/>
            </a:pPr>
            <a:fld id="{77CAF10B-13B8-49F0-9E54-097431D917FE}"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49D66E-95FB-42A2-AF30-B2EFD3471535}" type="datetimeFigureOut">
              <a:rPr lang="en-US"/>
              <a:pPr>
                <a:defRPr/>
              </a:pPr>
              <a:t>10/27/2012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1EB63AD-9770-4D8E-821B-D357308AD486}" type="datetimeFigureOut">
              <a:rPr lang="en-US"/>
              <a:pPr>
                <a:defRPr/>
              </a:pPr>
              <a:t>10/27/2012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735795-3006-4ADD-9F9D-18910ACE381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F563008-E709-40D6-97BE-D9470F80DB9D}" type="datetimeFigureOut">
              <a:rPr lang="en-US"/>
              <a:pPr>
                <a:defRPr/>
              </a:pPr>
              <a:t>10/27/2012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979785-BC15-4120-BCF7-721511F05211}"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3F34A68-D402-403E-8435-82645A15382E}" type="datetimeFigureOut">
              <a:rPr lang="en-US"/>
              <a:pPr>
                <a:defRPr/>
              </a:pPr>
              <a:t>10/27/2012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CD9915-0160-4722-B41A-793F7C1E4B2C}"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F401827-9051-4DAE-89BE-35643FB81F46}" type="datetimeFigureOut">
              <a:rPr lang="en-US"/>
              <a:pPr>
                <a:defRPr/>
              </a:pPr>
              <a:t>10/27/2012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F18275B-04E9-4800-9EEF-B6192AC05546}"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1E3B286-8757-468D-AD57-BF9E60A2F261}" type="datetimeFigureOut">
              <a:rPr lang="en-US"/>
              <a:pPr>
                <a:defRPr/>
              </a:pPr>
              <a:t>10/27/2012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3D26B1-CCCA-4D02-A5C8-DCDD8D1444BC}"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68DAB42-BA47-46D4-A560-631C6C953B8A}" type="datetimeFigureOut">
              <a:rPr lang="en-US"/>
              <a:pPr>
                <a:defRPr/>
              </a:pPr>
              <a:t>10/27/2012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176FCF-5B90-4A35-AC23-A4CAF3312BAC}"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73372A2-A980-4AAA-9687-FE41DAC68C3F}" type="datetimeFigureOut">
              <a:rPr lang="en-US"/>
              <a:pPr>
                <a:defRPr/>
              </a:pPr>
              <a:t>10/27/2012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969176-B1B4-41E7-A019-C18304307480}"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9035F17-7260-47AC-8F8A-B2FF78C6E8F6}" type="datetimeFigureOut">
              <a:rPr lang="en-US"/>
              <a:pPr>
                <a:defRPr/>
              </a:pPr>
              <a:t>10/27/2012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B1BF49-5379-4A67-8276-CA96A6B40B02}"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3D40AC-A8FB-4EF6-A305-C36C96B3DE7C}" type="datetimeFigureOut">
              <a:rPr lang="en-US"/>
              <a:pPr>
                <a:defRPr/>
              </a:pPr>
              <a:t>10/27/2012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E5FC56-238C-495C-8F2B-E2FE89573CBE}"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658F5C4-18A6-4925-A11F-742CE3A5B3BC}" type="datetimeFigureOut">
              <a:rPr lang="en-US"/>
              <a:pPr>
                <a:defRPr/>
              </a:pPr>
              <a:t>10/27/2012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3160C0-D7E7-43F5-A944-63F7A1D33B08}"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74098933-9E74-45A2-8819-E6A5FFCDA0F9}"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54E7EA7D-6962-4EB3-A7CB-F2BB78587E4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7093846-419C-435C-9A01-C88DA02E14D2}" type="datetimeFigureOut">
              <a:rPr lang="en-US"/>
              <a:pPr>
                <a:defRPr/>
              </a:pPr>
              <a:t>10/27/2012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95D96C-1D78-4AF6-AC24-E971873C9603}"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AEFCB941-8E82-4514-A126-C61711FA0DA0}"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4F7BC6A8-3D53-4BFB-8EC9-FC034BEC9953}"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9E54722B-ED4E-4E20-97F9-94743E864B5F}"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761B6236-8B0C-4A0B-A109-F233A62F6F15}"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9FD2C769-B0D4-4AD5-A748-BBFF8767E049}"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A42A9F76-BD1D-4A11-865F-91404E8C1055}"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002A49FA-BDDE-431D-9366-F3A497A414B6}"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DDBA43DB-021D-4906-8A71-99BB3E8BECFE}"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8A126AF7-0090-4903-BBB7-1261279F220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013585C-5DFA-410C-A460-9CF9D4F3EEFB}" type="datetimeFigureOut">
              <a:rPr lang="en-US"/>
              <a:pPr>
                <a:defRPr/>
              </a:pPr>
              <a:t>10/27/2012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947EB4-8E71-4AA1-9A0A-D98C9268C66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10"/>
          <p:cNvGrpSpPr>
            <a:grpSpLocks/>
          </p:cNvGrpSpPr>
          <p:nvPr/>
        </p:nvGrpSpPr>
        <p:grpSpPr bwMode="auto">
          <a:xfrm>
            <a:off x="0" y="0"/>
            <a:ext cx="9144000" cy="6858000"/>
            <a:chOff x="0" y="0"/>
            <a:chExt cx="5760" cy="4320"/>
          </a:xfrm>
        </p:grpSpPr>
        <p:pic>
          <p:nvPicPr>
            <p:cNvPr id="3082" name="Picture 7" descr="honeycomb2"/>
            <p:cNvPicPr>
              <a:picLocks noChangeAspect="1" noChangeArrowheads="1"/>
            </p:cNvPicPr>
            <p:nvPr userDrawn="1"/>
          </p:nvPicPr>
          <p:blipFill>
            <a:blip r:embed="rId13" cstate="print"/>
            <a:srcRect/>
            <a:stretch>
              <a:fillRect/>
            </a:stretch>
          </p:blipFill>
          <p:spPr bwMode="auto">
            <a:xfrm>
              <a:off x="0" y="0"/>
              <a:ext cx="5760" cy="3792"/>
            </a:xfrm>
            <a:prstGeom prst="rect">
              <a:avLst/>
            </a:prstGeom>
            <a:noFill/>
            <a:ln w="9525">
              <a:noFill/>
              <a:miter lim="800000"/>
              <a:headEnd/>
              <a:tailEnd/>
            </a:ln>
          </p:spPr>
        </p:pic>
        <p:pic>
          <p:nvPicPr>
            <p:cNvPr id="3083" name="Picture 8" descr="honeycomb2"/>
            <p:cNvPicPr>
              <a:picLocks noChangeAspect="1" noChangeArrowheads="1"/>
            </p:cNvPicPr>
            <p:nvPr userDrawn="1"/>
          </p:nvPicPr>
          <p:blipFill>
            <a:blip r:embed="rId13" cstate="print"/>
            <a:srcRect b="86076"/>
            <a:stretch>
              <a:fillRect/>
            </a:stretch>
          </p:blipFill>
          <p:spPr bwMode="auto">
            <a:xfrm>
              <a:off x="0" y="3792"/>
              <a:ext cx="5760" cy="528"/>
            </a:xfrm>
            <a:prstGeom prst="rect">
              <a:avLst/>
            </a:prstGeom>
            <a:noFill/>
            <a:ln w="9525">
              <a:noFill/>
              <a:miter lim="800000"/>
              <a:headEnd/>
              <a:tailEnd/>
            </a:ln>
          </p:spPr>
        </p:pic>
      </p:grpSp>
      <p:sp>
        <p:nvSpPr>
          <p:cNvPr id="3075"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Arial" charset="0"/>
                <a:cs typeface="Arial" charset="0"/>
              </a:defRPr>
            </a:lvl1pPr>
          </a:lstStyle>
          <a:p>
            <a:pPr>
              <a:defRPr/>
            </a:pPr>
            <a:fld id="{58FB181A-349F-4F4F-82FF-9F9748E60E13}" type="datetimeFigureOut">
              <a:rPr lang="en-US"/>
              <a:pPr>
                <a:defRPr/>
              </a:pPr>
              <a:t>10/27/2012</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1600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800">
                <a:latin typeface="+mj-lt"/>
                <a:cs typeface="Arial" charset="0"/>
              </a:defRPr>
            </a:lvl1pPr>
          </a:lstStyle>
          <a:p>
            <a:pPr>
              <a:defRPr/>
            </a:pPr>
            <a:fld id="{0D789966-E824-4DB6-A6C1-C56599496FE6}" type="slidenum">
              <a:rPr lang="en-US"/>
              <a:pPr>
                <a:defRPr/>
              </a:pPr>
              <a:t>‹#›</a:t>
            </a:fld>
            <a:endParaRPr lang="en-US" dirty="0"/>
          </a:p>
        </p:txBody>
      </p:sp>
      <p:sp>
        <p:nvSpPr>
          <p:cNvPr id="1032" name="AutoShape 13">
            <a:hlinkClick r:id="" action="ppaction://hlinkshowjump?jump=nextslide" highlightClick="1"/>
          </p:cNvPr>
          <p:cNvSpPr>
            <a:spLocks noChangeArrowheads="1"/>
          </p:cNvSpPr>
          <p:nvPr/>
        </p:nvSpPr>
        <p:spPr bwMode="auto">
          <a:xfrm>
            <a:off x="8153400" y="6248400"/>
            <a:ext cx="609600" cy="304800"/>
          </a:xfrm>
          <a:prstGeom prst="actionButtonForwardNext">
            <a:avLst/>
          </a:prstGeom>
          <a:solidFill>
            <a:schemeClr val="accent1"/>
          </a:solidFill>
          <a:ln w="9525">
            <a:noFill/>
            <a:miter lim="800000"/>
            <a:headEnd/>
            <a:tailEnd/>
          </a:ln>
        </p:spPr>
        <p:txBody>
          <a:bodyPr wrap="none" anchor="ctr"/>
          <a:lstStyle/>
          <a:p>
            <a:pPr>
              <a:defRPr/>
            </a:pPr>
            <a:endParaRPr lang="en-US" dirty="0"/>
          </a:p>
        </p:txBody>
      </p:sp>
      <p:pic>
        <p:nvPicPr>
          <p:cNvPr id="3081" name="Picture 15" descr="004 DPH Logo"/>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6127750"/>
            <a:ext cx="2667000" cy="730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425" r:id="rId1"/>
    <p:sldLayoutId id="2147485342" r:id="rId2"/>
    <p:sldLayoutId id="2147485343" r:id="rId3"/>
    <p:sldLayoutId id="2147485344" r:id="rId4"/>
    <p:sldLayoutId id="2147485345" r:id="rId5"/>
    <p:sldLayoutId id="2147485346" r:id="rId6"/>
    <p:sldLayoutId id="2147485347" r:id="rId7"/>
    <p:sldLayoutId id="2147485348" r:id="rId8"/>
    <p:sldLayoutId id="2147485349" r:id="rId9"/>
    <p:sldLayoutId id="2147485350" r:id="rId10"/>
    <p:sldLayoutId id="2147485351"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rgbClr val="663300"/>
          </a:solidFill>
          <a:latin typeface="+mj-lt"/>
          <a:ea typeface="+mj-ea"/>
          <a:cs typeface="+mj-cs"/>
        </a:defRPr>
      </a:lvl1pPr>
      <a:lvl2pPr algn="ctr" rtl="0" eaLnBrk="0" fontAlgn="base" hangingPunct="0">
        <a:spcBef>
          <a:spcPct val="0"/>
        </a:spcBef>
        <a:spcAft>
          <a:spcPct val="0"/>
        </a:spcAft>
        <a:defRPr sz="4000">
          <a:solidFill>
            <a:srgbClr val="663300"/>
          </a:solidFill>
          <a:latin typeface="Times New Roman" pitchFamily="18" charset="0"/>
        </a:defRPr>
      </a:lvl2pPr>
      <a:lvl3pPr algn="ctr" rtl="0" eaLnBrk="0" fontAlgn="base" hangingPunct="0">
        <a:spcBef>
          <a:spcPct val="0"/>
        </a:spcBef>
        <a:spcAft>
          <a:spcPct val="0"/>
        </a:spcAft>
        <a:defRPr sz="4000">
          <a:solidFill>
            <a:srgbClr val="663300"/>
          </a:solidFill>
          <a:latin typeface="Times New Roman" pitchFamily="18" charset="0"/>
        </a:defRPr>
      </a:lvl3pPr>
      <a:lvl4pPr algn="ctr" rtl="0" eaLnBrk="0" fontAlgn="base" hangingPunct="0">
        <a:spcBef>
          <a:spcPct val="0"/>
        </a:spcBef>
        <a:spcAft>
          <a:spcPct val="0"/>
        </a:spcAft>
        <a:defRPr sz="4000">
          <a:solidFill>
            <a:srgbClr val="663300"/>
          </a:solidFill>
          <a:latin typeface="Times New Roman" pitchFamily="18" charset="0"/>
        </a:defRPr>
      </a:lvl4pPr>
      <a:lvl5pPr algn="ctr" rtl="0" eaLnBrk="0" fontAlgn="base" hangingPunct="0">
        <a:spcBef>
          <a:spcPct val="0"/>
        </a:spcBef>
        <a:spcAft>
          <a:spcPct val="0"/>
        </a:spcAft>
        <a:defRPr sz="4000">
          <a:solidFill>
            <a:srgbClr val="663300"/>
          </a:solidFill>
          <a:latin typeface="Times New Roman" pitchFamily="18" charset="0"/>
        </a:defRPr>
      </a:lvl5pPr>
      <a:lvl6pPr marL="457200" algn="ctr" rtl="0" eaLnBrk="1" fontAlgn="base" hangingPunct="1">
        <a:spcBef>
          <a:spcPct val="0"/>
        </a:spcBef>
        <a:spcAft>
          <a:spcPct val="0"/>
        </a:spcAft>
        <a:defRPr sz="4000">
          <a:solidFill>
            <a:srgbClr val="663300"/>
          </a:solidFill>
          <a:latin typeface="Times New Roman" pitchFamily="18" charset="0"/>
        </a:defRPr>
      </a:lvl6pPr>
      <a:lvl7pPr marL="914400" algn="ctr" rtl="0" eaLnBrk="1" fontAlgn="base" hangingPunct="1">
        <a:spcBef>
          <a:spcPct val="0"/>
        </a:spcBef>
        <a:spcAft>
          <a:spcPct val="0"/>
        </a:spcAft>
        <a:defRPr sz="4000">
          <a:solidFill>
            <a:srgbClr val="663300"/>
          </a:solidFill>
          <a:latin typeface="Times New Roman" pitchFamily="18" charset="0"/>
        </a:defRPr>
      </a:lvl7pPr>
      <a:lvl8pPr marL="1371600" algn="ctr" rtl="0" eaLnBrk="1" fontAlgn="base" hangingPunct="1">
        <a:spcBef>
          <a:spcPct val="0"/>
        </a:spcBef>
        <a:spcAft>
          <a:spcPct val="0"/>
        </a:spcAft>
        <a:defRPr sz="4000">
          <a:solidFill>
            <a:srgbClr val="663300"/>
          </a:solidFill>
          <a:latin typeface="Times New Roman" pitchFamily="18" charset="0"/>
        </a:defRPr>
      </a:lvl8pPr>
      <a:lvl9pPr marL="1828800" algn="ctr" rtl="0" eaLnBrk="1" fontAlgn="base" hangingPunct="1">
        <a:spcBef>
          <a:spcPct val="0"/>
        </a:spcBef>
        <a:spcAft>
          <a:spcPct val="0"/>
        </a:spcAft>
        <a:defRPr sz="4000">
          <a:solidFill>
            <a:srgbClr val="663300"/>
          </a:solidFill>
          <a:latin typeface="Times New Roman" pitchFamily="18" charset="0"/>
        </a:defRPr>
      </a:lvl9pPr>
    </p:titleStyle>
    <p:bodyStyle>
      <a:lvl1pPr marL="342900" indent="-342900" algn="l" rtl="0" eaLnBrk="0" fontAlgn="base" hangingPunct="0">
        <a:lnSpc>
          <a:spcPct val="90000"/>
        </a:lnSpc>
        <a:spcBef>
          <a:spcPct val="25000"/>
        </a:spcBef>
        <a:spcAft>
          <a:spcPct val="0"/>
        </a:spcAft>
        <a:buSzPct val="70000"/>
        <a:buFont typeface="Wingdings 2" pitchFamily="18" charset="2"/>
        <a:buChar char="Â"/>
        <a:defRPr sz="2400">
          <a:solidFill>
            <a:srgbClr val="663300"/>
          </a:solidFill>
          <a:latin typeface="+mn-lt"/>
          <a:ea typeface="+mn-ea"/>
          <a:cs typeface="+mn-cs"/>
        </a:defRPr>
      </a:lvl1pPr>
      <a:lvl2pPr marL="742950" indent="-285750" algn="l" rtl="0" eaLnBrk="0" fontAlgn="base" hangingPunct="0">
        <a:lnSpc>
          <a:spcPct val="90000"/>
        </a:lnSpc>
        <a:spcBef>
          <a:spcPct val="25000"/>
        </a:spcBef>
        <a:spcAft>
          <a:spcPct val="0"/>
        </a:spcAft>
        <a:buFont typeface="Wingdings" pitchFamily="2" charset="2"/>
        <a:buChar char="w"/>
        <a:defRPr sz="2200">
          <a:solidFill>
            <a:srgbClr val="663300"/>
          </a:solidFill>
          <a:latin typeface="+mn-lt"/>
        </a:defRPr>
      </a:lvl2pPr>
      <a:lvl3pPr marL="1143000" indent="-228600" algn="l" rtl="0" eaLnBrk="0" fontAlgn="base" hangingPunct="0">
        <a:lnSpc>
          <a:spcPct val="90000"/>
        </a:lnSpc>
        <a:spcBef>
          <a:spcPct val="25000"/>
        </a:spcBef>
        <a:spcAft>
          <a:spcPct val="0"/>
        </a:spcAft>
        <a:buChar char="•"/>
        <a:defRPr sz="2200">
          <a:solidFill>
            <a:srgbClr val="663300"/>
          </a:solidFill>
          <a:latin typeface="+mn-lt"/>
        </a:defRPr>
      </a:lvl3pPr>
      <a:lvl4pPr marL="1600200" indent="-228600" algn="l" rtl="0" eaLnBrk="0" fontAlgn="base" hangingPunct="0">
        <a:lnSpc>
          <a:spcPct val="90000"/>
        </a:lnSpc>
        <a:spcBef>
          <a:spcPct val="25000"/>
        </a:spcBef>
        <a:spcAft>
          <a:spcPct val="0"/>
        </a:spcAft>
        <a:buChar char="–"/>
        <a:defRPr sz="2000">
          <a:solidFill>
            <a:srgbClr val="663300"/>
          </a:solidFill>
          <a:latin typeface="+mn-lt"/>
        </a:defRPr>
      </a:lvl4pPr>
      <a:lvl5pPr marL="2057400" indent="-228600" algn="l" rtl="0" eaLnBrk="0" fontAlgn="base" hangingPunct="0">
        <a:lnSpc>
          <a:spcPct val="90000"/>
        </a:lnSpc>
        <a:spcBef>
          <a:spcPct val="25000"/>
        </a:spcBef>
        <a:spcAft>
          <a:spcPct val="0"/>
        </a:spcAft>
        <a:buChar char="»"/>
        <a:defRPr sz="2000">
          <a:solidFill>
            <a:srgbClr val="663300"/>
          </a:solidFill>
          <a:latin typeface="+mn-lt"/>
        </a:defRPr>
      </a:lvl5pPr>
      <a:lvl6pPr marL="2514600" indent="-228600" algn="l" rtl="0" eaLnBrk="1" fontAlgn="base" hangingPunct="1">
        <a:lnSpc>
          <a:spcPct val="90000"/>
        </a:lnSpc>
        <a:spcBef>
          <a:spcPct val="25000"/>
        </a:spcBef>
        <a:spcAft>
          <a:spcPct val="0"/>
        </a:spcAft>
        <a:buChar char="»"/>
        <a:defRPr sz="2000">
          <a:solidFill>
            <a:srgbClr val="663300"/>
          </a:solidFill>
          <a:latin typeface="+mn-lt"/>
        </a:defRPr>
      </a:lvl6pPr>
      <a:lvl7pPr marL="2971800" indent="-228600" algn="l" rtl="0" eaLnBrk="1" fontAlgn="base" hangingPunct="1">
        <a:lnSpc>
          <a:spcPct val="90000"/>
        </a:lnSpc>
        <a:spcBef>
          <a:spcPct val="25000"/>
        </a:spcBef>
        <a:spcAft>
          <a:spcPct val="0"/>
        </a:spcAft>
        <a:buChar char="»"/>
        <a:defRPr sz="2000">
          <a:solidFill>
            <a:srgbClr val="663300"/>
          </a:solidFill>
          <a:latin typeface="+mn-lt"/>
        </a:defRPr>
      </a:lvl7pPr>
      <a:lvl8pPr marL="3429000" indent="-228600" algn="l" rtl="0" eaLnBrk="1" fontAlgn="base" hangingPunct="1">
        <a:lnSpc>
          <a:spcPct val="90000"/>
        </a:lnSpc>
        <a:spcBef>
          <a:spcPct val="25000"/>
        </a:spcBef>
        <a:spcAft>
          <a:spcPct val="0"/>
        </a:spcAft>
        <a:buChar char="»"/>
        <a:defRPr sz="2000">
          <a:solidFill>
            <a:srgbClr val="663300"/>
          </a:solidFill>
          <a:latin typeface="+mn-lt"/>
        </a:defRPr>
      </a:lvl8pPr>
      <a:lvl9pPr marL="3886200" indent="-228600" algn="l" rtl="0" eaLnBrk="1" fontAlgn="base" hangingPunct="1">
        <a:lnSpc>
          <a:spcPct val="90000"/>
        </a:lnSpc>
        <a:spcBef>
          <a:spcPct val="25000"/>
        </a:spcBef>
        <a:spcAft>
          <a:spcPct val="0"/>
        </a:spcAft>
        <a:buChar char="»"/>
        <a:defRPr sz="20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1" descr="honeycomb"/>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4099" name="Rectangle 5"/>
          <p:cNvSpPr>
            <a:spLocks noGrp="1" noChangeArrowheads="1"/>
          </p:cNvSpPr>
          <p:nvPr>
            <p:ph type="title"/>
          </p:nvPr>
        </p:nvSpPr>
        <p:spPr bwMode="auto">
          <a:xfrm>
            <a:off x="684213" y="2128838"/>
            <a:ext cx="7769225" cy="1471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29" name="Rectangle 9"/>
          <p:cNvSpPr>
            <a:spLocks noGrp="1" noChangeArrowheads="1"/>
          </p:cNvSpPr>
          <p:nvPr>
            <p:ph type="sldNum" sz="quarter" idx="4"/>
          </p:nvPr>
        </p:nvSpPr>
        <p:spPr bwMode="auto">
          <a:xfrm>
            <a:off x="6553200" y="6245225"/>
            <a:ext cx="1600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800">
                <a:latin typeface="+mj-lt"/>
                <a:cs typeface="Arial" charset="0"/>
              </a:defRPr>
            </a:lvl1pPr>
          </a:lstStyle>
          <a:p>
            <a:pPr>
              <a:defRPr/>
            </a:pPr>
            <a:fld id="{E2884165-551A-40B0-9A66-DAB53C70E422}" type="slidenum">
              <a:rPr lang="en-US"/>
              <a:pPr>
                <a:defRPr/>
              </a:pPr>
              <a:t>‹#›</a:t>
            </a:fld>
            <a:endParaRPr lang="en-US" dirty="0"/>
          </a:p>
        </p:txBody>
      </p:sp>
      <p:sp>
        <p:nvSpPr>
          <p:cNvPr id="2053" name="AutoShape 10">
            <a:hlinkClick r:id="" action="ppaction://hlinkshowjump?jump=nextslide" highlightClick="1"/>
          </p:cNvPr>
          <p:cNvSpPr>
            <a:spLocks noChangeArrowheads="1"/>
          </p:cNvSpPr>
          <p:nvPr/>
        </p:nvSpPr>
        <p:spPr bwMode="auto">
          <a:xfrm>
            <a:off x="8153400" y="6248400"/>
            <a:ext cx="609600" cy="304800"/>
          </a:xfrm>
          <a:prstGeom prst="actionButtonForwardNext">
            <a:avLst/>
          </a:prstGeom>
          <a:solidFill>
            <a:schemeClr val="accent1"/>
          </a:solidFill>
          <a:ln w="9525">
            <a:noFill/>
            <a:miter lim="800000"/>
            <a:headEnd/>
            <a:tailEnd/>
          </a:ln>
        </p:spPr>
        <p:txBody>
          <a:bodyPr wrap="none" anchor="ctr"/>
          <a:lstStyle/>
          <a:p>
            <a:pPr>
              <a:defRPr/>
            </a:pPr>
            <a:endParaRPr lang="en-US" dirty="0"/>
          </a:p>
        </p:txBody>
      </p:sp>
      <p:pic>
        <p:nvPicPr>
          <p:cNvPr id="4102" name="Picture 12" descr="004 DPH Logo"/>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6127750"/>
            <a:ext cx="2667000" cy="730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52" r:id="rId1"/>
    <p:sldLayoutId id="2147485353" r:id="rId2"/>
    <p:sldLayoutId id="2147485354" r:id="rId3"/>
    <p:sldLayoutId id="2147485355" r:id="rId4"/>
    <p:sldLayoutId id="2147485356" r:id="rId5"/>
    <p:sldLayoutId id="2147485357" r:id="rId6"/>
    <p:sldLayoutId id="2147485358" r:id="rId7"/>
    <p:sldLayoutId id="2147485359" r:id="rId8"/>
    <p:sldLayoutId id="2147485360" r:id="rId9"/>
    <p:sldLayoutId id="2147485361" r:id="rId10"/>
    <p:sldLayoutId id="2147485362" r:id="rId11"/>
  </p:sldLayoutIdLst>
  <p:hf hdr="0" ftr="0" dt="0"/>
  <p:txStyles>
    <p:titleStyle>
      <a:lvl1pPr algn="ctr" rtl="0" eaLnBrk="0" fontAlgn="base" hangingPunct="0">
        <a:spcBef>
          <a:spcPct val="0"/>
        </a:spcBef>
        <a:spcAft>
          <a:spcPct val="0"/>
        </a:spcAft>
        <a:defRPr sz="4000">
          <a:solidFill>
            <a:srgbClr val="663300"/>
          </a:solidFill>
          <a:latin typeface="+mj-lt"/>
          <a:ea typeface="+mj-ea"/>
          <a:cs typeface="+mj-cs"/>
        </a:defRPr>
      </a:lvl1pPr>
      <a:lvl2pPr algn="ctr" rtl="0" eaLnBrk="0" fontAlgn="base" hangingPunct="0">
        <a:spcBef>
          <a:spcPct val="0"/>
        </a:spcBef>
        <a:spcAft>
          <a:spcPct val="0"/>
        </a:spcAft>
        <a:defRPr sz="4000">
          <a:solidFill>
            <a:srgbClr val="663300"/>
          </a:solidFill>
          <a:latin typeface="Times New Roman" pitchFamily="18" charset="0"/>
        </a:defRPr>
      </a:lvl2pPr>
      <a:lvl3pPr algn="ctr" rtl="0" eaLnBrk="0" fontAlgn="base" hangingPunct="0">
        <a:spcBef>
          <a:spcPct val="0"/>
        </a:spcBef>
        <a:spcAft>
          <a:spcPct val="0"/>
        </a:spcAft>
        <a:defRPr sz="4000">
          <a:solidFill>
            <a:srgbClr val="663300"/>
          </a:solidFill>
          <a:latin typeface="Times New Roman" pitchFamily="18" charset="0"/>
        </a:defRPr>
      </a:lvl3pPr>
      <a:lvl4pPr algn="ctr" rtl="0" eaLnBrk="0" fontAlgn="base" hangingPunct="0">
        <a:spcBef>
          <a:spcPct val="0"/>
        </a:spcBef>
        <a:spcAft>
          <a:spcPct val="0"/>
        </a:spcAft>
        <a:defRPr sz="4000">
          <a:solidFill>
            <a:srgbClr val="663300"/>
          </a:solidFill>
          <a:latin typeface="Times New Roman" pitchFamily="18" charset="0"/>
        </a:defRPr>
      </a:lvl4pPr>
      <a:lvl5pPr algn="ctr" rtl="0" eaLnBrk="0" fontAlgn="base" hangingPunct="0">
        <a:spcBef>
          <a:spcPct val="0"/>
        </a:spcBef>
        <a:spcAft>
          <a:spcPct val="0"/>
        </a:spcAft>
        <a:defRPr sz="4000">
          <a:solidFill>
            <a:srgbClr val="663300"/>
          </a:solidFill>
          <a:latin typeface="Times New Roman" pitchFamily="18" charset="0"/>
        </a:defRPr>
      </a:lvl5pPr>
      <a:lvl6pPr marL="457200" algn="ctr" rtl="0" eaLnBrk="1" fontAlgn="base" hangingPunct="1">
        <a:spcBef>
          <a:spcPct val="0"/>
        </a:spcBef>
        <a:spcAft>
          <a:spcPct val="0"/>
        </a:spcAft>
        <a:defRPr sz="4000">
          <a:solidFill>
            <a:srgbClr val="663300"/>
          </a:solidFill>
          <a:latin typeface="Times New Roman" pitchFamily="18" charset="0"/>
        </a:defRPr>
      </a:lvl6pPr>
      <a:lvl7pPr marL="914400" algn="ctr" rtl="0" eaLnBrk="1" fontAlgn="base" hangingPunct="1">
        <a:spcBef>
          <a:spcPct val="0"/>
        </a:spcBef>
        <a:spcAft>
          <a:spcPct val="0"/>
        </a:spcAft>
        <a:defRPr sz="4000">
          <a:solidFill>
            <a:srgbClr val="663300"/>
          </a:solidFill>
          <a:latin typeface="Times New Roman" pitchFamily="18" charset="0"/>
        </a:defRPr>
      </a:lvl7pPr>
      <a:lvl8pPr marL="1371600" algn="ctr" rtl="0" eaLnBrk="1" fontAlgn="base" hangingPunct="1">
        <a:spcBef>
          <a:spcPct val="0"/>
        </a:spcBef>
        <a:spcAft>
          <a:spcPct val="0"/>
        </a:spcAft>
        <a:defRPr sz="4000">
          <a:solidFill>
            <a:srgbClr val="663300"/>
          </a:solidFill>
          <a:latin typeface="Times New Roman" pitchFamily="18" charset="0"/>
        </a:defRPr>
      </a:lvl8pPr>
      <a:lvl9pPr marL="1828800" algn="ctr" rtl="0" eaLnBrk="1" fontAlgn="base" hangingPunct="1">
        <a:spcBef>
          <a:spcPct val="0"/>
        </a:spcBef>
        <a:spcAft>
          <a:spcPct val="0"/>
        </a:spcAft>
        <a:defRPr sz="4000">
          <a:solidFill>
            <a:srgbClr val="663300"/>
          </a:solidFill>
          <a:latin typeface="Times New Roman" pitchFamily="18" charset="0"/>
        </a:defRPr>
      </a:lvl9pPr>
    </p:titleStyle>
    <p:bodyStyle>
      <a:lvl1pPr marL="342900" indent="-342900" algn="l" rtl="0" eaLnBrk="0" fontAlgn="base" hangingPunct="0">
        <a:spcBef>
          <a:spcPct val="20000"/>
        </a:spcBef>
        <a:spcAft>
          <a:spcPct val="0"/>
        </a:spcAft>
        <a:buSzPct val="70000"/>
        <a:buFont typeface="Wingdings 2" pitchFamily="18" charset="2"/>
        <a:buChar char="Â"/>
        <a:defRPr sz="2800">
          <a:solidFill>
            <a:srgbClr val="6633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w"/>
        <a:defRPr sz="2400">
          <a:solidFill>
            <a:srgbClr val="663300"/>
          </a:solidFill>
          <a:latin typeface="+mn-lt"/>
        </a:defRPr>
      </a:lvl2pPr>
      <a:lvl3pPr marL="1143000" indent="-228600" algn="l" rtl="0" eaLnBrk="0" fontAlgn="base" hangingPunct="0">
        <a:spcBef>
          <a:spcPct val="20000"/>
        </a:spcBef>
        <a:spcAft>
          <a:spcPct val="0"/>
        </a:spcAft>
        <a:buChar char="•"/>
        <a:defRPr sz="2200">
          <a:solidFill>
            <a:srgbClr val="663300"/>
          </a:solidFill>
          <a:latin typeface="+mn-lt"/>
        </a:defRPr>
      </a:lvl3pPr>
      <a:lvl4pPr marL="1600200" indent="-228600" algn="l" rtl="0" eaLnBrk="0" fontAlgn="base" hangingPunct="0">
        <a:spcBef>
          <a:spcPct val="20000"/>
        </a:spcBef>
        <a:spcAft>
          <a:spcPct val="0"/>
        </a:spcAft>
        <a:buChar char="–"/>
        <a:defRPr sz="2000">
          <a:solidFill>
            <a:srgbClr val="663300"/>
          </a:solidFill>
          <a:latin typeface="+mn-lt"/>
        </a:defRPr>
      </a:lvl4pPr>
      <a:lvl5pPr marL="2057400" indent="-228600" algn="l" rtl="0" eaLnBrk="0" fontAlgn="base" hangingPunct="0">
        <a:spcBef>
          <a:spcPct val="20000"/>
        </a:spcBef>
        <a:spcAft>
          <a:spcPct val="0"/>
        </a:spcAft>
        <a:buChar char="»"/>
        <a:defRPr sz="2000">
          <a:solidFill>
            <a:srgbClr val="663300"/>
          </a:solidFill>
          <a:latin typeface="+mn-lt"/>
        </a:defRPr>
      </a:lvl5pPr>
      <a:lvl6pPr marL="2514600" indent="-228600" algn="l" rtl="0" eaLnBrk="1" fontAlgn="base" hangingPunct="1">
        <a:spcBef>
          <a:spcPct val="20000"/>
        </a:spcBef>
        <a:spcAft>
          <a:spcPct val="0"/>
        </a:spcAft>
        <a:buChar char="»"/>
        <a:defRPr sz="2000">
          <a:solidFill>
            <a:srgbClr val="663300"/>
          </a:solidFill>
          <a:latin typeface="+mn-lt"/>
        </a:defRPr>
      </a:lvl6pPr>
      <a:lvl7pPr marL="2971800" indent="-228600" algn="l" rtl="0" eaLnBrk="1" fontAlgn="base" hangingPunct="1">
        <a:spcBef>
          <a:spcPct val="20000"/>
        </a:spcBef>
        <a:spcAft>
          <a:spcPct val="0"/>
        </a:spcAft>
        <a:buChar char="»"/>
        <a:defRPr sz="2000">
          <a:solidFill>
            <a:srgbClr val="663300"/>
          </a:solidFill>
          <a:latin typeface="+mn-lt"/>
        </a:defRPr>
      </a:lvl7pPr>
      <a:lvl8pPr marL="3429000" indent="-228600" algn="l" rtl="0" eaLnBrk="1" fontAlgn="base" hangingPunct="1">
        <a:spcBef>
          <a:spcPct val="20000"/>
        </a:spcBef>
        <a:spcAft>
          <a:spcPct val="0"/>
        </a:spcAft>
        <a:buChar char="»"/>
        <a:defRPr sz="2000">
          <a:solidFill>
            <a:srgbClr val="663300"/>
          </a:solidFill>
          <a:latin typeface="+mn-lt"/>
        </a:defRPr>
      </a:lvl8pPr>
      <a:lvl9pPr marL="3886200" indent="-228600" algn="l" rtl="0" eaLnBrk="1" fontAlgn="base" hangingPunct="1">
        <a:spcBef>
          <a:spcPct val="20000"/>
        </a:spcBef>
        <a:spcAft>
          <a:spcPct val="0"/>
        </a:spcAft>
        <a:buChar char="»"/>
        <a:defRPr sz="20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10"/>
          <p:cNvGrpSpPr>
            <a:grpSpLocks/>
          </p:cNvGrpSpPr>
          <p:nvPr/>
        </p:nvGrpSpPr>
        <p:grpSpPr bwMode="auto">
          <a:xfrm>
            <a:off x="0" y="0"/>
            <a:ext cx="9144000" cy="6858000"/>
            <a:chOff x="0" y="0"/>
            <a:chExt cx="5760" cy="4320"/>
          </a:xfrm>
        </p:grpSpPr>
        <p:pic>
          <p:nvPicPr>
            <p:cNvPr id="5130" name="Picture 7" descr="honeycomb2"/>
            <p:cNvPicPr>
              <a:picLocks noChangeAspect="1" noChangeArrowheads="1"/>
            </p:cNvPicPr>
            <p:nvPr userDrawn="1"/>
          </p:nvPicPr>
          <p:blipFill>
            <a:blip r:embed="rId13" cstate="print"/>
            <a:srcRect/>
            <a:stretch>
              <a:fillRect/>
            </a:stretch>
          </p:blipFill>
          <p:spPr bwMode="auto">
            <a:xfrm>
              <a:off x="0" y="0"/>
              <a:ext cx="5760" cy="3792"/>
            </a:xfrm>
            <a:prstGeom prst="rect">
              <a:avLst/>
            </a:prstGeom>
            <a:noFill/>
            <a:ln w="9525">
              <a:noFill/>
              <a:miter lim="800000"/>
              <a:headEnd/>
              <a:tailEnd/>
            </a:ln>
          </p:spPr>
        </p:pic>
        <p:pic>
          <p:nvPicPr>
            <p:cNvPr id="5131" name="Picture 8" descr="honeycomb2"/>
            <p:cNvPicPr>
              <a:picLocks noChangeAspect="1" noChangeArrowheads="1"/>
            </p:cNvPicPr>
            <p:nvPr userDrawn="1"/>
          </p:nvPicPr>
          <p:blipFill>
            <a:blip r:embed="rId13" cstate="print"/>
            <a:srcRect b="86076"/>
            <a:stretch>
              <a:fillRect/>
            </a:stretch>
          </p:blipFill>
          <p:spPr bwMode="auto">
            <a:xfrm>
              <a:off x="0" y="3792"/>
              <a:ext cx="5760" cy="528"/>
            </a:xfrm>
            <a:prstGeom prst="rect">
              <a:avLst/>
            </a:prstGeom>
            <a:noFill/>
            <a:ln w="9525">
              <a:noFill/>
              <a:miter lim="800000"/>
              <a:headEnd/>
              <a:tailEnd/>
            </a:ln>
          </p:spPr>
        </p:pic>
      </p:grpSp>
      <p:sp>
        <p:nvSpPr>
          <p:cNvPr id="512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Arial" pitchFamily="34" charset="0"/>
                <a:cs typeface="Arial" charset="0"/>
              </a:defRPr>
            </a:lvl1pPr>
          </a:lstStyle>
          <a:p>
            <a:pPr>
              <a:defRPr/>
            </a:pPr>
            <a:fld id="{A376447D-F4D0-4778-9008-8EEA7BC6A3FE}" type="datetimeFigureOut">
              <a:rPr lang="en-US"/>
              <a:pPr>
                <a:defRPr/>
              </a:pPr>
              <a:t>10/27/2012</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pitchFamily="34"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1600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800">
                <a:latin typeface="+mj-lt"/>
                <a:cs typeface="Arial" charset="0"/>
              </a:defRPr>
            </a:lvl1pPr>
          </a:lstStyle>
          <a:p>
            <a:pPr>
              <a:defRPr/>
            </a:pPr>
            <a:fld id="{57A33292-6B08-45BC-8C20-A2B2B665A939}" type="slidenum">
              <a:rPr lang="en-US"/>
              <a:pPr>
                <a:defRPr/>
              </a:pPr>
              <a:t>‹#›</a:t>
            </a:fld>
            <a:endParaRPr lang="en-US" dirty="0"/>
          </a:p>
        </p:txBody>
      </p:sp>
      <p:sp>
        <p:nvSpPr>
          <p:cNvPr id="3080" name="AutoShape 13">
            <a:hlinkClick r:id="" action="ppaction://hlinkshowjump?jump=nextslide" highlightClick="1"/>
          </p:cNvPr>
          <p:cNvSpPr>
            <a:spLocks noChangeArrowheads="1"/>
          </p:cNvSpPr>
          <p:nvPr/>
        </p:nvSpPr>
        <p:spPr bwMode="auto">
          <a:xfrm>
            <a:off x="8153400" y="6248400"/>
            <a:ext cx="609600" cy="304800"/>
          </a:xfrm>
          <a:prstGeom prst="actionButtonForwardNext">
            <a:avLst/>
          </a:prstGeom>
          <a:solidFill>
            <a:schemeClr val="accent1"/>
          </a:solidFill>
          <a:ln w="9525">
            <a:noFill/>
            <a:miter lim="800000"/>
            <a:headEnd/>
            <a:tailEnd/>
          </a:ln>
        </p:spPr>
        <p:txBody>
          <a:bodyPr wrap="none" anchor="ctr"/>
          <a:lstStyle/>
          <a:p>
            <a:pPr>
              <a:defRPr/>
            </a:pPr>
            <a:endParaRPr lang="en-US" dirty="0"/>
          </a:p>
        </p:txBody>
      </p:sp>
      <p:pic>
        <p:nvPicPr>
          <p:cNvPr id="5129" name="Picture 15" descr="004 DPH Logo"/>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6127750"/>
            <a:ext cx="2667000" cy="730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426" r:id="rId1"/>
    <p:sldLayoutId id="2147485363" r:id="rId2"/>
    <p:sldLayoutId id="2147485364" r:id="rId3"/>
    <p:sldLayoutId id="2147485365" r:id="rId4"/>
    <p:sldLayoutId id="2147485366" r:id="rId5"/>
    <p:sldLayoutId id="2147485367" r:id="rId6"/>
    <p:sldLayoutId id="2147485368" r:id="rId7"/>
    <p:sldLayoutId id="2147485369" r:id="rId8"/>
    <p:sldLayoutId id="2147485370" r:id="rId9"/>
    <p:sldLayoutId id="2147485371" r:id="rId10"/>
    <p:sldLayoutId id="2147485372" r:id="rId11"/>
  </p:sldLayoutIdLst>
  <p:txStyles>
    <p:titleStyle>
      <a:lvl1pPr algn="ctr" rtl="0" eaLnBrk="0" fontAlgn="base" hangingPunct="0">
        <a:spcBef>
          <a:spcPct val="0"/>
        </a:spcBef>
        <a:spcAft>
          <a:spcPct val="0"/>
        </a:spcAft>
        <a:defRPr sz="4000">
          <a:solidFill>
            <a:srgbClr val="663300"/>
          </a:solidFill>
          <a:latin typeface="+mj-lt"/>
          <a:ea typeface="+mj-ea"/>
          <a:cs typeface="+mj-cs"/>
        </a:defRPr>
      </a:lvl1pPr>
      <a:lvl2pPr algn="ctr" rtl="0" eaLnBrk="0" fontAlgn="base" hangingPunct="0">
        <a:spcBef>
          <a:spcPct val="0"/>
        </a:spcBef>
        <a:spcAft>
          <a:spcPct val="0"/>
        </a:spcAft>
        <a:defRPr sz="4000">
          <a:solidFill>
            <a:srgbClr val="663300"/>
          </a:solidFill>
          <a:latin typeface="Times New Roman" pitchFamily="18" charset="0"/>
        </a:defRPr>
      </a:lvl2pPr>
      <a:lvl3pPr algn="ctr" rtl="0" eaLnBrk="0" fontAlgn="base" hangingPunct="0">
        <a:spcBef>
          <a:spcPct val="0"/>
        </a:spcBef>
        <a:spcAft>
          <a:spcPct val="0"/>
        </a:spcAft>
        <a:defRPr sz="4000">
          <a:solidFill>
            <a:srgbClr val="663300"/>
          </a:solidFill>
          <a:latin typeface="Times New Roman" pitchFamily="18" charset="0"/>
        </a:defRPr>
      </a:lvl3pPr>
      <a:lvl4pPr algn="ctr" rtl="0" eaLnBrk="0" fontAlgn="base" hangingPunct="0">
        <a:spcBef>
          <a:spcPct val="0"/>
        </a:spcBef>
        <a:spcAft>
          <a:spcPct val="0"/>
        </a:spcAft>
        <a:defRPr sz="4000">
          <a:solidFill>
            <a:srgbClr val="663300"/>
          </a:solidFill>
          <a:latin typeface="Times New Roman" pitchFamily="18" charset="0"/>
        </a:defRPr>
      </a:lvl4pPr>
      <a:lvl5pPr algn="ctr" rtl="0" eaLnBrk="0" fontAlgn="base" hangingPunct="0">
        <a:spcBef>
          <a:spcPct val="0"/>
        </a:spcBef>
        <a:spcAft>
          <a:spcPct val="0"/>
        </a:spcAft>
        <a:defRPr sz="4000">
          <a:solidFill>
            <a:srgbClr val="663300"/>
          </a:solidFill>
          <a:latin typeface="Times New Roman" pitchFamily="18" charset="0"/>
        </a:defRPr>
      </a:lvl5pPr>
      <a:lvl6pPr marL="457200" algn="ctr" rtl="0" eaLnBrk="1" fontAlgn="base" hangingPunct="1">
        <a:spcBef>
          <a:spcPct val="0"/>
        </a:spcBef>
        <a:spcAft>
          <a:spcPct val="0"/>
        </a:spcAft>
        <a:defRPr sz="4000">
          <a:solidFill>
            <a:srgbClr val="663300"/>
          </a:solidFill>
          <a:latin typeface="Times New Roman" pitchFamily="18" charset="0"/>
        </a:defRPr>
      </a:lvl6pPr>
      <a:lvl7pPr marL="914400" algn="ctr" rtl="0" eaLnBrk="1" fontAlgn="base" hangingPunct="1">
        <a:spcBef>
          <a:spcPct val="0"/>
        </a:spcBef>
        <a:spcAft>
          <a:spcPct val="0"/>
        </a:spcAft>
        <a:defRPr sz="4000">
          <a:solidFill>
            <a:srgbClr val="663300"/>
          </a:solidFill>
          <a:latin typeface="Times New Roman" pitchFamily="18" charset="0"/>
        </a:defRPr>
      </a:lvl7pPr>
      <a:lvl8pPr marL="1371600" algn="ctr" rtl="0" eaLnBrk="1" fontAlgn="base" hangingPunct="1">
        <a:spcBef>
          <a:spcPct val="0"/>
        </a:spcBef>
        <a:spcAft>
          <a:spcPct val="0"/>
        </a:spcAft>
        <a:defRPr sz="4000">
          <a:solidFill>
            <a:srgbClr val="663300"/>
          </a:solidFill>
          <a:latin typeface="Times New Roman" pitchFamily="18" charset="0"/>
        </a:defRPr>
      </a:lvl8pPr>
      <a:lvl9pPr marL="1828800" algn="ctr" rtl="0" eaLnBrk="1" fontAlgn="base" hangingPunct="1">
        <a:spcBef>
          <a:spcPct val="0"/>
        </a:spcBef>
        <a:spcAft>
          <a:spcPct val="0"/>
        </a:spcAft>
        <a:defRPr sz="4000">
          <a:solidFill>
            <a:srgbClr val="663300"/>
          </a:solidFill>
          <a:latin typeface="Times New Roman" pitchFamily="18" charset="0"/>
        </a:defRPr>
      </a:lvl9pPr>
    </p:titleStyle>
    <p:bodyStyle>
      <a:lvl1pPr marL="342900" indent="-342900" algn="l" rtl="0" eaLnBrk="0" fontAlgn="base" hangingPunct="0">
        <a:lnSpc>
          <a:spcPct val="90000"/>
        </a:lnSpc>
        <a:spcBef>
          <a:spcPct val="25000"/>
        </a:spcBef>
        <a:spcAft>
          <a:spcPct val="0"/>
        </a:spcAft>
        <a:buSzPct val="70000"/>
        <a:buFont typeface="Wingdings 2" pitchFamily="18" charset="2"/>
        <a:buChar char="Â"/>
        <a:defRPr sz="2400">
          <a:solidFill>
            <a:srgbClr val="663300"/>
          </a:solidFill>
          <a:latin typeface="+mn-lt"/>
          <a:ea typeface="+mn-ea"/>
          <a:cs typeface="+mn-cs"/>
        </a:defRPr>
      </a:lvl1pPr>
      <a:lvl2pPr marL="742950" indent="-285750" algn="l" rtl="0" eaLnBrk="0" fontAlgn="base" hangingPunct="0">
        <a:lnSpc>
          <a:spcPct val="90000"/>
        </a:lnSpc>
        <a:spcBef>
          <a:spcPct val="25000"/>
        </a:spcBef>
        <a:spcAft>
          <a:spcPct val="0"/>
        </a:spcAft>
        <a:buFont typeface="Wingdings" pitchFamily="2" charset="2"/>
        <a:buChar char="w"/>
        <a:defRPr sz="2200">
          <a:solidFill>
            <a:srgbClr val="663300"/>
          </a:solidFill>
          <a:latin typeface="+mn-lt"/>
        </a:defRPr>
      </a:lvl2pPr>
      <a:lvl3pPr marL="1143000" indent="-228600" algn="l" rtl="0" eaLnBrk="0" fontAlgn="base" hangingPunct="0">
        <a:lnSpc>
          <a:spcPct val="90000"/>
        </a:lnSpc>
        <a:spcBef>
          <a:spcPct val="25000"/>
        </a:spcBef>
        <a:spcAft>
          <a:spcPct val="0"/>
        </a:spcAft>
        <a:buChar char="•"/>
        <a:defRPr sz="2200">
          <a:solidFill>
            <a:srgbClr val="663300"/>
          </a:solidFill>
          <a:latin typeface="+mn-lt"/>
        </a:defRPr>
      </a:lvl3pPr>
      <a:lvl4pPr marL="1600200" indent="-228600" algn="l" rtl="0" eaLnBrk="0" fontAlgn="base" hangingPunct="0">
        <a:lnSpc>
          <a:spcPct val="90000"/>
        </a:lnSpc>
        <a:spcBef>
          <a:spcPct val="25000"/>
        </a:spcBef>
        <a:spcAft>
          <a:spcPct val="0"/>
        </a:spcAft>
        <a:buChar char="–"/>
        <a:defRPr sz="2000">
          <a:solidFill>
            <a:srgbClr val="663300"/>
          </a:solidFill>
          <a:latin typeface="+mn-lt"/>
        </a:defRPr>
      </a:lvl4pPr>
      <a:lvl5pPr marL="2057400" indent="-228600" algn="l" rtl="0" eaLnBrk="0" fontAlgn="base" hangingPunct="0">
        <a:lnSpc>
          <a:spcPct val="90000"/>
        </a:lnSpc>
        <a:spcBef>
          <a:spcPct val="25000"/>
        </a:spcBef>
        <a:spcAft>
          <a:spcPct val="0"/>
        </a:spcAft>
        <a:buChar char="»"/>
        <a:defRPr sz="2000">
          <a:solidFill>
            <a:srgbClr val="663300"/>
          </a:solidFill>
          <a:latin typeface="+mn-lt"/>
        </a:defRPr>
      </a:lvl5pPr>
      <a:lvl6pPr marL="2514600" indent="-228600" algn="l" rtl="0" eaLnBrk="1" fontAlgn="base" hangingPunct="1">
        <a:lnSpc>
          <a:spcPct val="90000"/>
        </a:lnSpc>
        <a:spcBef>
          <a:spcPct val="25000"/>
        </a:spcBef>
        <a:spcAft>
          <a:spcPct val="0"/>
        </a:spcAft>
        <a:buChar char="»"/>
        <a:defRPr sz="2000">
          <a:solidFill>
            <a:srgbClr val="663300"/>
          </a:solidFill>
          <a:latin typeface="+mn-lt"/>
        </a:defRPr>
      </a:lvl6pPr>
      <a:lvl7pPr marL="2971800" indent="-228600" algn="l" rtl="0" eaLnBrk="1" fontAlgn="base" hangingPunct="1">
        <a:lnSpc>
          <a:spcPct val="90000"/>
        </a:lnSpc>
        <a:spcBef>
          <a:spcPct val="25000"/>
        </a:spcBef>
        <a:spcAft>
          <a:spcPct val="0"/>
        </a:spcAft>
        <a:buChar char="»"/>
        <a:defRPr sz="2000">
          <a:solidFill>
            <a:srgbClr val="663300"/>
          </a:solidFill>
          <a:latin typeface="+mn-lt"/>
        </a:defRPr>
      </a:lvl7pPr>
      <a:lvl8pPr marL="3429000" indent="-228600" algn="l" rtl="0" eaLnBrk="1" fontAlgn="base" hangingPunct="1">
        <a:lnSpc>
          <a:spcPct val="90000"/>
        </a:lnSpc>
        <a:spcBef>
          <a:spcPct val="25000"/>
        </a:spcBef>
        <a:spcAft>
          <a:spcPct val="0"/>
        </a:spcAft>
        <a:buChar char="»"/>
        <a:defRPr sz="2000">
          <a:solidFill>
            <a:srgbClr val="663300"/>
          </a:solidFill>
          <a:latin typeface="+mn-lt"/>
        </a:defRPr>
      </a:lvl8pPr>
      <a:lvl9pPr marL="3886200" indent="-228600" algn="l" rtl="0" eaLnBrk="1" fontAlgn="base" hangingPunct="1">
        <a:lnSpc>
          <a:spcPct val="90000"/>
        </a:lnSpc>
        <a:spcBef>
          <a:spcPct val="25000"/>
        </a:spcBef>
        <a:spcAft>
          <a:spcPct val="0"/>
        </a:spcAft>
        <a:buChar char="»"/>
        <a:defRPr sz="20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1" descr="honeycomb"/>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6147" name="Rectangle 5"/>
          <p:cNvSpPr>
            <a:spLocks noGrp="1" noChangeArrowheads="1"/>
          </p:cNvSpPr>
          <p:nvPr>
            <p:ph type="title"/>
          </p:nvPr>
        </p:nvSpPr>
        <p:spPr bwMode="auto">
          <a:xfrm>
            <a:off x="684213" y="2128838"/>
            <a:ext cx="7769225" cy="1471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29" name="Rectangle 9"/>
          <p:cNvSpPr>
            <a:spLocks noGrp="1" noChangeArrowheads="1"/>
          </p:cNvSpPr>
          <p:nvPr>
            <p:ph type="sldNum" sz="quarter" idx="4"/>
          </p:nvPr>
        </p:nvSpPr>
        <p:spPr bwMode="auto">
          <a:xfrm>
            <a:off x="6553200" y="6245225"/>
            <a:ext cx="1600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800">
                <a:latin typeface="+mj-lt"/>
                <a:cs typeface="Arial" charset="0"/>
              </a:defRPr>
            </a:lvl1pPr>
          </a:lstStyle>
          <a:p>
            <a:pPr>
              <a:defRPr/>
            </a:pPr>
            <a:fld id="{5CF9204D-178E-4E1C-9CFD-EFD6DB3B710D}" type="slidenum">
              <a:rPr lang="en-US"/>
              <a:pPr>
                <a:defRPr/>
              </a:pPr>
              <a:t>‹#›</a:t>
            </a:fld>
            <a:endParaRPr lang="en-US" dirty="0"/>
          </a:p>
        </p:txBody>
      </p:sp>
      <p:sp>
        <p:nvSpPr>
          <p:cNvPr id="4101" name="AutoShape 10">
            <a:hlinkClick r:id="" action="ppaction://hlinkshowjump?jump=nextslide" highlightClick="1"/>
          </p:cNvPr>
          <p:cNvSpPr>
            <a:spLocks noChangeArrowheads="1"/>
          </p:cNvSpPr>
          <p:nvPr/>
        </p:nvSpPr>
        <p:spPr bwMode="auto">
          <a:xfrm>
            <a:off x="8153400" y="6248400"/>
            <a:ext cx="609600" cy="304800"/>
          </a:xfrm>
          <a:prstGeom prst="actionButtonForwardNext">
            <a:avLst/>
          </a:prstGeom>
          <a:solidFill>
            <a:schemeClr val="accent1"/>
          </a:solidFill>
          <a:ln w="9525">
            <a:noFill/>
            <a:miter lim="800000"/>
            <a:headEnd/>
            <a:tailEnd/>
          </a:ln>
        </p:spPr>
        <p:txBody>
          <a:bodyPr wrap="none" anchor="ctr"/>
          <a:lstStyle/>
          <a:p>
            <a:pPr>
              <a:defRPr/>
            </a:pPr>
            <a:endParaRPr lang="en-US" dirty="0"/>
          </a:p>
        </p:txBody>
      </p:sp>
      <p:pic>
        <p:nvPicPr>
          <p:cNvPr id="6150" name="Picture 12" descr="004 DPH Logo"/>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6127750"/>
            <a:ext cx="2667000" cy="730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73" r:id="rId1"/>
    <p:sldLayoutId id="2147485374" r:id="rId2"/>
    <p:sldLayoutId id="2147485375" r:id="rId3"/>
    <p:sldLayoutId id="2147485376" r:id="rId4"/>
    <p:sldLayoutId id="2147485377" r:id="rId5"/>
    <p:sldLayoutId id="2147485378" r:id="rId6"/>
    <p:sldLayoutId id="2147485379" r:id="rId7"/>
    <p:sldLayoutId id="2147485380" r:id="rId8"/>
    <p:sldLayoutId id="2147485381" r:id="rId9"/>
    <p:sldLayoutId id="2147485382" r:id="rId10"/>
    <p:sldLayoutId id="2147485383" r:id="rId11"/>
  </p:sldLayoutIdLst>
  <p:hf hdr="0" ftr="0" dt="0"/>
  <p:txStyles>
    <p:titleStyle>
      <a:lvl1pPr algn="ctr" rtl="0" eaLnBrk="0" fontAlgn="base" hangingPunct="0">
        <a:spcBef>
          <a:spcPct val="0"/>
        </a:spcBef>
        <a:spcAft>
          <a:spcPct val="0"/>
        </a:spcAft>
        <a:defRPr sz="4000">
          <a:solidFill>
            <a:srgbClr val="663300"/>
          </a:solidFill>
          <a:latin typeface="+mj-lt"/>
          <a:ea typeface="+mj-ea"/>
          <a:cs typeface="+mj-cs"/>
        </a:defRPr>
      </a:lvl1pPr>
      <a:lvl2pPr algn="ctr" rtl="0" eaLnBrk="0" fontAlgn="base" hangingPunct="0">
        <a:spcBef>
          <a:spcPct val="0"/>
        </a:spcBef>
        <a:spcAft>
          <a:spcPct val="0"/>
        </a:spcAft>
        <a:defRPr sz="4000">
          <a:solidFill>
            <a:srgbClr val="663300"/>
          </a:solidFill>
          <a:latin typeface="Times New Roman" pitchFamily="18" charset="0"/>
        </a:defRPr>
      </a:lvl2pPr>
      <a:lvl3pPr algn="ctr" rtl="0" eaLnBrk="0" fontAlgn="base" hangingPunct="0">
        <a:spcBef>
          <a:spcPct val="0"/>
        </a:spcBef>
        <a:spcAft>
          <a:spcPct val="0"/>
        </a:spcAft>
        <a:defRPr sz="4000">
          <a:solidFill>
            <a:srgbClr val="663300"/>
          </a:solidFill>
          <a:latin typeface="Times New Roman" pitchFamily="18" charset="0"/>
        </a:defRPr>
      </a:lvl3pPr>
      <a:lvl4pPr algn="ctr" rtl="0" eaLnBrk="0" fontAlgn="base" hangingPunct="0">
        <a:spcBef>
          <a:spcPct val="0"/>
        </a:spcBef>
        <a:spcAft>
          <a:spcPct val="0"/>
        </a:spcAft>
        <a:defRPr sz="4000">
          <a:solidFill>
            <a:srgbClr val="663300"/>
          </a:solidFill>
          <a:latin typeface="Times New Roman" pitchFamily="18" charset="0"/>
        </a:defRPr>
      </a:lvl4pPr>
      <a:lvl5pPr algn="ctr" rtl="0" eaLnBrk="0" fontAlgn="base" hangingPunct="0">
        <a:spcBef>
          <a:spcPct val="0"/>
        </a:spcBef>
        <a:spcAft>
          <a:spcPct val="0"/>
        </a:spcAft>
        <a:defRPr sz="4000">
          <a:solidFill>
            <a:srgbClr val="663300"/>
          </a:solidFill>
          <a:latin typeface="Times New Roman" pitchFamily="18" charset="0"/>
        </a:defRPr>
      </a:lvl5pPr>
      <a:lvl6pPr marL="457200" algn="ctr" rtl="0" eaLnBrk="1" fontAlgn="base" hangingPunct="1">
        <a:spcBef>
          <a:spcPct val="0"/>
        </a:spcBef>
        <a:spcAft>
          <a:spcPct val="0"/>
        </a:spcAft>
        <a:defRPr sz="4000">
          <a:solidFill>
            <a:srgbClr val="663300"/>
          </a:solidFill>
          <a:latin typeface="Times New Roman" pitchFamily="18" charset="0"/>
        </a:defRPr>
      </a:lvl6pPr>
      <a:lvl7pPr marL="914400" algn="ctr" rtl="0" eaLnBrk="1" fontAlgn="base" hangingPunct="1">
        <a:spcBef>
          <a:spcPct val="0"/>
        </a:spcBef>
        <a:spcAft>
          <a:spcPct val="0"/>
        </a:spcAft>
        <a:defRPr sz="4000">
          <a:solidFill>
            <a:srgbClr val="663300"/>
          </a:solidFill>
          <a:latin typeface="Times New Roman" pitchFamily="18" charset="0"/>
        </a:defRPr>
      </a:lvl7pPr>
      <a:lvl8pPr marL="1371600" algn="ctr" rtl="0" eaLnBrk="1" fontAlgn="base" hangingPunct="1">
        <a:spcBef>
          <a:spcPct val="0"/>
        </a:spcBef>
        <a:spcAft>
          <a:spcPct val="0"/>
        </a:spcAft>
        <a:defRPr sz="4000">
          <a:solidFill>
            <a:srgbClr val="663300"/>
          </a:solidFill>
          <a:latin typeface="Times New Roman" pitchFamily="18" charset="0"/>
        </a:defRPr>
      </a:lvl8pPr>
      <a:lvl9pPr marL="1828800" algn="ctr" rtl="0" eaLnBrk="1" fontAlgn="base" hangingPunct="1">
        <a:spcBef>
          <a:spcPct val="0"/>
        </a:spcBef>
        <a:spcAft>
          <a:spcPct val="0"/>
        </a:spcAft>
        <a:defRPr sz="4000">
          <a:solidFill>
            <a:srgbClr val="663300"/>
          </a:solidFill>
          <a:latin typeface="Times New Roman" pitchFamily="18" charset="0"/>
        </a:defRPr>
      </a:lvl9pPr>
    </p:titleStyle>
    <p:bodyStyle>
      <a:lvl1pPr marL="342900" indent="-342900" algn="l" rtl="0" eaLnBrk="0" fontAlgn="base" hangingPunct="0">
        <a:spcBef>
          <a:spcPct val="20000"/>
        </a:spcBef>
        <a:spcAft>
          <a:spcPct val="0"/>
        </a:spcAft>
        <a:buSzPct val="70000"/>
        <a:buFont typeface="Wingdings 2" pitchFamily="18" charset="2"/>
        <a:buChar char="Â"/>
        <a:defRPr sz="2800">
          <a:solidFill>
            <a:srgbClr val="6633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w"/>
        <a:defRPr sz="2400">
          <a:solidFill>
            <a:srgbClr val="663300"/>
          </a:solidFill>
          <a:latin typeface="+mn-lt"/>
        </a:defRPr>
      </a:lvl2pPr>
      <a:lvl3pPr marL="1143000" indent="-228600" algn="l" rtl="0" eaLnBrk="0" fontAlgn="base" hangingPunct="0">
        <a:spcBef>
          <a:spcPct val="20000"/>
        </a:spcBef>
        <a:spcAft>
          <a:spcPct val="0"/>
        </a:spcAft>
        <a:buChar char="•"/>
        <a:defRPr sz="2200">
          <a:solidFill>
            <a:srgbClr val="663300"/>
          </a:solidFill>
          <a:latin typeface="+mn-lt"/>
        </a:defRPr>
      </a:lvl3pPr>
      <a:lvl4pPr marL="1600200" indent="-228600" algn="l" rtl="0" eaLnBrk="0" fontAlgn="base" hangingPunct="0">
        <a:spcBef>
          <a:spcPct val="20000"/>
        </a:spcBef>
        <a:spcAft>
          <a:spcPct val="0"/>
        </a:spcAft>
        <a:buChar char="–"/>
        <a:defRPr sz="2000">
          <a:solidFill>
            <a:srgbClr val="663300"/>
          </a:solidFill>
          <a:latin typeface="+mn-lt"/>
        </a:defRPr>
      </a:lvl4pPr>
      <a:lvl5pPr marL="2057400" indent="-228600" algn="l" rtl="0" eaLnBrk="0" fontAlgn="base" hangingPunct="0">
        <a:spcBef>
          <a:spcPct val="20000"/>
        </a:spcBef>
        <a:spcAft>
          <a:spcPct val="0"/>
        </a:spcAft>
        <a:buChar char="»"/>
        <a:defRPr sz="2000">
          <a:solidFill>
            <a:srgbClr val="663300"/>
          </a:solidFill>
          <a:latin typeface="+mn-lt"/>
        </a:defRPr>
      </a:lvl5pPr>
      <a:lvl6pPr marL="2514600" indent="-228600" algn="l" rtl="0" eaLnBrk="1" fontAlgn="base" hangingPunct="1">
        <a:spcBef>
          <a:spcPct val="20000"/>
        </a:spcBef>
        <a:spcAft>
          <a:spcPct val="0"/>
        </a:spcAft>
        <a:buChar char="»"/>
        <a:defRPr sz="2000">
          <a:solidFill>
            <a:srgbClr val="663300"/>
          </a:solidFill>
          <a:latin typeface="+mn-lt"/>
        </a:defRPr>
      </a:lvl6pPr>
      <a:lvl7pPr marL="2971800" indent="-228600" algn="l" rtl="0" eaLnBrk="1" fontAlgn="base" hangingPunct="1">
        <a:spcBef>
          <a:spcPct val="20000"/>
        </a:spcBef>
        <a:spcAft>
          <a:spcPct val="0"/>
        </a:spcAft>
        <a:buChar char="»"/>
        <a:defRPr sz="2000">
          <a:solidFill>
            <a:srgbClr val="663300"/>
          </a:solidFill>
          <a:latin typeface="+mn-lt"/>
        </a:defRPr>
      </a:lvl7pPr>
      <a:lvl8pPr marL="3429000" indent="-228600" algn="l" rtl="0" eaLnBrk="1" fontAlgn="base" hangingPunct="1">
        <a:spcBef>
          <a:spcPct val="20000"/>
        </a:spcBef>
        <a:spcAft>
          <a:spcPct val="0"/>
        </a:spcAft>
        <a:buChar char="»"/>
        <a:defRPr sz="2000">
          <a:solidFill>
            <a:srgbClr val="663300"/>
          </a:solidFill>
          <a:latin typeface="+mn-lt"/>
        </a:defRPr>
      </a:lvl8pPr>
      <a:lvl9pPr marL="3886200" indent="-228600" algn="l" rtl="0" eaLnBrk="1" fontAlgn="base" hangingPunct="1">
        <a:spcBef>
          <a:spcPct val="20000"/>
        </a:spcBef>
        <a:spcAft>
          <a:spcPct val="0"/>
        </a:spcAft>
        <a:buChar char="»"/>
        <a:defRPr sz="20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170" name="Group 10"/>
          <p:cNvGrpSpPr>
            <a:grpSpLocks/>
          </p:cNvGrpSpPr>
          <p:nvPr/>
        </p:nvGrpSpPr>
        <p:grpSpPr bwMode="auto">
          <a:xfrm>
            <a:off x="0" y="0"/>
            <a:ext cx="9144000" cy="6858000"/>
            <a:chOff x="0" y="0"/>
            <a:chExt cx="5760" cy="4320"/>
          </a:xfrm>
        </p:grpSpPr>
        <p:pic>
          <p:nvPicPr>
            <p:cNvPr id="7178" name="Picture 7" descr="honeycomb2"/>
            <p:cNvPicPr>
              <a:picLocks noChangeAspect="1" noChangeArrowheads="1"/>
            </p:cNvPicPr>
            <p:nvPr userDrawn="1"/>
          </p:nvPicPr>
          <p:blipFill>
            <a:blip r:embed="rId13" cstate="print"/>
            <a:srcRect/>
            <a:stretch>
              <a:fillRect/>
            </a:stretch>
          </p:blipFill>
          <p:spPr bwMode="auto">
            <a:xfrm>
              <a:off x="0" y="0"/>
              <a:ext cx="5760" cy="3792"/>
            </a:xfrm>
            <a:prstGeom prst="rect">
              <a:avLst/>
            </a:prstGeom>
            <a:noFill/>
            <a:ln w="9525">
              <a:noFill/>
              <a:miter lim="800000"/>
              <a:headEnd/>
              <a:tailEnd/>
            </a:ln>
          </p:spPr>
        </p:pic>
        <p:pic>
          <p:nvPicPr>
            <p:cNvPr id="7179" name="Picture 8" descr="honeycomb2"/>
            <p:cNvPicPr>
              <a:picLocks noChangeAspect="1" noChangeArrowheads="1"/>
            </p:cNvPicPr>
            <p:nvPr userDrawn="1"/>
          </p:nvPicPr>
          <p:blipFill>
            <a:blip r:embed="rId13" cstate="print"/>
            <a:srcRect b="86076"/>
            <a:stretch>
              <a:fillRect/>
            </a:stretch>
          </p:blipFill>
          <p:spPr bwMode="auto">
            <a:xfrm>
              <a:off x="0" y="3792"/>
              <a:ext cx="5760" cy="528"/>
            </a:xfrm>
            <a:prstGeom prst="rect">
              <a:avLst/>
            </a:prstGeom>
            <a:noFill/>
            <a:ln w="9525">
              <a:noFill/>
              <a:miter lim="800000"/>
              <a:headEnd/>
              <a:tailEnd/>
            </a:ln>
          </p:spPr>
        </p:pic>
      </p:grpSp>
      <p:sp>
        <p:nvSpPr>
          <p:cNvPr id="717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Arial" charset="0"/>
                <a:cs typeface="Arial" charset="0"/>
              </a:defRPr>
            </a:lvl1pPr>
          </a:lstStyle>
          <a:p>
            <a:pPr>
              <a:defRPr/>
            </a:pPr>
            <a:fld id="{6C045710-3792-47C5-93C1-A4F9C3869D54}" type="datetimeFigureOut">
              <a:rPr lang="en-US"/>
              <a:pPr>
                <a:defRPr/>
              </a:pPr>
              <a:t>10/27/2012</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1600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800">
                <a:latin typeface="+mj-lt"/>
                <a:cs typeface="Arial" charset="0"/>
              </a:defRPr>
            </a:lvl1pPr>
          </a:lstStyle>
          <a:p>
            <a:pPr>
              <a:defRPr/>
            </a:pPr>
            <a:fld id="{0A17E997-E6AB-4003-902D-8FCB1B291790}" type="slidenum">
              <a:rPr lang="en-US"/>
              <a:pPr>
                <a:defRPr/>
              </a:pPr>
              <a:t>‹#›</a:t>
            </a:fld>
            <a:endParaRPr lang="en-US" dirty="0"/>
          </a:p>
        </p:txBody>
      </p:sp>
      <p:sp>
        <p:nvSpPr>
          <p:cNvPr id="5128" name="AutoShape 13">
            <a:hlinkClick r:id="" action="ppaction://hlinkshowjump?jump=nextslide" highlightClick="1"/>
          </p:cNvPr>
          <p:cNvSpPr>
            <a:spLocks noChangeArrowheads="1"/>
          </p:cNvSpPr>
          <p:nvPr/>
        </p:nvSpPr>
        <p:spPr bwMode="auto">
          <a:xfrm>
            <a:off x="8153400" y="6248400"/>
            <a:ext cx="609600" cy="304800"/>
          </a:xfrm>
          <a:prstGeom prst="actionButtonForwardNext">
            <a:avLst/>
          </a:prstGeom>
          <a:solidFill>
            <a:schemeClr val="accent1"/>
          </a:solidFill>
          <a:ln w="9525">
            <a:noFill/>
            <a:miter lim="800000"/>
            <a:headEnd/>
            <a:tailEnd/>
          </a:ln>
        </p:spPr>
        <p:txBody>
          <a:bodyPr wrap="none" anchor="ctr"/>
          <a:lstStyle/>
          <a:p>
            <a:pPr>
              <a:defRPr/>
            </a:pPr>
            <a:endParaRPr lang="en-US" dirty="0"/>
          </a:p>
        </p:txBody>
      </p:sp>
      <p:pic>
        <p:nvPicPr>
          <p:cNvPr id="7177" name="Picture 15" descr="004 DPH Logo"/>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6127750"/>
            <a:ext cx="2667000" cy="730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427" r:id="rId1"/>
    <p:sldLayoutId id="2147485384" r:id="rId2"/>
    <p:sldLayoutId id="2147485385" r:id="rId3"/>
    <p:sldLayoutId id="2147485386" r:id="rId4"/>
    <p:sldLayoutId id="2147485387" r:id="rId5"/>
    <p:sldLayoutId id="2147485388" r:id="rId6"/>
    <p:sldLayoutId id="2147485389" r:id="rId7"/>
    <p:sldLayoutId id="2147485390" r:id="rId8"/>
    <p:sldLayoutId id="2147485391" r:id="rId9"/>
    <p:sldLayoutId id="2147485392" r:id="rId10"/>
    <p:sldLayoutId id="2147485393" r:id="rId11"/>
  </p:sldLayoutIdLst>
  <p:txStyles>
    <p:titleStyle>
      <a:lvl1pPr algn="ctr" rtl="0" eaLnBrk="0" fontAlgn="base" hangingPunct="0">
        <a:spcBef>
          <a:spcPct val="0"/>
        </a:spcBef>
        <a:spcAft>
          <a:spcPct val="0"/>
        </a:spcAft>
        <a:defRPr sz="4000">
          <a:solidFill>
            <a:srgbClr val="663300"/>
          </a:solidFill>
          <a:latin typeface="+mj-lt"/>
          <a:ea typeface="+mj-ea"/>
          <a:cs typeface="+mj-cs"/>
        </a:defRPr>
      </a:lvl1pPr>
      <a:lvl2pPr algn="ctr" rtl="0" eaLnBrk="0" fontAlgn="base" hangingPunct="0">
        <a:spcBef>
          <a:spcPct val="0"/>
        </a:spcBef>
        <a:spcAft>
          <a:spcPct val="0"/>
        </a:spcAft>
        <a:defRPr sz="4000">
          <a:solidFill>
            <a:srgbClr val="663300"/>
          </a:solidFill>
          <a:latin typeface="Times New Roman" pitchFamily="18" charset="0"/>
        </a:defRPr>
      </a:lvl2pPr>
      <a:lvl3pPr algn="ctr" rtl="0" eaLnBrk="0" fontAlgn="base" hangingPunct="0">
        <a:spcBef>
          <a:spcPct val="0"/>
        </a:spcBef>
        <a:spcAft>
          <a:spcPct val="0"/>
        </a:spcAft>
        <a:defRPr sz="4000">
          <a:solidFill>
            <a:srgbClr val="663300"/>
          </a:solidFill>
          <a:latin typeface="Times New Roman" pitchFamily="18" charset="0"/>
        </a:defRPr>
      </a:lvl3pPr>
      <a:lvl4pPr algn="ctr" rtl="0" eaLnBrk="0" fontAlgn="base" hangingPunct="0">
        <a:spcBef>
          <a:spcPct val="0"/>
        </a:spcBef>
        <a:spcAft>
          <a:spcPct val="0"/>
        </a:spcAft>
        <a:defRPr sz="4000">
          <a:solidFill>
            <a:srgbClr val="663300"/>
          </a:solidFill>
          <a:latin typeface="Times New Roman" pitchFamily="18" charset="0"/>
        </a:defRPr>
      </a:lvl4pPr>
      <a:lvl5pPr algn="ctr" rtl="0" eaLnBrk="0" fontAlgn="base" hangingPunct="0">
        <a:spcBef>
          <a:spcPct val="0"/>
        </a:spcBef>
        <a:spcAft>
          <a:spcPct val="0"/>
        </a:spcAft>
        <a:defRPr sz="4000">
          <a:solidFill>
            <a:srgbClr val="663300"/>
          </a:solidFill>
          <a:latin typeface="Times New Roman" pitchFamily="18" charset="0"/>
        </a:defRPr>
      </a:lvl5pPr>
      <a:lvl6pPr marL="457200" algn="ctr" rtl="0" eaLnBrk="1" fontAlgn="base" hangingPunct="1">
        <a:spcBef>
          <a:spcPct val="0"/>
        </a:spcBef>
        <a:spcAft>
          <a:spcPct val="0"/>
        </a:spcAft>
        <a:defRPr sz="4000">
          <a:solidFill>
            <a:srgbClr val="663300"/>
          </a:solidFill>
          <a:latin typeface="Times New Roman" pitchFamily="18" charset="0"/>
        </a:defRPr>
      </a:lvl6pPr>
      <a:lvl7pPr marL="914400" algn="ctr" rtl="0" eaLnBrk="1" fontAlgn="base" hangingPunct="1">
        <a:spcBef>
          <a:spcPct val="0"/>
        </a:spcBef>
        <a:spcAft>
          <a:spcPct val="0"/>
        </a:spcAft>
        <a:defRPr sz="4000">
          <a:solidFill>
            <a:srgbClr val="663300"/>
          </a:solidFill>
          <a:latin typeface="Times New Roman" pitchFamily="18" charset="0"/>
        </a:defRPr>
      </a:lvl7pPr>
      <a:lvl8pPr marL="1371600" algn="ctr" rtl="0" eaLnBrk="1" fontAlgn="base" hangingPunct="1">
        <a:spcBef>
          <a:spcPct val="0"/>
        </a:spcBef>
        <a:spcAft>
          <a:spcPct val="0"/>
        </a:spcAft>
        <a:defRPr sz="4000">
          <a:solidFill>
            <a:srgbClr val="663300"/>
          </a:solidFill>
          <a:latin typeface="Times New Roman" pitchFamily="18" charset="0"/>
        </a:defRPr>
      </a:lvl8pPr>
      <a:lvl9pPr marL="1828800" algn="ctr" rtl="0" eaLnBrk="1" fontAlgn="base" hangingPunct="1">
        <a:spcBef>
          <a:spcPct val="0"/>
        </a:spcBef>
        <a:spcAft>
          <a:spcPct val="0"/>
        </a:spcAft>
        <a:defRPr sz="4000">
          <a:solidFill>
            <a:srgbClr val="663300"/>
          </a:solidFill>
          <a:latin typeface="Times New Roman" pitchFamily="18" charset="0"/>
        </a:defRPr>
      </a:lvl9pPr>
    </p:titleStyle>
    <p:bodyStyle>
      <a:lvl1pPr marL="342900" indent="-342900" algn="l" rtl="0" eaLnBrk="0" fontAlgn="base" hangingPunct="0">
        <a:lnSpc>
          <a:spcPct val="90000"/>
        </a:lnSpc>
        <a:spcBef>
          <a:spcPct val="25000"/>
        </a:spcBef>
        <a:spcAft>
          <a:spcPct val="0"/>
        </a:spcAft>
        <a:buSzPct val="70000"/>
        <a:buFont typeface="Wingdings 2" pitchFamily="18" charset="2"/>
        <a:buChar char="Â"/>
        <a:defRPr sz="2400">
          <a:solidFill>
            <a:srgbClr val="663300"/>
          </a:solidFill>
          <a:latin typeface="+mn-lt"/>
          <a:ea typeface="+mn-ea"/>
          <a:cs typeface="+mn-cs"/>
        </a:defRPr>
      </a:lvl1pPr>
      <a:lvl2pPr marL="742950" indent="-285750" algn="l" rtl="0" eaLnBrk="0" fontAlgn="base" hangingPunct="0">
        <a:lnSpc>
          <a:spcPct val="90000"/>
        </a:lnSpc>
        <a:spcBef>
          <a:spcPct val="25000"/>
        </a:spcBef>
        <a:spcAft>
          <a:spcPct val="0"/>
        </a:spcAft>
        <a:buFont typeface="Wingdings" pitchFamily="2" charset="2"/>
        <a:buChar char="w"/>
        <a:defRPr sz="2200">
          <a:solidFill>
            <a:srgbClr val="663300"/>
          </a:solidFill>
          <a:latin typeface="+mn-lt"/>
        </a:defRPr>
      </a:lvl2pPr>
      <a:lvl3pPr marL="1143000" indent="-228600" algn="l" rtl="0" eaLnBrk="0" fontAlgn="base" hangingPunct="0">
        <a:lnSpc>
          <a:spcPct val="90000"/>
        </a:lnSpc>
        <a:spcBef>
          <a:spcPct val="25000"/>
        </a:spcBef>
        <a:spcAft>
          <a:spcPct val="0"/>
        </a:spcAft>
        <a:buChar char="•"/>
        <a:defRPr sz="2200">
          <a:solidFill>
            <a:srgbClr val="663300"/>
          </a:solidFill>
          <a:latin typeface="+mn-lt"/>
        </a:defRPr>
      </a:lvl3pPr>
      <a:lvl4pPr marL="1600200" indent="-228600" algn="l" rtl="0" eaLnBrk="0" fontAlgn="base" hangingPunct="0">
        <a:lnSpc>
          <a:spcPct val="90000"/>
        </a:lnSpc>
        <a:spcBef>
          <a:spcPct val="25000"/>
        </a:spcBef>
        <a:spcAft>
          <a:spcPct val="0"/>
        </a:spcAft>
        <a:buChar char="–"/>
        <a:defRPr sz="2000">
          <a:solidFill>
            <a:srgbClr val="663300"/>
          </a:solidFill>
          <a:latin typeface="+mn-lt"/>
        </a:defRPr>
      </a:lvl4pPr>
      <a:lvl5pPr marL="2057400" indent="-228600" algn="l" rtl="0" eaLnBrk="0" fontAlgn="base" hangingPunct="0">
        <a:lnSpc>
          <a:spcPct val="90000"/>
        </a:lnSpc>
        <a:spcBef>
          <a:spcPct val="25000"/>
        </a:spcBef>
        <a:spcAft>
          <a:spcPct val="0"/>
        </a:spcAft>
        <a:buChar char="»"/>
        <a:defRPr sz="2000">
          <a:solidFill>
            <a:srgbClr val="663300"/>
          </a:solidFill>
          <a:latin typeface="+mn-lt"/>
        </a:defRPr>
      </a:lvl5pPr>
      <a:lvl6pPr marL="2514600" indent="-228600" algn="l" rtl="0" eaLnBrk="1" fontAlgn="base" hangingPunct="1">
        <a:lnSpc>
          <a:spcPct val="90000"/>
        </a:lnSpc>
        <a:spcBef>
          <a:spcPct val="25000"/>
        </a:spcBef>
        <a:spcAft>
          <a:spcPct val="0"/>
        </a:spcAft>
        <a:buChar char="»"/>
        <a:defRPr sz="2000">
          <a:solidFill>
            <a:srgbClr val="663300"/>
          </a:solidFill>
          <a:latin typeface="+mn-lt"/>
        </a:defRPr>
      </a:lvl6pPr>
      <a:lvl7pPr marL="2971800" indent="-228600" algn="l" rtl="0" eaLnBrk="1" fontAlgn="base" hangingPunct="1">
        <a:lnSpc>
          <a:spcPct val="90000"/>
        </a:lnSpc>
        <a:spcBef>
          <a:spcPct val="25000"/>
        </a:spcBef>
        <a:spcAft>
          <a:spcPct val="0"/>
        </a:spcAft>
        <a:buChar char="»"/>
        <a:defRPr sz="2000">
          <a:solidFill>
            <a:srgbClr val="663300"/>
          </a:solidFill>
          <a:latin typeface="+mn-lt"/>
        </a:defRPr>
      </a:lvl7pPr>
      <a:lvl8pPr marL="3429000" indent="-228600" algn="l" rtl="0" eaLnBrk="1" fontAlgn="base" hangingPunct="1">
        <a:lnSpc>
          <a:spcPct val="90000"/>
        </a:lnSpc>
        <a:spcBef>
          <a:spcPct val="25000"/>
        </a:spcBef>
        <a:spcAft>
          <a:spcPct val="0"/>
        </a:spcAft>
        <a:buChar char="»"/>
        <a:defRPr sz="2000">
          <a:solidFill>
            <a:srgbClr val="663300"/>
          </a:solidFill>
          <a:latin typeface="+mn-lt"/>
        </a:defRPr>
      </a:lvl8pPr>
      <a:lvl9pPr marL="3886200" indent="-228600" algn="l" rtl="0" eaLnBrk="1" fontAlgn="base" hangingPunct="1">
        <a:lnSpc>
          <a:spcPct val="90000"/>
        </a:lnSpc>
        <a:spcBef>
          <a:spcPct val="25000"/>
        </a:spcBef>
        <a:spcAft>
          <a:spcPct val="0"/>
        </a:spcAft>
        <a:buChar char="»"/>
        <a:defRPr sz="20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1" descr="honeycomb"/>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8195" name="Rectangle 5"/>
          <p:cNvSpPr>
            <a:spLocks noGrp="1" noChangeArrowheads="1"/>
          </p:cNvSpPr>
          <p:nvPr>
            <p:ph type="title"/>
          </p:nvPr>
        </p:nvSpPr>
        <p:spPr bwMode="auto">
          <a:xfrm>
            <a:off x="684213" y="2128838"/>
            <a:ext cx="7769225" cy="1471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29" name="Rectangle 9"/>
          <p:cNvSpPr>
            <a:spLocks noGrp="1" noChangeArrowheads="1"/>
          </p:cNvSpPr>
          <p:nvPr>
            <p:ph type="sldNum" sz="quarter" idx="4"/>
          </p:nvPr>
        </p:nvSpPr>
        <p:spPr bwMode="auto">
          <a:xfrm>
            <a:off x="6553200" y="6245225"/>
            <a:ext cx="1600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800">
                <a:latin typeface="+mj-lt"/>
                <a:cs typeface="Arial" charset="0"/>
              </a:defRPr>
            </a:lvl1pPr>
          </a:lstStyle>
          <a:p>
            <a:pPr>
              <a:defRPr/>
            </a:pPr>
            <a:fld id="{5F9BF7AA-F609-4E46-8F8D-4B73DCC14CA5}" type="slidenum">
              <a:rPr lang="en-US"/>
              <a:pPr>
                <a:defRPr/>
              </a:pPr>
              <a:t>‹#›</a:t>
            </a:fld>
            <a:endParaRPr lang="en-US" dirty="0"/>
          </a:p>
        </p:txBody>
      </p:sp>
      <p:sp>
        <p:nvSpPr>
          <p:cNvPr id="6149" name="AutoShape 10">
            <a:hlinkClick r:id="" action="ppaction://hlinkshowjump?jump=nextslide" highlightClick="1"/>
          </p:cNvPr>
          <p:cNvSpPr>
            <a:spLocks noChangeArrowheads="1"/>
          </p:cNvSpPr>
          <p:nvPr/>
        </p:nvSpPr>
        <p:spPr bwMode="auto">
          <a:xfrm>
            <a:off x="8153400" y="6248400"/>
            <a:ext cx="609600" cy="304800"/>
          </a:xfrm>
          <a:prstGeom prst="actionButtonForwardNext">
            <a:avLst/>
          </a:prstGeom>
          <a:solidFill>
            <a:schemeClr val="accent1"/>
          </a:solidFill>
          <a:ln w="9525">
            <a:noFill/>
            <a:miter lim="800000"/>
            <a:headEnd/>
            <a:tailEnd/>
          </a:ln>
        </p:spPr>
        <p:txBody>
          <a:bodyPr wrap="none" anchor="ctr"/>
          <a:lstStyle/>
          <a:p>
            <a:pPr>
              <a:defRPr/>
            </a:pPr>
            <a:endParaRPr lang="en-US" dirty="0"/>
          </a:p>
        </p:txBody>
      </p:sp>
      <p:pic>
        <p:nvPicPr>
          <p:cNvPr id="8198" name="Picture 12" descr="004 DPH Logo"/>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6127750"/>
            <a:ext cx="2667000" cy="730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94" r:id="rId1"/>
    <p:sldLayoutId id="2147485395" r:id="rId2"/>
    <p:sldLayoutId id="2147485396" r:id="rId3"/>
    <p:sldLayoutId id="2147485397" r:id="rId4"/>
    <p:sldLayoutId id="2147485398" r:id="rId5"/>
    <p:sldLayoutId id="2147485399" r:id="rId6"/>
    <p:sldLayoutId id="2147485400" r:id="rId7"/>
    <p:sldLayoutId id="2147485401" r:id="rId8"/>
    <p:sldLayoutId id="2147485402" r:id="rId9"/>
    <p:sldLayoutId id="2147485403" r:id="rId10"/>
    <p:sldLayoutId id="2147485404" r:id="rId11"/>
  </p:sldLayoutIdLst>
  <p:hf hdr="0" ftr="0" dt="0"/>
  <p:txStyles>
    <p:titleStyle>
      <a:lvl1pPr algn="ctr" rtl="0" eaLnBrk="0" fontAlgn="base" hangingPunct="0">
        <a:spcBef>
          <a:spcPct val="0"/>
        </a:spcBef>
        <a:spcAft>
          <a:spcPct val="0"/>
        </a:spcAft>
        <a:defRPr sz="4000">
          <a:solidFill>
            <a:srgbClr val="663300"/>
          </a:solidFill>
          <a:latin typeface="+mj-lt"/>
          <a:ea typeface="+mj-ea"/>
          <a:cs typeface="+mj-cs"/>
        </a:defRPr>
      </a:lvl1pPr>
      <a:lvl2pPr algn="ctr" rtl="0" eaLnBrk="0" fontAlgn="base" hangingPunct="0">
        <a:spcBef>
          <a:spcPct val="0"/>
        </a:spcBef>
        <a:spcAft>
          <a:spcPct val="0"/>
        </a:spcAft>
        <a:defRPr sz="4000">
          <a:solidFill>
            <a:srgbClr val="663300"/>
          </a:solidFill>
          <a:latin typeface="Times New Roman" pitchFamily="18" charset="0"/>
        </a:defRPr>
      </a:lvl2pPr>
      <a:lvl3pPr algn="ctr" rtl="0" eaLnBrk="0" fontAlgn="base" hangingPunct="0">
        <a:spcBef>
          <a:spcPct val="0"/>
        </a:spcBef>
        <a:spcAft>
          <a:spcPct val="0"/>
        </a:spcAft>
        <a:defRPr sz="4000">
          <a:solidFill>
            <a:srgbClr val="663300"/>
          </a:solidFill>
          <a:latin typeface="Times New Roman" pitchFamily="18" charset="0"/>
        </a:defRPr>
      </a:lvl3pPr>
      <a:lvl4pPr algn="ctr" rtl="0" eaLnBrk="0" fontAlgn="base" hangingPunct="0">
        <a:spcBef>
          <a:spcPct val="0"/>
        </a:spcBef>
        <a:spcAft>
          <a:spcPct val="0"/>
        </a:spcAft>
        <a:defRPr sz="4000">
          <a:solidFill>
            <a:srgbClr val="663300"/>
          </a:solidFill>
          <a:latin typeface="Times New Roman" pitchFamily="18" charset="0"/>
        </a:defRPr>
      </a:lvl4pPr>
      <a:lvl5pPr algn="ctr" rtl="0" eaLnBrk="0" fontAlgn="base" hangingPunct="0">
        <a:spcBef>
          <a:spcPct val="0"/>
        </a:spcBef>
        <a:spcAft>
          <a:spcPct val="0"/>
        </a:spcAft>
        <a:defRPr sz="4000">
          <a:solidFill>
            <a:srgbClr val="663300"/>
          </a:solidFill>
          <a:latin typeface="Times New Roman" pitchFamily="18" charset="0"/>
        </a:defRPr>
      </a:lvl5pPr>
      <a:lvl6pPr marL="457200" algn="ctr" rtl="0" eaLnBrk="1" fontAlgn="base" hangingPunct="1">
        <a:spcBef>
          <a:spcPct val="0"/>
        </a:spcBef>
        <a:spcAft>
          <a:spcPct val="0"/>
        </a:spcAft>
        <a:defRPr sz="4000">
          <a:solidFill>
            <a:srgbClr val="663300"/>
          </a:solidFill>
          <a:latin typeface="Times New Roman" pitchFamily="18" charset="0"/>
        </a:defRPr>
      </a:lvl6pPr>
      <a:lvl7pPr marL="914400" algn="ctr" rtl="0" eaLnBrk="1" fontAlgn="base" hangingPunct="1">
        <a:spcBef>
          <a:spcPct val="0"/>
        </a:spcBef>
        <a:spcAft>
          <a:spcPct val="0"/>
        </a:spcAft>
        <a:defRPr sz="4000">
          <a:solidFill>
            <a:srgbClr val="663300"/>
          </a:solidFill>
          <a:latin typeface="Times New Roman" pitchFamily="18" charset="0"/>
        </a:defRPr>
      </a:lvl7pPr>
      <a:lvl8pPr marL="1371600" algn="ctr" rtl="0" eaLnBrk="1" fontAlgn="base" hangingPunct="1">
        <a:spcBef>
          <a:spcPct val="0"/>
        </a:spcBef>
        <a:spcAft>
          <a:spcPct val="0"/>
        </a:spcAft>
        <a:defRPr sz="4000">
          <a:solidFill>
            <a:srgbClr val="663300"/>
          </a:solidFill>
          <a:latin typeface="Times New Roman" pitchFamily="18" charset="0"/>
        </a:defRPr>
      </a:lvl8pPr>
      <a:lvl9pPr marL="1828800" algn="ctr" rtl="0" eaLnBrk="1" fontAlgn="base" hangingPunct="1">
        <a:spcBef>
          <a:spcPct val="0"/>
        </a:spcBef>
        <a:spcAft>
          <a:spcPct val="0"/>
        </a:spcAft>
        <a:defRPr sz="4000">
          <a:solidFill>
            <a:srgbClr val="663300"/>
          </a:solidFill>
          <a:latin typeface="Times New Roman" pitchFamily="18" charset="0"/>
        </a:defRPr>
      </a:lvl9pPr>
    </p:titleStyle>
    <p:bodyStyle>
      <a:lvl1pPr marL="342900" indent="-342900" algn="l" rtl="0" eaLnBrk="0" fontAlgn="base" hangingPunct="0">
        <a:spcBef>
          <a:spcPct val="20000"/>
        </a:spcBef>
        <a:spcAft>
          <a:spcPct val="0"/>
        </a:spcAft>
        <a:buSzPct val="70000"/>
        <a:buFont typeface="Wingdings 2" pitchFamily="18" charset="2"/>
        <a:buChar char="Â"/>
        <a:defRPr sz="2800">
          <a:solidFill>
            <a:srgbClr val="6633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w"/>
        <a:defRPr sz="2400">
          <a:solidFill>
            <a:srgbClr val="663300"/>
          </a:solidFill>
          <a:latin typeface="+mn-lt"/>
        </a:defRPr>
      </a:lvl2pPr>
      <a:lvl3pPr marL="1143000" indent="-228600" algn="l" rtl="0" eaLnBrk="0" fontAlgn="base" hangingPunct="0">
        <a:spcBef>
          <a:spcPct val="20000"/>
        </a:spcBef>
        <a:spcAft>
          <a:spcPct val="0"/>
        </a:spcAft>
        <a:buChar char="•"/>
        <a:defRPr sz="2200">
          <a:solidFill>
            <a:srgbClr val="663300"/>
          </a:solidFill>
          <a:latin typeface="+mn-lt"/>
        </a:defRPr>
      </a:lvl3pPr>
      <a:lvl4pPr marL="1600200" indent="-228600" algn="l" rtl="0" eaLnBrk="0" fontAlgn="base" hangingPunct="0">
        <a:spcBef>
          <a:spcPct val="20000"/>
        </a:spcBef>
        <a:spcAft>
          <a:spcPct val="0"/>
        </a:spcAft>
        <a:buChar char="–"/>
        <a:defRPr sz="2000">
          <a:solidFill>
            <a:srgbClr val="663300"/>
          </a:solidFill>
          <a:latin typeface="+mn-lt"/>
        </a:defRPr>
      </a:lvl4pPr>
      <a:lvl5pPr marL="2057400" indent="-228600" algn="l" rtl="0" eaLnBrk="0" fontAlgn="base" hangingPunct="0">
        <a:spcBef>
          <a:spcPct val="20000"/>
        </a:spcBef>
        <a:spcAft>
          <a:spcPct val="0"/>
        </a:spcAft>
        <a:buChar char="»"/>
        <a:defRPr sz="2000">
          <a:solidFill>
            <a:srgbClr val="663300"/>
          </a:solidFill>
          <a:latin typeface="+mn-lt"/>
        </a:defRPr>
      </a:lvl5pPr>
      <a:lvl6pPr marL="2514600" indent="-228600" algn="l" rtl="0" eaLnBrk="1" fontAlgn="base" hangingPunct="1">
        <a:spcBef>
          <a:spcPct val="20000"/>
        </a:spcBef>
        <a:spcAft>
          <a:spcPct val="0"/>
        </a:spcAft>
        <a:buChar char="»"/>
        <a:defRPr sz="2000">
          <a:solidFill>
            <a:srgbClr val="663300"/>
          </a:solidFill>
          <a:latin typeface="+mn-lt"/>
        </a:defRPr>
      </a:lvl6pPr>
      <a:lvl7pPr marL="2971800" indent="-228600" algn="l" rtl="0" eaLnBrk="1" fontAlgn="base" hangingPunct="1">
        <a:spcBef>
          <a:spcPct val="20000"/>
        </a:spcBef>
        <a:spcAft>
          <a:spcPct val="0"/>
        </a:spcAft>
        <a:buChar char="»"/>
        <a:defRPr sz="2000">
          <a:solidFill>
            <a:srgbClr val="663300"/>
          </a:solidFill>
          <a:latin typeface="+mn-lt"/>
        </a:defRPr>
      </a:lvl7pPr>
      <a:lvl8pPr marL="3429000" indent="-228600" algn="l" rtl="0" eaLnBrk="1" fontAlgn="base" hangingPunct="1">
        <a:spcBef>
          <a:spcPct val="20000"/>
        </a:spcBef>
        <a:spcAft>
          <a:spcPct val="0"/>
        </a:spcAft>
        <a:buChar char="»"/>
        <a:defRPr sz="2000">
          <a:solidFill>
            <a:srgbClr val="663300"/>
          </a:solidFill>
          <a:latin typeface="+mn-lt"/>
        </a:defRPr>
      </a:lvl8pPr>
      <a:lvl9pPr marL="3886200" indent="-228600" algn="l" rtl="0" eaLnBrk="1" fontAlgn="base" hangingPunct="1">
        <a:spcBef>
          <a:spcPct val="20000"/>
        </a:spcBef>
        <a:spcAft>
          <a:spcPct val="0"/>
        </a:spcAft>
        <a:buChar char="»"/>
        <a:defRPr sz="20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9218" name="Group 10"/>
          <p:cNvGrpSpPr>
            <a:grpSpLocks/>
          </p:cNvGrpSpPr>
          <p:nvPr/>
        </p:nvGrpSpPr>
        <p:grpSpPr bwMode="auto">
          <a:xfrm>
            <a:off x="0" y="0"/>
            <a:ext cx="9144000" cy="6858000"/>
            <a:chOff x="0" y="0"/>
            <a:chExt cx="5760" cy="4320"/>
          </a:xfrm>
        </p:grpSpPr>
        <p:pic>
          <p:nvPicPr>
            <p:cNvPr id="9226" name="Picture 7" descr="honeycomb2"/>
            <p:cNvPicPr>
              <a:picLocks noChangeAspect="1" noChangeArrowheads="1"/>
            </p:cNvPicPr>
            <p:nvPr userDrawn="1"/>
          </p:nvPicPr>
          <p:blipFill>
            <a:blip r:embed="rId13" cstate="print"/>
            <a:srcRect/>
            <a:stretch>
              <a:fillRect/>
            </a:stretch>
          </p:blipFill>
          <p:spPr bwMode="auto">
            <a:xfrm>
              <a:off x="0" y="0"/>
              <a:ext cx="5760" cy="3792"/>
            </a:xfrm>
            <a:prstGeom prst="rect">
              <a:avLst/>
            </a:prstGeom>
            <a:noFill/>
            <a:ln w="9525">
              <a:noFill/>
              <a:miter lim="800000"/>
              <a:headEnd/>
              <a:tailEnd/>
            </a:ln>
          </p:spPr>
        </p:pic>
        <p:pic>
          <p:nvPicPr>
            <p:cNvPr id="9227" name="Picture 8" descr="honeycomb2"/>
            <p:cNvPicPr>
              <a:picLocks noChangeAspect="1" noChangeArrowheads="1"/>
            </p:cNvPicPr>
            <p:nvPr userDrawn="1"/>
          </p:nvPicPr>
          <p:blipFill>
            <a:blip r:embed="rId13" cstate="print"/>
            <a:srcRect b="86076"/>
            <a:stretch>
              <a:fillRect/>
            </a:stretch>
          </p:blipFill>
          <p:spPr bwMode="auto">
            <a:xfrm>
              <a:off x="0" y="3792"/>
              <a:ext cx="5760" cy="528"/>
            </a:xfrm>
            <a:prstGeom prst="rect">
              <a:avLst/>
            </a:prstGeom>
            <a:noFill/>
            <a:ln w="9525">
              <a:noFill/>
              <a:miter lim="800000"/>
              <a:headEnd/>
              <a:tailEnd/>
            </a:ln>
          </p:spPr>
        </p:pic>
      </p:grpSp>
      <p:sp>
        <p:nvSpPr>
          <p:cNvPr id="9219"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Arial" pitchFamily="34" charset="0"/>
                <a:cs typeface="Arial" charset="0"/>
              </a:defRPr>
            </a:lvl1pPr>
          </a:lstStyle>
          <a:p>
            <a:pPr>
              <a:defRPr/>
            </a:pPr>
            <a:fld id="{0DB4D6A8-C7DB-4595-ADB8-AC27D704B7F0}" type="datetimeFigureOut">
              <a:rPr lang="en-US"/>
              <a:pPr>
                <a:defRPr/>
              </a:pPr>
              <a:t>10/27/2012</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pitchFamily="34"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1600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800">
                <a:latin typeface="+mj-lt"/>
                <a:cs typeface="Arial" charset="0"/>
              </a:defRPr>
            </a:lvl1pPr>
          </a:lstStyle>
          <a:p>
            <a:pPr>
              <a:defRPr/>
            </a:pPr>
            <a:fld id="{08FD0314-FB6A-49E8-9644-954CCFE79365}" type="slidenum">
              <a:rPr lang="en-US"/>
              <a:pPr>
                <a:defRPr/>
              </a:pPr>
              <a:t>‹#›</a:t>
            </a:fld>
            <a:endParaRPr lang="en-US" dirty="0"/>
          </a:p>
        </p:txBody>
      </p:sp>
      <p:sp>
        <p:nvSpPr>
          <p:cNvPr id="7176" name="AutoShape 13">
            <a:hlinkClick r:id="" action="ppaction://hlinkshowjump?jump=nextslide" highlightClick="1"/>
          </p:cNvPr>
          <p:cNvSpPr>
            <a:spLocks noChangeArrowheads="1"/>
          </p:cNvSpPr>
          <p:nvPr/>
        </p:nvSpPr>
        <p:spPr bwMode="auto">
          <a:xfrm>
            <a:off x="8153400" y="6248400"/>
            <a:ext cx="609600" cy="304800"/>
          </a:xfrm>
          <a:prstGeom prst="actionButtonForwardNext">
            <a:avLst/>
          </a:prstGeom>
          <a:solidFill>
            <a:schemeClr val="accent1"/>
          </a:solidFill>
          <a:ln w="9525">
            <a:noFill/>
            <a:miter lim="800000"/>
            <a:headEnd/>
            <a:tailEnd/>
          </a:ln>
        </p:spPr>
        <p:txBody>
          <a:bodyPr wrap="none" anchor="ctr"/>
          <a:lstStyle/>
          <a:p>
            <a:pPr>
              <a:defRPr/>
            </a:pPr>
            <a:endParaRPr lang="en-US" dirty="0"/>
          </a:p>
        </p:txBody>
      </p:sp>
      <p:pic>
        <p:nvPicPr>
          <p:cNvPr id="9225" name="Picture 15" descr="004 DPH Logo"/>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6127750"/>
            <a:ext cx="2667000" cy="730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428" r:id="rId1"/>
    <p:sldLayoutId id="2147485429" r:id="rId2"/>
    <p:sldLayoutId id="2147485405" r:id="rId3"/>
    <p:sldLayoutId id="2147485406" r:id="rId4"/>
    <p:sldLayoutId id="2147485407" r:id="rId5"/>
    <p:sldLayoutId id="2147485408" r:id="rId6"/>
    <p:sldLayoutId id="2147485409" r:id="rId7"/>
    <p:sldLayoutId id="2147485410" r:id="rId8"/>
    <p:sldLayoutId id="2147485411" r:id="rId9"/>
    <p:sldLayoutId id="2147485412" r:id="rId10"/>
    <p:sldLayoutId id="2147485413" r:id="rId11"/>
  </p:sldLayoutIdLst>
  <p:txStyles>
    <p:titleStyle>
      <a:lvl1pPr algn="ctr" rtl="0" eaLnBrk="0" fontAlgn="base" hangingPunct="0">
        <a:spcBef>
          <a:spcPct val="0"/>
        </a:spcBef>
        <a:spcAft>
          <a:spcPct val="0"/>
        </a:spcAft>
        <a:defRPr sz="4000">
          <a:solidFill>
            <a:srgbClr val="663300"/>
          </a:solidFill>
          <a:latin typeface="+mj-lt"/>
          <a:ea typeface="+mj-ea"/>
          <a:cs typeface="+mj-cs"/>
        </a:defRPr>
      </a:lvl1pPr>
      <a:lvl2pPr algn="ctr" rtl="0" eaLnBrk="0" fontAlgn="base" hangingPunct="0">
        <a:spcBef>
          <a:spcPct val="0"/>
        </a:spcBef>
        <a:spcAft>
          <a:spcPct val="0"/>
        </a:spcAft>
        <a:defRPr sz="4000">
          <a:solidFill>
            <a:srgbClr val="663300"/>
          </a:solidFill>
          <a:latin typeface="Times New Roman" pitchFamily="18" charset="0"/>
        </a:defRPr>
      </a:lvl2pPr>
      <a:lvl3pPr algn="ctr" rtl="0" eaLnBrk="0" fontAlgn="base" hangingPunct="0">
        <a:spcBef>
          <a:spcPct val="0"/>
        </a:spcBef>
        <a:spcAft>
          <a:spcPct val="0"/>
        </a:spcAft>
        <a:defRPr sz="4000">
          <a:solidFill>
            <a:srgbClr val="663300"/>
          </a:solidFill>
          <a:latin typeface="Times New Roman" pitchFamily="18" charset="0"/>
        </a:defRPr>
      </a:lvl3pPr>
      <a:lvl4pPr algn="ctr" rtl="0" eaLnBrk="0" fontAlgn="base" hangingPunct="0">
        <a:spcBef>
          <a:spcPct val="0"/>
        </a:spcBef>
        <a:spcAft>
          <a:spcPct val="0"/>
        </a:spcAft>
        <a:defRPr sz="4000">
          <a:solidFill>
            <a:srgbClr val="663300"/>
          </a:solidFill>
          <a:latin typeface="Times New Roman" pitchFamily="18" charset="0"/>
        </a:defRPr>
      </a:lvl4pPr>
      <a:lvl5pPr algn="ctr" rtl="0" eaLnBrk="0" fontAlgn="base" hangingPunct="0">
        <a:spcBef>
          <a:spcPct val="0"/>
        </a:spcBef>
        <a:spcAft>
          <a:spcPct val="0"/>
        </a:spcAft>
        <a:defRPr sz="4000">
          <a:solidFill>
            <a:srgbClr val="663300"/>
          </a:solidFill>
          <a:latin typeface="Times New Roman" pitchFamily="18" charset="0"/>
        </a:defRPr>
      </a:lvl5pPr>
      <a:lvl6pPr marL="457200" algn="ctr" rtl="0" eaLnBrk="1" fontAlgn="base" hangingPunct="1">
        <a:spcBef>
          <a:spcPct val="0"/>
        </a:spcBef>
        <a:spcAft>
          <a:spcPct val="0"/>
        </a:spcAft>
        <a:defRPr sz="4000">
          <a:solidFill>
            <a:srgbClr val="663300"/>
          </a:solidFill>
          <a:latin typeface="Times New Roman" pitchFamily="18" charset="0"/>
        </a:defRPr>
      </a:lvl6pPr>
      <a:lvl7pPr marL="914400" algn="ctr" rtl="0" eaLnBrk="1" fontAlgn="base" hangingPunct="1">
        <a:spcBef>
          <a:spcPct val="0"/>
        </a:spcBef>
        <a:spcAft>
          <a:spcPct val="0"/>
        </a:spcAft>
        <a:defRPr sz="4000">
          <a:solidFill>
            <a:srgbClr val="663300"/>
          </a:solidFill>
          <a:latin typeface="Times New Roman" pitchFamily="18" charset="0"/>
        </a:defRPr>
      </a:lvl7pPr>
      <a:lvl8pPr marL="1371600" algn="ctr" rtl="0" eaLnBrk="1" fontAlgn="base" hangingPunct="1">
        <a:spcBef>
          <a:spcPct val="0"/>
        </a:spcBef>
        <a:spcAft>
          <a:spcPct val="0"/>
        </a:spcAft>
        <a:defRPr sz="4000">
          <a:solidFill>
            <a:srgbClr val="663300"/>
          </a:solidFill>
          <a:latin typeface="Times New Roman" pitchFamily="18" charset="0"/>
        </a:defRPr>
      </a:lvl8pPr>
      <a:lvl9pPr marL="1828800" algn="ctr" rtl="0" eaLnBrk="1" fontAlgn="base" hangingPunct="1">
        <a:spcBef>
          <a:spcPct val="0"/>
        </a:spcBef>
        <a:spcAft>
          <a:spcPct val="0"/>
        </a:spcAft>
        <a:defRPr sz="4000">
          <a:solidFill>
            <a:srgbClr val="663300"/>
          </a:solidFill>
          <a:latin typeface="Times New Roman" pitchFamily="18" charset="0"/>
        </a:defRPr>
      </a:lvl9pPr>
    </p:titleStyle>
    <p:bodyStyle>
      <a:lvl1pPr marL="342900" indent="-342900" algn="l" rtl="0" eaLnBrk="0" fontAlgn="base" hangingPunct="0">
        <a:lnSpc>
          <a:spcPct val="90000"/>
        </a:lnSpc>
        <a:spcBef>
          <a:spcPct val="25000"/>
        </a:spcBef>
        <a:spcAft>
          <a:spcPct val="0"/>
        </a:spcAft>
        <a:buSzPct val="70000"/>
        <a:buFont typeface="Wingdings 2" pitchFamily="18" charset="2"/>
        <a:buChar char="Â"/>
        <a:defRPr sz="2400">
          <a:solidFill>
            <a:srgbClr val="663300"/>
          </a:solidFill>
          <a:latin typeface="+mn-lt"/>
          <a:ea typeface="+mn-ea"/>
          <a:cs typeface="+mn-cs"/>
        </a:defRPr>
      </a:lvl1pPr>
      <a:lvl2pPr marL="742950" indent="-285750" algn="l" rtl="0" eaLnBrk="0" fontAlgn="base" hangingPunct="0">
        <a:lnSpc>
          <a:spcPct val="90000"/>
        </a:lnSpc>
        <a:spcBef>
          <a:spcPct val="25000"/>
        </a:spcBef>
        <a:spcAft>
          <a:spcPct val="0"/>
        </a:spcAft>
        <a:buFont typeface="Wingdings" pitchFamily="2" charset="2"/>
        <a:buChar char="w"/>
        <a:defRPr sz="2200">
          <a:solidFill>
            <a:srgbClr val="663300"/>
          </a:solidFill>
          <a:latin typeface="+mn-lt"/>
        </a:defRPr>
      </a:lvl2pPr>
      <a:lvl3pPr marL="1143000" indent="-228600" algn="l" rtl="0" eaLnBrk="0" fontAlgn="base" hangingPunct="0">
        <a:lnSpc>
          <a:spcPct val="90000"/>
        </a:lnSpc>
        <a:spcBef>
          <a:spcPct val="25000"/>
        </a:spcBef>
        <a:spcAft>
          <a:spcPct val="0"/>
        </a:spcAft>
        <a:buChar char="•"/>
        <a:defRPr sz="2200">
          <a:solidFill>
            <a:srgbClr val="663300"/>
          </a:solidFill>
          <a:latin typeface="+mn-lt"/>
        </a:defRPr>
      </a:lvl3pPr>
      <a:lvl4pPr marL="1600200" indent="-228600" algn="l" rtl="0" eaLnBrk="0" fontAlgn="base" hangingPunct="0">
        <a:lnSpc>
          <a:spcPct val="90000"/>
        </a:lnSpc>
        <a:spcBef>
          <a:spcPct val="25000"/>
        </a:spcBef>
        <a:spcAft>
          <a:spcPct val="0"/>
        </a:spcAft>
        <a:buChar char="–"/>
        <a:defRPr sz="2000">
          <a:solidFill>
            <a:srgbClr val="663300"/>
          </a:solidFill>
          <a:latin typeface="+mn-lt"/>
        </a:defRPr>
      </a:lvl4pPr>
      <a:lvl5pPr marL="2057400" indent="-228600" algn="l" rtl="0" eaLnBrk="0" fontAlgn="base" hangingPunct="0">
        <a:lnSpc>
          <a:spcPct val="90000"/>
        </a:lnSpc>
        <a:spcBef>
          <a:spcPct val="25000"/>
        </a:spcBef>
        <a:spcAft>
          <a:spcPct val="0"/>
        </a:spcAft>
        <a:buChar char="»"/>
        <a:defRPr sz="2000">
          <a:solidFill>
            <a:srgbClr val="663300"/>
          </a:solidFill>
          <a:latin typeface="+mn-lt"/>
        </a:defRPr>
      </a:lvl5pPr>
      <a:lvl6pPr marL="2514600" indent="-228600" algn="l" rtl="0" eaLnBrk="1" fontAlgn="base" hangingPunct="1">
        <a:lnSpc>
          <a:spcPct val="90000"/>
        </a:lnSpc>
        <a:spcBef>
          <a:spcPct val="25000"/>
        </a:spcBef>
        <a:spcAft>
          <a:spcPct val="0"/>
        </a:spcAft>
        <a:buChar char="»"/>
        <a:defRPr sz="2000">
          <a:solidFill>
            <a:srgbClr val="663300"/>
          </a:solidFill>
          <a:latin typeface="+mn-lt"/>
        </a:defRPr>
      </a:lvl6pPr>
      <a:lvl7pPr marL="2971800" indent="-228600" algn="l" rtl="0" eaLnBrk="1" fontAlgn="base" hangingPunct="1">
        <a:lnSpc>
          <a:spcPct val="90000"/>
        </a:lnSpc>
        <a:spcBef>
          <a:spcPct val="25000"/>
        </a:spcBef>
        <a:spcAft>
          <a:spcPct val="0"/>
        </a:spcAft>
        <a:buChar char="»"/>
        <a:defRPr sz="2000">
          <a:solidFill>
            <a:srgbClr val="663300"/>
          </a:solidFill>
          <a:latin typeface="+mn-lt"/>
        </a:defRPr>
      </a:lvl7pPr>
      <a:lvl8pPr marL="3429000" indent="-228600" algn="l" rtl="0" eaLnBrk="1" fontAlgn="base" hangingPunct="1">
        <a:lnSpc>
          <a:spcPct val="90000"/>
        </a:lnSpc>
        <a:spcBef>
          <a:spcPct val="25000"/>
        </a:spcBef>
        <a:spcAft>
          <a:spcPct val="0"/>
        </a:spcAft>
        <a:buChar char="»"/>
        <a:defRPr sz="2000">
          <a:solidFill>
            <a:srgbClr val="663300"/>
          </a:solidFill>
          <a:latin typeface="+mn-lt"/>
        </a:defRPr>
      </a:lvl8pPr>
      <a:lvl9pPr marL="3886200" indent="-228600" algn="l" rtl="0" eaLnBrk="1" fontAlgn="base" hangingPunct="1">
        <a:lnSpc>
          <a:spcPct val="90000"/>
        </a:lnSpc>
        <a:spcBef>
          <a:spcPct val="25000"/>
        </a:spcBef>
        <a:spcAft>
          <a:spcPct val="0"/>
        </a:spcAft>
        <a:buChar char="»"/>
        <a:defRPr sz="20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1" descr="honeycomb"/>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43" name="Rectangle 5"/>
          <p:cNvSpPr>
            <a:spLocks noGrp="1" noChangeArrowheads="1"/>
          </p:cNvSpPr>
          <p:nvPr>
            <p:ph type="title"/>
          </p:nvPr>
        </p:nvSpPr>
        <p:spPr bwMode="auto">
          <a:xfrm>
            <a:off x="684213" y="2128838"/>
            <a:ext cx="7769225" cy="1471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29" name="Rectangle 9"/>
          <p:cNvSpPr>
            <a:spLocks noGrp="1" noChangeArrowheads="1"/>
          </p:cNvSpPr>
          <p:nvPr>
            <p:ph type="sldNum" sz="quarter" idx="4"/>
          </p:nvPr>
        </p:nvSpPr>
        <p:spPr bwMode="auto">
          <a:xfrm>
            <a:off x="6553200" y="6245225"/>
            <a:ext cx="1600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800">
                <a:latin typeface="+mj-lt"/>
                <a:cs typeface="Arial" charset="0"/>
              </a:defRPr>
            </a:lvl1pPr>
          </a:lstStyle>
          <a:p>
            <a:pPr>
              <a:defRPr/>
            </a:pPr>
            <a:fld id="{713D13B2-0579-4931-AA4D-7BFDBAC6D0C9}" type="slidenum">
              <a:rPr lang="en-US"/>
              <a:pPr>
                <a:defRPr/>
              </a:pPr>
              <a:t>‹#›</a:t>
            </a:fld>
            <a:endParaRPr lang="en-US" dirty="0"/>
          </a:p>
        </p:txBody>
      </p:sp>
      <p:sp>
        <p:nvSpPr>
          <p:cNvPr id="8197" name="AutoShape 10">
            <a:hlinkClick r:id="" action="ppaction://hlinkshowjump?jump=nextslide" highlightClick="1"/>
          </p:cNvPr>
          <p:cNvSpPr>
            <a:spLocks noChangeArrowheads="1"/>
          </p:cNvSpPr>
          <p:nvPr/>
        </p:nvSpPr>
        <p:spPr bwMode="auto">
          <a:xfrm>
            <a:off x="8153400" y="6248400"/>
            <a:ext cx="609600" cy="304800"/>
          </a:xfrm>
          <a:prstGeom prst="actionButtonForwardNext">
            <a:avLst/>
          </a:prstGeom>
          <a:solidFill>
            <a:schemeClr val="accent1"/>
          </a:solidFill>
          <a:ln w="9525">
            <a:noFill/>
            <a:miter lim="800000"/>
            <a:headEnd/>
            <a:tailEnd/>
          </a:ln>
        </p:spPr>
        <p:txBody>
          <a:bodyPr wrap="none" anchor="ctr"/>
          <a:lstStyle/>
          <a:p>
            <a:pPr>
              <a:defRPr/>
            </a:pPr>
            <a:endParaRPr lang="en-US" dirty="0"/>
          </a:p>
        </p:txBody>
      </p:sp>
      <p:pic>
        <p:nvPicPr>
          <p:cNvPr id="10246" name="Picture 12" descr="004 DPH Logo"/>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6127750"/>
            <a:ext cx="2667000" cy="730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414" r:id="rId1"/>
    <p:sldLayoutId id="2147485415" r:id="rId2"/>
    <p:sldLayoutId id="2147485416" r:id="rId3"/>
    <p:sldLayoutId id="2147485417" r:id="rId4"/>
    <p:sldLayoutId id="2147485418" r:id="rId5"/>
    <p:sldLayoutId id="2147485419" r:id="rId6"/>
    <p:sldLayoutId id="2147485420" r:id="rId7"/>
    <p:sldLayoutId id="2147485421" r:id="rId8"/>
    <p:sldLayoutId id="2147485422" r:id="rId9"/>
    <p:sldLayoutId id="2147485423" r:id="rId10"/>
    <p:sldLayoutId id="2147485424" r:id="rId11"/>
  </p:sldLayoutIdLst>
  <p:hf hdr="0" ftr="0" dt="0"/>
  <p:txStyles>
    <p:titleStyle>
      <a:lvl1pPr algn="ctr" rtl="0" eaLnBrk="0" fontAlgn="base" hangingPunct="0">
        <a:spcBef>
          <a:spcPct val="0"/>
        </a:spcBef>
        <a:spcAft>
          <a:spcPct val="0"/>
        </a:spcAft>
        <a:defRPr sz="4000">
          <a:solidFill>
            <a:srgbClr val="663300"/>
          </a:solidFill>
          <a:latin typeface="+mj-lt"/>
          <a:ea typeface="+mj-ea"/>
          <a:cs typeface="+mj-cs"/>
        </a:defRPr>
      </a:lvl1pPr>
      <a:lvl2pPr algn="ctr" rtl="0" eaLnBrk="0" fontAlgn="base" hangingPunct="0">
        <a:spcBef>
          <a:spcPct val="0"/>
        </a:spcBef>
        <a:spcAft>
          <a:spcPct val="0"/>
        </a:spcAft>
        <a:defRPr sz="4000">
          <a:solidFill>
            <a:srgbClr val="663300"/>
          </a:solidFill>
          <a:latin typeface="Times New Roman" pitchFamily="18" charset="0"/>
        </a:defRPr>
      </a:lvl2pPr>
      <a:lvl3pPr algn="ctr" rtl="0" eaLnBrk="0" fontAlgn="base" hangingPunct="0">
        <a:spcBef>
          <a:spcPct val="0"/>
        </a:spcBef>
        <a:spcAft>
          <a:spcPct val="0"/>
        </a:spcAft>
        <a:defRPr sz="4000">
          <a:solidFill>
            <a:srgbClr val="663300"/>
          </a:solidFill>
          <a:latin typeface="Times New Roman" pitchFamily="18" charset="0"/>
        </a:defRPr>
      </a:lvl3pPr>
      <a:lvl4pPr algn="ctr" rtl="0" eaLnBrk="0" fontAlgn="base" hangingPunct="0">
        <a:spcBef>
          <a:spcPct val="0"/>
        </a:spcBef>
        <a:spcAft>
          <a:spcPct val="0"/>
        </a:spcAft>
        <a:defRPr sz="4000">
          <a:solidFill>
            <a:srgbClr val="663300"/>
          </a:solidFill>
          <a:latin typeface="Times New Roman" pitchFamily="18" charset="0"/>
        </a:defRPr>
      </a:lvl4pPr>
      <a:lvl5pPr algn="ctr" rtl="0" eaLnBrk="0" fontAlgn="base" hangingPunct="0">
        <a:spcBef>
          <a:spcPct val="0"/>
        </a:spcBef>
        <a:spcAft>
          <a:spcPct val="0"/>
        </a:spcAft>
        <a:defRPr sz="4000">
          <a:solidFill>
            <a:srgbClr val="663300"/>
          </a:solidFill>
          <a:latin typeface="Times New Roman" pitchFamily="18" charset="0"/>
        </a:defRPr>
      </a:lvl5pPr>
      <a:lvl6pPr marL="457200" algn="ctr" rtl="0" eaLnBrk="1" fontAlgn="base" hangingPunct="1">
        <a:spcBef>
          <a:spcPct val="0"/>
        </a:spcBef>
        <a:spcAft>
          <a:spcPct val="0"/>
        </a:spcAft>
        <a:defRPr sz="4000">
          <a:solidFill>
            <a:srgbClr val="663300"/>
          </a:solidFill>
          <a:latin typeface="Times New Roman" pitchFamily="18" charset="0"/>
        </a:defRPr>
      </a:lvl6pPr>
      <a:lvl7pPr marL="914400" algn="ctr" rtl="0" eaLnBrk="1" fontAlgn="base" hangingPunct="1">
        <a:spcBef>
          <a:spcPct val="0"/>
        </a:spcBef>
        <a:spcAft>
          <a:spcPct val="0"/>
        </a:spcAft>
        <a:defRPr sz="4000">
          <a:solidFill>
            <a:srgbClr val="663300"/>
          </a:solidFill>
          <a:latin typeface="Times New Roman" pitchFamily="18" charset="0"/>
        </a:defRPr>
      </a:lvl7pPr>
      <a:lvl8pPr marL="1371600" algn="ctr" rtl="0" eaLnBrk="1" fontAlgn="base" hangingPunct="1">
        <a:spcBef>
          <a:spcPct val="0"/>
        </a:spcBef>
        <a:spcAft>
          <a:spcPct val="0"/>
        </a:spcAft>
        <a:defRPr sz="4000">
          <a:solidFill>
            <a:srgbClr val="663300"/>
          </a:solidFill>
          <a:latin typeface="Times New Roman" pitchFamily="18" charset="0"/>
        </a:defRPr>
      </a:lvl8pPr>
      <a:lvl9pPr marL="1828800" algn="ctr" rtl="0" eaLnBrk="1" fontAlgn="base" hangingPunct="1">
        <a:spcBef>
          <a:spcPct val="0"/>
        </a:spcBef>
        <a:spcAft>
          <a:spcPct val="0"/>
        </a:spcAft>
        <a:defRPr sz="4000">
          <a:solidFill>
            <a:srgbClr val="663300"/>
          </a:solidFill>
          <a:latin typeface="Times New Roman" pitchFamily="18" charset="0"/>
        </a:defRPr>
      </a:lvl9pPr>
    </p:titleStyle>
    <p:bodyStyle>
      <a:lvl1pPr marL="342900" indent="-342900" algn="l" rtl="0" eaLnBrk="0" fontAlgn="base" hangingPunct="0">
        <a:spcBef>
          <a:spcPct val="20000"/>
        </a:spcBef>
        <a:spcAft>
          <a:spcPct val="0"/>
        </a:spcAft>
        <a:buSzPct val="70000"/>
        <a:buFont typeface="Wingdings 2" pitchFamily="18" charset="2"/>
        <a:buChar char="Â"/>
        <a:defRPr sz="2800">
          <a:solidFill>
            <a:srgbClr val="6633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w"/>
        <a:defRPr sz="2400">
          <a:solidFill>
            <a:srgbClr val="663300"/>
          </a:solidFill>
          <a:latin typeface="+mn-lt"/>
        </a:defRPr>
      </a:lvl2pPr>
      <a:lvl3pPr marL="1143000" indent="-228600" algn="l" rtl="0" eaLnBrk="0" fontAlgn="base" hangingPunct="0">
        <a:spcBef>
          <a:spcPct val="20000"/>
        </a:spcBef>
        <a:spcAft>
          <a:spcPct val="0"/>
        </a:spcAft>
        <a:buChar char="•"/>
        <a:defRPr sz="2200">
          <a:solidFill>
            <a:srgbClr val="663300"/>
          </a:solidFill>
          <a:latin typeface="+mn-lt"/>
        </a:defRPr>
      </a:lvl3pPr>
      <a:lvl4pPr marL="1600200" indent="-228600" algn="l" rtl="0" eaLnBrk="0" fontAlgn="base" hangingPunct="0">
        <a:spcBef>
          <a:spcPct val="20000"/>
        </a:spcBef>
        <a:spcAft>
          <a:spcPct val="0"/>
        </a:spcAft>
        <a:buChar char="–"/>
        <a:defRPr sz="2000">
          <a:solidFill>
            <a:srgbClr val="663300"/>
          </a:solidFill>
          <a:latin typeface="+mn-lt"/>
        </a:defRPr>
      </a:lvl4pPr>
      <a:lvl5pPr marL="2057400" indent="-228600" algn="l" rtl="0" eaLnBrk="0" fontAlgn="base" hangingPunct="0">
        <a:spcBef>
          <a:spcPct val="20000"/>
        </a:spcBef>
        <a:spcAft>
          <a:spcPct val="0"/>
        </a:spcAft>
        <a:buChar char="»"/>
        <a:defRPr sz="2000">
          <a:solidFill>
            <a:srgbClr val="663300"/>
          </a:solidFill>
          <a:latin typeface="+mn-lt"/>
        </a:defRPr>
      </a:lvl5pPr>
      <a:lvl6pPr marL="2514600" indent="-228600" algn="l" rtl="0" eaLnBrk="1" fontAlgn="base" hangingPunct="1">
        <a:spcBef>
          <a:spcPct val="20000"/>
        </a:spcBef>
        <a:spcAft>
          <a:spcPct val="0"/>
        </a:spcAft>
        <a:buChar char="»"/>
        <a:defRPr sz="2000">
          <a:solidFill>
            <a:srgbClr val="663300"/>
          </a:solidFill>
          <a:latin typeface="+mn-lt"/>
        </a:defRPr>
      </a:lvl6pPr>
      <a:lvl7pPr marL="2971800" indent="-228600" algn="l" rtl="0" eaLnBrk="1" fontAlgn="base" hangingPunct="1">
        <a:spcBef>
          <a:spcPct val="20000"/>
        </a:spcBef>
        <a:spcAft>
          <a:spcPct val="0"/>
        </a:spcAft>
        <a:buChar char="»"/>
        <a:defRPr sz="2000">
          <a:solidFill>
            <a:srgbClr val="663300"/>
          </a:solidFill>
          <a:latin typeface="+mn-lt"/>
        </a:defRPr>
      </a:lvl7pPr>
      <a:lvl8pPr marL="3429000" indent="-228600" algn="l" rtl="0" eaLnBrk="1" fontAlgn="base" hangingPunct="1">
        <a:spcBef>
          <a:spcPct val="20000"/>
        </a:spcBef>
        <a:spcAft>
          <a:spcPct val="0"/>
        </a:spcAft>
        <a:buChar char="»"/>
        <a:defRPr sz="2000">
          <a:solidFill>
            <a:srgbClr val="663300"/>
          </a:solidFill>
          <a:latin typeface="+mn-lt"/>
        </a:defRPr>
      </a:lvl8pPr>
      <a:lvl9pPr marL="3886200" indent="-228600" algn="l" rtl="0" eaLnBrk="1" fontAlgn="base" hangingPunct="1">
        <a:spcBef>
          <a:spcPct val="20000"/>
        </a:spcBef>
        <a:spcAft>
          <a:spcPct val="0"/>
        </a:spcAft>
        <a:buChar char="»"/>
        <a:defRPr sz="20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Microsoft_Office_Excel_97-2003_Worksheet2.xls"/><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r>
              <a:rPr lang="en-US" sz="3200" b="1" smtClean="0">
                <a:solidFill>
                  <a:srgbClr val="E36021"/>
                </a:solidFill>
              </a:rPr>
              <a:t>Helping Local Programs Improve Outcomes Performance Using the DAC Data Analysis Framework</a:t>
            </a:r>
          </a:p>
        </p:txBody>
      </p:sp>
      <p:sp>
        <p:nvSpPr>
          <p:cNvPr id="16387" name="Subtitle 2"/>
          <p:cNvSpPr>
            <a:spLocks noGrp="1"/>
          </p:cNvSpPr>
          <p:nvPr>
            <p:ph type="subTitle" idx="1"/>
          </p:nvPr>
        </p:nvSpPr>
        <p:spPr/>
        <p:txBody>
          <a:bodyPr/>
          <a:lstStyle/>
          <a:p>
            <a:r>
              <a:rPr lang="en-US" smtClean="0"/>
              <a:t>Sherry Franklin, North Carolina Part C Coordinator</a:t>
            </a:r>
          </a:p>
          <a:p>
            <a:r>
              <a:rPr lang="en-US" smtClean="0"/>
              <a:t>October 27, 2012</a:t>
            </a:r>
          </a:p>
          <a:p>
            <a:endParaRPr lang="en-US" b="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DAC_logo_NF.png"/>
          <p:cNvPicPr>
            <a:picLocks noChangeAspect="1"/>
          </p:cNvPicPr>
          <p:nvPr/>
        </p:nvPicPr>
        <p:blipFill>
          <a:blip r:embed="rId2" cstate="print"/>
          <a:srcRect/>
          <a:stretch>
            <a:fillRect/>
          </a:stretch>
        </p:blipFill>
        <p:spPr bwMode="auto">
          <a:xfrm>
            <a:off x="7239000" y="6019800"/>
            <a:ext cx="1697038" cy="738188"/>
          </a:xfrm>
          <a:prstGeom prst="rect">
            <a:avLst/>
          </a:prstGeom>
          <a:noFill/>
          <a:ln w="9525">
            <a:noFill/>
            <a:miter lim="800000"/>
            <a:headEnd/>
            <a:tailEnd/>
          </a:ln>
        </p:spPr>
      </p:pic>
      <p:pic>
        <p:nvPicPr>
          <p:cNvPr id="25603" name="Picture 8"/>
          <p:cNvPicPr>
            <a:picLocks noChangeAspect="1"/>
          </p:cNvPicPr>
          <p:nvPr/>
        </p:nvPicPr>
        <p:blipFill>
          <a:blip r:embed="rId3" cstate="print">
            <a:clrChange>
              <a:clrFrom>
                <a:srgbClr val="FEFEFE"/>
              </a:clrFrom>
              <a:clrTo>
                <a:srgbClr val="FEFEFE">
                  <a:alpha val="0"/>
                </a:srgbClr>
              </a:clrTo>
            </a:clrChange>
          </a:blip>
          <a:srcRect/>
          <a:stretch>
            <a:fillRect/>
          </a:stretch>
        </p:blipFill>
        <p:spPr bwMode="auto">
          <a:xfrm rot="-926112">
            <a:off x="968375" y="1400175"/>
            <a:ext cx="1928813" cy="1390650"/>
          </a:xfrm>
          <a:prstGeom prst="rect">
            <a:avLst/>
          </a:prstGeom>
          <a:noFill/>
          <a:ln w="9525">
            <a:noFill/>
            <a:miter lim="800000"/>
            <a:headEnd/>
            <a:tailEnd/>
          </a:ln>
        </p:spPr>
      </p:pic>
      <p:pic>
        <p:nvPicPr>
          <p:cNvPr id="25604" name="Picture 9"/>
          <p:cNvPicPr>
            <a:picLocks noChangeAspect="1"/>
          </p:cNvPicPr>
          <p:nvPr/>
        </p:nvPicPr>
        <p:blipFill>
          <a:blip r:embed="rId3" cstate="print">
            <a:clrChange>
              <a:clrFrom>
                <a:srgbClr val="FEFEFE"/>
              </a:clrFrom>
              <a:clrTo>
                <a:srgbClr val="FEFEFE">
                  <a:alpha val="0"/>
                </a:srgbClr>
              </a:clrTo>
            </a:clrChange>
          </a:blip>
          <a:srcRect/>
          <a:stretch>
            <a:fillRect/>
          </a:stretch>
        </p:blipFill>
        <p:spPr bwMode="auto">
          <a:xfrm rot="-938054">
            <a:off x="863600" y="2928938"/>
            <a:ext cx="1930400" cy="1389062"/>
          </a:xfrm>
          <a:prstGeom prst="rect">
            <a:avLst/>
          </a:prstGeom>
          <a:noFill/>
          <a:ln w="9525">
            <a:noFill/>
            <a:miter lim="800000"/>
            <a:headEnd/>
            <a:tailEnd/>
          </a:ln>
        </p:spPr>
      </p:pic>
      <p:pic>
        <p:nvPicPr>
          <p:cNvPr id="25605" name="Picture 10"/>
          <p:cNvPicPr>
            <a:picLocks noChangeAspect="1"/>
          </p:cNvPicPr>
          <p:nvPr/>
        </p:nvPicPr>
        <p:blipFill>
          <a:blip r:embed="rId3" cstate="print">
            <a:clrChange>
              <a:clrFrom>
                <a:srgbClr val="FEFEFE"/>
              </a:clrFrom>
              <a:clrTo>
                <a:srgbClr val="FEFEFE">
                  <a:alpha val="0"/>
                </a:srgbClr>
              </a:clrTo>
            </a:clrChange>
          </a:blip>
          <a:srcRect/>
          <a:stretch>
            <a:fillRect/>
          </a:stretch>
        </p:blipFill>
        <p:spPr bwMode="auto">
          <a:xfrm rot="-940989">
            <a:off x="2133600" y="4198938"/>
            <a:ext cx="1928813" cy="1390650"/>
          </a:xfrm>
          <a:prstGeom prst="rect">
            <a:avLst/>
          </a:prstGeom>
          <a:noFill/>
          <a:ln w="9525">
            <a:noFill/>
            <a:miter lim="800000"/>
            <a:headEnd/>
            <a:tailEnd/>
          </a:ln>
        </p:spPr>
      </p:pic>
      <p:pic>
        <p:nvPicPr>
          <p:cNvPr id="25606" name="Picture 6"/>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479800" y="6043613"/>
            <a:ext cx="2095500" cy="693737"/>
          </a:xfrm>
          <a:prstGeom prst="rect">
            <a:avLst/>
          </a:prstGeom>
          <a:noFill/>
          <a:ln w="9525">
            <a:noFill/>
            <a:miter lim="800000"/>
            <a:headEnd/>
            <a:tailEnd/>
          </a:ln>
        </p:spPr>
      </p:pic>
      <p:pic>
        <p:nvPicPr>
          <p:cNvPr id="25607" name="Picture 11"/>
          <p:cNvPicPr>
            <a:picLocks noChangeAspect="1"/>
          </p:cNvPicPr>
          <p:nvPr/>
        </p:nvPicPr>
        <p:blipFill>
          <a:blip r:embed="rId3" cstate="print">
            <a:clrChange>
              <a:clrFrom>
                <a:srgbClr val="FEFEFE"/>
              </a:clrFrom>
              <a:clrTo>
                <a:srgbClr val="FEFEFE">
                  <a:alpha val="0"/>
                </a:srgbClr>
              </a:clrTo>
            </a:clrChange>
          </a:blip>
          <a:srcRect/>
          <a:stretch>
            <a:fillRect/>
          </a:stretch>
        </p:blipFill>
        <p:spPr bwMode="auto">
          <a:xfrm rot="-900988">
            <a:off x="6140450" y="3103563"/>
            <a:ext cx="1928813" cy="1390650"/>
          </a:xfrm>
          <a:prstGeom prst="rect">
            <a:avLst/>
          </a:prstGeom>
          <a:noFill/>
          <a:ln w="9525">
            <a:noFill/>
            <a:miter lim="800000"/>
            <a:headEnd/>
            <a:tailEnd/>
          </a:ln>
        </p:spPr>
      </p:pic>
      <p:pic>
        <p:nvPicPr>
          <p:cNvPr id="25608" name="Picture 12"/>
          <p:cNvPicPr>
            <a:picLocks noChangeAspect="1"/>
          </p:cNvPicPr>
          <p:nvPr/>
        </p:nvPicPr>
        <p:blipFill>
          <a:blip r:embed="rId3" cstate="print">
            <a:clrChange>
              <a:clrFrom>
                <a:srgbClr val="FEFEFE"/>
              </a:clrFrom>
              <a:clrTo>
                <a:srgbClr val="FEFEFE">
                  <a:alpha val="0"/>
                </a:srgbClr>
              </a:clrTo>
            </a:clrChange>
          </a:blip>
          <a:srcRect/>
          <a:stretch>
            <a:fillRect/>
          </a:stretch>
        </p:blipFill>
        <p:spPr bwMode="auto">
          <a:xfrm rot="-944614">
            <a:off x="6173788" y="1417638"/>
            <a:ext cx="1928812" cy="1390650"/>
          </a:xfrm>
          <a:prstGeom prst="rect">
            <a:avLst/>
          </a:prstGeom>
          <a:noFill/>
          <a:ln w="9525">
            <a:noFill/>
            <a:miter lim="800000"/>
            <a:headEnd/>
            <a:tailEnd/>
          </a:ln>
        </p:spPr>
      </p:pic>
      <p:pic>
        <p:nvPicPr>
          <p:cNvPr id="25609" name="Picture 7"/>
          <p:cNvPicPr>
            <a:picLocks noChangeAspect="1"/>
          </p:cNvPicPr>
          <p:nvPr/>
        </p:nvPicPr>
        <p:blipFill>
          <a:blip r:embed="rId5" cstate="print"/>
          <a:srcRect/>
          <a:stretch>
            <a:fillRect/>
          </a:stretch>
        </p:blipFill>
        <p:spPr bwMode="auto">
          <a:xfrm>
            <a:off x="3698875" y="1600200"/>
            <a:ext cx="1939925" cy="2274888"/>
          </a:xfrm>
          <a:prstGeom prst="rect">
            <a:avLst/>
          </a:prstGeom>
          <a:noFill/>
          <a:ln w="9525">
            <a:noFill/>
            <a:miter lim="800000"/>
            <a:headEnd/>
            <a:tailEnd/>
          </a:ln>
        </p:spPr>
      </p:pic>
      <p:sp>
        <p:nvSpPr>
          <p:cNvPr id="14" name="TextBox 13"/>
          <p:cNvSpPr txBox="1"/>
          <p:nvPr/>
        </p:nvSpPr>
        <p:spPr>
          <a:xfrm>
            <a:off x="1524000" y="2095500"/>
            <a:ext cx="1219200" cy="338138"/>
          </a:xfrm>
          <a:prstGeom prst="rect">
            <a:avLst/>
          </a:prstGeom>
          <a:noFill/>
        </p:spPr>
        <p:txBody>
          <a:bodyPr>
            <a:spAutoFit/>
          </a:bodyPr>
          <a:lstStyle/>
          <a:p>
            <a:pPr fontAlgn="auto">
              <a:spcBef>
                <a:spcPts val="0"/>
              </a:spcBef>
              <a:spcAft>
                <a:spcPts val="0"/>
              </a:spcAft>
              <a:defRPr/>
            </a:pPr>
            <a:r>
              <a:rPr lang="en-US" sz="1600" dirty="0">
                <a:solidFill>
                  <a:prstClr val="black"/>
                </a:solidFill>
                <a:latin typeface="Calibri"/>
                <a:cs typeface="+mn-cs"/>
              </a:rPr>
              <a:t>Concord</a:t>
            </a:r>
          </a:p>
        </p:txBody>
      </p:sp>
      <p:sp>
        <p:nvSpPr>
          <p:cNvPr id="15" name="TextBox 14"/>
          <p:cNvSpPr txBox="1"/>
          <p:nvPr/>
        </p:nvSpPr>
        <p:spPr>
          <a:xfrm>
            <a:off x="1447800" y="3608388"/>
            <a:ext cx="1219200" cy="338137"/>
          </a:xfrm>
          <a:prstGeom prst="rect">
            <a:avLst/>
          </a:prstGeom>
          <a:noFill/>
        </p:spPr>
        <p:txBody>
          <a:bodyPr>
            <a:spAutoFit/>
          </a:bodyPr>
          <a:lstStyle/>
          <a:p>
            <a:pPr fontAlgn="auto">
              <a:spcBef>
                <a:spcPts val="0"/>
              </a:spcBef>
              <a:spcAft>
                <a:spcPts val="0"/>
              </a:spcAft>
              <a:defRPr/>
            </a:pPr>
            <a:r>
              <a:rPr lang="en-US" sz="1600" dirty="0">
                <a:solidFill>
                  <a:prstClr val="black"/>
                </a:solidFill>
                <a:latin typeface="Calibri"/>
                <a:cs typeface="+mn-cs"/>
              </a:rPr>
              <a:t>Durham</a:t>
            </a:r>
          </a:p>
        </p:txBody>
      </p:sp>
      <p:sp>
        <p:nvSpPr>
          <p:cNvPr id="16" name="TextBox 15"/>
          <p:cNvSpPr txBox="1"/>
          <p:nvPr/>
        </p:nvSpPr>
        <p:spPr>
          <a:xfrm>
            <a:off x="2559050" y="4878388"/>
            <a:ext cx="1327150" cy="339725"/>
          </a:xfrm>
          <a:prstGeom prst="rect">
            <a:avLst/>
          </a:prstGeom>
          <a:noFill/>
        </p:spPr>
        <p:txBody>
          <a:bodyPr>
            <a:spAutoFit/>
          </a:bodyPr>
          <a:lstStyle/>
          <a:p>
            <a:pPr fontAlgn="auto">
              <a:spcBef>
                <a:spcPts val="0"/>
              </a:spcBef>
              <a:spcAft>
                <a:spcPts val="0"/>
              </a:spcAft>
              <a:defRPr/>
            </a:pPr>
            <a:r>
              <a:rPr lang="en-US" sz="1600" dirty="0">
                <a:solidFill>
                  <a:prstClr val="black"/>
                </a:solidFill>
                <a:latin typeface="Calibri"/>
                <a:cs typeface="+mn-cs"/>
              </a:rPr>
              <a:t>Greensboro</a:t>
            </a:r>
          </a:p>
        </p:txBody>
      </p:sp>
      <p:sp>
        <p:nvSpPr>
          <p:cNvPr id="18" name="TextBox 17"/>
          <p:cNvSpPr txBox="1"/>
          <p:nvPr/>
        </p:nvSpPr>
        <p:spPr>
          <a:xfrm>
            <a:off x="6477000" y="3798888"/>
            <a:ext cx="1828800" cy="338137"/>
          </a:xfrm>
          <a:prstGeom prst="rect">
            <a:avLst/>
          </a:prstGeom>
          <a:noFill/>
        </p:spPr>
        <p:txBody>
          <a:bodyPr>
            <a:spAutoFit/>
          </a:bodyPr>
          <a:lstStyle/>
          <a:p>
            <a:pPr fontAlgn="auto">
              <a:spcBef>
                <a:spcPts val="0"/>
              </a:spcBef>
              <a:spcAft>
                <a:spcPts val="0"/>
              </a:spcAft>
              <a:defRPr/>
            </a:pPr>
            <a:r>
              <a:rPr lang="en-US" sz="1600" dirty="0">
                <a:solidFill>
                  <a:prstClr val="black"/>
                </a:solidFill>
                <a:latin typeface="Calibri"/>
                <a:cs typeface="+mn-cs"/>
              </a:rPr>
              <a:t>Rocky Mount</a:t>
            </a:r>
          </a:p>
        </p:txBody>
      </p:sp>
      <p:sp>
        <p:nvSpPr>
          <p:cNvPr id="19" name="TextBox 18"/>
          <p:cNvSpPr txBox="1"/>
          <p:nvPr/>
        </p:nvSpPr>
        <p:spPr>
          <a:xfrm>
            <a:off x="2133600" y="304800"/>
            <a:ext cx="4970463" cy="769938"/>
          </a:xfrm>
          <a:prstGeom prst="rect">
            <a:avLst/>
          </a:prstGeom>
          <a:noFill/>
        </p:spPr>
        <p:txBody>
          <a:bodyPr>
            <a:spAutoFit/>
          </a:bodyPr>
          <a:lstStyle/>
          <a:p>
            <a:pPr algn="ctr" fontAlgn="auto">
              <a:spcBef>
                <a:spcPts val="0"/>
              </a:spcBef>
              <a:spcAft>
                <a:spcPts val="0"/>
              </a:spcAft>
              <a:defRPr/>
            </a:pPr>
            <a:r>
              <a:rPr lang="en-US" sz="4400" b="1" dirty="0">
                <a:solidFill>
                  <a:srgbClr val="E36021"/>
                </a:solidFill>
                <a:latin typeface="+mj-lt"/>
                <a:cs typeface="+mn-cs"/>
              </a:rPr>
              <a:t>Our Partnership</a:t>
            </a:r>
          </a:p>
        </p:txBody>
      </p:sp>
      <p:pic>
        <p:nvPicPr>
          <p:cNvPr id="25615" name="Picture 19"/>
          <p:cNvPicPr>
            <a:picLocks noChangeAspect="1"/>
          </p:cNvPicPr>
          <p:nvPr/>
        </p:nvPicPr>
        <p:blipFill>
          <a:blip r:embed="rId3" cstate="print">
            <a:clrChange>
              <a:clrFrom>
                <a:srgbClr val="FEFEFE"/>
              </a:clrFrom>
              <a:clrTo>
                <a:srgbClr val="FEFEFE">
                  <a:alpha val="0"/>
                </a:srgbClr>
              </a:clrTo>
            </a:clrChange>
          </a:blip>
          <a:srcRect/>
          <a:stretch>
            <a:fillRect/>
          </a:stretch>
        </p:blipFill>
        <p:spPr bwMode="auto">
          <a:xfrm rot="-900988">
            <a:off x="4673600" y="4216400"/>
            <a:ext cx="1930400" cy="1390650"/>
          </a:xfrm>
          <a:prstGeom prst="rect">
            <a:avLst/>
          </a:prstGeom>
          <a:noFill/>
          <a:ln w="9525">
            <a:noFill/>
            <a:miter lim="800000"/>
            <a:headEnd/>
            <a:tailEnd/>
          </a:ln>
        </p:spPr>
      </p:pic>
      <p:sp>
        <p:nvSpPr>
          <p:cNvPr id="17" name="TextBox 16"/>
          <p:cNvSpPr txBox="1"/>
          <p:nvPr/>
        </p:nvSpPr>
        <p:spPr>
          <a:xfrm>
            <a:off x="5053013" y="4884738"/>
            <a:ext cx="1371600" cy="368300"/>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cs typeface="+mn-cs"/>
              </a:rPr>
              <a:t> </a:t>
            </a:r>
            <a:r>
              <a:rPr lang="en-US" sz="1600" dirty="0">
                <a:solidFill>
                  <a:prstClr val="black"/>
                </a:solidFill>
                <a:latin typeface="Calibri"/>
                <a:cs typeface="+mn-cs"/>
              </a:rPr>
              <a:t>Morganton</a:t>
            </a:r>
          </a:p>
        </p:txBody>
      </p:sp>
      <p:sp>
        <p:nvSpPr>
          <p:cNvPr id="21" name="TextBox 20"/>
          <p:cNvSpPr txBox="1"/>
          <p:nvPr/>
        </p:nvSpPr>
        <p:spPr>
          <a:xfrm>
            <a:off x="6781800" y="2095500"/>
            <a:ext cx="1219200" cy="338138"/>
          </a:xfrm>
          <a:prstGeom prst="rect">
            <a:avLst/>
          </a:prstGeom>
          <a:noFill/>
        </p:spPr>
        <p:txBody>
          <a:bodyPr>
            <a:spAutoFit/>
          </a:bodyPr>
          <a:lstStyle/>
          <a:p>
            <a:pPr fontAlgn="auto">
              <a:spcBef>
                <a:spcPts val="0"/>
              </a:spcBef>
              <a:spcAft>
                <a:spcPts val="0"/>
              </a:spcAft>
              <a:defRPr/>
            </a:pPr>
            <a:r>
              <a:rPr lang="en-US" sz="1600" dirty="0">
                <a:solidFill>
                  <a:prstClr val="black"/>
                </a:solidFill>
                <a:latin typeface="Calibri"/>
                <a:cs typeface="+mn-cs"/>
              </a:rPr>
              <a:t>Shelby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152400"/>
            <a:ext cx="8458200" cy="990600"/>
          </a:xfrm>
        </p:spPr>
        <p:txBody>
          <a:bodyPr/>
          <a:lstStyle/>
          <a:p>
            <a:pPr eaLnBrk="1" hangingPunct="1"/>
            <a:r>
              <a:rPr lang="en-US" sz="5400" b="1" smtClean="0">
                <a:solidFill>
                  <a:srgbClr val="E36021"/>
                </a:solidFill>
              </a:rPr>
              <a:t>Implementation Team</a:t>
            </a:r>
          </a:p>
        </p:txBody>
      </p:sp>
      <p:sp>
        <p:nvSpPr>
          <p:cNvPr id="125954" name="Content Placeholder 2"/>
          <p:cNvSpPr>
            <a:spLocks noGrp="1"/>
          </p:cNvSpPr>
          <p:nvPr>
            <p:ph idx="1"/>
          </p:nvPr>
        </p:nvSpPr>
        <p:spPr>
          <a:xfrm>
            <a:off x="533400" y="1600200"/>
            <a:ext cx="5943600" cy="3200400"/>
          </a:xfrm>
        </p:spPr>
        <p:txBody>
          <a:bodyPr/>
          <a:lstStyle/>
          <a:p>
            <a:pPr marL="465138" indent="-465138" eaLnBrk="1" hangingPunct="1">
              <a:defRPr/>
            </a:pPr>
            <a:r>
              <a:rPr lang="en-US" sz="2800" dirty="0" smtClean="0"/>
              <a:t>Represents community members and   systems stakeholders </a:t>
            </a:r>
          </a:p>
          <a:p>
            <a:pPr marL="465138" indent="-465138" eaLnBrk="1" hangingPunct="1">
              <a:defRPr/>
            </a:pPr>
            <a:r>
              <a:rPr lang="en-US" sz="2800" dirty="0" smtClean="0"/>
              <a:t>Advises and assists systems change</a:t>
            </a:r>
          </a:p>
          <a:p>
            <a:pPr marL="465138" indent="-465138" eaLnBrk="1" hangingPunct="1">
              <a:defRPr/>
            </a:pPr>
            <a:r>
              <a:rPr lang="en-US" sz="2800" dirty="0" smtClean="0"/>
              <a:t>Develops &amp; implements clear plans with   assignments of tasks/timelines</a:t>
            </a:r>
          </a:p>
          <a:p>
            <a:pPr marL="465138" indent="-465138" eaLnBrk="1" hangingPunct="1">
              <a:defRPr/>
            </a:pPr>
            <a:r>
              <a:rPr lang="en-US" sz="2800" dirty="0" smtClean="0"/>
              <a:t>Keeps implementation process focused </a:t>
            </a:r>
          </a:p>
          <a:p>
            <a:pPr marL="465138" indent="-465138" eaLnBrk="1" hangingPunct="1">
              <a:defRPr/>
            </a:pPr>
            <a:r>
              <a:rPr lang="en-US" sz="2800" dirty="0" smtClean="0"/>
              <a:t>Solves problems that arise during the </a:t>
            </a:r>
            <a:r>
              <a:rPr lang="en-US" sz="1050" dirty="0" smtClean="0"/>
              <a:t>         </a:t>
            </a:r>
            <a:r>
              <a:rPr lang="en-US" sz="2800" dirty="0" smtClean="0"/>
              <a:t>process. </a:t>
            </a:r>
          </a:p>
          <a:p>
            <a:pPr marL="0" indent="0" algn="r" eaLnBrk="1" hangingPunct="1">
              <a:buFontTx/>
              <a:buNone/>
              <a:defRPr/>
            </a:pPr>
            <a:r>
              <a:rPr lang="en-US" sz="1000" dirty="0" smtClean="0"/>
              <a:t> 	</a:t>
            </a:r>
          </a:p>
        </p:txBody>
      </p:sp>
      <p:pic>
        <p:nvPicPr>
          <p:cNvPr id="26628" name="Picture 3" descr="DAC_logo_NF.png"/>
          <p:cNvPicPr>
            <a:picLocks noChangeAspect="1"/>
          </p:cNvPicPr>
          <p:nvPr/>
        </p:nvPicPr>
        <p:blipFill>
          <a:blip r:embed="rId3" cstate="print"/>
          <a:srcRect/>
          <a:stretch>
            <a:fillRect/>
          </a:stretch>
        </p:blipFill>
        <p:spPr bwMode="auto">
          <a:xfrm>
            <a:off x="6781800" y="6096000"/>
            <a:ext cx="1295400" cy="563563"/>
          </a:xfrm>
          <a:prstGeom prst="rect">
            <a:avLst/>
          </a:prstGeom>
          <a:noFill/>
          <a:ln w="9525">
            <a:noFill/>
            <a:miter lim="800000"/>
            <a:headEnd/>
            <a:tailEnd/>
          </a:ln>
        </p:spPr>
      </p:pic>
      <p:sp>
        <p:nvSpPr>
          <p:cNvPr id="2" name="TextBox 1"/>
          <p:cNvSpPr txBox="1"/>
          <p:nvPr/>
        </p:nvSpPr>
        <p:spPr>
          <a:xfrm>
            <a:off x="3962400" y="5235575"/>
            <a:ext cx="4876800" cy="646113"/>
          </a:xfrm>
          <a:prstGeom prst="rect">
            <a:avLst/>
          </a:prstGeom>
          <a:noFill/>
        </p:spPr>
        <p:txBody>
          <a:bodyPr>
            <a:spAutoFit/>
          </a:bodyPr>
          <a:lstStyle/>
          <a:p>
            <a:pPr algn="r">
              <a:defRPr/>
            </a:pPr>
            <a:r>
              <a:rPr lang="en-US" sz="1200" dirty="0">
                <a:latin typeface="+mn-lt"/>
              </a:rPr>
              <a:t>Fixen, D.L., Naoom, S.F., Blasé, K.A., Freedman, R.M., &amp; Wallace, F. (2005). </a:t>
            </a:r>
          </a:p>
          <a:p>
            <a:pPr algn="r">
              <a:defRPr/>
            </a:pPr>
            <a:r>
              <a:rPr lang="en-US" sz="1200" dirty="0">
                <a:latin typeface="+mn-lt"/>
              </a:rPr>
              <a:t>Implementation Research; A Synthesis of the Literature. Tampa, Florida: </a:t>
            </a:r>
          </a:p>
          <a:p>
            <a:pPr algn="r">
              <a:defRPr/>
            </a:pPr>
            <a:r>
              <a:rPr lang="en-US" sz="1200" dirty="0">
                <a:latin typeface="+mn-lt"/>
              </a:rPr>
              <a:t>University of South Florida, National Implementation Research Network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152400"/>
            <a:ext cx="8458200" cy="990600"/>
          </a:xfrm>
        </p:spPr>
        <p:txBody>
          <a:bodyPr/>
          <a:lstStyle/>
          <a:p>
            <a:pPr eaLnBrk="1" hangingPunct="1"/>
            <a:r>
              <a:rPr lang="en-US" b="1" smtClean="0">
                <a:solidFill>
                  <a:srgbClr val="E36021"/>
                </a:solidFill>
              </a:rPr>
              <a:t>Local Implementation Teams</a:t>
            </a:r>
          </a:p>
        </p:txBody>
      </p:sp>
      <p:sp>
        <p:nvSpPr>
          <p:cNvPr id="130050" name="Content Placeholder 2"/>
          <p:cNvSpPr>
            <a:spLocks noGrp="1"/>
          </p:cNvSpPr>
          <p:nvPr>
            <p:ph idx="1"/>
          </p:nvPr>
        </p:nvSpPr>
        <p:spPr>
          <a:xfrm>
            <a:off x="457200" y="1600200"/>
            <a:ext cx="6324600" cy="4267200"/>
          </a:xfrm>
        </p:spPr>
        <p:txBody>
          <a:bodyPr/>
          <a:lstStyle/>
          <a:p>
            <a:pPr marL="0" indent="0" eaLnBrk="1" hangingPunct="1">
              <a:buFont typeface="Wingdings 2" pitchFamily="18" charset="2"/>
              <a:buNone/>
              <a:defRPr/>
            </a:pPr>
            <a:r>
              <a:rPr lang="en-US" sz="2800" b="1" dirty="0"/>
              <a:t>Each </a:t>
            </a:r>
            <a:r>
              <a:rPr lang="en-US" sz="2800" b="1" dirty="0" smtClean="0"/>
              <a:t>Team Included:</a:t>
            </a:r>
          </a:p>
          <a:p>
            <a:pPr marL="520700" indent="-520700" eaLnBrk="1" hangingPunct="1">
              <a:defRPr/>
            </a:pPr>
            <a:r>
              <a:rPr lang="en-US" sz="2800" b="1" i="1" dirty="0" smtClean="0"/>
              <a:t>Parent </a:t>
            </a:r>
          </a:p>
          <a:p>
            <a:pPr marL="520700" indent="-520700" eaLnBrk="1" hangingPunct="1">
              <a:defRPr/>
            </a:pPr>
            <a:r>
              <a:rPr lang="en-US" sz="2800" b="1" i="1" dirty="0" smtClean="0"/>
              <a:t>CDSA (Program) Directors*</a:t>
            </a:r>
          </a:p>
          <a:p>
            <a:pPr marL="520700" indent="-520700" eaLnBrk="1" hangingPunct="1">
              <a:defRPr/>
            </a:pPr>
            <a:r>
              <a:rPr lang="en-US" sz="2800" b="1" dirty="0" smtClean="0"/>
              <a:t>Data Person/Quality Assurance staff</a:t>
            </a:r>
            <a:endParaRPr lang="en-US" sz="2800" b="1" i="1" dirty="0" smtClean="0"/>
          </a:p>
          <a:p>
            <a:pPr marL="520700" indent="-520700" eaLnBrk="1" hangingPunct="1">
              <a:defRPr/>
            </a:pPr>
            <a:r>
              <a:rPr lang="en-US" sz="2800" b="1" dirty="0" smtClean="0"/>
              <a:t>Providers/staff involved in issue topic</a:t>
            </a:r>
            <a:endParaRPr lang="en-US" sz="2800" b="1" i="1" dirty="0" smtClean="0"/>
          </a:p>
          <a:p>
            <a:pPr marL="520700" indent="-520700" eaLnBrk="1" hangingPunct="1">
              <a:defRPr/>
            </a:pPr>
            <a:r>
              <a:rPr lang="en-US" sz="2800" b="1" dirty="0" smtClean="0"/>
              <a:t>Others as needed</a:t>
            </a:r>
            <a:endParaRPr lang="en-US" sz="2800" b="1" i="1" dirty="0" smtClean="0"/>
          </a:p>
          <a:p>
            <a:pPr marL="0" indent="0" eaLnBrk="1" hangingPunct="1">
              <a:buFontTx/>
              <a:buNone/>
              <a:defRPr/>
            </a:pPr>
            <a:endParaRPr lang="en-US" b="1" i="1" dirty="0" smtClean="0"/>
          </a:p>
          <a:p>
            <a:pPr marL="0" indent="0" eaLnBrk="1" hangingPunct="1">
              <a:buFontTx/>
              <a:buNone/>
              <a:defRPr/>
            </a:pPr>
            <a:r>
              <a:rPr lang="en-US" b="1" i="1" dirty="0" smtClean="0"/>
              <a:t>* Must be a person with influence/authority</a:t>
            </a:r>
          </a:p>
          <a:p>
            <a:pPr marL="0" indent="0" eaLnBrk="1" hangingPunct="1">
              <a:buFontTx/>
              <a:buNone/>
              <a:defRPr/>
            </a:pPr>
            <a:endParaRPr lang="en-US" sz="2800" i="1" dirty="0" smtClean="0"/>
          </a:p>
          <a:p>
            <a:pPr marL="0" indent="0" eaLnBrk="1" hangingPunct="1">
              <a:buFontTx/>
              <a:buNone/>
              <a:defRPr/>
            </a:pPr>
            <a:endParaRPr lang="en-US" sz="2800" b="1" dirty="0" smtClean="0"/>
          </a:p>
        </p:txBody>
      </p:sp>
      <p:pic>
        <p:nvPicPr>
          <p:cNvPr id="27652" name="Picture 3" descr="DAC_logo_NF.png"/>
          <p:cNvPicPr>
            <a:picLocks noChangeAspect="1"/>
          </p:cNvPicPr>
          <p:nvPr/>
        </p:nvPicPr>
        <p:blipFill>
          <a:blip r:embed="rId3" cstate="print"/>
          <a:srcRect/>
          <a:stretch>
            <a:fillRect/>
          </a:stretch>
        </p:blipFill>
        <p:spPr bwMode="auto">
          <a:xfrm>
            <a:off x="6781800" y="6096000"/>
            <a:ext cx="1295400" cy="563563"/>
          </a:xfrm>
          <a:prstGeom prst="rect">
            <a:avLst/>
          </a:prstGeom>
          <a:noFill/>
          <a:ln w="9525">
            <a:noFill/>
            <a:miter lim="800000"/>
            <a:headEnd/>
            <a:tailEnd/>
          </a:ln>
        </p:spPr>
      </p:pic>
      <p:pic>
        <p:nvPicPr>
          <p:cNvPr id="27653" name="Picture 1"/>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5986463" y="4114800"/>
            <a:ext cx="2886075"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152400"/>
            <a:ext cx="8458200" cy="990600"/>
          </a:xfrm>
        </p:spPr>
        <p:txBody>
          <a:bodyPr/>
          <a:lstStyle/>
          <a:p>
            <a:pPr eaLnBrk="1" hangingPunct="1"/>
            <a:r>
              <a:rPr lang="en-US" b="1" smtClean="0">
                <a:solidFill>
                  <a:srgbClr val="E36021"/>
                </a:solidFill>
              </a:rPr>
              <a:t>State Implementation Team</a:t>
            </a:r>
          </a:p>
        </p:txBody>
      </p:sp>
      <p:sp>
        <p:nvSpPr>
          <p:cNvPr id="130050" name="Content Placeholder 2"/>
          <p:cNvSpPr>
            <a:spLocks noGrp="1"/>
          </p:cNvSpPr>
          <p:nvPr>
            <p:ph idx="1"/>
          </p:nvPr>
        </p:nvSpPr>
        <p:spPr>
          <a:xfrm>
            <a:off x="457200" y="1600200"/>
            <a:ext cx="6324600" cy="4267200"/>
          </a:xfrm>
        </p:spPr>
        <p:txBody>
          <a:bodyPr/>
          <a:lstStyle/>
          <a:p>
            <a:pPr marL="0" indent="0" eaLnBrk="1" hangingPunct="1">
              <a:buFont typeface="Wingdings 2" pitchFamily="18" charset="2"/>
              <a:buNone/>
              <a:defRPr/>
            </a:pPr>
            <a:r>
              <a:rPr lang="en-US" sz="2800" b="1" dirty="0"/>
              <a:t>State Team Included:</a:t>
            </a:r>
          </a:p>
          <a:p>
            <a:pPr marL="520700" indent="-520700" eaLnBrk="1" hangingPunct="1">
              <a:defRPr/>
            </a:pPr>
            <a:r>
              <a:rPr lang="en-US" sz="2800" b="1" dirty="0" smtClean="0"/>
              <a:t>Part C Coordinator</a:t>
            </a:r>
          </a:p>
          <a:p>
            <a:pPr marL="520700" indent="-520700" eaLnBrk="1" hangingPunct="1">
              <a:defRPr/>
            </a:pPr>
            <a:r>
              <a:rPr lang="en-US" sz="2800" b="1" dirty="0"/>
              <a:t>ICC </a:t>
            </a:r>
            <a:r>
              <a:rPr lang="en-US" sz="2800" b="1" dirty="0" smtClean="0"/>
              <a:t>members (including parent member)</a:t>
            </a:r>
            <a:endParaRPr lang="en-US" sz="2800" b="1" dirty="0"/>
          </a:p>
          <a:p>
            <a:pPr marL="520700" indent="-520700" eaLnBrk="1" hangingPunct="1">
              <a:defRPr/>
            </a:pPr>
            <a:r>
              <a:rPr lang="en-US" sz="2800" b="1" dirty="0" smtClean="0"/>
              <a:t>ICC Staff</a:t>
            </a:r>
          </a:p>
          <a:p>
            <a:pPr marL="520700" indent="-520700" eaLnBrk="1" hangingPunct="1">
              <a:defRPr/>
            </a:pPr>
            <a:r>
              <a:rPr lang="en-US" sz="2800" b="1" dirty="0" smtClean="0"/>
              <a:t>Data Person </a:t>
            </a:r>
            <a:endParaRPr lang="en-US" sz="2800" b="1" i="1" dirty="0" smtClean="0"/>
          </a:p>
          <a:p>
            <a:pPr marL="520700" indent="-520700" eaLnBrk="1" hangingPunct="1">
              <a:defRPr/>
            </a:pPr>
            <a:r>
              <a:rPr lang="en-US" sz="2800" b="1" dirty="0" smtClean="0"/>
              <a:t>TA Provider (NECTAC)</a:t>
            </a:r>
          </a:p>
          <a:p>
            <a:pPr marL="520700" indent="-520700" eaLnBrk="1" hangingPunct="1">
              <a:defRPr/>
            </a:pPr>
            <a:r>
              <a:rPr lang="en-US" sz="2800" b="1" dirty="0" smtClean="0"/>
              <a:t>Others as needed</a:t>
            </a:r>
            <a:endParaRPr lang="en-US" b="1" i="1" dirty="0" smtClean="0"/>
          </a:p>
          <a:p>
            <a:pPr marL="0" indent="0" eaLnBrk="1" hangingPunct="1">
              <a:buFontTx/>
              <a:buNone/>
              <a:defRPr/>
            </a:pPr>
            <a:r>
              <a:rPr lang="en-US" b="1" i="1" dirty="0" smtClean="0"/>
              <a:t>* Must be a person with influence/authority</a:t>
            </a:r>
          </a:p>
          <a:p>
            <a:pPr marL="0" indent="0" eaLnBrk="1" hangingPunct="1">
              <a:buFontTx/>
              <a:buNone/>
              <a:defRPr/>
            </a:pPr>
            <a:endParaRPr lang="en-US" sz="2800" i="1" dirty="0" smtClean="0"/>
          </a:p>
          <a:p>
            <a:pPr marL="0" indent="0" eaLnBrk="1" hangingPunct="1">
              <a:buFontTx/>
              <a:buNone/>
              <a:defRPr/>
            </a:pPr>
            <a:endParaRPr lang="en-US" sz="2800" b="1" dirty="0" smtClean="0"/>
          </a:p>
        </p:txBody>
      </p:sp>
      <p:pic>
        <p:nvPicPr>
          <p:cNvPr id="28676" name="Picture 3" descr="DAC_logo_NF.png"/>
          <p:cNvPicPr>
            <a:picLocks noChangeAspect="1"/>
          </p:cNvPicPr>
          <p:nvPr/>
        </p:nvPicPr>
        <p:blipFill>
          <a:blip r:embed="rId3" cstate="print"/>
          <a:srcRect/>
          <a:stretch>
            <a:fillRect/>
          </a:stretch>
        </p:blipFill>
        <p:spPr bwMode="auto">
          <a:xfrm>
            <a:off x="6781800" y="6096000"/>
            <a:ext cx="1295400" cy="563563"/>
          </a:xfrm>
          <a:prstGeom prst="rect">
            <a:avLst/>
          </a:prstGeom>
          <a:noFill/>
          <a:ln w="9525">
            <a:noFill/>
            <a:miter lim="800000"/>
            <a:headEnd/>
            <a:tailEnd/>
          </a:ln>
        </p:spPr>
      </p:pic>
      <p:pic>
        <p:nvPicPr>
          <p:cNvPr id="28677" name="Picture 1"/>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5986463" y="4114800"/>
            <a:ext cx="2886075"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143000"/>
          </a:xfrm>
        </p:spPr>
        <p:txBody>
          <a:bodyPr/>
          <a:lstStyle/>
          <a:p>
            <a:pPr eaLnBrk="1" hangingPunct="1"/>
            <a:r>
              <a:rPr lang="en-US" sz="4800" b="1" smtClean="0">
                <a:solidFill>
                  <a:srgbClr val="E36021"/>
                </a:solidFill>
              </a:rPr>
              <a:t>DAC Framework for Data Use</a:t>
            </a:r>
          </a:p>
        </p:txBody>
      </p:sp>
      <p:sp>
        <p:nvSpPr>
          <p:cNvPr id="3" name="Content Placeholder 2"/>
          <p:cNvSpPr>
            <a:spLocks noGrp="1"/>
          </p:cNvSpPr>
          <p:nvPr>
            <p:ph idx="1"/>
          </p:nvPr>
        </p:nvSpPr>
        <p:spPr>
          <a:xfrm>
            <a:off x="533400" y="1303338"/>
            <a:ext cx="3954463" cy="4525962"/>
          </a:xfrm>
        </p:spPr>
        <p:txBody>
          <a:bodyPr rtlCol="0">
            <a:normAutofit lnSpcReduction="10000"/>
          </a:bodyPr>
          <a:lstStyle/>
          <a:p>
            <a:pPr eaLnBrk="1" fontAlgn="auto" hangingPunct="1">
              <a:spcAft>
                <a:spcPts val="0"/>
              </a:spcAft>
              <a:buSzTx/>
              <a:buFont typeface="Rage Italic" pitchFamily="66" charset="0"/>
              <a:buNone/>
              <a:defRPr/>
            </a:pPr>
            <a:r>
              <a:rPr lang="en-US" sz="2700" dirty="0" smtClean="0"/>
              <a:t>Consists </a:t>
            </a:r>
            <a:r>
              <a:rPr lang="en-US" sz="2700" dirty="0"/>
              <a:t>of three phases w/ several steps:</a:t>
            </a:r>
          </a:p>
          <a:p>
            <a:pPr eaLnBrk="1" fontAlgn="auto" hangingPunct="1">
              <a:spcAft>
                <a:spcPts val="0"/>
              </a:spcAft>
              <a:buSzTx/>
              <a:buFont typeface="Arial" pitchFamily="34" charset="0"/>
              <a:buChar char="•"/>
              <a:defRPr/>
            </a:pPr>
            <a:r>
              <a:rPr lang="en-US" sz="2700" dirty="0" smtClean="0"/>
              <a:t>Preparation Phase</a:t>
            </a:r>
            <a:endParaRPr lang="en-US" sz="2700" dirty="0"/>
          </a:p>
          <a:p>
            <a:pPr marL="914400" lvl="1" indent="-457200" eaLnBrk="1" fontAlgn="auto" hangingPunct="1">
              <a:spcAft>
                <a:spcPts val="0"/>
              </a:spcAft>
              <a:buFont typeface="Wingdings" pitchFamily="2" charset="2"/>
              <a:buAutoNum type="arabicPeriod"/>
              <a:defRPr/>
            </a:pPr>
            <a:r>
              <a:rPr lang="en-US" sz="2400" dirty="0" smtClean="0"/>
              <a:t>Identify </a:t>
            </a:r>
            <a:r>
              <a:rPr lang="en-US" sz="2400" dirty="0"/>
              <a:t>relevant </a:t>
            </a:r>
            <a:r>
              <a:rPr lang="en-US" sz="2400" dirty="0" smtClean="0"/>
              <a:t>data</a:t>
            </a:r>
          </a:p>
          <a:p>
            <a:pPr marL="914400" lvl="1" indent="-457200" eaLnBrk="1" fontAlgn="auto" hangingPunct="1">
              <a:spcAft>
                <a:spcPts val="0"/>
              </a:spcAft>
              <a:buFont typeface="Wingdings" pitchFamily="2" charset="2"/>
              <a:buAutoNum type="arabicPeriod"/>
              <a:defRPr/>
            </a:pPr>
            <a:r>
              <a:rPr lang="en-US" sz="2400" dirty="0" smtClean="0"/>
              <a:t>Conduct </a:t>
            </a:r>
            <a:r>
              <a:rPr lang="en-US" sz="2400" dirty="0"/>
              <a:t>data </a:t>
            </a:r>
            <a:r>
              <a:rPr lang="en-US" sz="2400" dirty="0" smtClean="0"/>
              <a:t>analysis</a:t>
            </a:r>
            <a:endParaRPr lang="en-US" sz="2400" dirty="0"/>
          </a:p>
          <a:p>
            <a:pPr eaLnBrk="1" fontAlgn="auto" hangingPunct="1">
              <a:spcAft>
                <a:spcPts val="0"/>
              </a:spcAft>
              <a:buSzTx/>
              <a:buFont typeface="Arial" pitchFamily="34" charset="0"/>
              <a:buChar char="•"/>
              <a:defRPr/>
            </a:pPr>
            <a:r>
              <a:rPr lang="en-US" sz="2700" dirty="0" smtClean="0"/>
              <a:t>Inquiry Phase</a:t>
            </a:r>
            <a:endParaRPr lang="en-US" sz="2700" dirty="0"/>
          </a:p>
          <a:p>
            <a:pPr marL="914400" lvl="1" indent="-457200" eaLnBrk="1" fontAlgn="auto" hangingPunct="1">
              <a:lnSpc>
                <a:spcPct val="100000"/>
              </a:lnSpc>
              <a:spcAft>
                <a:spcPts val="0"/>
              </a:spcAft>
              <a:buFont typeface="+mj-lt"/>
              <a:buAutoNum type="arabicPeriod" startAt="3"/>
              <a:defRPr/>
            </a:pPr>
            <a:r>
              <a:rPr lang="en-US" sz="2400" dirty="0" smtClean="0"/>
              <a:t>Determine Root Cause</a:t>
            </a:r>
          </a:p>
          <a:p>
            <a:pPr eaLnBrk="1" fontAlgn="auto" hangingPunct="1">
              <a:spcAft>
                <a:spcPts val="0"/>
              </a:spcAft>
              <a:buSzTx/>
              <a:buFont typeface="Arial" pitchFamily="34" charset="0"/>
              <a:buChar char="•"/>
              <a:defRPr/>
            </a:pPr>
            <a:r>
              <a:rPr lang="en-US" sz="2700" dirty="0" smtClean="0"/>
              <a:t>Action Phase</a:t>
            </a:r>
            <a:endParaRPr lang="en-US" sz="2700" dirty="0"/>
          </a:p>
          <a:p>
            <a:pPr marL="914400" lvl="1" indent="-457200" eaLnBrk="1" fontAlgn="auto" hangingPunct="1">
              <a:spcAft>
                <a:spcPts val="0"/>
              </a:spcAft>
              <a:buFont typeface="+mj-lt"/>
              <a:buAutoNum type="arabicPeriod" startAt="4"/>
              <a:defRPr/>
            </a:pPr>
            <a:r>
              <a:rPr lang="en-US" sz="2400" dirty="0" smtClean="0"/>
              <a:t>Plan for improvement</a:t>
            </a:r>
          </a:p>
          <a:p>
            <a:pPr marL="914400" lvl="1" indent="-457200" eaLnBrk="1" fontAlgn="auto" hangingPunct="1">
              <a:spcAft>
                <a:spcPts val="0"/>
              </a:spcAft>
              <a:buFont typeface="+mj-lt"/>
              <a:buAutoNum type="arabicPeriod" startAt="4"/>
              <a:defRPr/>
            </a:pPr>
            <a:r>
              <a:rPr lang="en-US" sz="2400" dirty="0" smtClean="0"/>
              <a:t>Implement Plan</a:t>
            </a:r>
          </a:p>
          <a:p>
            <a:pPr marL="914400" lvl="1" indent="-457200" eaLnBrk="1" fontAlgn="auto" hangingPunct="1">
              <a:spcAft>
                <a:spcPts val="0"/>
              </a:spcAft>
              <a:buFont typeface="+mj-lt"/>
              <a:buAutoNum type="arabicPeriod" startAt="4"/>
              <a:defRPr/>
            </a:pPr>
            <a:r>
              <a:rPr lang="en-US" sz="2400" dirty="0" smtClean="0"/>
              <a:t>Evaluate </a:t>
            </a:r>
            <a:r>
              <a:rPr lang="en-US" sz="2400" dirty="0"/>
              <a:t>progress</a:t>
            </a:r>
          </a:p>
          <a:p>
            <a:pPr marL="0" indent="0" eaLnBrk="1" fontAlgn="auto" hangingPunct="1">
              <a:spcAft>
                <a:spcPts val="0"/>
              </a:spcAft>
              <a:buFont typeface="Rage Italic" pitchFamily="66" charset="0"/>
              <a:buNone/>
              <a:defRPr/>
            </a:pPr>
            <a:endParaRPr lang="en-US" dirty="0">
              <a:solidFill>
                <a:schemeClr val="tx1"/>
              </a:solidFill>
            </a:endParaRPr>
          </a:p>
        </p:txBody>
      </p:sp>
      <p:pic>
        <p:nvPicPr>
          <p:cNvPr id="29700" name="Picture 3"/>
          <p:cNvPicPr>
            <a:picLocks noChangeAspect="1" noChangeArrowheads="1"/>
          </p:cNvPicPr>
          <p:nvPr/>
        </p:nvPicPr>
        <p:blipFill>
          <a:blip r:embed="rId3" cstate="print">
            <a:clrChange>
              <a:clrFrom>
                <a:srgbClr val="FFFFFF"/>
              </a:clrFrom>
              <a:clrTo>
                <a:srgbClr val="FFFFFF">
                  <a:alpha val="0"/>
                </a:srgbClr>
              </a:clrTo>
            </a:clrChange>
          </a:blip>
          <a:srcRect l="3035" t="3116" b="1541"/>
          <a:stretch>
            <a:fillRect/>
          </a:stretch>
        </p:blipFill>
        <p:spPr bwMode="auto">
          <a:xfrm>
            <a:off x="4156075" y="1135063"/>
            <a:ext cx="4784725" cy="4862512"/>
          </a:xfrm>
          <a:prstGeom prst="rect">
            <a:avLst/>
          </a:prstGeom>
          <a:noFill/>
          <a:ln w="9525">
            <a:noFill/>
            <a:miter lim="800000"/>
            <a:headEnd/>
            <a:tailEnd/>
          </a:ln>
        </p:spPr>
      </p:pic>
      <p:pic>
        <p:nvPicPr>
          <p:cNvPr id="29701" name="Picture 3" descr="DAC_logo_NF.png"/>
          <p:cNvPicPr>
            <a:picLocks noChangeAspect="1"/>
          </p:cNvPicPr>
          <p:nvPr/>
        </p:nvPicPr>
        <p:blipFill>
          <a:blip r:embed="rId4" cstate="print"/>
          <a:srcRect/>
          <a:stretch>
            <a:fillRect/>
          </a:stretch>
        </p:blipFill>
        <p:spPr bwMode="auto">
          <a:xfrm>
            <a:off x="6781800" y="6096000"/>
            <a:ext cx="1295400" cy="56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152400"/>
            <a:ext cx="8458200" cy="990600"/>
          </a:xfrm>
        </p:spPr>
        <p:txBody>
          <a:bodyPr/>
          <a:lstStyle/>
          <a:p>
            <a:pPr marL="342900" indent="-342900" eaLnBrk="1" hangingPunct="1"/>
            <a:r>
              <a:rPr lang="en-US" sz="5400" b="1" smtClean="0">
                <a:solidFill>
                  <a:srgbClr val="E36021"/>
                </a:solidFill>
              </a:rPr>
              <a:t>Preparation Phase:</a:t>
            </a:r>
          </a:p>
        </p:txBody>
      </p:sp>
      <p:sp>
        <p:nvSpPr>
          <p:cNvPr id="125954" name="Content Placeholder 2"/>
          <p:cNvSpPr>
            <a:spLocks noGrp="1"/>
          </p:cNvSpPr>
          <p:nvPr>
            <p:ph idx="1"/>
          </p:nvPr>
        </p:nvSpPr>
        <p:spPr>
          <a:xfrm>
            <a:off x="533400" y="1600200"/>
            <a:ext cx="7543800" cy="3200400"/>
          </a:xfrm>
        </p:spPr>
        <p:txBody>
          <a:bodyPr/>
          <a:lstStyle/>
          <a:p>
            <a:pPr marL="514350" indent="-514350" eaLnBrk="1" hangingPunct="1">
              <a:buSzPct val="100000"/>
              <a:buFont typeface="+mj-lt"/>
              <a:buAutoNum type="arabicPeriod"/>
              <a:defRPr/>
            </a:pPr>
            <a:r>
              <a:rPr lang="en-US" sz="2800" b="1" dirty="0">
                <a:solidFill>
                  <a:srgbClr val="E36021"/>
                </a:solidFill>
              </a:rPr>
              <a:t>Identify Relevant </a:t>
            </a:r>
            <a:r>
              <a:rPr lang="en-US" sz="2800" b="1" dirty="0" smtClean="0">
                <a:solidFill>
                  <a:srgbClr val="E36021"/>
                </a:solidFill>
              </a:rPr>
              <a:t>Data:</a:t>
            </a:r>
          </a:p>
          <a:p>
            <a:pPr marL="0" indent="0" algn="ctr" eaLnBrk="1" hangingPunct="1">
              <a:buSzPct val="100000"/>
              <a:buFont typeface="Wingdings 2" pitchFamily="18" charset="2"/>
              <a:buNone/>
              <a:defRPr/>
            </a:pPr>
            <a:r>
              <a:rPr lang="en-US" sz="2800" b="1" dirty="0" smtClean="0">
                <a:solidFill>
                  <a:srgbClr val="E36021"/>
                </a:solidFill>
              </a:rPr>
              <a:t>	Initial Face to Face Meeting</a:t>
            </a:r>
          </a:p>
          <a:p>
            <a:pPr marL="865188" lvl="1" indent="-465138" eaLnBrk="1" hangingPunct="1">
              <a:defRPr/>
            </a:pPr>
            <a:r>
              <a:rPr lang="en-US" sz="2800" dirty="0" smtClean="0"/>
              <a:t>Each team received a 13 page </a:t>
            </a:r>
            <a:r>
              <a:rPr lang="en-US" sz="2800" i="1" dirty="0" smtClean="0"/>
              <a:t>Family Outcomes Profile</a:t>
            </a:r>
          </a:p>
          <a:p>
            <a:pPr marL="865188" lvl="1" indent="-465138" eaLnBrk="1" hangingPunct="1">
              <a:defRPr/>
            </a:pPr>
            <a:r>
              <a:rPr lang="en-US" sz="2800" i="1" dirty="0" smtClean="0"/>
              <a:t>Profile </a:t>
            </a:r>
            <a:r>
              <a:rPr lang="en-US" sz="2800" dirty="0" smtClean="0"/>
              <a:t>demonstrated the CDSA’s data from the </a:t>
            </a:r>
            <a:r>
              <a:rPr lang="en-US" sz="2800" i="1" dirty="0" smtClean="0"/>
              <a:t>NCSEAM Family Survey</a:t>
            </a:r>
            <a:r>
              <a:rPr lang="en-US" sz="2800" dirty="0" smtClean="0"/>
              <a:t> </a:t>
            </a:r>
            <a:endParaRPr lang="en-US" sz="2800" dirty="0"/>
          </a:p>
          <a:p>
            <a:pPr marL="514350" lvl="1" indent="-514350" eaLnBrk="1" hangingPunct="1">
              <a:buSzPct val="100000"/>
              <a:buFont typeface="+mj-lt"/>
              <a:buAutoNum type="arabicPeriod" startAt="2"/>
              <a:defRPr/>
            </a:pPr>
            <a:r>
              <a:rPr lang="en-US" sz="2800" b="1" dirty="0" smtClean="0">
                <a:solidFill>
                  <a:srgbClr val="E36021"/>
                </a:solidFill>
                <a:ea typeface="+mn-ea"/>
                <a:cs typeface="+mn-cs"/>
              </a:rPr>
              <a:t>Conduct </a:t>
            </a:r>
            <a:r>
              <a:rPr lang="en-US" sz="2800" b="1" dirty="0">
                <a:solidFill>
                  <a:srgbClr val="E36021"/>
                </a:solidFill>
                <a:ea typeface="+mn-ea"/>
                <a:cs typeface="+mn-cs"/>
              </a:rPr>
              <a:t>D</a:t>
            </a:r>
            <a:r>
              <a:rPr lang="en-US" sz="2800" b="1" dirty="0" smtClean="0">
                <a:solidFill>
                  <a:srgbClr val="E36021"/>
                </a:solidFill>
                <a:ea typeface="+mn-ea"/>
                <a:cs typeface="+mn-cs"/>
              </a:rPr>
              <a:t>ata </a:t>
            </a:r>
            <a:r>
              <a:rPr lang="en-US" sz="2800" b="1" dirty="0">
                <a:solidFill>
                  <a:srgbClr val="E36021"/>
                </a:solidFill>
                <a:ea typeface="+mn-ea"/>
                <a:cs typeface="+mn-cs"/>
              </a:rPr>
              <a:t>A</a:t>
            </a:r>
            <a:r>
              <a:rPr lang="en-US" sz="2800" b="1" dirty="0" smtClean="0">
                <a:solidFill>
                  <a:srgbClr val="E36021"/>
                </a:solidFill>
                <a:ea typeface="+mn-ea"/>
                <a:cs typeface="+mn-cs"/>
              </a:rPr>
              <a:t>nalysis</a:t>
            </a:r>
            <a:r>
              <a:rPr lang="en-US" sz="2800" b="1" dirty="0">
                <a:solidFill>
                  <a:srgbClr val="E36021"/>
                </a:solidFill>
                <a:ea typeface="+mn-ea"/>
                <a:cs typeface="+mn-cs"/>
              </a:rPr>
              <a:t>:</a:t>
            </a:r>
          </a:p>
          <a:p>
            <a:pPr marL="865188" lvl="1" indent="-465138" eaLnBrk="1" hangingPunct="1">
              <a:defRPr/>
            </a:pPr>
            <a:r>
              <a:rPr lang="en-US" sz="2800" dirty="0" smtClean="0"/>
              <a:t>After </a:t>
            </a:r>
            <a:r>
              <a:rPr lang="en-US" sz="2800" dirty="0"/>
              <a:t>first </a:t>
            </a:r>
            <a:r>
              <a:rPr lang="en-US" sz="2800" dirty="0" smtClean="0"/>
              <a:t>data analysis, </a:t>
            </a:r>
            <a:r>
              <a:rPr lang="en-US" sz="2800" dirty="0"/>
              <a:t>each </a:t>
            </a:r>
            <a:r>
              <a:rPr lang="en-US" sz="2800" dirty="0" smtClean="0"/>
              <a:t>team requested and  received a 7 </a:t>
            </a:r>
            <a:r>
              <a:rPr lang="en-US" sz="2800" dirty="0"/>
              <a:t>page </a:t>
            </a:r>
            <a:r>
              <a:rPr lang="en-US" sz="2800" dirty="0" smtClean="0"/>
              <a:t>“</a:t>
            </a:r>
            <a:r>
              <a:rPr lang="en-US" sz="2800" i="1" dirty="0" smtClean="0"/>
              <a:t>Supplemental </a:t>
            </a:r>
            <a:r>
              <a:rPr lang="en-US" sz="2800" i="1" dirty="0"/>
              <a:t>Family Outcomes </a:t>
            </a:r>
            <a:r>
              <a:rPr lang="en-US" sz="2800" i="1" dirty="0" smtClean="0"/>
              <a:t>Profile” </a:t>
            </a:r>
            <a:r>
              <a:rPr lang="en-US" sz="2800" dirty="0"/>
              <a:t>with additional requested data </a:t>
            </a:r>
            <a:r>
              <a:rPr lang="en-US" sz="2800" dirty="0" smtClean="0"/>
              <a:t>analysis</a:t>
            </a:r>
            <a:endParaRPr lang="en-US" sz="2800" dirty="0"/>
          </a:p>
        </p:txBody>
      </p:sp>
      <p:pic>
        <p:nvPicPr>
          <p:cNvPr id="30724" name="Picture 3" descr="DAC_logo_NF.png"/>
          <p:cNvPicPr>
            <a:picLocks noChangeAspect="1"/>
          </p:cNvPicPr>
          <p:nvPr/>
        </p:nvPicPr>
        <p:blipFill>
          <a:blip r:embed="rId3" cstate="print"/>
          <a:srcRect/>
          <a:stretch>
            <a:fillRect/>
          </a:stretch>
        </p:blipFill>
        <p:spPr bwMode="auto">
          <a:xfrm>
            <a:off x="6781800" y="6096000"/>
            <a:ext cx="1295400" cy="56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ubtitle 2"/>
          <p:cNvSpPr>
            <a:spLocks noGrp="1"/>
          </p:cNvSpPr>
          <p:nvPr>
            <p:ph type="subTitle" idx="1"/>
          </p:nvPr>
        </p:nvSpPr>
        <p:spPr>
          <a:xfrm>
            <a:off x="609600" y="2209800"/>
            <a:ext cx="7696200" cy="4038600"/>
          </a:xfrm>
        </p:spPr>
        <p:txBody>
          <a:bodyPr/>
          <a:lstStyle/>
          <a:p>
            <a:r>
              <a:rPr lang="en-US" smtClean="0">
                <a:solidFill>
                  <a:schemeClr val="tx1"/>
                </a:solidFill>
              </a:rPr>
              <a:t>PROBLEM STATEMENT:</a:t>
            </a:r>
          </a:p>
          <a:p>
            <a:r>
              <a:rPr lang="en-US" smtClean="0">
                <a:solidFill>
                  <a:schemeClr val="tx1"/>
                </a:solidFill>
              </a:rPr>
              <a:t>In fiscal year 2010, as documented by family survey results, 74% of families reported that participation in the NC Infant-Toddler Program helped them understand their rights, as compared to the state target of 90%.</a:t>
            </a:r>
          </a:p>
        </p:txBody>
      </p:sp>
      <p:pic>
        <p:nvPicPr>
          <p:cNvPr id="31747" name="Picture 3"/>
          <p:cNvPicPr>
            <a:picLocks noChangeAspect="1"/>
          </p:cNvPicPr>
          <p:nvPr/>
        </p:nvPicPr>
        <p:blipFill>
          <a:blip r:embed="rId3" cstate="print"/>
          <a:srcRect/>
          <a:stretch>
            <a:fillRect/>
          </a:stretch>
        </p:blipFill>
        <p:spPr bwMode="auto">
          <a:xfrm rot="-926112">
            <a:off x="403225" y="268288"/>
            <a:ext cx="2865438" cy="2063750"/>
          </a:xfrm>
          <a:prstGeom prst="rect">
            <a:avLst/>
          </a:prstGeom>
          <a:noFill/>
          <a:ln w="9525">
            <a:noFill/>
            <a:miter lim="800000"/>
            <a:headEnd/>
            <a:tailEnd/>
          </a:ln>
        </p:spPr>
      </p:pic>
      <p:sp>
        <p:nvSpPr>
          <p:cNvPr id="31748" name="TextBox 4"/>
          <p:cNvSpPr txBox="1">
            <a:spLocks noChangeArrowheads="1"/>
          </p:cNvSpPr>
          <p:nvPr/>
        </p:nvSpPr>
        <p:spPr bwMode="auto">
          <a:xfrm>
            <a:off x="887413" y="1417638"/>
            <a:ext cx="2008187" cy="522287"/>
          </a:xfrm>
          <a:prstGeom prst="rect">
            <a:avLst/>
          </a:prstGeom>
          <a:noFill/>
          <a:ln w="9525">
            <a:noFill/>
            <a:miter lim="800000"/>
            <a:headEnd/>
            <a:tailEnd/>
          </a:ln>
        </p:spPr>
        <p:txBody>
          <a:bodyPr>
            <a:spAutoFit/>
          </a:bodyPr>
          <a:lstStyle/>
          <a:p>
            <a:pPr algn="ctr"/>
            <a:r>
              <a:rPr lang="en-US" sz="2800">
                <a:solidFill>
                  <a:srgbClr val="000000"/>
                </a:solidFill>
                <a:latin typeface="Calibri" pitchFamily="34" charset="0"/>
              </a:rPr>
              <a:t>CDSA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381000" y="152400"/>
            <a:ext cx="8458200" cy="990600"/>
          </a:xfrm>
        </p:spPr>
        <p:txBody>
          <a:bodyPr/>
          <a:lstStyle/>
          <a:p>
            <a:pPr marL="342900" indent="-342900" eaLnBrk="1" hangingPunct="1"/>
            <a:r>
              <a:rPr lang="en-US" sz="5400" b="1" smtClean="0">
                <a:solidFill>
                  <a:srgbClr val="E36021"/>
                </a:solidFill>
              </a:rPr>
              <a:t>Identify Relevant Data</a:t>
            </a:r>
          </a:p>
        </p:txBody>
      </p:sp>
      <p:sp>
        <p:nvSpPr>
          <p:cNvPr id="1028" name="Content Placeholder 2"/>
          <p:cNvSpPr>
            <a:spLocks noGrp="1"/>
          </p:cNvSpPr>
          <p:nvPr>
            <p:ph idx="1"/>
          </p:nvPr>
        </p:nvSpPr>
        <p:spPr>
          <a:xfrm>
            <a:off x="533400" y="1600200"/>
            <a:ext cx="5943600" cy="3200400"/>
          </a:xfrm>
        </p:spPr>
        <p:txBody>
          <a:bodyPr/>
          <a:lstStyle/>
          <a:p>
            <a:pPr marL="0" indent="0" eaLnBrk="1" hangingPunct="1">
              <a:buFont typeface="Wingdings 2" pitchFamily="18" charset="2"/>
              <a:buNone/>
            </a:pPr>
            <a:endParaRPr lang="en-US" sz="1000" smtClean="0"/>
          </a:p>
        </p:txBody>
      </p:sp>
      <p:pic>
        <p:nvPicPr>
          <p:cNvPr id="1029" name="Picture 3" descr="DAC_logo_NF.png"/>
          <p:cNvPicPr>
            <a:picLocks noChangeAspect="1"/>
          </p:cNvPicPr>
          <p:nvPr/>
        </p:nvPicPr>
        <p:blipFill>
          <a:blip r:embed="rId4" cstate="print"/>
          <a:srcRect/>
          <a:stretch>
            <a:fillRect/>
          </a:stretch>
        </p:blipFill>
        <p:spPr bwMode="auto">
          <a:xfrm>
            <a:off x="6781800" y="6096000"/>
            <a:ext cx="1295400" cy="563563"/>
          </a:xfrm>
          <a:prstGeom prst="rect">
            <a:avLst/>
          </a:prstGeom>
          <a:noFill/>
          <a:ln w="9525">
            <a:noFill/>
            <a:miter lim="800000"/>
            <a:headEnd/>
            <a:tailEnd/>
          </a:ln>
        </p:spPr>
      </p:pic>
      <p:graphicFrame>
        <p:nvGraphicFramePr>
          <p:cNvPr id="1026" name="Chart 5"/>
          <p:cNvGraphicFramePr>
            <a:graphicFrameLocks/>
          </p:cNvGraphicFramePr>
          <p:nvPr/>
        </p:nvGraphicFramePr>
        <p:xfrm>
          <a:off x="558800" y="1549400"/>
          <a:ext cx="7950200" cy="4216400"/>
        </p:xfrm>
        <a:graphic>
          <a:graphicData uri="http://schemas.openxmlformats.org/presentationml/2006/ole">
            <p:oleObj spid="_x0000_s1026" r:id="rId5" imgW="7949873" imgH="4218798" progId="Excel.Shee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152400"/>
            <a:ext cx="8458200" cy="990600"/>
          </a:xfrm>
        </p:spPr>
        <p:txBody>
          <a:bodyPr/>
          <a:lstStyle/>
          <a:p>
            <a:pPr marL="342900" indent="-342900" eaLnBrk="1" hangingPunct="1"/>
            <a:r>
              <a:rPr lang="en-US" sz="5400" b="1" smtClean="0">
                <a:solidFill>
                  <a:srgbClr val="E36021"/>
                </a:solidFill>
              </a:rPr>
              <a:t>Identify Relevant Data</a:t>
            </a:r>
          </a:p>
        </p:txBody>
      </p:sp>
      <p:pic>
        <p:nvPicPr>
          <p:cNvPr id="32771" name="Picture 3" descr="DAC_logo_NF.png"/>
          <p:cNvPicPr>
            <a:picLocks noChangeAspect="1"/>
          </p:cNvPicPr>
          <p:nvPr/>
        </p:nvPicPr>
        <p:blipFill>
          <a:blip r:embed="rId3" cstate="print"/>
          <a:srcRect/>
          <a:stretch>
            <a:fillRect/>
          </a:stretch>
        </p:blipFill>
        <p:spPr bwMode="auto">
          <a:xfrm>
            <a:off x="6781800" y="6096000"/>
            <a:ext cx="1295400" cy="563563"/>
          </a:xfrm>
          <a:prstGeom prst="rect">
            <a:avLst/>
          </a:prstGeom>
          <a:noFill/>
          <a:ln w="9525">
            <a:noFill/>
            <a:miter lim="800000"/>
            <a:headEnd/>
            <a:tailEnd/>
          </a:ln>
        </p:spPr>
      </p:pic>
      <p:graphicFrame>
        <p:nvGraphicFramePr>
          <p:cNvPr id="5" name="Chart 4"/>
          <p:cNvGraphicFramePr/>
          <p:nvPr/>
        </p:nvGraphicFramePr>
        <p:xfrm>
          <a:off x="808630" y="1371600"/>
          <a:ext cx="7497170" cy="4419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381000" y="152400"/>
            <a:ext cx="8458200" cy="990600"/>
          </a:xfrm>
        </p:spPr>
        <p:txBody>
          <a:bodyPr/>
          <a:lstStyle/>
          <a:p>
            <a:pPr marL="342900" indent="-342900" eaLnBrk="1" hangingPunct="1"/>
            <a:r>
              <a:rPr lang="en-US" sz="5400" b="1" smtClean="0">
                <a:solidFill>
                  <a:srgbClr val="E36021"/>
                </a:solidFill>
              </a:rPr>
              <a:t>Identify Relevant Data</a:t>
            </a:r>
          </a:p>
        </p:txBody>
      </p:sp>
      <p:pic>
        <p:nvPicPr>
          <p:cNvPr id="2052" name="Picture 3" descr="DAC_logo_NF.png"/>
          <p:cNvPicPr>
            <a:picLocks noChangeAspect="1"/>
          </p:cNvPicPr>
          <p:nvPr/>
        </p:nvPicPr>
        <p:blipFill>
          <a:blip r:embed="rId4" cstate="print"/>
          <a:srcRect/>
          <a:stretch>
            <a:fillRect/>
          </a:stretch>
        </p:blipFill>
        <p:spPr bwMode="auto">
          <a:xfrm>
            <a:off x="6781800" y="6096000"/>
            <a:ext cx="1295400" cy="563563"/>
          </a:xfrm>
          <a:prstGeom prst="rect">
            <a:avLst/>
          </a:prstGeom>
          <a:noFill/>
          <a:ln w="9525">
            <a:noFill/>
            <a:miter lim="800000"/>
            <a:headEnd/>
            <a:tailEnd/>
          </a:ln>
        </p:spPr>
      </p:pic>
      <p:graphicFrame>
        <p:nvGraphicFramePr>
          <p:cNvPr id="2050" name="Chart 4"/>
          <p:cNvGraphicFramePr>
            <a:graphicFrameLocks/>
          </p:cNvGraphicFramePr>
          <p:nvPr/>
        </p:nvGraphicFramePr>
        <p:xfrm>
          <a:off x="558800" y="1473200"/>
          <a:ext cx="7950200" cy="4140200"/>
        </p:xfrm>
        <a:graphic>
          <a:graphicData uri="http://schemas.openxmlformats.org/presentationml/2006/ole">
            <p:oleObj spid="_x0000_s2050" r:id="rId5" imgW="7949873" imgH="4139543" progId="Excel.Shee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292100"/>
            <a:ext cx="8229600" cy="1143000"/>
          </a:xfrm>
        </p:spPr>
        <p:txBody>
          <a:bodyPr/>
          <a:lstStyle/>
          <a:p>
            <a:pPr eaLnBrk="1" hangingPunct="1"/>
            <a:r>
              <a:rPr lang="en-US" sz="4800" b="1" smtClean="0">
                <a:solidFill>
                  <a:srgbClr val="E36021"/>
                </a:solidFill>
              </a:rPr>
              <a:t>NC Part C Context </a:t>
            </a:r>
          </a:p>
        </p:txBody>
      </p:sp>
      <p:sp>
        <p:nvSpPr>
          <p:cNvPr id="15363" name="Content Placeholder 2"/>
          <p:cNvSpPr>
            <a:spLocks noGrp="1"/>
          </p:cNvSpPr>
          <p:nvPr>
            <p:ph idx="1"/>
          </p:nvPr>
        </p:nvSpPr>
        <p:spPr/>
        <p:txBody>
          <a:bodyPr/>
          <a:lstStyle/>
          <a:p>
            <a:pPr marL="0" indent="0" eaLnBrk="1" hangingPunct="1">
              <a:buFont typeface="Wingdings 2" pitchFamily="18" charset="2"/>
              <a:buNone/>
              <a:defRPr/>
            </a:pPr>
            <a:endParaRPr lang="en-US" dirty="0" smtClean="0"/>
          </a:p>
          <a:p>
            <a:pPr eaLnBrk="1" hangingPunct="1">
              <a:buSzPct val="52000"/>
              <a:defRPr/>
            </a:pPr>
            <a:r>
              <a:rPr lang="en-US" sz="2800" dirty="0"/>
              <a:t>State Lead Agency</a:t>
            </a:r>
          </a:p>
          <a:p>
            <a:pPr eaLnBrk="1" hangingPunct="1">
              <a:buSzPct val="52000"/>
              <a:defRPr/>
            </a:pPr>
            <a:r>
              <a:rPr lang="en-US" sz="2800" dirty="0" smtClean="0"/>
              <a:t>16 </a:t>
            </a:r>
            <a:r>
              <a:rPr lang="en-US" sz="2800" dirty="0"/>
              <a:t>Local Lead Agencies</a:t>
            </a:r>
          </a:p>
          <a:p>
            <a:pPr lvl="1" eaLnBrk="1" hangingPunct="1">
              <a:defRPr/>
            </a:pPr>
            <a:r>
              <a:rPr lang="en-US" sz="2800" dirty="0" smtClean="0"/>
              <a:t>12 State Agencies</a:t>
            </a:r>
          </a:p>
          <a:p>
            <a:pPr lvl="1" eaLnBrk="1" hangingPunct="1">
              <a:defRPr/>
            </a:pPr>
            <a:r>
              <a:rPr lang="en-US" sz="2800" dirty="0" smtClean="0"/>
              <a:t>4 Contract Agencies</a:t>
            </a:r>
          </a:p>
          <a:p>
            <a:pPr eaLnBrk="1" hangingPunct="1">
              <a:buSzPct val="52000"/>
              <a:defRPr/>
            </a:pPr>
            <a:r>
              <a:rPr lang="en-US" sz="2800" dirty="0"/>
              <a:t>Community Early Intervention Service Providers</a:t>
            </a:r>
          </a:p>
          <a:p>
            <a:pPr marL="457200" lvl="1" indent="0" eaLnBrk="1" hangingPunct="1">
              <a:buFont typeface="Wingdings" pitchFamily="2" charset="2"/>
              <a:buNone/>
              <a:defRPr/>
            </a:pPr>
            <a:endParaRPr lang="en-US" dirty="0" smtClean="0"/>
          </a:p>
          <a:p>
            <a:pPr marL="457200" lvl="1" indent="0" eaLnBrk="1" hangingPunct="1">
              <a:buFont typeface="Wingdings" pitchFamily="2" charset="2"/>
              <a:buNone/>
              <a:defRPr/>
            </a:pPr>
            <a:endParaRPr lang="en-US" dirty="0" smtClean="0"/>
          </a:p>
          <a:p>
            <a:pPr eaLnBrk="1" hangingPunct="1">
              <a:defRPr/>
            </a:pPr>
            <a:endParaRPr lang="en-US" dirty="0" smtClean="0"/>
          </a:p>
        </p:txBody>
      </p:sp>
      <p:grpSp>
        <p:nvGrpSpPr>
          <p:cNvPr id="17412" name="Group 4"/>
          <p:cNvGrpSpPr>
            <a:grpSpLocks noChangeAspect="1"/>
          </p:cNvGrpSpPr>
          <p:nvPr/>
        </p:nvGrpSpPr>
        <p:grpSpPr bwMode="auto">
          <a:xfrm>
            <a:off x="6524625" y="1471613"/>
            <a:ext cx="1857375" cy="4700587"/>
            <a:chOff x="3919732" y="1195316"/>
            <a:chExt cx="2476500" cy="6267450"/>
          </a:xfrm>
        </p:grpSpPr>
        <p:grpSp>
          <p:nvGrpSpPr>
            <p:cNvPr id="17413" name="Group 5"/>
            <p:cNvGrpSpPr>
              <a:grpSpLocks/>
            </p:cNvGrpSpPr>
            <p:nvPr/>
          </p:nvGrpSpPr>
          <p:grpSpPr bwMode="auto">
            <a:xfrm>
              <a:off x="3919732" y="1195316"/>
              <a:ext cx="2476500" cy="6267450"/>
              <a:chOff x="3962400" y="1167168"/>
              <a:chExt cx="2476500" cy="6267450"/>
            </a:xfrm>
          </p:grpSpPr>
          <p:grpSp>
            <p:nvGrpSpPr>
              <p:cNvPr id="17415" name="Group 7"/>
              <p:cNvGrpSpPr>
                <a:grpSpLocks/>
              </p:cNvGrpSpPr>
              <p:nvPr/>
            </p:nvGrpSpPr>
            <p:grpSpPr bwMode="auto">
              <a:xfrm>
                <a:off x="3962400" y="1167168"/>
                <a:ext cx="2476500" cy="6267450"/>
                <a:chOff x="3314700" y="152400"/>
                <a:chExt cx="2476500" cy="6267450"/>
              </a:xfrm>
            </p:grpSpPr>
            <p:grpSp>
              <p:nvGrpSpPr>
                <p:cNvPr id="17417" name="Group 9"/>
                <p:cNvGrpSpPr>
                  <a:grpSpLocks/>
                </p:cNvGrpSpPr>
                <p:nvPr/>
              </p:nvGrpSpPr>
              <p:grpSpPr bwMode="auto">
                <a:xfrm>
                  <a:off x="3314700" y="152400"/>
                  <a:ext cx="2476500" cy="6267450"/>
                  <a:chOff x="3314700" y="152400"/>
                  <a:chExt cx="2476500" cy="6267450"/>
                </a:xfrm>
              </p:grpSpPr>
              <p:pic>
                <p:nvPicPr>
                  <p:cNvPr id="1741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14700" y="152400"/>
                    <a:ext cx="2476500" cy="6267450"/>
                  </a:xfrm>
                  <a:prstGeom prst="rect">
                    <a:avLst/>
                  </a:prstGeom>
                  <a:noFill/>
                  <a:ln w="9525">
                    <a:noFill/>
                    <a:miter lim="800000"/>
                    <a:headEnd/>
                    <a:tailEnd/>
                  </a:ln>
                </p:spPr>
              </p:pic>
              <p:sp>
                <p:nvSpPr>
                  <p:cNvPr id="13" name="Oval 12"/>
                  <p:cNvSpPr/>
                  <p:nvPr/>
                </p:nvSpPr>
                <p:spPr>
                  <a:xfrm>
                    <a:off x="4982633" y="2925234"/>
                    <a:ext cx="46567" cy="46567"/>
                  </a:xfrm>
                  <a:prstGeom prst="ellipse">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1" name="Oval 10"/>
                <p:cNvSpPr/>
                <p:nvPr/>
              </p:nvSpPr>
              <p:spPr>
                <a:xfrm>
                  <a:off x="5105400" y="3153834"/>
                  <a:ext cx="46567" cy="46567"/>
                </a:xfrm>
                <a:prstGeom prst="ellipse">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9" name="Oval 8"/>
              <p:cNvSpPr>
                <a:spLocks noChangeAspect="1"/>
              </p:cNvSpPr>
              <p:nvPr/>
            </p:nvSpPr>
            <p:spPr>
              <a:xfrm>
                <a:off x="5135033" y="3078518"/>
                <a:ext cx="42333" cy="40217"/>
              </a:xfrm>
              <a:prstGeom prst="ellipse">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7" name="Oval 6"/>
            <p:cNvSpPr>
              <a:spLocks noChangeAspect="1"/>
            </p:cNvSpPr>
            <p:nvPr/>
          </p:nvSpPr>
          <p:spPr>
            <a:xfrm>
              <a:off x="5181265" y="2930983"/>
              <a:ext cx="42333" cy="40216"/>
            </a:xfrm>
            <a:prstGeom prst="ellipse">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152400"/>
            <a:ext cx="8458200" cy="990600"/>
          </a:xfrm>
        </p:spPr>
        <p:txBody>
          <a:bodyPr/>
          <a:lstStyle/>
          <a:p>
            <a:pPr marL="342900" indent="-342900" eaLnBrk="1" hangingPunct="1"/>
            <a:r>
              <a:rPr lang="en-US" sz="5400" b="1" smtClean="0">
                <a:solidFill>
                  <a:srgbClr val="E36021"/>
                </a:solidFill>
              </a:rPr>
              <a:t>Conduct Data Analysis</a:t>
            </a:r>
          </a:p>
        </p:txBody>
      </p:sp>
      <p:pic>
        <p:nvPicPr>
          <p:cNvPr id="33795" name="Picture 3" descr="DAC_logo_NF.png"/>
          <p:cNvPicPr>
            <a:picLocks noChangeAspect="1"/>
          </p:cNvPicPr>
          <p:nvPr/>
        </p:nvPicPr>
        <p:blipFill>
          <a:blip r:embed="rId3" cstate="print"/>
          <a:srcRect/>
          <a:stretch>
            <a:fillRect/>
          </a:stretch>
        </p:blipFill>
        <p:spPr bwMode="auto">
          <a:xfrm>
            <a:off x="6781800" y="6096000"/>
            <a:ext cx="1295400" cy="563563"/>
          </a:xfrm>
          <a:prstGeom prst="rect">
            <a:avLst/>
          </a:prstGeom>
          <a:noFill/>
          <a:ln w="9525">
            <a:noFill/>
            <a:miter lim="800000"/>
            <a:headEnd/>
            <a:tailEnd/>
          </a:ln>
        </p:spPr>
      </p:pic>
      <p:sp>
        <p:nvSpPr>
          <p:cNvPr id="33796" name="Rectangle 1"/>
          <p:cNvSpPr>
            <a:spLocks noChangeArrowheads="1"/>
          </p:cNvSpPr>
          <p:nvPr/>
        </p:nvSpPr>
        <p:spPr bwMode="auto">
          <a:xfrm>
            <a:off x="685800" y="1447800"/>
            <a:ext cx="7391400" cy="461963"/>
          </a:xfrm>
          <a:prstGeom prst="rect">
            <a:avLst/>
          </a:prstGeom>
          <a:noFill/>
          <a:ln w="9525">
            <a:noFill/>
            <a:miter lim="800000"/>
            <a:headEnd/>
            <a:tailEnd/>
          </a:ln>
        </p:spPr>
        <p:txBody>
          <a:bodyPr>
            <a:spAutoFit/>
          </a:bodyPr>
          <a:lstStyle/>
          <a:p>
            <a:r>
              <a:rPr lang="en-US" sz="2400" b="1"/>
              <a:t>Table 2: Responses to Knowing Rights</a:t>
            </a:r>
            <a:endParaRPr lang="en-US" sz="2400"/>
          </a:p>
        </p:txBody>
      </p:sp>
      <p:graphicFrame>
        <p:nvGraphicFramePr>
          <p:cNvPr id="3" name="Table 2"/>
          <p:cNvGraphicFramePr>
            <a:graphicFrameLocks noGrp="1"/>
          </p:cNvGraphicFramePr>
          <p:nvPr/>
        </p:nvGraphicFramePr>
        <p:xfrm>
          <a:off x="647700" y="2203450"/>
          <a:ext cx="7429500" cy="3511552"/>
        </p:xfrm>
        <a:graphic>
          <a:graphicData uri="http://schemas.openxmlformats.org/drawingml/2006/table">
            <a:tbl>
              <a:tblPr firstRow="1" firstCol="1" bandRow="1">
                <a:tableStyleId>{5C22544A-7EE6-4342-B048-85BDC9FD1C3A}</a:tableStyleId>
              </a:tblPr>
              <a:tblGrid>
                <a:gridCol w="4092610"/>
                <a:gridCol w="1909585"/>
                <a:gridCol w="1427305"/>
              </a:tblGrid>
              <a:tr h="438944">
                <a:tc>
                  <a:txBody>
                    <a:bodyPr/>
                    <a:lstStyle/>
                    <a:p>
                      <a:pPr marL="0" marR="0">
                        <a:spcBef>
                          <a:spcPts val="0"/>
                        </a:spcBef>
                        <a:spcAft>
                          <a:spcPts val="0"/>
                        </a:spcAft>
                      </a:pPr>
                      <a:r>
                        <a:rPr lang="en-US" sz="2400" kern="1400" dirty="0">
                          <a:effectLst/>
                        </a:rPr>
                        <a:t>Answer Choices</a:t>
                      </a:r>
                      <a:endParaRPr lang="en-US" sz="2400" kern="1400" dirty="0">
                        <a:solidFill>
                          <a:srgbClr val="000000"/>
                        </a:solidFill>
                        <a:effectLst/>
                        <a:latin typeface="Times New Roman"/>
                        <a:ea typeface="Times New Roman"/>
                      </a:endParaRPr>
                    </a:p>
                  </a:txBody>
                  <a:tcPr marL="68580" marR="68580" marT="0" marB="0" anchor="b"/>
                </a:tc>
                <a:tc>
                  <a:txBody>
                    <a:bodyPr/>
                    <a:lstStyle/>
                    <a:p>
                      <a:pPr marL="0" marR="0">
                        <a:spcBef>
                          <a:spcPts val="0"/>
                        </a:spcBef>
                        <a:spcAft>
                          <a:spcPts val="0"/>
                        </a:spcAft>
                      </a:pPr>
                      <a:r>
                        <a:rPr lang="en-US" sz="2400" kern="1400" dirty="0">
                          <a:effectLst/>
                        </a:rPr>
                        <a:t>Frequency</a:t>
                      </a:r>
                      <a:endParaRPr lang="en-US" sz="2400" kern="1400" dirty="0">
                        <a:solidFill>
                          <a:srgbClr val="000000"/>
                        </a:solidFill>
                        <a:effectLst/>
                        <a:latin typeface="Times New Roman"/>
                        <a:ea typeface="Times New Roman"/>
                      </a:endParaRPr>
                    </a:p>
                  </a:txBody>
                  <a:tcPr marL="68580" marR="68580" marT="0" marB="0" anchor="b"/>
                </a:tc>
                <a:tc>
                  <a:txBody>
                    <a:bodyPr/>
                    <a:lstStyle/>
                    <a:p>
                      <a:pPr marL="0" marR="0">
                        <a:spcBef>
                          <a:spcPts val="0"/>
                        </a:spcBef>
                        <a:spcAft>
                          <a:spcPts val="0"/>
                        </a:spcAft>
                      </a:pPr>
                      <a:r>
                        <a:rPr lang="en-US" sz="2400" kern="1400" dirty="0">
                          <a:effectLst/>
                        </a:rPr>
                        <a:t>Percent</a:t>
                      </a:r>
                      <a:endParaRPr lang="en-US" sz="2400" kern="1400" dirty="0">
                        <a:solidFill>
                          <a:srgbClr val="000000"/>
                        </a:solidFill>
                        <a:effectLst/>
                        <a:latin typeface="Times New Roman"/>
                        <a:ea typeface="Times New Roman"/>
                      </a:endParaRPr>
                    </a:p>
                  </a:txBody>
                  <a:tcPr marL="68580" marR="68580" marT="0" marB="0" anchor="b"/>
                </a:tc>
              </a:tr>
              <a:tr h="438944">
                <a:tc>
                  <a:txBody>
                    <a:bodyPr/>
                    <a:lstStyle/>
                    <a:p>
                      <a:pPr marL="0" marR="0">
                        <a:spcBef>
                          <a:spcPts val="0"/>
                        </a:spcBef>
                        <a:spcAft>
                          <a:spcPts val="0"/>
                        </a:spcAft>
                      </a:pPr>
                      <a:r>
                        <a:rPr lang="en-US" sz="2400" kern="1400" dirty="0">
                          <a:effectLst/>
                        </a:rPr>
                        <a:t>Very Strongly Agree</a:t>
                      </a:r>
                      <a:endParaRPr lang="en-US" sz="2400" kern="1400" dirty="0">
                        <a:solidFill>
                          <a:srgbClr val="000000"/>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kern="1400" dirty="0">
                          <a:effectLst/>
                        </a:rPr>
                        <a:t>22</a:t>
                      </a:r>
                      <a:endParaRPr lang="en-US" sz="2400" kern="1400" dirty="0">
                        <a:solidFill>
                          <a:srgbClr val="000000"/>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kern="1400" dirty="0">
                          <a:effectLst/>
                        </a:rPr>
                        <a:t>35.5%</a:t>
                      </a:r>
                      <a:endParaRPr lang="en-US" sz="2400" kern="1400" dirty="0">
                        <a:solidFill>
                          <a:srgbClr val="000000"/>
                        </a:solidFill>
                        <a:effectLst/>
                        <a:latin typeface="Times New Roman"/>
                        <a:ea typeface="Times New Roman"/>
                      </a:endParaRPr>
                    </a:p>
                  </a:txBody>
                  <a:tcPr marL="68580" marR="68580" marT="0" marB="0" anchor="b"/>
                </a:tc>
              </a:tr>
              <a:tr h="438944">
                <a:tc>
                  <a:txBody>
                    <a:bodyPr/>
                    <a:lstStyle/>
                    <a:p>
                      <a:pPr marL="0" marR="0">
                        <a:spcBef>
                          <a:spcPts val="0"/>
                        </a:spcBef>
                        <a:spcAft>
                          <a:spcPts val="0"/>
                        </a:spcAft>
                      </a:pPr>
                      <a:r>
                        <a:rPr lang="en-US" sz="2400" kern="1400" dirty="0">
                          <a:effectLst/>
                        </a:rPr>
                        <a:t>Strongly Agree</a:t>
                      </a:r>
                      <a:endParaRPr lang="en-US" sz="2400" kern="1400" dirty="0">
                        <a:solidFill>
                          <a:srgbClr val="000000"/>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kern="1400" dirty="0">
                          <a:effectLst/>
                        </a:rPr>
                        <a:t>13</a:t>
                      </a:r>
                      <a:endParaRPr lang="en-US" sz="2400" kern="1400" dirty="0">
                        <a:solidFill>
                          <a:srgbClr val="000000"/>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kern="1400" dirty="0">
                          <a:effectLst/>
                        </a:rPr>
                        <a:t>21.0%</a:t>
                      </a:r>
                      <a:endParaRPr lang="en-US" sz="2400" kern="1400" dirty="0">
                        <a:solidFill>
                          <a:srgbClr val="000000"/>
                        </a:solidFill>
                        <a:effectLst/>
                        <a:latin typeface="Times New Roman"/>
                        <a:ea typeface="Times New Roman"/>
                      </a:endParaRPr>
                    </a:p>
                  </a:txBody>
                  <a:tcPr marL="68580" marR="68580" marT="0" marB="0" anchor="b"/>
                </a:tc>
              </a:tr>
              <a:tr h="438944">
                <a:tc>
                  <a:txBody>
                    <a:bodyPr/>
                    <a:lstStyle/>
                    <a:p>
                      <a:pPr marL="0" marR="0">
                        <a:spcBef>
                          <a:spcPts val="0"/>
                        </a:spcBef>
                        <a:spcAft>
                          <a:spcPts val="0"/>
                        </a:spcAft>
                      </a:pPr>
                      <a:r>
                        <a:rPr lang="en-US" sz="2400" kern="1400" dirty="0">
                          <a:effectLst/>
                        </a:rPr>
                        <a:t>Agree</a:t>
                      </a:r>
                      <a:endParaRPr lang="en-US" sz="2400" kern="1400" dirty="0">
                        <a:solidFill>
                          <a:srgbClr val="000000"/>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kern="1400" dirty="0">
                          <a:effectLst/>
                        </a:rPr>
                        <a:t>22</a:t>
                      </a:r>
                      <a:endParaRPr lang="en-US" sz="2400" kern="1400" dirty="0">
                        <a:solidFill>
                          <a:srgbClr val="000000"/>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kern="1400" dirty="0">
                          <a:effectLst/>
                        </a:rPr>
                        <a:t>35.5%</a:t>
                      </a:r>
                      <a:endParaRPr lang="en-US" sz="2400" kern="1400" dirty="0">
                        <a:solidFill>
                          <a:srgbClr val="000000"/>
                        </a:solidFill>
                        <a:effectLst/>
                        <a:latin typeface="Times New Roman"/>
                        <a:ea typeface="Times New Roman"/>
                      </a:endParaRPr>
                    </a:p>
                  </a:txBody>
                  <a:tcPr marL="68580" marR="68580" marT="0" marB="0" anchor="b"/>
                </a:tc>
              </a:tr>
              <a:tr h="438944">
                <a:tc>
                  <a:txBody>
                    <a:bodyPr/>
                    <a:lstStyle/>
                    <a:p>
                      <a:pPr marL="0" marR="0">
                        <a:spcBef>
                          <a:spcPts val="0"/>
                        </a:spcBef>
                        <a:spcAft>
                          <a:spcPts val="0"/>
                        </a:spcAft>
                      </a:pPr>
                      <a:r>
                        <a:rPr lang="en-US" sz="2400" kern="1400" dirty="0">
                          <a:effectLst/>
                        </a:rPr>
                        <a:t>Disagree</a:t>
                      </a:r>
                      <a:endParaRPr lang="en-US" sz="2400" kern="1400" dirty="0">
                        <a:solidFill>
                          <a:srgbClr val="000000"/>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kern="1400" dirty="0">
                          <a:effectLst/>
                        </a:rPr>
                        <a:t>4</a:t>
                      </a:r>
                      <a:endParaRPr lang="en-US" sz="2400" kern="1400" dirty="0">
                        <a:solidFill>
                          <a:srgbClr val="000000"/>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kern="1400" dirty="0">
                          <a:effectLst/>
                        </a:rPr>
                        <a:t>6.5%</a:t>
                      </a:r>
                      <a:endParaRPr lang="en-US" sz="2400" kern="1400" dirty="0">
                        <a:solidFill>
                          <a:srgbClr val="000000"/>
                        </a:solidFill>
                        <a:effectLst/>
                        <a:latin typeface="Times New Roman"/>
                        <a:ea typeface="Times New Roman"/>
                      </a:endParaRPr>
                    </a:p>
                  </a:txBody>
                  <a:tcPr marL="68580" marR="68580" marT="0" marB="0" anchor="b"/>
                </a:tc>
              </a:tr>
              <a:tr h="438944">
                <a:tc>
                  <a:txBody>
                    <a:bodyPr/>
                    <a:lstStyle/>
                    <a:p>
                      <a:pPr marL="0" marR="0">
                        <a:spcBef>
                          <a:spcPts val="0"/>
                        </a:spcBef>
                        <a:spcAft>
                          <a:spcPts val="0"/>
                        </a:spcAft>
                      </a:pPr>
                      <a:r>
                        <a:rPr lang="en-US" sz="2400" kern="1400" dirty="0">
                          <a:effectLst/>
                        </a:rPr>
                        <a:t>Strongly Disagree</a:t>
                      </a:r>
                      <a:endParaRPr lang="en-US" sz="2400" kern="1400" dirty="0">
                        <a:solidFill>
                          <a:srgbClr val="000000"/>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kern="1400" dirty="0">
                          <a:effectLst/>
                        </a:rPr>
                        <a:t>0</a:t>
                      </a:r>
                      <a:endParaRPr lang="en-US" sz="2400" kern="1400" dirty="0">
                        <a:solidFill>
                          <a:srgbClr val="000000"/>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kern="1400" dirty="0">
                          <a:effectLst/>
                        </a:rPr>
                        <a:t>0%</a:t>
                      </a:r>
                      <a:endParaRPr lang="en-US" sz="2400" kern="1400" dirty="0">
                        <a:solidFill>
                          <a:srgbClr val="000000"/>
                        </a:solidFill>
                        <a:effectLst/>
                        <a:latin typeface="Times New Roman"/>
                        <a:ea typeface="Times New Roman"/>
                      </a:endParaRPr>
                    </a:p>
                  </a:txBody>
                  <a:tcPr marL="68580" marR="68580" marT="0" marB="0" anchor="b"/>
                </a:tc>
              </a:tr>
              <a:tr h="438944">
                <a:tc>
                  <a:txBody>
                    <a:bodyPr/>
                    <a:lstStyle/>
                    <a:p>
                      <a:pPr marL="0" marR="0">
                        <a:spcBef>
                          <a:spcPts val="0"/>
                        </a:spcBef>
                        <a:spcAft>
                          <a:spcPts val="0"/>
                        </a:spcAft>
                      </a:pPr>
                      <a:r>
                        <a:rPr lang="en-US" sz="2400" kern="1400" dirty="0">
                          <a:effectLst/>
                        </a:rPr>
                        <a:t>Very Strongly Disagree</a:t>
                      </a:r>
                      <a:endParaRPr lang="en-US" sz="2400" kern="1400" dirty="0">
                        <a:solidFill>
                          <a:srgbClr val="000000"/>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kern="1400" dirty="0">
                          <a:effectLst/>
                        </a:rPr>
                        <a:t>1</a:t>
                      </a:r>
                      <a:endParaRPr lang="en-US" sz="2400" kern="1400" dirty="0">
                        <a:solidFill>
                          <a:srgbClr val="000000"/>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kern="1400" dirty="0">
                          <a:effectLst/>
                        </a:rPr>
                        <a:t>1.6%</a:t>
                      </a:r>
                      <a:endParaRPr lang="en-US" sz="2400" kern="1400" dirty="0">
                        <a:solidFill>
                          <a:srgbClr val="000000"/>
                        </a:solidFill>
                        <a:effectLst/>
                        <a:latin typeface="Times New Roman"/>
                        <a:ea typeface="Times New Roman"/>
                      </a:endParaRPr>
                    </a:p>
                  </a:txBody>
                  <a:tcPr marL="68580" marR="68580" marT="0" marB="0" anchor="b"/>
                </a:tc>
              </a:tr>
              <a:tr h="438944">
                <a:tc>
                  <a:txBody>
                    <a:bodyPr/>
                    <a:lstStyle/>
                    <a:p>
                      <a:pPr marL="0" marR="0" algn="r">
                        <a:spcBef>
                          <a:spcPts val="0"/>
                        </a:spcBef>
                        <a:spcAft>
                          <a:spcPts val="0"/>
                        </a:spcAft>
                      </a:pPr>
                      <a:r>
                        <a:rPr lang="en-US" sz="2400" kern="1400" dirty="0">
                          <a:effectLst/>
                        </a:rPr>
                        <a:t>Total</a:t>
                      </a:r>
                      <a:endParaRPr lang="en-US" sz="2400" kern="1400" dirty="0">
                        <a:solidFill>
                          <a:srgbClr val="000000"/>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kern="1400" dirty="0">
                          <a:effectLst/>
                        </a:rPr>
                        <a:t>62</a:t>
                      </a:r>
                      <a:endParaRPr lang="en-US" sz="2400" kern="1400" dirty="0">
                        <a:solidFill>
                          <a:srgbClr val="000000"/>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400" kern="1400" dirty="0">
                          <a:effectLst/>
                        </a:rPr>
                        <a:t>100%</a:t>
                      </a:r>
                      <a:endParaRPr lang="en-US" sz="2400" kern="1400" dirty="0">
                        <a:solidFill>
                          <a:srgbClr val="000000"/>
                        </a:solidFill>
                        <a:effectLst/>
                        <a:latin typeface="Times New Roman"/>
                        <a:ea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152400"/>
            <a:ext cx="8458200" cy="990600"/>
          </a:xfrm>
        </p:spPr>
        <p:txBody>
          <a:bodyPr/>
          <a:lstStyle/>
          <a:p>
            <a:pPr marL="342900" indent="-342900" eaLnBrk="1" hangingPunct="1"/>
            <a:r>
              <a:rPr lang="en-US" sz="5400" b="1" smtClean="0">
                <a:solidFill>
                  <a:srgbClr val="E36021"/>
                </a:solidFill>
              </a:rPr>
              <a:t>Conduct Data Analysis</a:t>
            </a:r>
          </a:p>
        </p:txBody>
      </p:sp>
      <p:pic>
        <p:nvPicPr>
          <p:cNvPr id="34819" name="Picture 3" descr="DAC_logo_NF.png"/>
          <p:cNvPicPr>
            <a:picLocks noChangeAspect="1"/>
          </p:cNvPicPr>
          <p:nvPr/>
        </p:nvPicPr>
        <p:blipFill>
          <a:blip r:embed="rId3" cstate="print"/>
          <a:srcRect/>
          <a:stretch>
            <a:fillRect/>
          </a:stretch>
        </p:blipFill>
        <p:spPr bwMode="auto">
          <a:xfrm>
            <a:off x="6781800" y="6096000"/>
            <a:ext cx="1295400" cy="563563"/>
          </a:xfrm>
          <a:prstGeom prst="rect">
            <a:avLst/>
          </a:prstGeom>
          <a:noFill/>
          <a:ln w="9525">
            <a:noFill/>
            <a:miter lim="800000"/>
            <a:headEnd/>
            <a:tailEnd/>
          </a:ln>
        </p:spPr>
      </p:pic>
      <p:sp>
        <p:nvSpPr>
          <p:cNvPr id="34820" name="Rectangle 1"/>
          <p:cNvSpPr>
            <a:spLocks noChangeArrowheads="1"/>
          </p:cNvSpPr>
          <p:nvPr/>
        </p:nvSpPr>
        <p:spPr bwMode="auto">
          <a:xfrm>
            <a:off x="685800" y="1295400"/>
            <a:ext cx="7391400" cy="708025"/>
          </a:xfrm>
          <a:prstGeom prst="rect">
            <a:avLst/>
          </a:prstGeom>
          <a:noFill/>
          <a:ln w="9525">
            <a:noFill/>
            <a:miter lim="800000"/>
            <a:headEnd/>
            <a:tailEnd/>
          </a:ln>
        </p:spPr>
        <p:txBody>
          <a:bodyPr>
            <a:spAutoFit/>
          </a:bodyPr>
          <a:lstStyle/>
          <a:p>
            <a:r>
              <a:rPr lang="en-US" sz="2000" b="1"/>
              <a:t>Percent reporting ‘strongly agree’ and ‘very strongly agree’ to Q44 (Knowing Rights) by child’s age at referral:</a:t>
            </a:r>
            <a:endParaRPr lang="en-US" sz="2000"/>
          </a:p>
        </p:txBody>
      </p:sp>
      <p:pic>
        <p:nvPicPr>
          <p:cNvPr id="34821" name="Picture 5"/>
          <p:cNvPicPr>
            <a:picLocks noChangeAspect="1" noChangeArrowheads="1"/>
          </p:cNvPicPr>
          <p:nvPr/>
        </p:nvPicPr>
        <p:blipFill>
          <a:blip r:embed="rId4" cstate="print"/>
          <a:srcRect/>
          <a:stretch>
            <a:fillRect/>
          </a:stretch>
        </p:blipFill>
        <p:spPr bwMode="auto">
          <a:xfrm>
            <a:off x="685800" y="2133600"/>
            <a:ext cx="77724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Conduct Data Analysis</a:t>
            </a:r>
          </a:p>
        </p:txBody>
      </p:sp>
      <p:sp>
        <p:nvSpPr>
          <p:cNvPr id="35843" name="Content Placeholder 2"/>
          <p:cNvSpPr>
            <a:spLocks noGrp="1"/>
          </p:cNvSpPr>
          <p:nvPr>
            <p:ph idx="1"/>
          </p:nvPr>
        </p:nvSpPr>
        <p:spPr/>
        <p:txBody>
          <a:bodyPr/>
          <a:lstStyle/>
          <a:p>
            <a:r>
              <a:rPr lang="en-US" sz="4400" smtClean="0"/>
              <a:t>Setting Hypothesis</a:t>
            </a:r>
          </a:p>
          <a:p>
            <a:r>
              <a:rPr lang="en-US" sz="4400" smtClean="0"/>
              <a:t>Lack of significant  quantitative data to support development of  hypothesis</a:t>
            </a:r>
          </a:p>
          <a:p>
            <a:r>
              <a:rPr lang="en-US" sz="4400" smtClean="0"/>
              <a:t>The SURVEY?</a:t>
            </a:r>
          </a:p>
          <a:p>
            <a:r>
              <a:rPr lang="en-US" sz="4400" smtClean="0"/>
              <a:t>Qualitative observations, experience and knowledge of program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304800"/>
            <a:ext cx="8229600" cy="1143000"/>
          </a:xfrm>
        </p:spPr>
        <p:txBody>
          <a:bodyPr/>
          <a:lstStyle/>
          <a:p>
            <a:r>
              <a:rPr lang="en-US" smtClean="0"/>
              <a:t>WHY HYPOTHESIS?</a:t>
            </a:r>
          </a:p>
        </p:txBody>
      </p:sp>
      <p:sp>
        <p:nvSpPr>
          <p:cNvPr id="36867" name="Content Placeholder 2"/>
          <p:cNvSpPr>
            <a:spLocks noGrp="1"/>
          </p:cNvSpPr>
          <p:nvPr>
            <p:ph idx="1"/>
          </p:nvPr>
        </p:nvSpPr>
        <p:spPr/>
        <p:txBody>
          <a:bodyPr/>
          <a:lstStyle/>
          <a:p>
            <a:r>
              <a:rPr lang="en-US" sz="6600" smtClean="0"/>
              <a:t>A hypothesis is defined as “…a starting-point for further investigation from known facts”.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152400"/>
            <a:ext cx="8458200" cy="990600"/>
          </a:xfrm>
        </p:spPr>
        <p:txBody>
          <a:bodyPr/>
          <a:lstStyle/>
          <a:p>
            <a:pPr marL="342900" indent="-342900" eaLnBrk="1" hangingPunct="1"/>
            <a:r>
              <a:rPr lang="en-US" sz="5400" b="1" smtClean="0">
                <a:solidFill>
                  <a:srgbClr val="E36021"/>
                </a:solidFill>
              </a:rPr>
              <a:t>Hypotheses Generated</a:t>
            </a:r>
          </a:p>
        </p:txBody>
      </p:sp>
      <p:pic>
        <p:nvPicPr>
          <p:cNvPr id="37891" name="Picture 3" descr="DAC_logo_NF.png"/>
          <p:cNvPicPr>
            <a:picLocks noChangeAspect="1"/>
          </p:cNvPicPr>
          <p:nvPr/>
        </p:nvPicPr>
        <p:blipFill>
          <a:blip r:embed="rId3" cstate="print"/>
          <a:srcRect/>
          <a:stretch>
            <a:fillRect/>
          </a:stretch>
        </p:blipFill>
        <p:spPr bwMode="auto">
          <a:xfrm>
            <a:off x="6781800" y="6096000"/>
            <a:ext cx="1295400" cy="563563"/>
          </a:xfrm>
          <a:prstGeom prst="rect">
            <a:avLst/>
          </a:prstGeom>
          <a:noFill/>
          <a:ln w="9525">
            <a:noFill/>
            <a:miter lim="800000"/>
            <a:headEnd/>
            <a:tailEnd/>
          </a:ln>
        </p:spPr>
      </p:pic>
      <p:sp>
        <p:nvSpPr>
          <p:cNvPr id="2" name="Rectangle 1"/>
          <p:cNvSpPr/>
          <p:nvPr/>
        </p:nvSpPr>
        <p:spPr>
          <a:xfrm>
            <a:off x="228600" y="1676400"/>
            <a:ext cx="8382000" cy="6059488"/>
          </a:xfrm>
          <a:prstGeom prst="rect">
            <a:avLst/>
          </a:prstGeom>
        </p:spPr>
        <p:txBody>
          <a:bodyPr>
            <a:spAutoFit/>
          </a:bodyPr>
          <a:lstStyle/>
          <a:p>
            <a:pPr marL="865188" lvl="1" indent="-465138">
              <a:lnSpc>
                <a:spcPct val="90000"/>
              </a:lnSpc>
              <a:spcBef>
                <a:spcPct val="25000"/>
              </a:spcBef>
              <a:buFont typeface="Wingdings" pitchFamily="2" charset="2"/>
              <a:buChar char="w"/>
              <a:defRPr/>
            </a:pPr>
            <a:r>
              <a:rPr lang="en-US" sz="2800" dirty="0">
                <a:solidFill>
                  <a:srgbClr val="663300"/>
                </a:solidFill>
                <a:latin typeface="+mn-lt"/>
              </a:rPr>
              <a:t>“If CDSA staff and early intervention service providers use consistent language related to Infant Toddler Program (ITP) rights in the context of the occurring routine or activity, then more families  will understand their ITP rights.”</a:t>
            </a:r>
          </a:p>
          <a:p>
            <a:pPr marL="865188" lvl="1" indent="-465138">
              <a:lnSpc>
                <a:spcPct val="90000"/>
              </a:lnSpc>
              <a:spcBef>
                <a:spcPct val="25000"/>
              </a:spcBef>
              <a:buFont typeface="Wingdings" pitchFamily="2" charset="2"/>
              <a:buChar char="w"/>
              <a:defRPr/>
            </a:pPr>
            <a:r>
              <a:rPr lang="en-US" sz="2800" dirty="0">
                <a:solidFill>
                  <a:srgbClr val="663300"/>
                </a:solidFill>
                <a:latin typeface="+mn-lt"/>
              </a:rPr>
              <a:t>“If service coordinators effectively articulate child and family rights to parents at relevant times then family’s will report knowing their rights.”</a:t>
            </a:r>
          </a:p>
          <a:p>
            <a:pPr marL="865188" lvl="1" indent="-465138">
              <a:lnSpc>
                <a:spcPct val="90000"/>
              </a:lnSpc>
              <a:spcBef>
                <a:spcPct val="25000"/>
              </a:spcBef>
              <a:buFont typeface="Wingdings" pitchFamily="2" charset="2"/>
              <a:buChar char="w"/>
              <a:defRPr/>
            </a:pPr>
            <a:r>
              <a:rPr lang="en-US" sz="2800" dirty="0">
                <a:solidFill>
                  <a:srgbClr val="663300"/>
                </a:solidFill>
                <a:latin typeface="+mn-lt"/>
              </a:rPr>
              <a:t>“If parents are provided family rights in a variety of ways, this may increase awareness and understanding of rights”.</a:t>
            </a:r>
          </a:p>
          <a:p>
            <a:pPr marL="865188" lvl="1" indent="-465138">
              <a:lnSpc>
                <a:spcPct val="90000"/>
              </a:lnSpc>
              <a:spcBef>
                <a:spcPct val="25000"/>
              </a:spcBef>
              <a:buFont typeface="Wingdings" pitchFamily="2" charset="2"/>
              <a:buChar char="w"/>
              <a:defRPr/>
            </a:pPr>
            <a:endParaRPr lang="en-US" sz="2800" dirty="0">
              <a:solidFill>
                <a:srgbClr val="663300"/>
              </a:solidFill>
              <a:latin typeface="+mn-lt"/>
            </a:endParaRPr>
          </a:p>
          <a:p>
            <a:pPr marL="865188" lvl="1" indent="-465138">
              <a:lnSpc>
                <a:spcPct val="90000"/>
              </a:lnSpc>
              <a:spcBef>
                <a:spcPct val="25000"/>
              </a:spcBef>
              <a:buFont typeface="Wingdings" pitchFamily="2" charset="2"/>
              <a:buChar char="w"/>
              <a:defRPr/>
            </a:pPr>
            <a:endParaRPr lang="en-US" sz="2800" dirty="0">
              <a:solidFill>
                <a:srgbClr val="663300"/>
              </a:solidFill>
              <a:latin typeface="+mn-lt"/>
            </a:endParaRPr>
          </a:p>
          <a:p>
            <a:pPr marL="865188" lvl="1" indent="-465138">
              <a:lnSpc>
                <a:spcPct val="90000"/>
              </a:lnSpc>
              <a:spcBef>
                <a:spcPct val="25000"/>
              </a:spcBef>
              <a:buFont typeface="Wingdings" pitchFamily="2" charset="2"/>
              <a:buChar char="w"/>
              <a:defRPr/>
            </a:pPr>
            <a:endParaRPr lang="en-US" sz="2800" dirty="0">
              <a:solidFill>
                <a:srgbClr val="663300"/>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152400"/>
            <a:ext cx="8458200" cy="990600"/>
          </a:xfrm>
        </p:spPr>
        <p:txBody>
          <a:bodyPr/>
          <a:lstStyle/>
          <a:p>
            <a:pPr marL="342900" indent="-342900" eaLnBrk="1" hangingPunct="1"/>
            <a:r>
              <a:rPr lang="en-US" sz="5400" b="1" smtClean="0">
                <a:solidFill>
                  <a:srgbClr val="E36021"/>
                </a:solidFill>
              </a:rPr>
              <a:t>Inquiry Phase:</a:t>
            </a:r>
          </a:p>
        </p:txBody>
      </p:sp>
      <p:sp>
        <p:nvSpPr>
          <p:cNvPr id="125954" name="Content Placeholder 2"/>
          <p:cNvSpPr>
            <a:spLocks noGrp="1"/>
          </p:cNvSpPr>
          <p:nvPr>
            <p:ph idx="1"/>
          </p:nvPr>
        </p:nvSpPr>
        <p:spPr>
          <a:xfrm>
            <a:off x="457200" y="1600200"/>
            <a:ext cx="7543800" cy="3200400"/>
          </a:xfrm>
        </p:spPr>
        <p:txBody>
          <a:bodyPr/>
          <a:lstStyle/>
          <a:p>
            <a:pPr marL="514350" indent="-514350" eaLnBrk="1" hangingPunct="1">
              <a:buSzPct val="100000"/>
              <a:buFont typeface="+mj-lt"/>
              <a:buAutoNum type="arabicPeriod" startAt="3"/>
              <a:defRPr/>
            </a:pPr>
            <a:r>
              <a:rPr lang="en-US" sz="3600" b="1" dirty="0">
                <a:solidFill>
                  <a:srgbClr val="E36021"/>
                </a:solidFill>
              </a:rPr>
              <a:t>Determine Root </a:t>
            </a:r>
            <a:r>
              <a:rPr lang="en-US" sz="3600" b="1" dirty="0" smtClean="0">
                <a:solidFill>
                  <a:srgbClr val="E36021"/>
                </a:solidFill>
              </a:rPr>
              <a:t>Cause:</a:t>
            </a:r>
          </a:p>
          <a:p>
            <a:pPr marL="865188" lvl="1" indent="-465138" eaLnBrk="1" hangingPunct="1">
              <a:defRPr/>
            </a:pPr>
            <a:r>
              <a:rPr lang="en-US" sz="3600" dirty="0" smtClean="0"/>
              <a:t>Each team generated and tested hypotheses to determine root cause</a:t>
            </a:r>
          </a:p>
          <a:p>
            <a:pPr marL="865188" lvl="1" indent="-465138" eaLnBrk="1" hangingPunct="1">
              <a:defRPr/>
            </a:pPr>
            <a:r>
              <a:rPr lang="en-US" sz="3600" i="1" dirty="0" smtClean="0"/>
              <a:t>Team webinars, conference calls, face to face meetings were methods used to assist with problem solving </a:t>
            </a:r>
          </a:p>
          <a:p>
            <a:pPr marL="400050" lvl="1" indent="0" eaLnBrk="1" hangingPunct="1">
              <a:buFont typeface="Wingdings" pitchFamily="2" charset="2"/>
              <a:buNone/>
              <a:defRPr/>
            </a:pPr>
            <a:endParaRPr lang="en-US" sz="2800" dirty="0" smtClean="0"/>
          </a:p>
        </p:txBody>
      </p:sp>
      <p:pic>
        <p:nvPicPr>
          <p:cNvPr id="38916" name="Picture 3" descr="DAC_logo_NF.png"/>
          <p:cNvPicPr>
            <a:picLocks noChangeAspect="1"/>
          </p:cNvPicPr>
          <p:nvPr/>
        </p:nvPicPr>
        <p:blipFill>
          <a:blip r:embed="rId3" cstate="print"/>
          <a:srcRect/>
          <a:stretch>
            <a:fillRect/>
          </a:stretch>
        </p:blipFill>
        <p:spPr bwMode="auto">
          <a:xfrm>
            <a:off x="6781800" y="6096000"/>
            <a:ext cx="1295400" cy="56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152400"/>
            <a:ext cx="8458200" cy="990600"/>
          </a:xfrm>
        </p:spPr>
        <p:txBody>
          <a:bodyPr/>
          <a:lstStyle/>
          <a:p>
            <a:pPr marL="342900" indent="-342900" eaLnBrk="1" hangingPunct="1"/>
            <a:r>
              <a:rPr lang="en-US" sz="5400" b="1" smtClean="0">
                <a:solidFill>
                  <a:srgbClr val="E36021"/>
                </a:solidFill>
              </a:rPr>
              <a:t>Determine Root Cause </a:t>
            </a:r>
          </a:p>
        </p:txBody>
      </p:sp>
      <p:pic>
        <p:nvPicPr>
          <p:cNvPr id="39939" name="Picture 3" descr="DAC_logo_NF.png"/>
          <p:cNvPicPr>
            <a:picLocks noChangeAspect="1"/>
          </p:cNvPicPr>
          <p:nvPr/>
        </p:nvPicPr>
        <p:blipFill>
          <a:blip r:embed="rId3" cstate="print"/>
          <a:srcRect/>
          <a:stretch>
            <a:fillRect/>
          </a:stretch>
        </p:blipFill>
        <p:spPr bwMode="auto">
          <a:xfrm>
            <a:off x="6781800" y="6096000"/>
            <a:ext cx="1295400" cy="563563"/>
          </a:xfrm>
          <a:prstGeom prst="rect">
            <a:avLst/>
          </a:prstGeom>
          <a:noFill/>
          <a:ln w="9525">
            <a:noFill/>
            <a:miter lim="800000"/>
            <a:headEnd/>
            <a:tailEnd/>
          </a:ln>
        </p:spPr>
      </p:pic>
      <p:sp>
        <p:nvSpPr>
          <p:cNvPr id="2" name="Rectangle 1"/>
          <p:cNvSpPr/>
          <p:nvPr/>
        </p:nvSpPr>
        <p:spPr>
          <a:xfrm>
            <a:off x="228600" y="1676400"/>
            <a:ext cx="8382000" cy="4271963"/>
          </a:xfrm>
          <a:prstGeom prst="rect">
            <a:avLst/>
          </a:prstGeom>
        </p:spPr>
        <p:txBody>
          <a:bodyPr>
            <a:spAutoFit/>
          </a:bodyPr>
          <a:lstStyle/>
          <a:p>
            <a:pPr marL="865188" lvl="1" indent="-465138">
              <a:lnSpc>
                <a:spcPct val="90000"/>
              </a:lnSpc>
              <a:spcBef>
                <a:spcPct val="25000"/>
              </a:spcBef>
              <a:buFont typeface="Wingdings" pitchFamily="2" charset="2"/>
              <a:buChar char="w"/>
              <a:defRPr/>
            </a:pPr>
            <a:r>
              <a:rPr lang="en-US" sz="3600" dirty="0">
                <a:solidFill>
                  <a:srgbClr val="663300"/>
                </a:solidFill>
              </a:rPr>
              <a:t>Parent Interviews</a:t>
            </a:r>
          </a:p>
          <a:p>
            <a:pPr marL="865188" lvl="1" indent="-465138">
              <a:lnSpc>
                <a:spcPct val="90000"/>
              </a:lnSpc>
              <a:spcBef>
                <a:spcPct val="25000"/>
              </a:spcBef>
              <a:buFont typeface="Wingdings" pitchFamily="2" charset="2"/>
              <a:buChar char="w"/>
              <a:defRPr/>
            </a:pPr>
            <a:r>
              <a:rPr lang="en-US" sz="3600" dirty="0">
                <a:solidFill>
                  <a:srgbClr val="663300"/>
                </a:solidFill>
              </a:rPr>
              <a:t>Staff Interviews/Focus Groups</a:t>
            </a:r>
          </a:p>
          <a:p>
            <a:pPr marL="865188" lvl="1" indent="-465138">
              <a:lnSpc>
                <a:spcPct val="90000"/>
              </a:lnSpc>
              <a:spcBef>
                <a:spcPct val="25000"/>
              </a:spcBef>
              <a:buFont typeface="Wingdings" pitchFamily="2" charset="2"/>
              <a:buChar char="w"/>
              <a:defRPr/>
            </a:pPr>
            <a:r>
              <a:rPr lang="en-US" sz="3600" dirty="0">
                <a:solidFill>
                  <a:srgbClr val="663300"/>
                </a:solidFill>
              </a:rPr>
              <a:t>Observations</a:t>
            </a:r>
          </a:p>
          <a:p>
            <a:pPr marL="865188" lvl="1" indent="-465138">
              <a:lnSpc>
                <a:spcPct val="90000"/>
              </a:lnSpc>
              <a:spcBef>
                <a:spcPct val="25000"/>
              </a:spcBef>
              <a:buFont typeface="Wingdings" pitchFamily="2" charset="2"/>
              <a:buChar char="w"/>
              <a:defRPr/>
            </a:pPr>
            <a:r>
              <a:rPr lang="en-US" sz="3600" dirty="0">
                <a:solidFill>
                  <a:srgbClr val="663300"/>
                </a:solidFill>
              </a:rPr>
              <a:t>Record Reviews</a:t>
            </a:r>
          </a:p>
          <a:p>
            <a:pPr marL="865188" lvl="1" indent="-465138">
              <a:lnSpc>
                <a:spcPct val="90000"/>
              </a:lnSpc>
              <a:spcBef>
                <a:spcPct val="25000"/>
              </a:spcBef>
              <a:buFont typeface="Wingdings" pitchFamily="2" charset="2"/>
              <a:buChar char="w"/>
              <a:defRPr/>
            </a:pPr>
            <a:r>
              <a:rPr lang="en-US" sz="3600" dirty="0">
                <a:solidFill>
                  <a:srgbClr val="663300"/>
                </a:solidFill>
              </a:rPr>
              <a:t>Self Assessment Tools</a:t>
            </a:r>
          </a:p>
          <a:p>
            <a:pPr marL="865188" lvl="1" indent="-465138">
              <a:lnSpc>
                <a:spcPct val="90000"/>
              </a:lnSpc>
              <a:spcBef>
                <a:spcPct val="25000"/>
              </a:spcBef>
              <a:buFont typeface="Wingdings" pitchFamily="2" charset="2"/>
              <a:buChar char="w"/>
              <a:defRPr/>
            </a:pPr>
            <a:r>
              <a:rPr lang="en-US" sz="3600" dirty="0">
                <a:solidFill>
                  <a:srgbClr val="663300"/>
                </a:solidFill>
              </a:rPr>
              <a:t>State/Local  Team Collaboration </a:t>
            </a:r>
          </a:p>
          <a:p>
            <a:pPr marL="865188" lvl="1" indent="-465138">
              <a:lnSpc>
                <a:spcPct val="90000"/>
              </a:lnSpc>
              <a:spcBef>
                <a:spcPct val="25000"/>
              </a:spcBef>
              <a:buFont typeface="Wingdings" pitchFamily="2" charset="2"/>
              <a:buChar char="w"/>
              <a:defRPr/>
            </a:pPr>
            <a:endParaRPr lang="en-US" sz="2800" dirty="0">
              <a:solidFill>
                <a:srgbClr val="663300"/>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152400"/>
            <a:ext cx="8458200" cy="990600"/>
          </a:xfrm>
        </p:spPr>
        <p:txBody>
          <a:bodyPr/>
          <a:lstStyle/>
          <a:p>
            <a:pPr marL="342900" indent="-342900" eaLnBrk="1" hangingPunct="1"/>
            <a:r>
              <a:rPr lang="en-US" sz="5400" b="1" smtClean="0">
                <a:solidFill>
                  <a:srgbClr val="E36021"/>
                </a:solidFill>
              </a:rPr>
              <a:t>Record Review Tool</a:t>
            </a:r>
          </a:p>
        </p:txBody>
      </p:sp>
      <p:pic>
        <p:nvPicPr>
          <p:cNvPr id="40963" name="Picture 3" descr="DAC_logo_NF.png"/>
          <p:cNvPicPr>
            <a:picLocks noChangeAspect="1"/>
          </p:cNvPicPr>
          <p:nvPr/>
        </p:nvPicPr>
        <p:blipFill>
          <a:blip r:embed="rId3" cstate="print"/>
          <a:srcRect/>
          <a:stretch>
            <a:fillRect/>
          </a:stretch>
        </p:blipFill>
        <p:spPr bwMode="auto">
          <a:xfrm>
            <a:off x="6781800" y="6096000"/>
            <a:ext cx="1295400" cy="563563"/>
          </a:xfrm>
          <a:prstGeom prst="rect">
            <a:avLst/>
          </a:prstGeom>
          <a:noFill/>
          <a:ln w="9525">
            <a:noFill/>
            <a:miter lim="800000"/>
            <a:headEnd/>
            <a:tailEnd/>
          </a:ln>
        </p:spPr>
      </p:pic>
      <p:sp>
        <p:nvSpPr>
          <p:cNvPr id="2" name="Rectangle 1"/>
          <p:cNvSpPr/>
          <p:nvPr/>
        </p:nvSpPr>
        <p:spPr>
          <a:xfrm>
            <a:off x="304800" y="1371600"/>
            <a:ext cx="8305800" cy="1357313"/>
          </a:xfrm>
          <a:prstGeom prst="rect">
            <a:avLst/>
          </a:prstGeom>
        </p:spPr>
        <p:txBody>
          <a:bodyPr>
            <a:spAutoFit/>
          </a:bodyPr>
          <a:lstStyle/>
          <a:p>
            <a:pPr>
              <a:defRPr/>
            </a:pPr>
            <a:r>
              <a:rPr lang="en-US" sz="1400" b="1" dirty="0"/>
              <a:t>NC ITP DAC Pilot:  Family Rights</a:t>
            </a:r>
          </a:p>
          <a:p>
            <a:pPr>
              <a:defRPr/>
            </a:pPr>
            <a:r>
              <a:rPr lang="en-US" sz="1400" b="1" dirty="0"/>
              <a:t>Observation Tool</a:t>
            </a:r>
          </a:p>
          <a:p>
            <a:pPr>
              <a:defRPr/>
            </a:pPr>
            <a:r>
              <a:rPr lang="en-US" sz="1100" dirty="0"/>
              <a:t> </a:t>
            </a:r>
          </a:p>
          <a:p>
            <a:pPr>
              <a:defRPr/>
            </a:pPr>
            <a:r>
              <a:rPr lang="en-US" sz="1100" dirty="0"/>
              <a:t>Child Name:__________________________________________DOB_____________________Date of Referral:_________</a:t>
            </a:r>
          </a:p>
          <a:p>
            <a:pPr marL="865188" lvl="1" indent="-465138">
              <a:lnSpc>
                <a:spcPct val="90000"/>
              </a:lnSpc>
              <a:spcBef>
                <a:spcPct val="25000"/>
              </a:spcBef>
              <a:buFont typeface="Wingdings" pitchFamily="2" charset="2"/>
              <a:buChar char="w"/>
              <a:defRPr/>
            </a:pPr>
            <a:endParaRPr lang="en-US" sz="2800" dirty="0">
              <a:solidFill>
                <a:srgbClr val="663300"/>
              </a:solidFill>
              <a:latin typeface="+mn-lt"/>
            </a:endParaRPr>
          </a:p>
        </p:txBody>
      </p:sp>
      <p:graphicFrame>
        <p:nvGraphicFramePr>
          <p:cNvPr id="3" name="Table 2"/>
          <p:cNvGraphicFramePr>
            <a:graphicFrameLocks noGrp="1"/>
          </p:cNvGraphicFramePr>
          <p:nvPr/>
        </p:nvGraphicFramePr>
        <p:xfrm>
          <a:off x="357116" y="2286000"/>
          <a:ext cx="8124968" cy="3581400"/>
        </p:xfrm>
        <a:graphic>
          <a:graphicData uri="http://schemas.openxmlformats.org/drawingml/2006/table">
            <a:tbl>
              <a:tblPr firstRow="1" firstCol="1" bandRow="1">
                <a:tableStyleId>{5C22544A-7EE6-4342-B048-85BDC9FD1C3A}</a:tableStyleId>
              </a:tblPr>
              <a:tblGrid>
                <a:gridCol w="703535"/>
                <a:gridCol w="2221529"/>
                <a:gridCol w="273325"/>
                <a:gridCol w="275777"/>
                <a:gridCol w="275164"/>
                <a:gridCol w="2041967"/>
                <a:gridCol w="161782"/>
                <a:gridCol w="2171889"/>
              </a:tblGrid>
              <a:tr h="119974">
                <a:tc gridSpan="8">
                  <a:txBody>
                    <a:bodyPr/>
                    <a:lstStyle/>
                    <a:p>
                      <a:pPr marL="228600" marR="0" algn="ctr">
                        <a:spcBef>
                          <a:spcPts val="0"/>
                        </a:spcBef>
                        <a:spcAft>
                          <a:spcPts val="0"/>
                        </a:spcAft>
                      </a:pPr>
                      <a:r>
                        <a:rPr lang="en-US" sz="1000" dirty="0">
                          <a:effectLst/>
                        </a:rPr>
                        <a:t>INITIAL CONTACT</a:t>
                      </a:r>
                      <a:endParaRPr lang="en-US" sz="1000" dirty="0">
                        <a:effectLst/>
                        <a:latin typeface="Times New Roman"/>
                        <a:ea typeface="Times New Roman"/>
                      </a:endParaRPr>
                    </a:p>
                  </a:txBody>
                  <a:tcPr marL="57642" marR="5764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79770">
                <a:tc>
                  <a:txBody>
                    <a:bodyPr/>
                    <a:lstStyle/>
                    <a:p>
                      <a:pPr marL="0" marR="0" algn="ctr">
                        <a:spcBef>
                          <a:spcPts val="0"/>
                        </a:spcBef>
                        <a:spcAft>
                          <a:spcPts val="0"/>
                        </a:spcAft>
                      </a:pPr>
                      <a:r>
                        <a:rPr lang="en-US" sz="900" dirty="0">
                          <a:effectLst/>
                        </a:rPr>
                        <a:t> </a:t>
                      </a:r>
                      <a:endParaRPr lang="en-US" sz="1000" dirty="0">
                        <a:effectLst/>
                      </a:endParaRPr>
                    </a:p>
                    <a:p>
                      <a:pPr marL="0" marR="0" algn="ctr">
                        <a:spcBef>
                          <a:spcPts val="0"/>
                        </a:spcBef>
                        <a:spcAft>
                          <a:spcPts val="0"/>
                        </a:spcAft>
                      </a:pPr>
                      <a:r>
                        <a:rPr lang="en-US" sz="900" dirty="0">
                          <a:effectLst/>
                        </a:rPr>
                        <a:t>Initial Contact</a:t>
                      </a:r>
                      <a:endParaRPr lang="en-US" sz="1000" dirty="0">
                        <a:effectLst/>
                      </a:endParaRPr>
                    </a:p>
                    <a:p>
                      <a:pPr marL="0" marR="0" algn="ctr">
                        <a:spcBef>
                          <a:spcPts val="0"/>
                        </a:spcBef>
                        <a:spcAft>
                          <a:spcPts val="0"/>
                        </a:spcAft>
                      </a:pPr>
                      <a:r>
                        <a:rPr lang="en-US" sz="900" dirty="0">
                          <a:effectLst/>
                        </a:rPr>
                        <a:t>Native</a:t>
                      </a:r>
                      <a:endParaRPr lang="en-US" sz="1000" dirty="0">
                        <a:effectLst/>
                      </a:endParaRPr>
                    </a:p>
                    <a:p>
                      <a:pPr marL="0" marR="0" algn="ctr">
                        <a:spcBef>
                          <a:spcPts val="0"/>
                        </a:spcBef>
                        <a:spcAft>
                          <a:spcPts val="0"/>
                        </a:spcAft>
                      </a:pPr>
                      <a:r>
                        <a:rPr lang="en-US" sz="900" dirty="0">
                          <a:effectLst/>
                        </a:rPr>
                        <a:t>Language</a:t>
                      </a:r>
                      <a:endParaRPr lang="en-US" sz="1000" dirty="0">
                        <a:effectLst/>
                        <a:latin typeface="Times New Roman"/>
                        <a:ea typeface="Times New Roman"/>
                      </a:endParaRPr>
                    </a:p>
                  </a:txBody>
                  <a:tcPr marL="57642" marR="57642" marT="0" marB="0"/>
                </a:tc>
                <a:tc>
                  <a:txBody>
                    <a:bodyPr/>
                    <a:lstStyle/>
                    <a:p>
                      <a:pPr marL="342900" marR="0" lvl="0" indent="-342900">
                        <a:spcBef>
                          <a:spcPts val="0"/>
                        </a:spcBef>
                        <a:spcAft>
                          <a:spcPts val="0"/>
                        </a:spcAft>
                        <a:buFont typeface="+mj-lt"/>
                        <a:buAutoNum type="arabicPeriod"/>
                        <a:tabLst>
                          <a:tab pos="173990" algn="l"/>
                        </a:tabLst>
                      </a:pPr>
                      <a:r>
                        <a:rPr lang="en-US" sz="900" dirty="0">
                          <a:effectLst/>
                        </a:rPr>
                        <a:t>  Is there documentation that</a:t>
                      </a:r>
                      <a:endParaRPr lang="en-US" sz="1000" dirty="0">
                        <a:effectLst/>
                      </a:endParaRPr>
                    </a:p>
                    <a:p>
                      <a:pPr marL="59690" marR="0">
                        <a:spcBef>
                          <a:spcPts val="0"/>
                        </a:spcBef>
                        <a:spcAft>
                          <a:spcPts val="0"/>
                        </a:spcAft>
                      </a:pPr>
                      <a:r>
                        <a:rPr lang="en-US" sz="900" dirty="0">
                          <a:effectLst/>
                        </a:rPr>
                        <a:t> rights were explained to the family at the time of initial contact and at any time prior to the initial evaluation?</a:t>
                      </a:r>
                      <a:endParaRPr lang="en-US" sz="1000" dirty="0">
                        <a:effectLst/>
                      </a:endParaRPr>
                    </a:p>
                    <a:p>
                      <a:pPr marL="0" marR="0">
                        <a:spcBef>
                          <a:spcPts val="0"/>
                        </a:spcBef>
                        <a:spcAft>
                          <a:spcPts val="0"/>
                        </a:spcAft>
                      </a:pPr>
                      <a:r>
                        <a:rPr lang="en-US" sz="900" dirty="0">
                          <a:effectLst/>
                        </a:rPr>
                        <a:t> </a:t>
                      </a:r>
                      <a:endParaRPr lang="en-US" sz="1000" dirty="0">
                        <a:effectLst/>
                        <a:latin typeface="Times New Roman"/>
                        <a:ea typeface="Times New Roman"/>
                      </a:endParaRPr>
                    </a:p>
                  </a:txBody>
                  <a:tcPr marL="57642" marR="57642" marT="0" marB="0" anchor="ctr"/>
                </a:tc>
                <a:tc>
                  <a:txBody>
                    <a:bodyPr/>
                    <a:lstStyle/>
                    <a:p>
                      <a:pPr marL="0" marR="0" algn="ctr">
                        <a:spcBef>
                          <a:spcPts val="0"/>
                        </a:spcBef>
                        <a:spcAft>
                          <a:spcPts val="0"/>
                        </a:spcAft>
                      </a:pPr>
                      <a:r>
                        <a:rPr lang="en-US" sz="1700" dirty="0">
                          <a:effectLst/>
                        </a:rPr>
                        <a:t> </a:t>
                      </a:r>
                      <a:endParaRPr lang="en-US" sz="1000" dirty="0">
                        <a:effectLst/>
                        <a:latin typeface="Times New Roman"/>
                        <a:ea typeface="Times New Roman"/>
                      </a:endParaRPr>
                    </a:p>
                  </a:txBody>
                  <a:tcPr marL="57642" marR="57642" marT="0" marB="0" anchor="ctr"/>
                </a:tc>
                <a:tc>
                  <a:txBody>
                    <a:bodyPr/>
                    <a:lstStyle/>
                    <a:p>
                      <a:pPr marL="0" marR="0" algn="ctr">
                        <a:spcBef>
                          <a:spcPts val="0"/>
                        </a:spcBef>
                        <a:spcAft>
                          <a:spcPts val="0"/>
                        </a:spcAft>
                      </a:pPr>
                      <a:r>
                        <a:rPr lang="en-US" sz="1700" dirty="0">
                          <a:effectLst/>
                        </a:rPr>
                        <a:t> </a:t>
                      </a:r>
                      <a:endParaRPr lang="en-US" sz="1000" dirty="0">
                        <a:effectLst/>
                        <a:latin typeface="Times New Roman"/>
                        <a:ea typeface="Times New Roman"/>
                      </a:endParaRPr>
                    </a:p>
                  </a:txBody>
                  <a:tcPr marL="57642" marR="57642" marT="0" marB="0" anchor="ctr"/>
                </a:tc>
                <a:tc>
                  <a:txBody>
                    <a:bodyPr/>
                    <a:lstStyle/>
                    <a:p>
                      <a:pPr marL="71755" marR="71755" algn="ctr">
                        <a:spcBef>
                          <a:spcPts val="0"/>
                        </a:spcBef>
                        <a:spcAft>
                          <a:spcPts val="0"/>
                        </a:spcAft>
                      </a:pPr>
                      <a:r>
                        <a:rPr lang="en-US" sz="1700" dirty="0">
                          <a:effectLst/>
                          <a:highlight>
                            <a:srgbClr val="C0C0C0"/>
                          </a:highlight>
                        </a:rPr>
                        <a:t> </a:t>
                      </a:r>
                      <a:endParaRPr lang="en-US" sz="1000" dirty="0">
                        <a:effectLst/>
                        <a:latin typeface="Times New Roman"/>
                        <a:ea typeface="Times New Roman"/>
                      </a:endParaRPr>
                    </a:p>
                  </a:txBody>
                  <a:tcPr marL="57642" marR="57642" marT="0" marB="0" vert="vert270" anchor="ctr"/>
                </a:tc>
                <a:tc>
                  <a:txBody>
                    <a:bodyPr/>
                    <a:lstStyle/>
                    <a:p>
                      <a:pPr marL="0" marR="0">
                        <a:spcBef>
                          <a:spcPts val="0"/>
                        </a:spcBef>
                        <a:spcAft>
                          <a:spcPts val="0"/>
                        </a:spcAft>
                      </a:pPr>
                      <a:r>
                        <a:rPr lang="en-US" sz="900" dirty="0">
                          <a:effectLst/>
                        </a:rPr>
                        <a:t>Documentation in a service note at time of first contact with family following referral to ITP.  Document giving copy of </a:t>
                      </a:r>
                      <a:r>
                        <a:rPr lang="en-US" sz="900" u="sng" dirty="0">
                          <a:effectLst/>
                        </a:rPr>
                        <a:t>NC ITP Child and Family Rights.</a:t>
                      </a:r>
                      <a:r>
                        <a:rPr lang="en-US" sz="900" dirty="0">
                          <a:effectLst/>
                        </a:rPr>
                        <a:t> </a:t>
                      </a:r>
                      <a:endParaRPr lang="en-US" sz="1000" dirty="0">
                        <a:effectLst/>
                      </a:endParaRPr>
                    </a:p>
                    <a:p>
                      <a:pPr marL="0" marR="0">
                        <a:spcBef>
                          <a:spcPts val="0"/>
                        </a:spcBef>
                        <a:spcAft>
                          <a:spcPts val="0"/>
                        </a:spcAft>
                      </a:pPr>
                      <a:r>
                        <a:rPr lang="en-US" sz="900" dirty="0">
                          <a:effectLst/>
                        </a:rPr>
                        <a:t>Best Practices: progress notes indicate explanation of child and family rights (evaluation, natural environments, confidentiality, written prior notice, parental consent, dispute/due process) and in family’s native language</a:t>
                      </a:r>
                      <a:endParaRPr lang="en-US" sz="1000" dirty="0">
                        <a:effectLst/>
                        <a:latin typeface="Times New Roman"/>
                        <a:ea typeface="Times New Roman"/>
                      </a:endParaRPr>
                    </a:p>
                  </a:txBody>
                  <a:tcPr marL="57642" marR="57642" marT="0" marB="0"/>
                </a:tc>
                <a:tc>
                  <a:txBody>
                    <a:bodyPr/>
                    <a:lstStyle/>
                    <a:p>
                      <a:pPr marL="228600" marR="0">
                        <a:spcBef>
                          <a:spcPts val="0"/>
                        </a:spcBef>
                        <a:spcAft>
                          <a:spcPts val="0"/>
                        </a:spcAft>
                      </a:pPr>
                      <a:r>
                        <a:rPr lang="en-US" sz="900" dirty="0">
                          <a:effectLst/>
                        </a:rPr>
                        <a:t> </a:t>
                      </a:r>
                      <a:endParaRPr lang="en-US" sz="1000" dirty="0">
                        <a:effectLst/>
                        <a:latin typeface="Times New Roman"/>
                        <a:ea typeface="Times New Roman"/>
                      </a:endParaRPr>
                    </a:p>
                  </a:txBody>
                  <a:tcPr marL="57642" marR="57642" marT="0" marB="0"/>
                </a:tc>
                <a:tc>
                  <a:txBody>
                    <a:bodyPr/>
                    <a:lstStyle/>
                    <a:p>
                      <a:pPr marL="0" marR="0">
                        <a:spcBef>
                          <a:spcPts val="0"/>
                        </a:spcBef>
                        <a:spcAft>
                          <a:spcPts val="0"/>
                        </a:spcAft>
                      </a:pPr>
                      <a:r>
                        <a:rPr lang="en-US" sz="800" dirty="0">
                          <a:effectLst/>
                        </a:rPr>
                        <a:t> </a:t>
                      </a:r>
                      <a:endParaRPr lang="en-US" sz="1000" dirty="0">
                        <a:effectLst/>
                        <a:latin typeface="Times New Roman"/>
                        <a:ea typeface="Times New Roman"/>
                      </a:endParaRPr>
                    </a:p>
                  </a:txBody>
                  <a:tcPr marL="57642" marR="57642" marT="0" marB="0"/>
                </a:tc>
              </a:tr>
              <a:tr h="647862">
                <a:tc>
                  <a:txBody>
                    <a:bodyPr/>
                    <a:lstStyle/>
                    <a:p>
                      <a:pPr marL="0" marR="0" algn="ctr">
                        <a:spcBef>
                          <a:spcPts val="0"/>
                        </a:spcBef>
                        <a:spcAft>
                          <a:spcPts val="0"/>
                        </a:spcAft>
                      </a:pPr>
                      <a:r>
                        <a:rPr lang="en-US" sz="900" dirty="0">
                          <a:effectLst/>
                        </a:rPr>
                        <a:t> </a:t>
                      </a:r>
                      <a:endParaRPr lang="en-US" sz="1000" dirty="0">
                        <a:effectLst/>
                      </a:endParaRPr>
                    </a:p>
                    <a:p>
                      <a:pPr marL="0" marR="0" algn="ctr">
                        <a:spcBef>
                          <a:spcPts val="0"/>
                        </a:spcBef>
                        <a:spcAft>
                          <a:spcPts val="0"/>
                        </a:spcAft>
                      </a:pPr>
                      <a:r>
                        <a:rPr lang="en-US" sz="900" dirty="0">
                          <a:effectLst/>
                        </a:rPr>
                        <a:t>Initial Contact</a:t>
                      </a:r>
                      <a:endParaRPr lang="en-US" sz="1000" dirty="0">
                        <a:effectLst/>
                      </a:endParaRPr>
                    </a:p>
                    <a:p>
                      <a:pPr marL="0" marR="0" algn="ctr">
                        <a:spcBef>
                          <a:spcPts val="0"/>
                        </a:spcBef>
                        <a:spcAft>
                          <a:spcPts val="0"/>
                        </a:spcAft>
                      </a:pPr>
                      <a:r>
                        <a:rPr lang="en-US" sz="900" dirty="0">
                          <a:effectLst/>
                        </a:rPr>
                        <a:t> </a:t>
                      </a:r>
                      <a:endParaRPr lang="en-US" sz="1000" dirty="0">
                        <a:effectLst/>
                      </a:endParaRPr>
                    </a:p>
                    <a:p>
                      <a:pPr marL="0" marR="0" algn="ctr">
                        <a:spcBef>
                          <a:spcPts val="0"/>
                        </a:spcBef>
                        <a:spcAft>
                          <a:spcPts val="0"/>
                        </a:spcAft>
                      </a:pPr>
                      <a:r>
                        <a:rPr lang="en-US" sz="900" dirty="0">
                          <a:effectLst/>
                        </a:rPr>
                        <a:t>Native Language</a:t>
                      </a:r>
                      <a:endParaRPr lang="en-US" sz="1000" dirty="0">
                        <a:effectLst/>
                        <a:latin typeface="Times New Roman"/>
                        <a:ea typeface="Times New Roman"/>
                      </a:endParaRPr>
                    </a:p>
                  </a:txBody>
                  <a:tcPr marL="57642" marR="57642" marT="0" marB="0"/>
                </a:tc>
                <a:tc>
                  <a:txBody>
                    <a:bodyPr/>
                    <a:lstStyle/>
                    <a:p>
                      <a:pPr marL="0" marR="0">
                        <a:spcBef>
                          <a:spcPts val="0"/>
                        </a:spcBef>
                        <a:spcAft>
                          <a:spcPts val="0"/>
                        </a:spcAft>
                      </a:pPr>
                      <a:r>
                        <a:rPr lang="en-US" sz="900" dirty="0">
                          <a:effectLst/>
                        </a:rPr>
                        <a:t>2. Was a copy of the Parent Handbook given to and contents reviewed and discussed with parent?</a:t>
                      </a:r>
                      <a:endParaRPr lang="en-US" sz="1000" dirty="0">
                        <a:effectLst/>
                      </a:endParaRPr>
                    </a:p>
                    <a:p>
                      <a:pPr marL="0" marR="0">
                        <a:spcBef>
                          <a:spcPts val="0"/>
                        </a:spcBef>
                        <a:spcAft>
                          <a:spcPts val="0"/>
                        </a:spcAft>
                      </a:pPr>
                      <a:r>
                        <a:rPr lang="en-US" sz="900" dirty="0">
                          <a:effectLst/>
                        </a:rPr>
                        <a:t> </a:t>
                      </a:r>
                      <a:endParaRPr lang="en-US" sz="1000" dirty="0">
                        <a:effectLst/>
                      </a:endParaRPr>
                    </a:p>
                    <a:p>
                      <a:pPr marL="0" marR="0">
                        <a:spcBef>
                          <a:spcPts val="0"/>
                        </a:spcBef>
                        <a:spcAft>
                          <a:spcPts val="0"/>
                        </a:spcAft>
                      </a:pPr>
                      <a:r>
                        <a:rPr lang="en-US" sz="900" dirty="0">
                          <a:effectLst/>
                        </a:rPr>
                        <a:t>(ITP Policy Bulletins #9 and #10)</a:t>
                      </a:r>
                      <a:endParaRPr lang="en-US" sz="1000" dirty="0">
                        <a:effectLst/>
                        <a:latin typeface="Times New Roman"/>
                        <a:ea typeface="Times New Roman"/>
                      </a:endParaRPr>
                    </a:p>
                  </a:txBody>
                  <a:tcPr marL="57642" marR="57642" marT="0" marB="0" anchor="ctr"/>
                </a:tc>
                <a:tc>
                  <a:txBody>
                    <a:bodyPr/>
                    <a:lstStyle/>
                    <a:p>
                      <a:pPr marL="0" marR="0" algn="ctr">
                        <a:spcBef>
                          <a:spcPts val="0"/>
                        </a:spcBef>
                        <a:spcAft>
                          <a:spcPts val="0"/>
                        </a:spcAft>
                      </a:pPr>
                      <a:r>
                        <a:rPr lang="en-US" sz="1700" dirty="0">
                          <a:effectLst/>
                        </a:rPr>
                        <a:t> </a:t>
                      </a:r>
                      <a:endParaRPr lang="en-US" sz="1000" dirty="0">
                        <a:effectLst/>
                        <a:latin typeface="Times New Roman"/>
                        <a:ea typeface="Times New Roman"/>
                      </a:endParaRPr>
                    </a:p>
                  </a:txBody>
                  <a:tcPr marL="57642" marR="57642" marT="0" marB="0" anchor="ctr"/>
                </a:tc>
                <a:tc>
                  <a:txBody>
                    <a:bodyPr/>
                    <a:lstStyle/>
                    <a:p>
                      <a:pPr marL="0" marR="0" algn="ctr">
                        <a:spcBef>
                          <a:spcPts val="0"/>
                        </a:spcBef>
                        <a:spcAft>
                          <a:spcPts val="0"/>
                        </a:spcAft>
                      </a:pPr>
                      <a:r>
                        <a:rPr lang="en-US" sz="1700" dirty="0">
                          <a:effectLst/>
                        </a:rPr>
                        <a:t> </a:t>
                      </a:r>
                      <a:endParaRPr lang="en-US" sz="1000" dirty="0">
                        <a:effectLst/>
                        <a:latin typeface="Times New Roman"/>
                        <a:ea typeface="Times New Roman"/>
                      </a:endParaRPr>
                    </a:p>
                  </a:txBody>
                  <a:tcPr marL="57642" marR="57642" marT="0" marB="0" anchor="ctr"/>
                </a:tc>
                <a:tc>
                  <a:txBody>
                    <a:bodyPr/>
                    <a:lstStyle/>
                    <a:p>
                      <a:pPr marL="71755" marR="71755" algn="ctr">
                        <a:spcBef>
                          <a:spcPts val="0"/>
                        </a:spcBef>
                        <a:spcAft>
                          <a:spcPts val="0"/>
                        </a:spcAft>
                      </a:pPr>
                      <a:r>
                        <a:rPr lang="en-US" sz="1700" dirty="0">
                          <a:effectLst/>
                          <a:highlight>
                            <a:srgbClr val="C0C0C0"/>
                          </a:highlight>
                        </a:rPr>
                        <a:t> </a:t>
                      </a:r>
                      <a:endParaRPr lang="en-US" sz="1000" dirty="0">
                        <a:effectLst/>
                        <a:latin typeface="Times New Roman"/>
                        <a:ea typeface="Times New Roman"/>
                      </a:endParaRPr>
                    </a:p>
                  </a:txBody>
                  <a:tcPr marL="57642" marR="57642" marT="0" marB="0" vert="vert270" anchor="ctr"/>
                </a:tc>
                <a:tc>
                  <a:txBody>
                    <a:bodyPr/>
                    <a:lstStyle/>
                    <a:p>
                      <a:pPr marL="0" marR="0">
                        <a:spcBef>
                          <a:spcPts val="0"/>
                        </a:spcBef>
                        <a:spcAft>
                          <a:spcPts val="0"/>
                        </a:spcAft>
                      </a:pPr>
                      <a:r>
                        <a:rPr lang="en-US" sz="900" dirty="0">
                          <a:effectLst/>
                        </a:rPr>
                        <a:t>Family’s native language or other mode of communication must be used both verbally and in writing.</a:t>
                      </a:r>
                      <a:endParaRPr lang="en-US" sz="1000" dirty="0">
                        <a:effectLst/>
                        <a:latin typeface="Times New Roman"/>
                        <a:ea typeface="Times New Roman"/>
                      </a:endParaRPr>
                    </a:p>
                  </a:txBody>
                  <a:tcPr marL="57642" marR="57642" marT="0" marB="0"/>
                </a:tc>
                <a:tc>
                  <a:txBody>
                    <a:bodyPr/>
                    <a:lstStyle/>
                    <a:p>
                      <a:pPr marL="228600" marR="0">
                        <a:spcBef>
                          <a:spcPts val="0"/>
                        </a:spcBef>
                        <a:spcAft>
                          <a:spcPts val="0"/>
                        </a:spcAft>
                      </a:pPr>
                      <a:r>
                        <a:rPr lang="en-US" sz="900" dirty="0">
                          <a:effectLst/>
                        </a:rPr>
                        <a:t> </a:t>
                      </a:r>
                      <a:endParaRPr lang="en-US" sz="1000" dirty="0">
                        <a:effectLst/>
                        <a:latin typeface="Times New Roman"/>
                        <a:ea typeface="Times New Roman"/>
                      </a:endParaRPr>
                    </a:p>
                  </a:txBody>
                  <a:tcPr marL="57642" marR="57642" marT="0" marB="0"/>
                </a:tc>
                <a:tc>
                  <a:txBody>
                    <a:bodyPr/>
                    <a:lstStyle/>
                    <a:p>
                      <a:pPr marL="0" marR="0">
                        <a:spcBef>
                          <a:spcPts val="0"/>
                        </a:spcBef>
                        <a:spcAft>
                          <a:spcPts val="0"/>
                        </a:spcAft>
                      </a:pPr>
                      <a:r>
                        <a:rPr lang="en-US" sz="900" dirty="0">
                          <a:effectLst/>
                        </a:rPr>
                        <a:t> </a:t>
                      </a:r>
                      <a:endParaRPr lang="en-US" sz="1000" dirty="0">
                        <a:effectLst/>
                        <a:latin typeface="Times New Roman"/>
                        <a:ea typeface="Times New Roman"/>
                      </a:endParaRPr>
                    </a:p>
                  </a:txBody>
                  <a:tcPr marL="57642" marR="57642" marT="0" marB="0"/>
                </a:tc>
              </a:tr>
              <a:tr h="431908">
                <a:tc>
                  <a:txBody>
                    <a:bodyPr/>
                    <a:lstStyle/>
                    <a:p>
                      <a:pPr marL="0" marR="0" algn="ctr">
                        <a:spcBef>
                          <a:spcPts val="0"/>
                        </a:spcBef>
                        <a:spcAft>
                          <a:spcPts val="0"/>
                        </a:spcAft>
                      </a:pPr>
                      <a:r>
                        <a:rPr lang="en-US" sz="900" dirty="0">
                          <a:effectLst/>
                        </a:rPr>
                        <a:t>Consent</a:t>
                      </a:r>
                      <a:endParaRPr lang="en-US" sz="1000" dirty="0">
                        <a:effectLst/>
                        <a:latin typeface="Times New Roman"/>
                        <a:ea typeface="Times New Roman"/>
                      </a:endParaRPr>
                    </a:p>
                  </a:txBody>
                  <a:tcPr marL="57642" marR="57642" marT="0" marB="0"/>
                </a:tc>
                <a:tc>
                  <a:txBody>
                    <a:bodyPr/>
                    <a:lstStyle/>
                    <a:p>
                      <a:pPr marL="342900" marR="0" lvl="0" indent="-342900">
                        <a:spcBef>
                          <a:spcPts val="0"/>
                        </a:spcBef>
                        <a:spcAft>
                          <a:spcPts val="0"/>
                        </a:spcAft>
                        <a:buFont typeface="+mj-lt"/>
                        <a:buAutoNum type="arabicPeriod" startAt="3"/>
                        <a:tabLst>
                          <a:tab pos="288290" algn="l"/>
                        </a:tabLst>
                      </a:pPr>
                      <a:r>
                        <a:rPr lang="en-US" sz="900" dirty="0">
                          <a:effectLst/>
                        </a:rPr>
                        <a:t> Was parental consent regarding </a:t>
                      </a:r>
                      <a:endParaRPr lang="en-US" sz="1000" dirty="0">
                        <a:effectLst/>
                      </a:endParaRPr>
                    </a:p>
                    <a:p>
                      <a:pPr marL="59690" marR="0">
                        <a:spcBef>
                          <a:spcPts val="0"/>
                        </a:spcBef>
                        <a:spcAft>
                          <a:spcPts val="0"/>
                        </a:spcAft>
                      </a:pPr>
                      <a:r>
                        <a:rPr lang="en-US" sz="900" dirty="0">
                          <a:effectLst/>
                        </a:rPr>
                        <a:t>financial consent explained &amp; documented.</a:t>
                      </a:r>
                      <a:endParaRPr lang="en-US" sz="1000" dirty="0">
                        <a:effectLst/>
                      </a:endParaRPr>
                    </a:p>
                    <a:p>
                      <a:pPr marL="0" marR="0">
                        <a:spcBef>
                          <a:spcPts val="0"/>
                        </a:spcBef>
                        <a:spcAft>
                          <a:spcPts val="0"/>
                        </a:spcAft>
                      </a:pPr>
                      <a:r>
                        <a:rPr lang="en-US" sz="900" dirty="0">
                          <a:effectLst/>
                        </a:rPr>
                        <a:t>§303.430, §303.520</a:t>
                      </a:r>
                      <a:endParaRPr lang="en-US" sz="1000" dirty="0">
                        <a:effectLst/>
                      </a:endParaRPr>
                    </a:p>
                    <a:p>
                      <a:pPr marL="228600" marR="0">
                        <a:spcBef>
                          <a:spcPts val="0"/>
                        </a:spcBef>
                        <a:spcAft>
                          <a:spcPts val="0"/>
                        </a:spcAft>
                      </a:pPr>
                      <a:r>
                        <a:rPr lang="en-US" sz="900" dirty="0">
                          <a:effectLst/>
                        </a:rPr>
                        <a:t> </a:t>
                      </a:r>
                      <a:endParaRPr lang="en-US" sz="1000" dirty="0">
                        <a:effectLst/>
                        <a:latin typeface="Times New Roman"/>
                        <a:ea typeface="Times New Roman"/>
                      </a:endParaRPr>
                    </a:p>
                  </a:txBody>
                  <a:tcPr marL="57642" marR="57642" marT="0" marB="0" anchor="ctr"/>
                </a:tc>
                <a:tc>
                  <a:txBody>
                    <a:bodyPr/>
                    <a:lstStyle/>
                    <a:p>
                      <a:pPr marL="0" marR="0" algn="ctr">
                        <a:spcBef>
                          <a:spcPts val="0"/>
                        </a:spcBef>
                        <a:spcAft>
                          <a:spcPts val="0"/>
                        </a:spcAft>
                      </a:pPr>
                      <a:r>
                        <a:rPr lang="en-US" sz="1700" dirty="0">
                          <a:effectLst/>
                        </a:rPr>
                        <a:t> </a:t>
                      </a:r>
                      <a:endParaRPr lang="en-US" sz="1000" dirty="0">
                        <a:effectLst/>
                        <a:latin typeface="Times New Roman"/>
                        <a:ea typeface="Times New Roman"/>
                      </a:endParaRPr>
                    </a:p>
                  </a:txBody>
                  <a:tcPr marL="57642" marR="57642" marT="0" marB="0" anchor="ctr"/>
                </a:tc>
                <a:tc>
                  <a:txBody>
                    <a:bodyPr/>
                    <a:lstStyle/>
                    <a:p>
                      <a:pPr marL="0" marR="0" algn="ctr">
                        <a:spcBef>
                          <a:spcPts val="0"/>
                        </a:spcBef>
                        <a:spcAft>
                          <a:spcPts val="0"/>
                        </a:spcAft>
                      </a:pPr>
                      <a:r>
                        <a:rPr lang="en-US" sz="1700" dirty="0">
                          <a:effectLst/>
                        </a:rPr>
                        <a:t> </a:t>
                      </a:r>
                      <a:endParaRPr lang="en-US" sz="1000" dirty="0">
                        <a:effectLst/>
                        <a:latin typeface="Times New Roman"/>
                        <a:ea typeface="Times New Roman"/>
                      </a:endParaRPr>
                    </a:p>
                  </a:txBody>
                  <a:tcPr marL="57642" marR="57642" marT="0" marB="0" anchor="ctr"/>
                </a:tc>
                <a:tc>
                  <a:txBody>
                    <a:bodyPr/>
                    <a:lstStyle/>
                    <a:p>
                      <a:pPr marL="71755" marR="71755" algn="ctr">
                        <a:spcBef>
                          <a:spcPts val="0"/>
                        </a:spcBef>
                        <a:spcAft>
                          <a:spcPts val="0"/>
                        </a:spcAft>
                      </a:pPr>
                      <a:r>
                        <a:rPr lang="en-US" sz="1700" dirty="0">
                          <a:effectLst/>
                          <a:highlight>
                            <a:srgbClr val="C0C0C0"/>
                          </a:highlight>
                        </a:rPr>
                        <a:t> </a:t>
                      </a:r>
                      <a:endParaRPr lang="en-US" sz="1000" dirty="0">
                        <a:effectLst/>
                        <a:latin typeface="Times New Roman"/>
                        <a:ea typeface="Times New Roman"/>
                      </a:endParaRPr>
                    </a:p>
                  </a:txBody>
                  <a:tcPr marL="57642" marR="57642" marT="0" marB="0" vert="vert270" anchor="ctr"/>
                </a:tc>
                <a:tc>
                  <a:txBody>
                    <a:bodyPr/>
                    <a:lstStyle/>
                    <a:p>
                      <a:pPr marL="0" marR="0">
                        <a:spcBef>
                          <a:spcPts val="0"/>
                        </a:spcBef>
                        <a:spcAft>
                          <a:spcPts val="0"/>
                        </a:spcAft>
                      </a:pPr>
                      <a:r>
                        <a:rPr lang="en-US" sz="900" dirty="0">
                          <a:effectLst/>
                        </a:rPr>
                        <a:t>Financial consent copy in record and completed through section  III(e)</a:t>
                      </a:r>
                      <a:endParaRPr lang="en-US" sz="1000" dirty="0">
                        <a:effectLst/>
                        <a:latin typeface="Times New Roman"/>
                        <a:ea typeface="Times New Roman"/>
                      </a:endParaRPr>
                    </a:p>
                  </a:txBody>
                  <a:tcPr marL="57642" marR="57642" marT="0" marB="0"/>
                </a:tc>
                <a:tc>
                  <a:txBody>
                    <a:bodyPr/>
                    <a:lstStyle/>
                    <a:p>
                      <a:pPr marL="228600" marR="0">
                        <a:spcBef>
                          <a:spcPts val="0"/>
                        </a:spcBef>
                        <a:spcAft>
                          <a:spcPts val="0"/>
                        </a:spcAft>
                      </a:pPr>
                      <a:r>
                        <a:rPr lang="en-US" sz="900" dirty="0">
                          <a:effectLst/>
                        </a:rPr>
                        <a:t> </a:t>
                      </a:r>
                      <a:endParaRPr lang="en-US" sz="1000" dirty="0">
                        <a:effectLst/>
                        <a:latin typeface="Times New Roman"/>
                        <a:ea typeface="Times New Roman"/>
                      </a:endParaRPr>
                    </a:p>
                  </a:txBody>
                  <a:tcPr marL="57642" marR="57642" marT="0" marB="0"/>
                </a:tc>
                <a:tc>
                  <a:txBody>
                    <a:bodyPr/>
                    <a:lstStyle/>
                    <a:p>
                      <a:pPr marL="0" marR="0">
                        <a:spcBef>
                          <a:spcPts val="0"/>
                        </a:spcBef>
                        <a:spcAft>
                          <a:spcPts val="0"/>
                        </a:spcAft>
                      </a:pPr>
                      <a:r>
                        <a:rPr lang="en-US" sz="900" dirty="0">
                          <a:effectLst/>
                        </a:rPr>
                        <a:t> </a:t>
                      </a:r>
                      <a:endParaRPr lang="en-US" sz="1000" dirty="0">
                        <a:effectLst/>
                        <a:latin typeface="Times New Roman"/>
                        <a:ea typeface="Times New Roman"/>
                      </a:endParaRPr>
                    </a:p>
                  </a:txBody>
                  <a:tcPr marL="57642" marR="57642" marT="0" marB="0"/>
                </a:tc>
              </a:tr>
              <a:tr h="539885">
                <a:tc>
                  <a:txBody>
                    <a:bodyPr/>
                    <a:lstStyle/>
                    <a:p>
                      <a:pPr marL="0" marR="0" algn="ctr">
                        <a:spcBef>
                          <a:spcPts val="0"/>
                        </a:spcBef>
                        <a:spcAft>
                          <a:spcPts val="0"/>
                        </a:spcAft>
                      </a:pPr>
                      <a:r>
                        <a:rPr lang="en-US" sz="900" dirty="0">
                          <a:effectLst/>
                        </a:rPr>
                        <a:t> </a:t>
                      </a:r>
                      <a:endParaRPr lang="en-US" sz="1000" dirty="0">
                        <a:effectLst/>
                      </a:endParaRPr>
                    </a:p>
                    <a:p>
                      <a:pPr marL="0" marR="0" algn="ctr">
                        <a:spcBef>
                          <a:spcPts val="0"/>
                        </a:spcBef>
                        <a:spcAft>
                          <a:spcPts val="0"/>
                        </a:spcAft>
                      </a:pPr>
                      <a:r>
                        <a:rPr lang="en-US" sz="900" dirty="0">
                          <a:effectLst/>
                        </a:rPr>
                        <a:t>Consent</a:t>
                      </a:r>
                      <a:endParaRPr lang="en-US" sz="1000" dirty="0">
                        <a:effectLst/>
                      </a:endParaRPr>
                    </a:p>
                    <a:p>
                      <a:pPr marL="0" marR="0" algn="ctr">
                        <a:spcBef>
                          <a:spcPts val="0"/>
                        </a:spcBef>
                        <a:spcAft>
                          <a:spcPts val="0"/>
                        </a:spcAft>
                      </a:pPr>
                      <a:r>
                        <a:rPr lang="en-US" sz="900" dirty="0">
                          <a:effectLst/>
                        </a:rPr>
                        <a:t> </a:t>
                      </a:r>
                      <a:endParaRPr lang="en-US" sz="1000" dirty="0">
                        <a:effectLst/>
                      </a:endParaRPr>
                    </a:p>
                    <a:p>
                      <a:pPr marL="0" marR="0" algn="ctr">
                        <a:spcBef>
                          <a:spcPts val="0"/>
                        </a:spcBef>
                        <a:spcAft>
                          <a:spcPts val="0"/>
                        </a:spcAft>
                      </a:pPr>
                      <a:r>
                        <a:rPr lang="en-US" sz="900" dirty="0">
                          <a:effectLst/>
                        </a:rPr>
                        <a:t> </a:t>
                      </a:r>
                      <a:endParaRPr lang="en-US" sz="1000" dirty="0">
                        <a:effectLst/>
                        <a:latin typeface="Times New Roman"/>
                        <a:ea typeface="Times New Roman"/>
                      </a:endParaRPr>
                    </a:p>
                  </a:txBody>
                  <a:tcPr marL="57642" marR="57642" marT="0" marB="0"/>
                </a:tc>
                <a:tc>
                  <a:txBody>
                    <a:bodyPr/>
                    <a:lstStyle/>
                    <a:p>
                      <a:pPr marL="0" marR="0">
                        <a:spcBef>
                          <a:spcPts val="0"/>
                        </a:spcBef>
                        <a:spcAft>
                          <a:spcPts val="0"/>
                        </a:spcAft>
                      </a:pPr>
                      <a:r>
                        <a:rPr lang="en-US" sz="900" dirty="0">
                          <a:effectLst/>
                        </a:rPr>
                        <a:t>4. Was written parental consent obtained prior to the initial evaluation?</a:t>
                      </a:r>
                      <a:endParaRPr lang="en-US" sz="1000" dirty="0">
                        <a:effectLst/>
                      </a:endParaRPr>
                    </a:p>
                    <a:p>
                      <a:pPr marL="0" marR="0">
                        <a:spcBef>
                          <a:spcPts val="0"/>
                        </a:spcBef>
                        <a:spcAft>
                          <a:spcPts val="0"/>
                        </a:spcAft>
                      </a:pPr>
                      <a:r>
                        <a:rPr lang="en-US" sz="900" dirty="0">
                          <a:effectLst/>
                        </a:rPr>
                        <a:t>§303.421, (ITP Policy Bulletin #12)</a:t>
                      </a:r>
                      <a:endParaRPr lang="en-US" sz="1000" dirty="0">
                        <a:effectLst/>
                        <a:latin typeface="Times New Roman"/>
                        <a:ea typeface="Times New Roman"/>
                      </a:endParaRPr>
                    </a:p>
                  </a:txBody>
                  <a:tcPr marL="57642" marR="57642" marT="0" marB="0" anchor="ctr"/>
                </a:tc>
                <a:tc>
                  <a:txBody>
                    <a:bodyPr/>
                    <a:lstStyle/>
                    <a:p>
                      <a:pPr marL="0" marR="0" algn="ctr">
                        <a:spcBef>
                          <a:spcPts val="0"/>
                        </a:spcBef>
                        <a:spcAft>
                          <a:spcPts val="0"/>
                        </a:spcAft>
                      </a:pPr>
                      <a:r>
                        <a:rPr lang="en-US" sz="1700" dirty="0">
                          <a:effectLst/>
                        </a:rPr>
                        <a:t> </a:t>
                      </a:r>
                      <a:endParaRPr lang="en-US" sz="1000" dirty="0">
                        <a:effectLst/>
                        <a:latin typeface="Times New Roman"/>
                        <a:ea typeface="Times New Roman"/>
                      </a:endParaRPr>
                    </a:p>
                  </a:txBody>
                  <a:tcPr marL="57642" marR="57642" marT="0" marB="0" anchor="ctr"/>
                </a:tc>
                <a:tc>
                  <a:txBody>
                    <a:bodyPr/>
                    <a:lstStyle/>
                    <a:p>
                      <a:pPr marL="0" marR="0" algn="ctr">
                        <a:spcBef>
                          <a:spcPts val="0"/>
                        </a:spcBef>
                        <a:spcAft>
                          <a:spcPts val="0"/>
                        </a:spcAft>
                      </a:pPr>
                      <a:r>
                        <a:rPr lang="en-US" sz="1700" dirty="0">
                          <a:effectLst/>
                        </a:rPr>
                        <a:t> </a:t>
                      </a:r>
                      <a:endParaRPr lang="en-US" sz="1000" dirty="0">
                        <a:effectLst/>
                        <a:latin typeface="Times New Roman"/>
                        <a:ea typeface="Times New Roman"/>
                      </a:endParaRPr>
                    </a:p>
                  </a:txBody>
                  <a:tcPr marL="57642" marR="57642" marT="0" marB="0" anchor="ctr"/>
                </a:tc>
                <a:tc>
                  <a:txBody>
                    <a:bodyPr/>
                    <a:lstStyle/>
                    <a:p>
                      <a:pPr marL="71755" marR="71755" algn="ctr">
                        <a:spcBef>
                          <a:spcPts val="0"/>
                        </a:spcBef>
                        <a:spcAft>
                          <a:spcPts val="0"/>
                        </a:spcAft>
                      </a:pPr>
                      <a:r>
                        <a:rPr lang="en-US" sz="1700" dirty="0">
                          <a:effectLst/>
                          <a:highlight>
                            <a:srgbClr val="C0C0C0"/>
                          </a:highlight>
                        </a:rPr>
                        <a:t> </a:t>
                      </a:r>
                      <a:endParaRPr lang="en-US" sz="1000" dirty="0">
                        <a:effectLst/>
                        <a:latin typeface="Times New Roman"/>
                        <a:ea typeface="Times New Roman"/>
                      </a:endParaRPr>
                    </a:p>
                  </a:txBody>
                  <a:tcPr marL="57642" marR="57642" marT="0" marB="0" vert="vert270" anchor="ctr"/>
                </a:tc>
                <a:tc>
                  <a:txBody>
                    <a:bodyPr/>
                    <a:lstStyle/>
                    <a:p>
                      <a:pPr marL="0" marR="0">
                        <a:spcBef>
                          <a:spcPts val="0"/>
                        </a:spcBef>
                        <a:spcAft>
                          <a:spcPts val="0"/>
                        </a:spcAft>
                      </a:pPr>
                      <a:r>
                        <a:rPr lang="en-US" sz="900" dirty="0">
                          <a:effectLst/>
                        </a:rPr>
                        <a:t>Use of the NC ITP </a:t>
                      </a:r>
                      <a:r>
                        <a:rPr lang="en-US" sz="900" u="sng" dirty="0">
                          <a:effectLst/>
                        </a:rPr>
                        <a:t>Consent and Prior Notice for Initial Evaluation</a:t>
                      </a:r>
                      <a:r>
                        <a:rPr lang="en-US" sz="900" dirty="0">
                          <a:effectLst/>
                        </a:rPr>
                        <a:t> form meets this requirement.  (Child and family assessment is required regardless of eligibility methods.)</a:t>
                      </a:r>
                      <a:endParaRPr lang="en-US" sz="1000" dirty="0">
                        <a:effectLst/>
                      </a:endParaRPr>
                    </a:p>
                    <a:p>
                      <a:pPr marL="0" marR="0">
                        <a:spcBef>
                          <a:spcPts val="0"/>
                        </a:spcBef>
                        <a:spcAft>
                          <a:spcPts val="0"/>
                        </a:spcAft>
                      </a:pPr>
                      <a:r>
                        <a:rPr lang="en-US" sz="900" dirty="0">
                          <a:effectLst/>
                        </a:rPr>
                        <a:t> </a:t>
                      </a:r>
                      <a:endParaRPr lang="en-US" sz="1000" dirty="0">
                        <a:effectLst/>
                        <a:latin typeface="Times New Roman"/>
                        <a:ea typeface="Times New Roman"/>
                      </a:endParaRPr>
                    </a:p>
                  </a:txBody>
                  <a:tcPr marL="57642" marR="57642" marT="0" marB="0"/>
                </a:tc>
                <a:tc>
                  <a:txBody>
                    <a:bodyPr/>
                    <a:lstStyle/>
                    <a:p>
                      <a:pPr marL="228600" marR="0">
                        <a:spcBef>
                          <a:spcPts val="0"/>
                        </a:spcBef>
                        <a:spcAft>
                          <a:spcPts val="0"/>
                        </a:spcAft>
                      </a:pPr>
                      <a:r>
                        <a:rPr lang="en-US" sz="900" dirty="0">
                          <a:effectLst/>
                        </a:rPr>
                        <a:t> </a:t>
                      </a:r>
                      <a:endParaRPr lang="en-US" sz="1000" dirty="0">
                        <a:effectLst/>
                        <a:latin typeface="Times New Roman"/>
                        <a:ea typeface="Times New Roman"/>
                      </a:endParaRPr>
                    </a:p>
                  </a:txBody>
                  <a:tcPr marL="57642" marR="57642" marT="0" marB="0"/>
                </a:tc>
                <a:tc>
                  <a:txBody>
                    <a:bodyPr/>
                    <a:lstStyle/>
                    <a:p>
                      <a:pPr marL="0" marR="0">
                        <a:spcBef>
                          <a:spcPts val="0"/>
                        </a:spcBef>
                        <a:spcAft>
                          <a:spcPts val="0"/>
                        </a:spcAft>
                      </a:pPr>
                      <a:r>
                        <a:rPr lang="en-US" sz="900" dirty="0">
                          <a:effectLst/>
                        </a:rPr>
                        <a:t> </a:t>
                      </a:r>
                      <a:endParaRPr lang="en-US" sz="1000" dirty="0">
                        <a:effectLst/>
                        <a:latin typeface="Times New Roman"/>
                        <a:ea typeface="Times New Roman"/>
                      </a:endParaRPr>
                    </a:p>
                  </a:txBody>
                  <a:tcPr marL="57642" marR="57642" marT="0" marB="0"/>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WHAT DID WE LEARN?</a:t>
            </a:r>
          </a:p>
        </p:txBody>
      </p:sp>
      <p:sp>
        <p:nvSpPr>
          <p:cNvPr id="3" name="Content Placeholder 2"/>
          <p:cNvSpPr>
            <a:spLocks noGrp="1"/>
          </p:cNvSpPr>
          <p:nvPr>
            <p:ph idx="1"/>
          </p:nvPr>
        </p:nvSpPr>
        <p:spPr/>
        <p:txBody>
          <a:bodyPr/>
          <a:lstStyle/>
          <a:p>
            <a:pPr>
              <a:buFont typeface="Wingdings" pitchFamily="2" charset="2"/>
              <a:buChar char="v"/>
              <a:defRPr/>
            </a:pPr>
            <a:r>
              <a:rPr lang="en-US" sz="2800" dirty="0" smtClean="0"/>
              <a:t>Service Coordination staff take the primary responsibility to understand and explain rights to families (vs. evaluation CDSA staff and providers).</a:t>
            </a:r>
          </a:p>
          <a:p>
            <a:pPr>
              <a:buFont typeface="Wingdings" pitchFamily="2" charset="2"/>
              <a:buChar char="v"/>
              <a:defRPr/>
            </a:pPr>
            <a:r>
              <a:rPr lang="en-US" sz="2800" dirty="0" smtClean="0"/>
              <a:t>Service Coordinators are discussing rights at referral with families and also providing written notification of rights at other required times.</a:t>
            </a:r>
          </a:p>
          <a:p>
            <a:pPr>
              <a:buFont typeface="Wingdings" pitchFamily="2" charset="2"/>
              <a:buChar char="v"/>
              <a:defRPr/>
            </a:pPr>
            <a:r>
              <a:rPr lang="en-US" sz="2800" dirty="0" smtClean="0"/>
              <a:t>During meetings with Service Coordinators, most families are being asked if they understand rights, but in general more follow-up questions are not being asked to ensure this understanding</a:t>
            </a:r>
          </a:p>
          <a:p>
            <a:pPr marL="0" indent="0">
              <a:buFont typeface="Wingdings 2" pitchFamily="18" charset="2"/>
              <a:buNone/>
              <a:defRPr/>
            </a:pP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WHAT DID WE LEARN?</a:t>
            </a:r>
          </a:p>
        </p:txBody>
      </p:sp>
      <p:sp>
        <p:nvSpPr>
          <p:cNvPr id="43011" name="Content Placeholder 2"/>
          <p:cNvSpPr>
            <a:spLocks noGrp="1"/>
          </p:cNvSpPr>
          <p:nvPr>
            <p:ph idx="1"/>
          </p:nvPr>
        </p:nvSpPr>
        <p:spPr/>
        <p:txBody>
          <a:bodyPr/>
          <a:lstStyle/>
          <a:p>
            <a:pPr>
              <a:buFont typeface="Wingdings" pitchFamily="2" charset="2"/>
              <a:buChar char="Ø"/>
            </a:pPr>
            <a:r>
              <a:rPr lang="en-US" sz="2800" smtClean="0"/>
              <a:t>Service Coordinators often do not explain rights within context of relevant events (just provide a general overview initially and written notification at required times).</a:t>
            </a:r>
          </a:p>
          <a:p>
            <a:pPr>
              <a:buFont typeface="Wingdings" pitchFamily="2" charset="2"/>
              <a:buChar char="Ø"/>
            </a:pPr>
            <a:r>
              <a:rPr lang="en-US" sz="2600" smtClean="0"/>
              <a:t>Various levels of staff knowledge and comfort (reported and observed) related to understanding and explaining rights to families.</a:t>
            </a:r>
          </a:p>
          <a:p>
            <a:pPr>
              <a:buFont typeface="Wingdings" pitchFamily="2" charset="2"/>
              <a:buChar char="Ø"/>
            </a:pPr>
            <a:r>
              <a:rPr lang="en-US" sz="2800" smtClean="0"/>
              <a:t>Many families reported feeling overwhelmed by initial information and paperwork (and emotional adjustments); impacted understanding of rights.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143000"/>
          </a:xfrm>
        </p:spPr>
        <p:txBody>
          <a:bodyPr/>
          <a:lstStyle/>
          <a:p>
            <a:pPr eaLnBrk="1" hangingPunct="1"/>
            <a:r>
              <a:rPr lang="en-US" sz="4800" b="1" smtClean="0">
                <a:solidFill>
                  <a:srgbClr val="E36021"/>
                </a:solidFill>
              </a:rPr>
              <a:t>Results Component </a:t>
            </a:r>
          </a:p>
        </p:txBody>
      </p:sp>
      <p:sp>
        <p:nvSpPr>
          <p:cNvPr id="16387" name="Content Placeholder 2"/>
          <p:cNvSpPr>
            <a:spLocks noGrp="1"/>
          </p:cNvSpPr>
          <p:nvPr>
            <p:ph idx="1"/>
          </p:nvPr>
        </p:nvSpPr>
        <p:spPr>
          <a:xfrm>
            <a:off x="381000" y="1524000"/>
            <a:ext cx="8229600" cy="4525963"/>
          </a:xfrm>
        </p:spPr>
        <p:txBody>
          <a:bodyPr/>
          <a:lstStyle/>
          <a:p>
            <a:pPr marL="0" indent="0" eaLnBrk="1" hangingPunct="1">
              <a:buFont typeface="Wingdings 2" pitchFamily="18" charset="2"/>
              <a:buNone/>
              <a:defRPr/>
            </a:pPr>
            <a:endParaRPr lang="en-US" dirty="0" smtClean="0"/>
          </a:p>
          <a:p>
            <a:pPr eaLnBrk="1" hangingPunct="1">
              <a:buSzPct val="52000"/>
              <a:defRPr/>
            </a:pPr>
            <a:r>
              <a:rPr lang="en-US" sz="2800" dirty="0"/>
              <a:t>Continuous Improvement Visit- November 14-18, 2011</a:t>
            </a:r>
          </a:p>
          <a:p>
            <a:pPr lvl="1" eaLnBrk="1" hangingPunct="1">
              <a:defRPr/>
            </a:pPr>
            <a:r>
              <a:rPr lang="en-US" sz="2800" dirty="0" smtClean="0"/>
              <a:t>Verification</a:t>
            </a:r>
          </a:p>
          <a:p>
            <a:pPr lvl="1" eaLnBrk="1" hangingPunct="1">
              <a:defRPr/>
            </a:pPr>
            <a:r>
              <a:rPr lang="en-US" sz="2800" dirty="0" smtClean="0"/>
              <a:t>Results Component</a:t>
            </a:r>
          </a:p>
          <a:p>
            <a:pPr marL="0" indent="0" eaLnBrk="1" hangingPunct="1">
              <a:buFont typeface="Wingdings 2" pitchFamily="18" charset="2"/>
              <a:buNone/>
              <a:defRPr/>
            </a:pPr>
            <a:endParaRPr lang="en-US" dirty="0" smtClean="0"/>
          </a:p>
          <a:p>
            <a:pPr eaLnBrk="1" hangingPunct="1">
              <a:buSzPct val="52000"/>
              <a:defRPr/>
            </a:pPr>
            <a:r>
              <a:rPr lang="en-US" sz="2800" dirty="0" smtClean="0"/>
              <a:t>May – June: Results Focus Selection</a:t>
            </a:r>
          </a:p>
          <a:p>
            <a:pPr lvl="1" eaLnBrk="1" hangingPunct="1">
              <a:defRPr/>
            </a:pPr>
            <a:r>
              <a:rPr lang="en-US" sz="2800" b="1" dirty="0" smtClean="0"/>
              <a:t>Family Outcomes:</a:t>
            </a:r>
          </a:p>
          <a:p>
            <a:pPr lvl="1" eaLnBrk="1" hangingPunct="1">
              <a:defRPr/>
            </a:pPr>
            <a:r>
              <a:rPr lang="en-US" sz="2800" dirty="0" smtClean="0"/>
              <a:t>Birth to 1 Child Find</a:t>
            </a:r>
          </a:p>
          <a:p>
            <a:pPr eaLnBrk="1" hangingPunct="1">
              <a:defRPr/>
            </a:pPr>
            <a:endParaRPr lang="en-US" dirty="0" smtClean="0"/>
          </a:p>
        </p:txBody>
      </p:sp>
      <p:pic>
        <p:nvPicPr>
          <p:cNvPr id="1843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05400" y="4203700"/>
            <a:ext cx="2987675" cy="184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What Did We Learn?</a:t>
            </a:r>
          </a:p>
        </p:txBody>
      </p:sp>
      <p:sp>
        <p:nvSpPr>
          <p:cNvPr id="43011" name="Content Placeholder 2"/>
          <p:cNvSpPr>
            <a:spLocks noGrp="1"/>
          </p:cNvSpPr>
          <p:nvPr>
            <p:ph idx="1"/>
          </p:nvPr>
        </p:nvSpPr>
        <p:spPr/>
        <p:txBody>
          <a:bodyPr/>
          <a:lstStyle/>
          <a:p>
            <a:pPr>
              <a:buFont typeface="Wingdings" pitchFamily="2" charset="2"/>
              <a:buChar char="v"/>
              <a:defRPr/>
            </a:pPr>
            <a:r>
              <a:rPr lang="en-US" sz="2800" dirty="0" smtClean="0"/>
              <a:t>Families reported positive experiences with ITP &amp; report that rights were discussed with them. Families remembered conversations about rights, but not when discussed; some families could not name a specific right / safeguard – but knew they were discussed.</a:t>
            </a:r>
          </a:p>
          <a:p>
            <a:pPr>
              <a:buFont typeface="Wingdings" pitchFamily="2" charset="2"/>
              <a:buChar char="v"/>
              <a:defRPr/>
            </a:pPr>
            <a:r>
              <a:rPr lang="en-US" sz="2800" dirty="0" smtClean="0"/>
              <a:t>One Local Program– Non English speaking families reported less understanding / knowledge about rights- Families did not read / review  program written materials.</a:t>
            </a:r>
          </a:p>
          <a:p>
            <a:pPr marL="0" indent="0">
              <a:buFont typeface="Wingdings 2" pitchFamily="18" charset="2"/>
              <a:buNone/>
              <a:defRPr/>
            </a:pPr>
            <a:endParaRPr lang="en-US" sz="2800" dirty="0" smtClean="0"/>
          </a:p>
          <a:p>
            <a:pPr>
              <a:defRPr/>
            </a:pPr>
            <a:endParaRPr lang="en-US"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Remember? Hypotheses Generated</a:t>
            </a:r>
          </a:p>
        </p:txBody>
      </p:sp>
      <p:sp>
        <p:nvSpPr>
          <p:cNvPr id="45059" name="Content Placeholder 2"/>
          <p:cNvSpPr>
            <a:spLocks noGrp="1"/>
          </p:cNvSpPr>
          <p:nvPr>
            <p:ph idx="1"/>
          </p:nvPr>
        </p:nvSpPr>
        <p:spPr/>
        <p:txBody>
          <a:bodyPr/>
          <a:lstStyle/>
          <a:p>
            <a:r>
              <a:rPr lang="en-US" smtClean="0"/>
              <a:t>“If CDSA staff and early intervention service providers use consistent language related to Infant Toddler Program (ITP) rights in the context of the occurring routine or activity, then more families  will understand their ITP rights.”</a:t>
            </a:r>
          </a:p>
          <a:p>
            <a:r>
              <a:rPr lang="en-US" smtClean="0"/>
              <a:t>“If service coordinators effectively articulate child and family rights to parents at relevant times then family’s will report knowing their rights.”</a:t>
            </a:r>
          </a:p>
          <a:p>
            <a:r>
              <a:rPr lang="en-US" smtClean="0"/>
              <a:t>“If parents are provided family rights in a variety of ways, this may increase awareness and understanding of rights”.</a:t>
            </a:r>
          </a:p>
          <a:p>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81000" y="152400"/>
            <a:ext cx="8458200" cy="990600"/>
          </a:xfrm>
        </p:spPr>
        <p:txBody>
          <a:bodyPr/>
          <a:lstStyle/>
          <a:p>
            <a:pPr marL="342900" indent="-342900" eaLnBrk="1" hangingPunct="1"/>
            <a:r>
              <a:rPr lang="en-US" sz="5400" b="1" smtClean="0">
                <a:solidFill>
                  <a:srgbClr val="E36021"/>
                </a:solidFill>
              </a:rPr>
              <a:t>Action Phase:</a:t>
            </a:r>
          </a:p>
        </p:txBody>
      </p:sp>
      <p:sp>
        <p:nvSpPr>
          <p:cNvPr id="125954" name="Content Placeholder 2"/>
          <p:cNvSpPr>
            <a:spLocks noGrp="1"/>
          </p:cNvSpPr>
          <p:nvPr>
            <p:ph idx="1"/>
          </p:nvPr>
        </p:nvSpPr>
        <p:spPr>
          <a:xfrm>
            <a:off x="1143000" y="1600200"/>
            <a:ext cx="6934200" cy="3200400"/>
          </a:xfrm>
        </p:spPr>
        <p:txBody>
          <a:bodyPr/>
          <a:lstStyle/>
          <a:p>
            <a:pPr marL="514350" lvl="1" indent="-514350" eaLnBrk="1" hangingPunct="1">
              <a:buSzPct val="100000"/>
              <a:buFont typeface="+mj-lt"/>
              <a:buAutoNum type="arabicPeriod" startAt="3"/>
              <a:defRPr/>
            </a:pPr>
            <a:r>
              <a:rPr lang="en-US" sz="3600" b="1" dirty="0" smtClean="0">
                <a:solidFill>
                  <a:srgbClr val="E36021"/>
                </a:solidFill>
                <a:ea typeface="+mn-ea"/>
                <a:cs typeface="+mn-cs"/>
              </a:rPr>
              <a:t>Plan </a:t>
            </a:r>
            <a:r>
              <a:rPr lang="en-US" sz="3600" b="1" dirty="0">
                <a:solidFill>
                  <a:srgbClr val="E36021"/>
                </a:solidFill>
                <a:ea typeface="+mn-ea"/>
                <a:cs typeface="+mn-cs"/>
              </a:rPr>
              <a:t>for improvement</a:t>
            </a:r>
          </a:p>
          <a:p>
            <a:pPr marL="514350" lvl="1" indent="-514350" eaLnBrk="1" hangingPunct="1">
              <a:buSzPct val="100000"/>
              <a:buFont typeface="+mj-lt"/>
              <a:buAutoNum type="arabicPeriod" startAt="3"/>
              <a:defRPr/>
            </a:pPr>
            <a:r>
              <a:rPr lang="en-US" sz="3600" b="1" dirty="0">
                <a:solidFill>
                  <a:srgbClr val="E36021"/>
                </a:solidFill>
                <a:ea typeface="+mn-ea"/>
                <a:cs typeface="+mn-cs"/>
              </a:rPr>
              <a:t>Implement Plan</a:t>
            </a:r>
          </a:p>
          <a:p>
            <a:pPr marL="514350" lvl="1" indent="-514350" eaLnBrk="1" hangingPunct="1">
              <a:buSzPct val="100000"/>
              <a:buFont typeface="+mj-lt"/>
              <a:buAutoNum type="arabicPeriod" startAt="3"/>
              <a:defRPr/>
            </a:pPr>
            <a:r>
              <a:rPr lang="en-US" sz="3600" b="1" dirty="0">
                <a:solidFill>
                  <a:srgbClr val="E36021"/>
                </a:solidFill>
                <a:ea typeface="+mn-ea"/>
                <a:cs typeface="+mn-cs"/>
              </a:rPr>
              <a:t>Evaluate </a:t>
            </a:r>
            <a:r>
              <a:rPr lang="en-US" sz="3600" b="1" dirty="0" smtClean="0">
                <a:solidFill>
                  <a:srgbClr val="E36021"/>
                </a:solidFill>
                <a:ea typeface="+mn-ea"/>
                <a:cs typeface="+mn-cs"/>
              </a:rPr>
              <a:t>progress</a:t>
            </a:r>
            <a:endParaRPr lang="en-US" sz="3600" b="1" dirty="0" smtClean="0">
              <a:solidFill>
                <a:srgbClr val="E36021"/>
              </a:solidFill>
            </a:endParaRPr>
          </a:p>
        </p:txBody>
      </p:sp>
      <p:pic>
        <p:nvPicPr>
          <p:cNvPr id="46084" name="Picture 3" descr="DAC_logo_NF.png"/>
          <p:cNvPicPr>
            <a:picLocks noChangeAspect="1"/>
          </p:cNvPicPr>
          <p:nvPr/>
        </p:nvPicPr>
        <p:blipFill>
          <a:blip r:embed="rId3" cstate="print"/>
          <a:srcRect/>
          <a:stretch>
            <a:fillRect/>
          </a:stretch>
        </p:blipFill>
        <p:spPr bwMode="auto">
          <a:xfrm>
            <a:off x="6781800" y="6096000"/>
            <a:ext cx="1295400" cy="56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81000" y="152400"/>
            <a:ext cx="8458200" cy="990600"/>
          </a:xfrm>
        </p:spPr>
        <p:txBody>
          <a:bodyPr/>
          <a:lstStyle/>
          <a:p>
            <a:pPr marL="342900" indent="-342900" eaLnBrk="1" hangingPunct="1"/>
            <a:r>
              <a:rPr lang="en-US" sz="5400" b="1" smtClean="0">
                <a:solidFill>
                  <a:srgbClr val="E36021"/>
                </a:solidFill>
              </a:rPr>
              <a:t>Plan for Improvement</a:t>
            </a:r>
          </a:p>
        </p:txBody>
      </p:sp>
      <p:pic>
        <p:nvPicPr>
          <p:cNvPr id="47107" name="Picture 3" descr="DAC_logo_NF.png"/>
          <p:cNvPicPr>
            <a:picLocks noChangeAspect="1"/>
          </p:cNvPicPr>
          <p:nvPr/>
        </p:nvPicPr>
        <p:blipFill>
          <a:blip r:embed="rId3" cstate="print"/>
          <a:srcRect/>
          <a:stretch>
            <a:fillRect/>
          </a:stretch>
        </p:blipFill>
        <p:spPr bwMode="auto">
          <a:xfrm>
            <a:off x="6781800" y="6096000"/>
            <a:ext cx="1295400" cy="563563"/>
          </a:xfrm>
          <a:prstGeom prst="rect">
            <a:avLst/>
          </a:prstGeom>
          <a:noFill/>
          <a:ln w="9525">
            <a:noFill/>
            <a:miter lim="800000"/>
            <a:headEnd/>
            <a:tailEnd/>
          </a:ln>
        </p:spPr>
      </p:pic>
      <p:graphicFrame>
        <p:nvGraphicFramePr>
          <p:cNvPr id="2" name="Table 1"/>
          <p:cNvGraphicFramePr>
            <a:graphicFrameLocks noGrp="1"/>
          </p:cNvGraphicFramePr>
          <p:nvPr/>
        </p:nvGraphicFramePr>
        <p:xfrm>
          <a:off x="457200" y="3779838"/>
          <a:ext cx="8229600" cy="168275"/>
        </p:xfrm>
        <a:graphic>
          <a:graphicData uri="http://schemas.openxmlformats.org/drawingml/2006/table">
            <a:tbl>
              <a:tblPr firstRow="1" firstCol="1" bandRow="1">
                <a:tableStyleId>{5C22544A-7EE6-4342-B048-85BDC9FD1C3A}</a:tableStyleId>
              </a:tblPr>
              <a:tblGrid>
                <a:gridCol w="4594690"/>
                <a:gridCol w="3634910"/>
              </a:tblGrid>
              <a:tr h="168275">
                <a:tc>
                  <a:txBody>
                    <a:bodyPr/>
                    <a:lstStyle/>
                    <a:p>
                      <a:pPr marL="0" marR="0">
                        <a:spcBef>
                          <a:spcPts val="0"/>
                        </a:spcBef>
                        <a:spcAft>
                          <a:spcPts val="0"/>
                        </a:spcAft>
                      </a:pPr>
                      <a:r>
                        <a:rPr lang="en-US" sz="1100" dirty="0">
                          <a:effectLst/>
                        </a:rPr>
                        <a:t>CDSA Team: Morganton</a:t>
                      </a:r>
                      <a:endParaRPr lang="en-US" sz="1100" dirty="0">
                        <a:effectLst/>
                        <a:latin typeface="CG Omega"/>
                        <a:ea typeface="Times New Roman"/>
                        <a:cs typeface="Times New Roman"/>
                      </a:endParaRPr>
                    </a:p>
                  </a:txBody>
                  <a:tcPr marL="61263" marR="61263" marT="0" marB="0"/>
                </a:tc>
                <a:tc>
                  <a:txBody>
                    <a:bodyPr/>
                    <a:lstStyle/>
                    <a:p>
                      <a:pPr marL="0" marR="0">
                        <a:spcBef>
                          <a:spcPts val="0"/>
                        </a:spcBef>
                        <a:spcAft>
                          <a:spcPts val="0"/>
                        </a:spcAft>
                      </a:pPr>
                      <a:r>
                        <a:rPr lang="en-US" sz="1100" dirty="0">
                          <a:effectLst/>
                        </a:rPr>
                        <a:t>Data:</a:t>
                      </a:r>
                      <a:endParaRPr lang="en-US" sz="1100" dirty="0">
                        <a:effectLst/>
                        <a:latin typeface="CG Omega"/>
                        <a:ea typeface="Times New Roman"/>
                        <a:cs typeface="Times New Roman"/>
                      </a:endParaRPr>
                    </a:p>
                  </a:txBody>
                  <a:tcPr marL="61263" marR="61263" marT="0" marB="0"/>
                </a:tc>
              </a:tr>
            </a:tbl>
          </a:graphicData>
        </a:graphic>
      </p:graphicFrame>
      <p:graphicFrame>
        <p:nvGraphicFramePr>
          <p:cNvPr id="3" name="Table 2"/>
          <p:cNvGraphicFramePr>
            <a:graphicFrameLocks noGrp="1"/>
          </p:cNvGraphicFramePr>
          <p:nvPr/>
        </p:nvGraphicFramePr>
        <p:xfrm>
          <a:off x="609600" y="2743200"/>
          <a:ext cx="7924801" cy="3292475"/>
        </p:xfrm>
        <a:graphic>
          <a:graphicData uri="http://schemas.openxmlformats.org/drawingml/2006/table">
            <a:tbl>
              <a:tblPr firstRow="1" firstCol="1" bandRow="1" bandCol="1">
                <a:tableStyleId>{5C22544A-7EE6-4342-B048-85BDC9FD1C3A}</a:tableStyleId>
              </a:tblPr>
              <a:tblGrid>
                <a:gridCol w="1667661"/>
                <a:gridCol w="1074448"/>
                <a:gridCol w="831372"/>
                <a:gridCol w="1171678"/>
                <a:gridCol w="665315"/>
                <a:gridCol w="1060792"/>
                <a:gridCol w="1453535"/>
              </a:tblGrid>
              <a:tr h="304800">
                <a:tc>
                  <a:txBody>
                    <a:bodyPr/>
                    <a:lstStyle/>
                    <a:p>
                      <a:pPr marL="0" marR="0" algn="ctr">
                        <a:spcBef>
                          <a:spcPts val="0"/>
                        </a:spcBef>
                        <a:spcAft>
                          <a:spcPts val="0"/>
                        </a:spcAft>
                      </a:pPr>
                      <a:r>
                        <a:rPr lang="en-US" sz="1000" dirty="0">
                          <a:effectLst/>
                        </a:rPr>
                        <a:t>TASK/ACTIVITY</a:t>
                      </a:r>
                      <a:endParaRPr lang="en-US" sz="1100" dirty="0">
                        <a:effectLst/>
                        <a:latin typeface="CG Omega"/>
                        <a:ea typeface="Times New Roman"/>
                        <a:cs typeface="Times New Roman"/>
                      </a:endParaRPr>
                    </a:p>
                  </a:txBody>
                  <a:tcPr marL="61263" marR="61263" marT="0" marB="0" anchor="ctr"/>
                </a:tc>
                <a:tc>
                  <a:txBody>
                    <a:bodyPr/>
                    <a:lstStyle/>
                    <a:p>
                      <a:pPr marL="0" marR="0" algn="ctr">
                        <a:spcBef>
                          <a:spcPts val="0"/>
                        </a:spcBef>
                        <a:spcAft>
                          <a:spcPts val="0"/>
                        </a:spcAft>
                      </a:pPr>
                      <a:r>
                        <a:rPr lang="en-US" sz="1000" dirty="0">
                          <a:effectLst/>
                        </a:rPr>
                        <a:t>WHY?</a:t>
                      </a:r>
                      <a:endParaRPr lang="en-US" sz="1100" dirty="0">
                        <a:effectLst/>
                        <a:latin typeface="CG Omega"/>
                        <a:ea typeface="Times New Roman"/>
                        <a:cs typeface="Times New Roman"/>
                      </a:endParaRPr>
                    </a:p>
                  </a:txBody>
                  <a:tcPr marL="61263" marR="61263" marT="0" marB="0" anchor="ctr"/>
                </a:tc>
                <a:tc>
                  <a:txBody>
                    <a:bodyPr/>
                    <a:lstStyle/>
                    <a:p>
                      <a:pPr marL="0" marR="0" algn="ctr">
                        <a:spcBef>
                          <a:spcPts val="0"/>
                        </a:spcBef>
                        <a:spcAft>
                          <a:spcPts val="0"/>
                        </a:spcAft>
                      </a:pPr>
                      <a:r>
                        <a:rPr lang="en-US" sz="1000" dirty="0">
                          <a:effectLst/>
                        </a:rPr>
                        <a:t>BY WHOM?</a:t>
                      </a:r>
                      <a:endParaRPr lang="en-US" sz="1100" dirty="0">
                        <a:effectLst/>
                        <a:latin typeface="CG Omega"/>
                        <a:ea typeface="Times New Roman"/>
                        <a:cs typeface="Times New Roman"/>
                      </a:endParaRPr>
                    </a:p>
                  </a:txBody>
                  <a:tcPr marL="61263" marR="61263" marT="0" marB="0" anchor="ctr"/>
                </a:tc>
                <a:tc>
                  <a:txBody>
                    <a:bodyPr/>
                    <a:lstStyle/>
                    <a:p>
                      <a:pPr marL="0" marR="0" algn="ctr">
                        <a:spcBef>
                          <a:spcPts val="0"/>
                        </a:spcBef>
                        <a:spcAft>
                          <a:spcPts val="0"/>
                        </a:spcAft>
                      </a:pPr>
                      <a:r>
                        <a:rPr lang="en-US" sz="1000" dirty="0">
                          <a:effectLst/>
                        </a:rPr>
                        <a:t>WHO WILL SUPERVISE?</a:t>
                      </a:r>
                      <a:endParaRPr lang="en-US" sz="1100" dirty="0">
                        <a:effectLst/>
                        <a:latin typeface="CG Omega"/>
                        <a:ea typeface="Times New Roman"/>
                        <a:cs typeface="Times New Roman"/>
                      </a:endParaRPr>
                    </a:p>
                  </a:txBody>
                  <a:tcPr marL="61263" marR="61263" marT="0" marB="0" anchor="ctr"/>
                </a:tc>
                <a:tc>
                  <a:txBody>
                    <a:bodyPr/>
                    <a:lstStyle/>
                    <a:p>
                      <a:pPr marL="0" marR="0" algn="ctr">
                        <a:spcBef>
                          <a:spcPts val="0"/>
                        </a:spcBef>
                        <a:spcAft>
                          <a:spcPts val="0"/>
                        </a:spcAft>
                      </a:pPr>
                      <a:r>
                        <a:rPr lang="en-US" sz="1000" dirty="0">
                          <a:effectLst/>
                        </a:rPr>
                        <a:t>WHEN?</a:t>
                      </a:r>
                      <a:endParaRPr lang="en-US" sz="1100" dirty="0">
                        <a:effectLst/>
                        <a:latin typeface="CG Omega"/>
                        <a:ea typeface="Times New Roman"/>
                        <a:cs typeface="Times New Roman"/>
                      </a:endParaRPr>
                    </a:p>
                  </a:txBody>
                  <a:tcPr marL="61263" marR="61263" marT="0" marB="0" anchor="ctr"/>
                </a:tc>
                <a:tc>
                  <a:txBody>
                    <a:bodyPr/>
                    <a:lstStyle/>
                    <a:p>
                      <a:pPr marL="0" marR="0" algn="ctr">
                        <a:spcBef>
                          <a:spcPts val="0"/>
                        </a:spcBef>
                        <a:spcAft>
                          <a:spcPts val="0"/>
                        </a:spcAft>
                      </a:pPr>
                      <a:r>
                        <a:rPr lang="en-US" sz="1000" dirty="0">
                          <a:effectLst/>
                        </a:rPr>
                        <a:t>RESOURCES</a:t>
                      </a:r>
                      <a:endParaRPr lang="en-US" sz="1100" dirty="0">
                        <a:effectLst/>
                        <a:latin typeface="CG Omega"/>
                        <a:ea typeface="Times New Roman"/>
                        <a:cs typeface="Times New Roman"/>
                      </a:endParaRPr>
                    </a:p>
                  </a:txBody>
                  <a:tcPr marL="61263" marR="61263" marT="0" marB="0" anchor="ctr"/>
                </a:tc>
                <a:tc>
                  <a:txBody>
                    <a:bodyPr/>
                    <a:lstStyle/>
                    <a:p>
                      <a:pPr marL="0" marR="0" algn="ctr">
                        <a:spcBef>
                          <a:spcPts val="0"/>
                        </a:spcBef>
                        <a:spcAft>
                          <a:spcPts val="0"/>
                        </a:spcAft>
                      </a:pPr>
                      <a:r>
                        <a:rPr lang="en-US" sz="1000" dirty="0">
                          <a:effectLst/>
                        </a:rPr>
                        <a:t>HOW TO SELF-ASSESS </a:t>
                      </a:r>
                      <a:endParaRPr lang="en-US" sz="1100" dirty="0">
                        <a:effectLst/>
                      </a:endParaRPr>
                    </a:p>
                    <a:p>
                      <a:pPr marL="0" marR="0" algn="ctr">
                        <a:spcBef>
                          <a:spcPts val="0"/>
                        </a:spcBef>
                        <a:spcAft>
                          <a:spcPts val="0"/>
                        </a:spcAft>
                      </a:pPr>
                      <a:r>
                        <a:rPr lang="en-US" sz="1000" dirty="0">
                          <a:effectLst/>
                        </a:rPr>
                        <a:t>(EVALUATE PROGRESS)?</a:t>
                      </a:r>
                      <a:endParaRPr lang="en-US" sz="1100" dirty="0">
                        <a:effectLst/>
                        <a:latin typeface="CG Omega"/>
                        <a:ea typeface="Times New Roman"/>
                        <a:cs typeface="Times New Roman"/>
                      </a:endParaRPr>
                    </a:p>
                  </a:txBody>
                  <a:tcPr marL="61263" marR="61263" marT="0" marB="0" anchor="ctr"/>
                </a:tc>
              </a:tr>
              <a:tr h="2222355">
                <a:tc>
                  <a:txBody>
                    <a:bodyPr/>
                    <a:lstStyle/>
                    <a:p>
                      <a:pPr marL="0" marR="0">
                        <a:spcBef>
                          <a:spcPts val="0"/>
                        </a:spcBef>
                        <a:spcAft>
                          <a:spcPts val="0"/>
                        </a:spcAft>
                      </a:pPr>
                      <a:r>
                        <a:rPr lang="en-US" sz="1100" dirty="0">
                          <a:effectLst/>
                        </a:rPr>
                        <a:t>Revise Tool from </a:t>
                      </a:r>
                      <a:r>
                        <a:rPr lang="en-US" sz="1100" dirty="0" smtClean="0">
                          <a:effectLst/>
                        </a:rPr>
                        <a:t>to </a:t>
                      </a:r>
                      <a:r>
                        <a:rPr lang="en-US" sz="1100" dirty="0">
                          <a:effectLst/>
                        </a:rPr>
                        <a:t>use in training. Break tool down into individual phase of intake/service delivery to provide training to each team:</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Administrative</a:t>
                      </a:r>
                    </a:p>
                    <a:p>
                      <a:pPr marL="0" marR="0">
                        <a:spcBef>
                          <a:spcPts val="0"/>
                        </a:spcBef>
                        <a:spcAft>
                          <a:spcPts val="0"/>
                        </a:spcAft>
                      </a:pPr>
                      <a:r>
                        <a:rPr lang="en-US" sz="1100" dirty="0">
                          <a:effectLst/>
                        </a:rPr>
                        <a:t>Management</a:t>
                      </a:r>
                    </a:p>
                    <a:p>
                      <a:pPr marL="0" marR="0">
                        <a:spcBef>
                          <a:spcPts val="0"/>
                        </a:spcBef>
                        <a:spcAft>
                          <a:spcPts val="0"/>
                        </a:spcAft>
                      </a:pPr>
                      <a:r>
                        <a:rPr lang="en-US" sz="1100" dirty="0">
                          <a:effectLst/>
                        </a:rPr>
                        <a:t>Clinical</a:t>
                      </a:r>
                    </a:p>
                    <a:p>
                      <a:pPr marL="0" marR="0">
                        <a:spcBef>
                          <a:spcPts val="0"/>
                        </a:spcBef>
                        <a:spcAft>
                          <a:spcPts val="0"/>
                        </a:spcAft>
                      </a:pPr>
                      <a:r>
                        <a:rPr lang="en-US" sz="1100" dirty="0">
                          <a:effectLst/>
                        </a:rPr>
                        <a:t>EISC's</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endParaRPr lang="en-US" sz="1100" dirty="0">
                        <a:effectLst/>
                        <a:latin typeface="CG Omega"/>
                        <a:ea typeface="Times New Roman"/>
                        <a:cs typeface="Times New Roman"/>
                      </a:endParaRPr>
                    </a:p>
                  </a:txBody>
                  <a:tcPr marL="61263" marR="61263" marT="0" marB="0"/>
                </a:tc>
                <a:tc>
                  <a:txBody>
                    <a:bodyPr/>
                    <a:lstStyle/>
                    <a:p>
                      <a:pPr marL="0" marR="0">
                        <a:spcBef>
                          <a:spcPts val="0"/>
                        </a:spcBef>
                        <a:spcAft>
                          <a:spcPts val="0"/>
                        </a:spcAft>
                      </a:pPr>
                      <a:r>
                        <a:rPr lang="en-US" sz="1100" dirty="0">
                          <a:effectLst/>
                        </a:rPr>
                        <a:t>To provide a tool to be used in training each group to help them know when  and how to communicate rights to families.</a:t>
                      </a:r>
                      <a:endParaRPr lang="en-US" sz="1100" dirty="0">
                        <a:effectLst/>
                        <a:latin typeface="CG Omega"/>
                        <a:ea typeface="Times New Roman"/>
                        <a:cs typeface="Times New Roman"/>
                      </a:endParaRPr>
                    </a:p>
                  </a:txBody>
                  <a:tcPr marL="61263" marR="61263" marT="0" marB="0"/>
                </a:tc>
                <a:tc>
                  <a:txBody>
                    <a:bodyPr/>
                    <a:lstStyle/>
                    <a:p>
                      <a:pPr marL="0" marR="0">
                        <a:spcBef>
                          <a:spcPts val="0"/>
                        </a:spcBef>
                        <a:spcAft>
                          <a:spcPts val="0"/>
                        </a:spcAft>
                      </a:pPr>
                      <a:r>
                        <a:rPr lang="en-US" sz="1100" dirty="0">
                          <a:effectLst/>
                        </a:rPr>
                        <a:t>DAC Team</a:t>
                      </a:r>
                      <a:endParaRPr lang="en-US" sz="1100" dirty="0">
                        <a:effectLst/>
                        <a:latin typeface="CG Omega"/>
                        <a:ea typeface="Times New Roman"/>
                        <a:cs typeface="Times New Roman"/>
                      </a:endParaRPr>
                    </a:p>
                  </a:txBody>
                  <a:tcPr marL="61263" marR="61263" marT="0" marB="0"/>
                </a:tc>
                <a:tc>
                  <a:txBody>
                    <a:bodyPr/>
                    <a:lstStyle/>
                    <a:p>
                      <a:pPr marL="0" marR="0">
                        <a:spcBef>
                          <a:spcPts val="0"/>
                        </a:spcBef>
                        <a:spcAft>
                          <a:spcPts val="0"/>
                        </a:spcAft>
                      </a:pPr>
                      <a:r>
                        <a:rPr lang="en-US" sz="1100" dirty="0" smtClean="0">
                          <a:effectLst/>
                        </a:rPr>
                        <a:t>QI</a:t>
                      </a:r>
                      <a:r>
                        <a:rPr lang="en-US" sz="1100" baseline="0" dirty="0" smtClean="0">
                          <a:effectLst/>
                        </a:rPr>
                        <a:t> Coordinator and Director</a:t>
                      </a:r>
                      <a:endParaRPr lang="en-US" sz="1100" dirty="0">
                        <a:effectLst/>
                      </a:endParaRP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endParaRPr lang="en-US" sz="1100" dirty="0">
                        <a:effectLst/>
                        <a:latin typeface="CG Omega"/>
                        <a:ea typeface="Times New Roman"/>
                        <a:cs typeface="Times New Roman"/>
                      </a:endParaRPr>
                    </a:p>
                  </a:txBody>
                  <a:tcPr marL="61263" marR="61263" marT="0" marB="0"/>
                </a:tc>
                <a:tc>
                  <a:txBody>
                    <a:bodyPr/>
                    <a:lstStyle/>
                    <a:p>
                      <a:pPr marL="0" marR="0">
                        <a:spcBef>
                          <a:spcPts val="0"/>
                        </a:spcBef>
                        <a:spcAft>
                          <a:spcPts val="0"/>
                        </a:spcAft>
                      </a:pPr>
                      <a:r>
                        <a:rPr lang="en-US" sz="1100" dirty="0">
                          <a:effectLst/>
                        </a:rPr>
                        <a:t>By </a:t>
                      </a:r>
                      <a:r>
                        <a:rPr lang="en-US" sz="1100" dirty="0" smtClean="0">
                          <a:effectLst/>
                        </a:rPr>
                        <a:t>Sept</a:t>
                      </a:r>
                      <a:endParaRPr lang="en-US" sz="1100" dirty="0">
                        <a:effectLst/>
                      </a:endParaRP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endParaRPr lang="en-US" sz="1100" dirty="0">
                        <a:effectLst/>
                        <a:latin typeface="CG Omega"/>
                        <a:ea typeface="Times New Roman"/>
                        <a:cs typeface="Times New Roman"/>
                      </a:endParaRPr>
                    </a:p>
                  </a:txBody>
                  <a:tcPr marL="61263" marR="61263" marT="0" marB="0"/>
                </a:tc>
                <a:tc>
                  <a:txBody>
                    <a:bodyPr/>
                    <a:lstStyle/>
                    <a:p>
                      <a:pPr marL="0" marR="0">
                        <a:spcBef>
                          <a:spcPts val="0"/>
                        </a:spcBef>
                        <a:spcAft>
                          <a:spcPts val="0"/>
                        </a:spcAft>
                      </a:pPr>
                      <a:r>
                        <a:rPr lang="en-US" sz="1100" dirty="0" smtClean="0">
                          <a:effectLst/>
                        </a:rPr>
                        <a:t>Revised </a:t>
                      </a:r>
                      <a:r>
                        <a:rPr lang="en-US" sz="1100" dirty="0">
                          <a:effectLst/>
                        </a:rPr>
                        <a:t>Tool</a:t>
                      </a:r>
                      <a:endParaRPr lang="en-US" sz="1100" dirty="0">
                        <a:effectLst/>
                        <a:latin typeface="CG Omega"/>
                        <a:ea typeface="Times New Roman"/>
                        <a:cs typeface="Times New Roman"/>
                      </a:endParaRPr>
                    </a:p>
                  </a:txBody>
                  <a:tcPr marL="61263" marR="61263" marT="0" marB="0"/>
                </a:tc>
                <a:tc>
                  <a:txBody>
                    <a:bodyPr/>
                    <a:lstStyle/>
                    <a:p>
                      <a:pPr marL="0" marR="0">
                        <a:spcBef>
                          <a:spcPts val="0"/>
                        </a:spcBef>
                        <a:spcAft>
                          <a:spcPts val="0"/>
                        </a:spcAft>
                      </a:pPr>
                      <a:r>
                        <a:rPr lang="en-US" sz="1100" dirty="0">
                          <a:effectLst/>
                        </a:rPr>
                        <a:t>Team Review of revision</a:t>
                      </a:r>
                      <a:endParaRPr lang="en-US" sz="1100" dirty="0">
                        <a:effectLst/>
                        <a:latin typeface="CG Omega"/>
                        <a:ea typeface="Times New Roman"/>
                        <a:cs typeface="Times New Roman"/>
                      </a:endParaRPr>
                    </a:p>
                  </a:txBody>
                  <a:tcPr marL="61263" marR="61263" marT="0" marB="0"/>
                </a:tc>
              </a:tr>
              <a:tr h="765320">
                <a:tc>
                  <a:txBody>
                    <a:bodyPr/>
                    <a:lstStyle/>
                    <a:p>
                      <a:pPr marL="0" marR="0">
                        <a:spcBef>
                          <a:spcPts val="0"/>
                        </a:spcBef>
                        <a:spcAft>
                          <a:spcPts val="0"/>
                        </a:spcAft>
                      </a:pPr>
                      <a:r>
                        <a:rPr lang="en-US" sz="1100" dirty="0">
                          <a:effectLst/>
                        </a:rPr>
                        <a:t>Provide Full Team overview of DAC project and survey </a:t>
                      </a:r>
                      <a:r>
                        <a:rPr lang="en-US" sz="1100" dirty="0" smtClean="0">
                          <a:effectLst/>
                        </a:rPr>
                        <a:t>results</a:t>
                      </a:r>
                      <a:endParaRPr lang="en-US" sz="1100" dirty="0">
                        <a:effectLst/>
                      </a:endParaRPr>
                    </a:p>
                  </a:txBody>
                  <a:tcPr marL="61263" marR="61263" marT="0" marB="0"/>
                </a:tc>
                <a:tc>
                  <a:txBody>
                    <a:bodyPr/>
                    <a:lstStyle/>
                    <a:p>
                      <a:pPr marL="0" marR="0">
                        <a:spcBef>
                          <a:spcPts val="0"/>
                        </a:spcBef>
                        <a:spcAft>
                          <a:spcPts val="0"/>
                        </a:spcAft>
                      </a:pPr>
                      <a:r>
                        <a:rPr lang="en-US" sz="1100" dirty="0">
                          <a:effectLst/>
                        </a:rPr>
                        <a:t>Improve understanding of </a:t>
                      </a:r>
                      <a:r>
                        <a:rPr lang="en-US" sz="1100" dirty="0" smtClean="0">
                          <a:effectLst/>
                        </a:rPr>
                        <a:t>project/agency…</a:t>
                      </a:r>
                      <a:endParaRPr lang="en-US" sz="1100" dirty="0">
                        <a:effectLst/>
                        <a:latin typeface="CG Omega"/>
                        <a:ea typeface="Times New Roman"/>
                        <a:cs typeface="Times New Roman"/>
                      </a:endParaRPr>
                    </a:p>
                  </a:txBody>
                  <a:tcPr marL="61263" marR="61263" marT="0" marB="0"/>
                </a:tc>
                <a:tc>
                  <a:txBody>
                    <a:bodyPr/>
                    <a:lstStyle/>
                    <a:p>
                      <a:pPr marL="0" marR="0">
                        <a:spcBef>
                          <a:spcPts val="0"/>
                        </a:spcBef>
                        <a:spcAft>
                          <a:spcPts val="0"/>
                        </a:spcAft>
                      </a:pPr>
                      <a:r>
                        <a:rPr lang="en-US" sz="1100" dirty="0" smtClean="0">
                          <a:effectLst/>
                        </a:rPr>
                        <a:t>DAC </a:t>
                      </a:r>
                      <a:r>
                        <a:rPr lang="en-US" sz="1100" dirty="0">
                          <a:effectLst/>
                        </a:rPr>
                        <a:t>Team</a:t>
                      </a:r>
                      <a:endParaRPr lang="en-US" sz="1100" dirty="0">
                        <a:effectLst/>
                        <a:latin typeface="CG Omega"/>
                        <a:ea typeface="Times New Roman"/>
                        <a:cs typeface="Times New Roman"/>
                      </a:endParaRPr>
                    </a:p>
                  </a:txBody>
                  <a:tcPr marL="61263" marR="61263" marT="0" marB="0"/>
                </a:tc>
                <a:tc>
                  <a:txBody>
                    <a:bodyPr/>
                    <a:lstStyle/>
                    <a:p>
                      <a:pPr marL="0" marR="0">
                        <a:spcBef>
                          <a:spcPts val="0"/>
                        </a:spcBef>
                        <a:spcAft>
                          <a:spcPts val="0"/>
                        </a:spcAft>
                      </a:pPr>
                      <a:r>
                        <a:rPr lang="en-US" sz="1100" dirty="0" smtClean="0">
                          <a:effectLst/>
                          <a:latin typeface="+mn-lt"/>
                          <a:ea typeface="+mn-ea"/>
                          <a:cs typeface="+mn-cs"/>
                        </a:rPr>
                        <a:t>QI</a:t>
                      </a:r>
                      <a:r>
                        <a:rPr lang="en-US" sz="1100" baseline="0" dirty="0" smtClean="0">
                          <a:effectLst/>
                          <a:latin typeface="+mn-lt"/>
                          <a:ea typeface="+mn-ea"/>
                          <a:cs typeface="+mn-cs"/>
                        </a:rPr>
                        <a:t> Coordinator</a:t>
                      </a:r>
                      <a:endParaRPr lang="en-US" sz="1100" dirty="0">
                        <a:effectLst/>
                        <a:latin typeface="CG Omega"/>
                        <a:ea typeface="Times New Roman"/>
                        <a:cs typeface="Times New Roman"/>
                      </a:endParaRPr>
                    </a:p>
                  </a:txBody>
                  <a:tcPr marL="61263" marR="61263" marT="0" marB="0"/>
                </a:tc>
                <a:tc>
                  <a:txBody>
                    <a:bodyPr/>
                    <a:lstStyle/>
                    <a:p>
                      <a:pPr marL="0" marR="0">
                        <a:spcBef>
                          <a:spcPts val="0"/>
                        </a:spcBef>
                        <a:spcAft>
                          <a:spcPts val="0"/>
                        </a:spcAft>
                      </a:pPr>
                      <a:r>
                        <a:rPr lang="en-US" sz="1100" dirty="0">
                          <a:effectLst/>
                        </a:rPr>
                        <a:t>Oct </a:t>
                      </a:r>
                      <a:r>
                        <a:rPr lang="en-US" sz="1100" dirty="0" smtClean="0">
                          <a:effectLst/>
                        </a:rPr>
                        <a:t>2012</a:t>
                      </a:r>
                      <a:endParaRPr lang="en-US" sz="1100" dirty="0">
                        <a:effectLst/>
                        <a:latin typeface="CG Omega"/>
                        <a:ea typeface="Times New Roman"/>
                        <a:cs typeface="Times New Roman"/>
                      </a:endParaRPr>
                    </a:p>
                  </a:txBody>
                  <a:tcPr marL="61263" marR="61263" marT="0" marB="0"/>
                </a:tc>
                <a:tc>
                  <a:txBody>
                    <a:bodyPr/>
                    <a:lstStyle/>
                    <a:p>
                      <a:pPr marL="0" marR="0">
                        <a:spcBef>
                          <a:spcPts val="0"/>
                        </a:spcBef>
                        <a:spcAft>
                          <a:spcPts val="0"/>
                        </a:spcAft>
                      </a:pPr>
                      <a:r>
                        <a:rPr lang="en-US" sz="1100" dirty="0">
                          <a:effectLst/>
                        </a:rPr>
                        <a:t>ITP Guidelines</a:t>
                      </a:r>
                    </a:p>
                    <a:p>
                      <a:pPr marL="0" marR="0">
                        <a:spcBef>
                          <a:spcPts val="0"/>
                        </a:spcBef>
                        <a:spcAft>
                          <a:spcPts val="0"/>
                        </a:spcAft>
                      </a:pPr>
                      <a:r>
                        <a:rPr lang="en-US" sz="1100" dirty="0">
                          <a:effectLst/>
                        </a:rPr>
                        <a:t>Pre </a:t>
                      </a:r>
                      <a:r>
                        <a:rPr lang="en-US" sz="1100" dirty="0" smtClean="0">
                          <a:effectLst/>
                        </a:rPr>
                        <a:t>Test</a:t>
                      </a:r>
                      <a:endParaRPr lang="en-US" sz="1100" dirty="0">
                        <a:effectLst/>
                      </a:endParaRPr>
                    </a:p>
                  </a:txBody>
                  <a:tcPr marL="61263" marR="61263" marT="0" marB="0"/>
                </a:tc>
                <a:tc>
                  <a:txBody>
                    <a:bodyPr/>
                    <a:lstStyle/>
                    <a:p>
                      <a:pPr marL="0" marR="0">
                        <a:spcBef>
                          <a:spcPts val="0"/>
                        </a:spcBef>
                        <a:spcAft>
                          <a:spcPts val="0"/>
                        </a:spcAft>
                      </a:pPr>
                      <a:r>
                        <a:rPr lang="en-US" sz="1100" dirty="0">
                          <a:effectLst/>
                        </a:rPr>
                        <a:t>Pre-test</a:t>
                      </a:r>
                    </a:p>
                    <a:p>
                      <a:pPr marL="0" marR="0">
                        <a:spcBef>
                          <a:spcPts val="0"/>
                        </a:spcBef>
                        <a:spcAft>
                          <a:spcPts val="0"/>
                        </a:spcAft>
                      </a:pPr>
                      <a:r>
                        <a:rPr lang="en-US" sz="1100" dirty="0">
                          <a:effectLst/>
                        </a:rPr>
                        <a:t>Post-Test (one year) 10/2013</a:t>
                      </a:r>
                      <a:endParaRPr lang="en-US" sz="1100" dirty="0">
                        <a:effectLst/>
                        <a:latin typeface="CG Omega"/>
                        <a:ea typeface="Times New Roman"/>
                        <a:cs typeface="Times New Roman"/>
                      </a:endParaRPr>
                    </a:p>
                  </a:txBody>
                  <a:tcPr marL="61263" marR="61263" marT="0" marB="0"/>
                </a:tc>
              </a:tr>
            </a:tbl>
          </a:graphicData>
        </a:graphic>
      </p:graphicFrame>
      <p:sp>
        <p:nvSpPr>
          <p:cNvPr id="47150" name="Rectangle 1"/>
          <p:cNvSpPr>
            <a:spLocks noChangeArrowheads="1"/>
          </p:cNvSpPr>
          <p:nvPr/>
        </p:nvSpPr>
        <p:spPr bwMode="auto">
          <a:xfrm>
            <a:off x="457200" y="1185863"/>
            <a:ext cx="3609975" cy="615950"/>
          </a:xfrm>
          <a:prstGeom prst="rect">
            <a:avLst/>
          </a:prstGeom>
          <a:noFill/>
          <a:ln w="9525">
            <a:noFill/>
            <a:miter lim="800000"/>
            <a:headEnd/>
            <a:tailEnd/>
          </a:ln>
        </p:spPr>
        <p:txBody>
          <a:bodyPr wrap="none" anchor="ctr">
            <a:spAutoFit/>
          </a:bodyPr>
          <a:lstStyle/>
          <a:p>
            <a:r>
              <a:rPr lang="en-US" sz="2200" b="1">
                <a:latin typeface="Calibri" pitchFamily="34" charset="0"/>
                <a:ea typeface="Times New Roman" pitchFamily="18" charset="0"/>
                <a:cs typeface="Calibri" pitchFamily="34" charset="0"/>
              </a:rPr>
              <a:t>DRAFT IMPROVEMENT PLAN </a:t>
            </a:r>
            <a:endParaRPr lang="en-US" sz="600">
              <a:ea typeface="Times New Roman" pitchFamily="18" charset="0"/>
              <a:cs typeface="Calibri" pitchFamily="34" charset="0"/>
            </a:endParaRPr>
          </a:p>
          <a:p>
            <a:pPr eaLnBrk="0" hangingPunct="0"/>
            <a:r>
              <a:rPr lang="en-US" sz="1200" b="1">
                <a:latin typeface="Calibri" pitchFamily="34" charset="0"/>
                <a:ea typeface="Times New Roman" pitchFamily="18" charset="0"/>
                <a:cs typeface="Calibri" pitchFamily="34" charset="0"/>
              </a:rPr>
              <a:t>	</a:t>
            </a:r>
            <a:endParaRPr lang="en-US">
              <a:ea typeface="Times New Roman" pitchFamily="18" charset="0"/>
              <a:cs typeface="Calibri" pitchFamily="34" charset="0"/>
            </a:endParaRPr>
          </a:p>
        </p:txBody>
      </p:sp>
      <p:sp>
        <p:nvSpPr>
          <p:cNvPr id="47151" name="Rectangle 6"/>
          <p:cNvSpPr>
            <a:spLocks noChangeArrowheads="1"/>
          </p:cNvSpPr>
          <p:nvPr/>
        </p:nvSpPr>
        <p:spPr bwMode="auto">
          <a:xfrm>
            <a:off x="609600" y="1503363"/>
            <a:ext cx="7924800" cy="1200150"/>
          </a:xfrm>
          <a:prstGeom prst="rect">
            <a:avLst/>
          </a:prstGeom>
          <a:noFill/>
          <a:ln w="9525">
            <a:noFill/>
            <a:miter lim="800000"/>
            <a:headEnd/>
            <a:tailEnd/>
          </a:ln>
        </p:spPr>
        <p:txBody>
          <a:bodyPr>
            <a:spAutoFit/>
          </a:bodyPr>
          <a:lstStyle/>
          <a:p>
            <a:r>
              <a:rPr lang="en-US" sz="1200" b="1"/>
              <a:t>FFY 2011 Baseline: 	Goals:  </a:t>
            </a:r>
            <a:endParaRPr lang="en-US" sz="1200"/>
          </a:p>
          <a:p>
            <a:r>
              <a:rPr lang="en-US" sz="1200" b="1"/>
              <a:t>Root Cause:</a:t>
            </a:r>
            <a:endParaRPr lang="en-US" sz="1200"/>
          </a:p>
          <a:p>
            <a:r>
              <a:rPr lang="en-US" sz="1200" b="1"/>
              <a:t>Benchmarks:</a:t>
            </a:r>
            <a:endParaRPr lang="en-US" sz="1200"/>
          </a:p>
          <a:p>
            <a:r>
              <a:rPr lang="en-US" sz="1200" b="1"/>
              <a:t>	FFY 2012 Target: </a:t>
            </a:r>
            <a:endParaRPr lang="en-US" sz="1200"/>
          </a:p>
          <a:p>
            <a:r>
              <a:rPr lang="en-US" sz="1200" b="1"/>
              <a:t>	FFY 2013 Target:</a:t>
            </a:r>
            <a:endParaRPr lang="en-US" sz="1200"/>
          </a:p>
          <a:p>
            <a:r>
              <a:rPr lang="en-US" sz="1200" b="1"/>
              <a:t>	FFY 2014 Target:</a:t>
            </a:r>
            <a:endParaRPr lang="en-US" sz="12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p:cNvPicPr>
          <p:nvPr/>
        </p:nvPicPr>
        <p:blipFill>
          <a:blip r:embed="rId3" cstate="print"/>
          <a:srcRect/>
          <a:stretch>
            <a:fillRect/>
          </a:stretch>
        </p:blipFill>
        <p:spPr bwMode="auto">
          <a:xfrm rot="-926112">
            <a:off x="85725" y="-14288"/>
            <a:ext cx="3051175" cy="2198688"/>
          </a:xfrm>
          <a:prstGeom prst="rect">
            <a:avLst/>
          </a:prstGeom>
          <a:noFill/>
          <a:ln w="9525">
            <a:noFill/>
            <a:miter lim="800000"/>
            <a:headEnd/>
            <a:tailEnd/>
          </a:ln>
        </p:spPr>
      </p:pic>
      <p:sp>
        <p:nvSpPr>
          <p:cNvPr id="48131" name="Subtitle 2"/>
          <p:cNvSpPr>
            <a:spLocks noGrp="1"/>
          </p:cNvSpPr>
          <p:nvPr>
            <p:ph type="subTitle" idx="1"/>
          </p:nvPr>
        </p:nvSpPr>
        <p:spPr>
          <a:xfrm>
            <a:off x="550863" y="2133600"/>
            <a:ext cx="7696200" cy="4191000"/>
          </a:xfrm>
        </p:spPr>
        <p:txBody>
          <a:bodyPr/>
          <a:lstStyle/>
          <a:p>
            <a:pPr marL="457200" indent="-457200" algn="l">
              <a:buFont typeface="Arial" pitchFamily="34" charset="0"/>
              <a:buChar char="•"/>
            </a:pPr>
            <a:r>
              <a:rPr lang="en-US" sz="1800" smtClean="0">
                <a:solidFill>
                  <a:schemeClr val="tx1"/>
                </a:solidFill>
              </a:rPr>
              <a:t>Design specific training for Service Coordinators about family rights and procedural safeguards that can be embedded throughout all program requirements (e.g. revising CDSA staff orientation checklist/content and orientation process)</a:t>
            </a:r>
          </a:p>
          <a:p>
            <a:pPr marL="457200" indent="-457200" algn="l">
              <a:buFont typeface="Arial" pitchFamily="34" charset="0"/>
              <a:buChar char="•"/>
            </a:pPr>
            <a:r>
              <a:rPr lang="en-US" sz="1800" smtClean="0">
                <a:solidFill>
                  <a:schemeClr val="tx1"/>
                </a:solidFill>
              </a:rPr>
              <a:t>Parents are overwhelmed during referral / eligibility process with information, paperwork, emotional adjustments to child’s diagnosis – impacts understanding  of parental rights.  Review these practices in more detail</a:t>
            </a:r>
          </a:p>
          <a:p>
            <a:pPr marL="457200" indent="-457200" algn="l">
              <a:buFont typeface="Arial" pitchFamily="34" charset="0"/>
              <a:buChar char="•"/>
            </a:pPr>
            <a:r>
              <a:rPr lang="en-US" sz="1800" smtClean="0">
                <a:solidFill>
                  <a:schemeClr val="tx1"/>
                </a:solidFill>
              </a:rPr>
              <a:t>Develop ITP materials that are understandable, easy to read, and more visually engaging for all audiences</a:t>
            </a:r>
          </a:p>
          <a:p>
            <a:pPr marL="457200" indent="-457200" algn="l">
              <a:buFont typeface="Arial" pitchFamily="34" charset="0"/>
              <a:buChar char="•"/>
            </a:pPr>
            <a:r>
              <a:rPr lang="en-US" sz="1800" smtClean="0">
                <a:solidFill>
                  <a:schemeClr val="tx1"/>
                </a:solidFill>
              </a:rPr>
              <a:t>Caregiver’s written materials (explaining rights) not functional for all cultural or literacy needs in local catchment area</a:t>
            </a:r>
          </a:p>
          <a:p>
            <a:pPr marL="457200" indent="-457200" algn="l">
              <a:buFont typeface="Arial" pitchFamily="34" charset="0"/>
              <a:buChar char="•"/>
            </a:pPr>
            <a:r>
              <a:rPr lang="en-US" sz="1800" smtClean="0">
                <a:solidFill>
                  <a:schemeClr val="tx1"/>
                </a:solidFill>
              </a:rPr>
              <a:t>Recommendations to improve provider support and understanding of key ITP practices/family rights for both community providers AND interpreters</a:t>
            </a:r>
          </a:p>
          <a:p>
            <a:pPr marL="457200" indent="-457200" algn="l">
              <a:buFont typeface="Arial" pitchFamily="34" charset="0"/>
              <a:buChar char="•"/>
            </a:pPr>
            <a:r>
              <a:rPr lang="en-US" sz="1800" smtClean="0">
                <a:solidFill>
                  <a:schemeClr val="tx1"/>
                </a:solidFill>
              </a:rPr>
              <a:t>State Level:  explore training modules and review program materials</a:t>
            </a:r>
          </a:p>
          <a:p>
            <a:pPr marL="457200" indent="-457200" algn="l">
              <a:buFont typeface="Arial" pitchFamily="34" charset="0"/>
              <a:buChar char="•"/>
            </a:pPr>
            <a:endParaRPr lang="en-US" sz="1400" smtClean="0">
              <a:solidFill>
                <a:schemeClr val="tx1"/>
              </a:solidFill>
            </a:endParaRPr>
          </a:p>
          <a:p>
            <a:pPr marL="457200" indent="-457200" algn="l">
              <a:buFont typeface="Arial" pitchFamily="34" charset="0"/>
              <a:buChar char="•"/>
            </a:pPr>
            <a:endParaRPr lang="en-US" sz="1400" smtClean="0">
              <a:solidFill>
                <a:schemeClr val="tx1"/>
              </a:solidFill>
            </a:endParaRPr>
          </a:p>
          <a:p>
            <a:pPr marL="457200" indent="-457200" algn="l">
              <a:buFont typeface="Arial" pitchFamily="34" charset="0"/>
              <a:buChar char="•"/>
            </a:pPr>
            <a:endParaRPr lang="en-US" sz="1400" smtClean="0">
              <a:solidFill>
                <a:schemeClr val="tx1"/>
              </a:solidFill>
            </a:endParaRPr>
          </a:p>
          <a:p>
            <a:pPr marL="457200" indent="-457200" algn="l">
              <a:buFont typeface="Arial" pitchFamily="34" charset="0"/>
              <a:buChar char="•"/>
            </a:pPr>
            <a:endParaRPr lang="en-US" sz="1400" smtClean="0">
              <a:solidFill>
                <a:schemeClr val="tx1"/>
              </a:solidFill>
            </a:endParaRPr>
          </a:p>
          <a:p>
            <a:pPr marL="457200" indent="-457200" algn="l">
              <a:buFont typeface="Arial" pitchFamily="34" charset="0"/>
              <a:buChar char="•"/>
            </a:pPr>
            <a:endParaRPr lang="en-US" sz="1400" smtClean="0">
              <a:solidFill>
                <a:schemeClr val="tx1"/>
              </a:solidFill>
            </a:endParaRPr>
          </a:p>
        </p:txBody>
      </p:sp>
      <p:sp>
        <p:nvSpPr>
          <p:cNvPr id="48132" name="TextBox 1"/>
          <p:cNvSpPr txBox="1">
            <a:spLocks noChangeArrowheads="1"/>
          </p:cNvSpPr>
          <p:nvPr/>
        </p:nvSpPr>
        <p:spPr bwMode="auto">
          <a:xfrm>
            <a:off x="3951288" y="400050"/>
            <a:ext cx="4267200" cy="1077913"/>
          </a:xfrm>
          <a:prstGeom prst="rect">
            <a:avLst/>
          </a:prstGeom>
          <a:noFill/>
          <a:ln w="9525">
            <a:noFill/>
            <a:miter lim="800000"/>
            <a:headEnd/>
            <a:tailEnd/>
          </a:ln>
        </p:spPr>
        <p:txBody>
          <a:bodyPr>
            <a:spAutoFit/>
          </a:bodyPr>
          <a:lstStyle/>
          <a:p>
            <a:r>
              <a:rPr lang="en-US" sz="3200" b="1"/>
              <a:t>Improvements Needed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28600"/>
            <a:ext cx="8229600" cy="1143000"/>
          </a:xfrm>
        </p:spPr>
        <p:txBody>
          <a:bodyPr/>
          <a:lstStyle/>
          <a:p>
            <a:r>
              <a:rPr lang="en-US" b="1" smtClean="0">
                <a:solidFill>
                  <a:srgbClr val="E36021"/>
                </a:solidFill>
              </a:rPr>
              <a:t>NEXT STEPS</a:t>
            </a:r>
          </a:p>
        </p:txBody>
      </p:sp>
      <p:sp>
        <p:nvSpPr>
          <p:cNvPr id="49155" name="Content Placeholder 2"/>
          <p:cNvSpPr>
            <a:spLocks noGrp="1"/>
          </p:cNvSpPr>
          <p:nvPr>
            <p:ph idx="1"/>
          </p:nvPr>
        </p:nvSpPr>
        <p:spPr>
          <a:xfrm>
            <a:off x="762000" y="1447800"/>
            <a:ext cx="7696200" cy="3733800"/>
          </a:xfrm>
        </p:spPr>
        <p:txBody>
          <a:bodyPr/>
          <a:lstStyle/>
          <a:p>
            <a:pPr marL="914400" lvl="1" indent="-457200" eaLnBrk="1" hangingPunct="1">
              <a:spcAft>
                <a:spcPts val="1200"/>
              </a:spcAft>
              <a:buFont typeface="Wingdings" pitchFamily="2" charset="2"/>
              <a:buChar char="ü"/>
            </a:pPr>
            <a:r>
              <a:rPr lang="en-US" sz="3200" smtClean="0"/>
              <a:t>Implementation of Improvement Plans</a:t>
            </a:r>
          </a:p>
          <a:p>
            <a:pPr marL="914400" lvl="1" indent="-457200" eaLnBrk="1" hangingPunct="1">
              <a:spcAft>
                <a:spcPts val="1200"/>
              </a:spcAft>
              <a:buFont typeface="Wingdings" pitchFamily="2" charset="2"/>
              <a:buChar char="ü"/>
            </a:pPr>
            <a:r>
              <a:rPr lang="en-US" sz="3200" smtClean="0"/>
              <a:t>Summarize Information from DAC Pilot Experience with State Steering Committee</a:t>
            </a:r>
          </a:p>
          <a:p>
            <a:pPr marL="914400" lvl="1" indent="-457200" eaLnBrk="1" hangingPunct="1">
              <a:spcAft>
                <a:spcPts val="1200"/>
              </a:spcAft>
              <a:buFont typeface="Wingdings" pitchFamily="2" charset="2"/>
              <a:buChar char="ü"/>
            </a:pPr>
            <a:r>
              <a:rPr lang="en-US" sz="3200" smtClean="0"/>
              <a:t>Use Information for Improvement and Statewide Implementation Strategies</a:t>
            </a:r>
          </a:p>
          <a:p>
            <a:pPr marL="914400" lvl="1" indent="-457200" eaLnBrk="1" hangingPunct="1">
              <a:spcAft>
                <a:spcPts val="1200"/>
              </a:spcAft>
              <a:buFont typeface="Wingdings" pitchFamily="2" charset="2"/>
              <a:buChar char="ü"/>
            </a:pPr>
            <a:r>
              <a:rPr lang="en-US" sz="3200" smtClean="0"/>
              <a:t>Evaluate Effectiveness</a:t>
            </a:r>
          </a:p>
        </p:txBody>
      </p:sp>
      <p:pic>
        <p:nvPicPr>
          <p:cNvPr id="4915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67388" y="5094288"/>
            <a:ext cx="1547812" cy="1763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4953000"/>
            <a:ext cx="7772400" cy="1066800"/>
          </a:xfrm>
          <a:solidFill>
            <a:schemeClr val="accent4"/>
          </a:solidFill>
        </p:spPr>
        <p:txBody>
          <a:bodyPr rtlCol="0">
            <a:normAutofit/>
          </a:bodyPr>
          <a:lstStyle/>
          <a:p>
            <a:pPr eaLnBrk="1" fontAlgn="auto" hangingPunct="1">
              <a:spcAft>
                <a:spcPts val="0"/>
              </a:spcAft>
              <a:defRPr/>
            </a:pPr>
            <a:r>
              <a:rPr lang="en-US" sz="4400" b="1" dirty="0" smtClean="0">
                <a:solidFill>
                  <a:schemeClr val="bg1"/>
                </a:solidFill>
              </a:rPr>
              <a:t>Questions/Comments</a:t>
            </a:r>
            <a:endParaRPr lang="en-US" sz="4400" b="1" dirty="0">
              <a:solidFill>
                <a:schemeClr val="bg1"/>
              </a:solidFill>
            </a:endParaRPr>
          </a:p>
        </p:txBody>
      </p:sp>
      <p:pic>
        <p:nvPicPr>
          <p:cNvPr id="5017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838200"/>
            <a:ext cx="3352800" cy="3916363"/>
          </a:xfrm>
          <a:prstGeom prst="rect">
            <a:avLst/>
          </a:prstGeom>
          <a:noFill/>
          <a:ln w="9525">
            <a:noFill/>
            <a:miter lim="800000"/>
            <a:headEnd/>
            <a:tailEnd/>
          </a:ln>
        </p:spPr>
      </p:pic>
      <p:pic>
        <p:nvPicPr>
          <p:cNvPr id="50180" name="Picture 3" descr="DAC_logo_NF.png"/>
          <p:cNvPicPr>
            <a:picLocks noChangeAspect="1"/>
          </p:cNvPicPr>
          <p:nvPr/>
        </p:nvPicPr>
        <p:blipFill>
          <a:blip r:embed="rId4" cstate="print"/>
          <a:srcRect/>
          <a:stretch>
            <a:fillRect/>
          </a:stretch>
        </p:blipFill>
        <p:spPr bwMode="auto">
          <a:xfrm>
            <a:off x="7620000" y="6172200"/>
            <a:ext cx="1295400" cy="5635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2800" b="1" smtClean="0">
                <a:solidFill>
                  <a:srgbClr val="E36021"/>
                </a:solidFill>
              </a:rPr>
              <a:t>Orienting Programs/Providers to Key Practices that Support Child and Family Outcomes</a:t>
            </a:r>
            <a:endParaRPr lang="en-US" sz="3600" b="1" smtClean="0">
              <a:solidFill>
                <a:srgbClr val="E36021"/>
              </a:solidFill>
            </a:endParaRPr>
          </a:p>
        </p:txBody>
      </p:sp>
      <p:sp>
        <p:nvSpPr>
          <p:cNvPr id="17411" name="Content Placeholder 2"/>
          <p:cNvSpPr>
            <a:spLocks noGrp="1"/>
          </p:cNvSpPr>
          <p:nvPr>
            <p:ph idx="1"/>
          </p:nvPr>
        </p:nvSpPr>
        <p:spPr/>
        <p:txBody>
          <a:bodyPr/>
          <a:lstStyle/>
          <a:p>
            <a:pPr marL="520700" indent="-520700">
              <a:spcAft>
                <a:spcPts val="1200"/>
              </a:spcAft>
              <a:buSzPct val="100000"/>
              <a:buFont typeface="Wingdings" pitchFamily="2" charset="2"/>
              <a:buChar char="§"/>
              <a:defRPr/>
            </a:pPr>
            <a:r>
              <a:rPr lang="en-US" sz="3200" dirty="0" smtClean="0"/>
              <a:t>State Interagency Coordinating Council formed a task group to assist in Results Component Selection</a:t>
            </a:r>
          </a:p>
          <a:p>
            <a:pPr marL="520700" indent="-520700">
              <a:spcAft>
                <a:spcPts val="1200"/>
              </a:spcAft>
              <a:buSzPct val="100000"/>
              <a:buFont typeface="Wingdings" pitchFamily="2" charset="2"/>
              <a:buChar char="§"/>
              <a:defRPr/>
            </a:pPr>
            <a:r>
              <a:rPr lang="en-US" sz="3200" dirty="0" smtClean="0"/>
              <a:t>Reviewed Family Outcomes Survey (NCSEAM)  and Process</a:t>
            </a:r>
          </a:p>
          <a:p>
            <a:pPr marL="520700" indent="-520700">
              <a:spcAft>
                <a:spcPts val="1200"/>
              </a:spcAft>
              <a:buSzPct val="100000"/>
              <a:buFont typeface="Wingdings" pitchFamily="2" charset="2"/>
              <a:buChar char="§"/>
              <a:defRPr/>
            </a:pPr>
            <a:r>
              <a:rPr lang="en-US" sz="3200" dirty="0" smtClean="0"/>
              <a:t>So What?</a:t>
            </a:r>
          </a:p>
          <a:p>
            <a:pPr marL="520700" indent="-520700">
              <a:spcAft>
                <a:spcPts val="1200"/>
              </a:spcAft>
              <a:buSzPct val="100000"/>
              <a:buFont typeface="Wingdings" pitchFamily="2" charset="2"/>
              <a:buChar char="§"/>
              <a:defRPr/>
            </a:pPr>
            <a:r>
              <a:rPr lang="en-US" sz="3200" dirty="0" smtClean="0"/>
              <a:t>Reviewed “Relationship of Quality Practices to Child and Family Outcome Measurement Results” </a:t>
            </a:r>
          </a:p>
          <a:p>
            <a:pPr lvl="1">
              <a:buFont typeface="Wingdings" pitchFamily="2" charset="2"/>
              <a:buChar char="§"/>
              <a:defRPr/>
            </a:pPr>
            <a:endParaRPr lang="en-US" sz="3600" dirty="0" smtClean="0"/>
          </a:p>
          <a:p>
            <a:pPr>
              <a:buFont typeface="Wingdings" pitchFamily="2" charset="2"/>
              <a:buChar char="§"/>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800" b="1" smtClean="0">
                <a:solidFill>
                  <a:srgbClr val="E36021"/>
                </a:solidFill>
              </a:rPr>
              <a:t>Orienting Programs/Providers to Key Practices that Support Child and Family Outcomes</a:t>
            </a:r>
            <a:endParaRPr lang="en-US" sz="3600" b="1" smtClean="0">
              <a:solidFill>
                <a:srgbClr val="E36021"/>
              </a:solidFill>
            </a:endParaRPr>
          </a:p>
        </p:txBody>
      </p:sp>
      <p:sp>
        <p:nvSpPr>
          <p:cNvPr id="17411" name="Content Placeholder 2"/>
          <p:cNvSpPr>
            <a:spLocks noGrp="1"/>
          </p:cNvSpPr>
          <p:nvPr>
            <p:ph idx="1"/>
          </p:nvPr>
        </p:nvSpPr>
        <p:spPr>
          <a:xfrm>
            <a:off x="457200" y="1600200"/>
            <a:ext cx="8229600" cy="3962400"/>
          </a:xfrm>
        </p:spPr>
        <p:txBody>
          <a:bodyPr/>
          <a:lstStyle/>
          <a:p>
            <a:pPr marL="0" lvl="1" indent="0">
              <a:spcAft>
                <a:spcPts val="1200"/>
              </a:spcAft>
              <a:buFont typeface="Wingdings" pitchFamily="2" charset="2"/>
              <a:buNone/>
              <a:defRPr/>
            </a:pPr>
            <a:r>
              <a:rPr lang="en-US" sz="3200" dirty="0" smtClean="0"/>
              <a:t>Families and Stakeholders were able to:</a:t>
            </a:r>
          </a:p>
          <a:p>
            <a:pPr lvl="1" indent="-506413">
              <a:spcAft>
                <a:spcPts val="1200"/>
              </a:spcAft>
              <a:defRPr/>
            </a:pPr>
            <a:r>
              <a:rPr lang="en-US" sz="3200" dirty="0" smtClean="0"/>
              <a:t>Share their experiences with expected practices</a:t>
            </a:r>
          </a:p>
          <a:p>
            <a:pPr lvl="1" indent="-506413">
              <a:spcAft>
                <a:spcPts val="1200"/>
              </a:spcAft>
              <a:defRPr/>
            </a:pPr>
            <a:r>
              <a:rPr lang="en-US" sz="3200" dirty="0" smtClean="0"/>
              <a:t> Define common strengths and challenges</a:t>
            </a:r>
          </a:p>
          <a:p>
            <a:pPr lvl="1" indent="-506413">
              <a:spcAft>
                <a:spcPts val="1200"/>
              </a:spcAft>
              <a:defRPr/>
            </a:pPr>
            <a:r>
              <a:rPr lang="en-US" sz="3200" dirty="0" smtClean="0"/>
              <a:t>Come to consensus on the importance of the skills/training of Early Intervention Service Coordinators</a:t>
            </a:r>
          </a:p>
          <a:p>
            <a:pPr lvl="1" indent="-506413">
              <a:spcAft>
                <a:spcPts val="1200"/>
              </a:spcAft>
              <a:defRPr/>
            </a:pPr>
            <a:r>
              <a:rPr lang="en-US" sz="3200" dirty="0" smtClean="0"/>
              <a:t>Selection: “Know Your Rights”</a:t>
            </a:r>
            <a:endParaRPr lang="en-US" sz="3600" dirty="0" smtClean="0"/>
          </a:p>
          <a:p>
            <a:pPr>
              <a:buFont typeface="Wingdings" pitchFamily="2" charset="2"/>
              <a:buChar char="§"/>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200" b="1" smtClean="0">
                <a:solidFill>
                  <a:srgbClr val="E36021"/>
                </a:solidFill>
              </a:rPr>
              <a:t>Conducting Self-Assessment of State or Local Performance on Practices </a:t>
            </a:r>
          </a:p>
        </p:txBody>
      </p:sp>
      <p:sp>
        <p:nvSpPr>
          <p:cNvPr id="18435" name="Content Placeholder 2"/>
          <p:cNvSpPr>
            <a:spLocks noGrp="1"/>
          </p:cNvSpPr>
          <p:nvPr>
            <p:ph idx="1"/>
          </p:nvPr>
        </p:nvSpPr>
        <p:spPr>
          <a:xfrm>
            <a:off x="533400" y="1676400"/>
            <a:ext cx="8382000" cy="3505200"/>
          </a:xfrm>
        </p:spPr>
        <p:txBody>
          <a:bodyPr/>
          <a:lstStyle/>
          <a:p>
            <a:pPr marL="0" lvl="1" indent="0">
              <a:spcAft>
                <a:spcPts val="1200"/>
              </a:spcAft>
              <a:buFont typeface="Wingdings" pitchFamily="2" charset="2"/>
              <a:buNone/>
              <a:defRPr/>
            </a:pPr>
            <a:r>
              <a:rPr lang="en-US" sz="3200" dirty="0"/>
              <a:t>FOCUS MONITORING- PROCEDURAL </a:t>
            </a:r>
            <a:r>
              <a:rPr lang="en-US" sz="3200" dirty="0" smtClean="0"/>
              <a:t>SAFEGUARDS </a:t>
            </a:r>
          </a:p>
          <a:p>
            <a:pPr lvl="1">
              <a:spcAft>
                <a:spcPts val="1200"/>
              </a:spcAft>
              <a:buSzPct val="100000"/>
              <a:buFont typeface="Wingdings" pitchFamily="2" charset="2"/>
              <a:buChar char="§"/>
              <a:defRPr/>
            </a:pPr>
            <a:r>
              <a:rPr lang="en-US" sz="3200" dirty="0" smtClean="0"/>
              <a:t>Use </a:t>
            </a:r>
            <a:r>
              <a:rPr lang="en-US" sz="3200" dirty="0"/>
              <a:t>of the Tool to Train Monitors on the Practices That Have a Direct Impact on “Know Your Rights” </a:t>
            </a:r>
          </a:p>
          <a:p>
            <a:pPr lvl="1">
              <a:spcAft>
                <a:spcPts val="1200"/>
              </a:spcAft>
              <a:buSzPct val="100000"/>
              <a:buFont typeface="Wingdings" pitchFamily="2" charset="2"/>
              <a:buChar char="§"/>
              <a:defRPr/>
            </a:pPr>
            <a:r>
              <a:rPr lang="en-US" sz="3200" dirty="0"/>
              <a:t>Embed Questions Related to Practices in Interview Tools </a:t>
            </a:r>
            <a:endParaRPr lang="en-US" sz="3200" dirty="0" smtClean="0"/>
          </a:p>
          <a:p>
            <a:pPr lvl="1">
              <a:spcAft>
                <a:spcPts val="1200"/>
              </a:spcAft>
              <a:buSzPct val="100000"/>
              <a:buFont typeface="Wingdings" pitchFamily="2" charset="2"/>
              <a:buChar char="§"/>
              <a:defRPr/>
            </a:pPr>
            <a:r>
              <a:rPr lang="en-US" sz="3200" dirty="0" smtClean="0"/>
              <a:t>Selection: “Know Your Rights”</a:t>
            </a:r>
            <a:endParaRPr lang="en-US" sz="3200" dirty="0"/>
          </a:p>
        </p:txBody>
      </p:sp>
      <p:pic>
        <p:nvPicPr>
          <p:cNvPr id="21508" name="Picture 1"/>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6096000" y="4648200"/>
            <a:ext cx="1428750" cy="190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5400" b="1" smtClean="0">
                <a:solidFill>
                  <a:srgbClr val="E36021"/>
                </a:solidFill>
              </a:rPr>
              <a:t>NOW WHAT?</a:t>
            </a:r>
          </a:p>
        </p:txBody>
      </p:sp>
      <p:sp>
        <p:nvSpPr>
          <p:cNvPr id="19459" name="Content Placeholder 2"/>
          <p:cNvSpPr>
            <a:spLocks noGrp="1"/>
          </p:cNvSpPr>
          <p:nvPr>
            <p:ph idx="1"/>
          </p:nvPr>
        </p:nvSpPr>
        <p:spPr/>
        <p:txBody>
          <a:bodyPr/>
          <a:lstStyle/>
          <a:p>
            <a:pPr marL="0" indent="0" eaLnBrk="1" hangingPunct="1">
              <a:buFont typeface="Wingdings 2" pitchFamily="18" charset="2"/>
              <a:buNone/>
              <a:defRPr/>
            </a:pPr>
            <a:endParaRPr lang="en-US" dirty="0"/>
          </a:p>
          <a:p>
            <a:pPr eaLnBrk="1" hangingPunct="1">
              <a:buFont typeface="Wingdings" pitchFamily="2" charset="2"/>
              <a:buChar char="ü"/>
              <a:defRPr/>
            </a:pPr>
            <a:r>
              <a:rPr lang="en-US" sz="3600" dirty="0" smtClean="0"/>
              <a:t>How to get started?</a:t>
            </a:r>
          </a:p>
          <a:p>
            <a:pPr eaLnBrk="1" hangingPunct="1">
              <a:buFont typeface="Wingdings" pitchFamily="2" charset="2"/>
              <a:buChar char="ü"/>
              <a:defRPr/>
            </a:pPr>
            <a:r>
              <a:rPr lang="en-US" sz="3600" dirty="0" smtClean="0"/>
              <a:t>How to implement a statewide change in practice?</a:t>
            </a:r>
          </a:p>
          <a:p>
            <a:pPr eaLnBrk="1" hangingPunct="1">
              <a:buFont typeface="Wingdings" pitchFamily="2" charset="2"/>
              <a:buChar char="ü"/>
              <a:defRPr/>
            </a:pPr>
            <a:r>
              <a:rPr lang="en-US" sz="3600" dirty="0" smtClean="0"/>
              <a:t>How to achieve outcome?</a:t>
            </a:r>
            <a:endParaRPr lang="en-US" sz="3600" dirty="0"/>
          </a:p>
          <a:p>
            <a:pPr eaLnBrk="1" hangingPunct="1">
              <a:buFont typeface="Wingdings" pitchFamily="2" charset="2"/>
              <a:buChar char="q"/>
              <a:defRPr/>
            </a:pPr>
            <a:endParaRPr lang="en-US" dirty="0" smtClean="0"/>
          </a:p>
        </p:txBody>
      </p:sp>
      <p:pic>
        <p:nvPicPr>
          <p:cNvPr id="22532"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00638" y="3962400"/>
            <a:ext cx="273367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b="1" smtClean="0">
                <a:solidFill>
                  <a:srgbClr val="E36021"/>
                </a:solidFill>
              </a:rPr>
              <a:t>Data Accountability Center (DAC)</a:t>
            </a:r>
          </a:p>
        </p:txBody>
      </p:sp>
      <p:sp>
        <p:nvSpPr>
          <p:cNvPr id="23555" name="Content Placeholder 2"/>
          <p:cNvSpPr>
            <a:spLocks noGrp="1"/>
          </p:cNvSpPr>
          <p:nvPr>
            <p:ph idx="1"/>
          </p:nvPr>
        </p:nvSpPr>
        <p:spPr/>
        <p:txBody>
          <a:bodyPr/>
          <a:lstStyle/>
          <a:p>
            <a:pPr marL="0" indent="0">
              <a:buFont typeface="Wingdings 2" pitchFamily="18" charset="2"/>
              <a:buNone/>
            </a:pPr>
            <a:endParaRPr lang="en-US" smtClean="0"/>
          </a:p>
        </p:txBody>
      </p:sp>
      <p:pic>
        <p:nvPicPr>
          <p:cNvPr id="23556" name="Picture 2"/>
          <p:cNvPicPr>
            <a:picLocks noChangeAspect="1" noChangeArrowheads="1"/>
          </p:cNvPicPr>
          <p:nvPr/>
        </p:nvPicPr>
        <p:blipFill>
          <a:blip r:embed="rId2" cstate="print"/>
          <a:srcRect/>
          <a:stretch>
            <a:fillRect/>
          </a:stretch>
        </p:blipFill>
        <p:spPr bwMode="auto">
          <a:xfrm>
            <a:off x="381000" y="1636713"/>
            <a:ext cx="8382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6000" b="1" smtClean="0">
                <a:solidFill>
                  <a:srgbClr val="E36021"/>
                </a:solidFill>
              </a:rPr>
              <a:t>Bottom Line</a:t>
            </a:r>
          </a:p>
        </p:txBody>
      </p:sp>
      <p:sp>
        <p:nvSpPr>
          <p:cNvPr id="24579" name="Content Placeholder 2"/>
          <p:cNvSpPr>
            <a:spLocks noGrp="1"/>
          </p:cNvSpPr>
          <p:nvPr>
            <p:ph idx="1"/>
          </p:nvPr>
        </p:nvSpPr>
        <p:spPr>
          <a:xfrm>
            <a:off x="914400" y="1490663"/>
            <a:ext cx="7620000" cy="3995737"/>
          </a:xfrm>
        </p:spPr>
        <p:txBody>
          <a:bodyPr/>
          <a:lstStyle/>
          <a:p>
            <a:pPr marL="693738" indent="-693738" eaLnBrk="1" hangingPunct="1">
              <a:buSzPct val="52000"/>
              <a:buFont typeface="Wingdings 2" pitchFamily="18" charset="2"/>
              <a:buChar char=""/>
            </a:pPr>
            <a:r>
              <a:rPr lang="en-US" sz="3600" smtClean="0"/>
              <a:t>State-Local Partnership </a:t>
            </a:r>
          </a:p>
          <a:p>
            <a:pPr marL="693738" indent="-693738" eaLnBrk="1" hangingPunct="1">
              <a:buSzPct val="52000"/>
              <a:buFont typeface="Wingdings 2" pitchFamily="18" charset="2"/>
              <a:buChar char=""/>
            </a:pPr>
            <a:r>
              <a:rPr lang="en-US" sz="3600" smtClean="0"/>
              <a:t>State Implementation Team </a:t>
            </a:r>
          </a:p>
          <a:p>
            <a:pPr marL="693738" indent="-693738" eaLnBrk="1" hangingPunct="1">
              <a:buSzPct val="52000"/>
              <a:buFont typeface="Wingdings 2" pitchFamily="18" charset="2"/>
              <a:buChar char=""/>
            </a:pPr>
            <a:r>
              <a:rPr lang="en-US" sz="3600" smtClean="0"/>
              <a:t>Local Implementation Team</a:t>
            </a:r>
          </a:p>
          <a:p>
            <a:pPr marL="693738" indent="-693738" eaLnBrk="1" hangingPunct="1">
              <a:buSzPct val="52000"/>
              <a:buFont typeface="Wingdings 2" pitchFamily="18" charset="2"/>
              <a:buChar char=""/>
            </a:pPr>
            <a:r>
              <a:rPr lang="en-US" sz="3600" smtClean="0"/>
              <a:t>Quality Data</a:t>
            </a:r>
          </a:p>
          <a:p>
            <a:pPr marL="693738" indent="-693738" eaLnBrk="1" hangingPunct="1">
              <a:buSzPct val="52000"/>
              <a:buFont typeface="Wingdings 2" pitchFamily="18" charset="2"/>
              <a:buChar char=""/>
            </a:pPr>
            <a:r>
              <a:rPr lang="en-US" sz="3600" smtClean="0"/>
              <a:t>Specific Problem/Issue</a:t>
            </a:r>
          </a:p>
          <a:p>
            <a:pPr marL="693738" indent="-693738" eaLnBrk="1" hangingPunct="1">
              <a:buSzPct val="52000"/>
              <a:buFont typeface="Wingdings 2" pitchFamily="18" charset="2"/>
              <a:buChar char=""/>
            </a:pPr>
            <a:r>
              <a:rPr lang="en-US" sz="3600" smtClean="0"/>
              <a:t>Data-based Decisions</a:t>
            </a:r>
          </a:p>
        </p:txBody>
      </p:sp>
      <p:pic>
        <p:nvPicPr>
          <p:cNvPr id="24580" name="Picture 3" descr="DAC_logo_NF.png"/>
          <p:cNvPicPr>
            <a:picLocks noChangeAspect="1"/>
          </p:cNvPicPr>
          <p:nvPr/>
        </p:nvPicPr>
        <p:blipFill>
          <a:blip r:embed="rId3" cstate="print"/>
          <a:srcRect/>
          <a:stretch>
            <a:fillRect/>
          </a:stretch>
        </p:blipFill>
        <p:spPr bwMode="auto">
          <a:xfrm>
            <a:off x="6781800" y="6096000"/>
            <a:ext cx="1295400" cy="56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by bees v.3">
  <a:themeElements>
    <a:clrScheme name="NDI_I 16">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B85C00"/>
      </a:hlink>
      <a:folHlink>
        <a:srgbClr val="FF9900"/>
      </a:folHlink>
    </a:clrScheme>
    <a:fontScheme name="NDI_I">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rnd"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663300"/>
            </a:solidFill>
            <a:effectLst/>
            <a:latin typeface="Arial Narrow" pitchFamily="34" charset="0"/>
          </a:defRPr>
        </a:defPPr>
      </a:lstStyle>
    </a:spDef>
    <a:lnDef>
      <a:spPr bwMode="auto">
        <a:xfrm>
          <a:off x="0" y="0"/>
          <a:ext cx="1" cy="1"/>
        </a:xfrm>
        <a:custGeom>
          <a:avLst/>
          <a:gdLst/>
          <a:ahLst/>
          <a:cxnLst/>
          <a:rect l="0" t="0" r="0" b="0"/>
          <a:pathLst/>
        </a:custGeom>
        <a:noFill/>
        <a:ln w="38100" cap="rnd"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663300"/>
            </a:solidFill>
            <a:effectLst/>
            <a:latin typeface="Arial Narrow" pitchFamily="34" charset="0"/>
          </a:defRPr>
        </a:defPPr>
      </a:lstStyle>
    </a:lnDef>
  </a:objectDefaults>
  <a:extraClrSchemeLst>
    <a:extraClrScheme>
      <a:clrScheme name="NDI_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DI_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DI_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DI_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DI_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DI_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DI_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DI_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DI_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DI_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DI_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DI_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DI_I 13">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993300"/>
        </a:hlink>
        <a:folHlink>
          <a:srgbClr val="FF9900"/>
        </a:folHlink>
      </a:clrScheme>
      <a:clrMap bg1="lt1" tx1="dk1" bg2="lt2" tx2="dk2" accent1="accent1" accent2="accent2" accent3="accent3" accent4="accent4" accent5="accent5" accent6="accent6" hlink="hlink" folHlink="folHlink"/>
    </a:extraClrScheme>
    <a:extraClrScheme>
      <a:clrScheme name="NDI_I 14">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964B00"/>
        </a:hlink>
        <a:folHlink>
          <a:srgbClr val="CC3300"/>
        </a:folHlink>
      </a:clrScheme>
      <a:clrMap bg1="lt1" tx1="dk1" bg2="lt2" tx2="dk2" accent1="accent1" accent2="accent2" accent3="accent3" accent4="accent4" accent5="accent5" accent6="accent6" hlink="hlink" folHlink="folHlink"/>
    </a:extraClrScheme>
    <a:extraClrScheme>
      <a:clrScheme name="NDI_I 15">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763B00"/>
        </a:hlink>
        <a:folHlink>
          <a:srgbClr val="BC5E00"/>
        </a:folHlink>
      </a:clrScheme>
      <a:clrMap bg1="lt1" tx1="dk1" bg2="lt2" tx2="dk2" accent1="accent1" accent2="accent2" accent3="accent3" accent4="accent4" accent5="accent5" accent6="accent6" hlink="hlink" folHlink="folHlink"/>
    </a:extraClrScheme>
    <a:extraClrScheme>
      <a:clrScheme name="NDI_I 16">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B85C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isy Design">
  <a:themeElements>
    <a:clrScheme name="Daisy Design 15">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763B00"/>
      </a:hlink>
      <a:folHlink>
        <a:srgbClr val="BC5E00"/>
      </a:folHlink>
    </a:clrScheme>
    <a:fontScheme name="Daisy Design">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rnd"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663300"/>
            </a:solidFill>
            <a:effectLst/>
            <a:latin typeface="Arial Narrow" pitchFamily="34" charset="0"/>
          </a:defRPr>
        </a:defPPr>
      </a:lstStyle>
    </a:spDef>
    <a:lnDef>
      <a:spPr bwMode="auto">
        <a:xfrm>
          <a:off x="0" y="0"/>
          <a:ext cx="1" cy="1"/>
        </a:xfrm>
        <a:custGeom>
          <a:avLst/>
          <a:gdLst/>
          <a:ahLst/>
          <a:cxnLst/>
          <a:rect l="0" t="0" r="0" b="0"/>
          <a:pathLst/>
        </a:custGeom>
        <a:noFill/>
        <a:ln w="38100" cap="rnd"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663300"/>
            </a:solidFill>
            <a:effectLst/>
            <a:latin typeface="Arial Narrow" pitchFamily="34" charset="0"/>
          </a:defRPr>
        </a:defPPr>
      </a:lstStyle>
    </a:lnDef>
  </a:objectDefaults>
  <a:extraClrSchemeLst>
    <a:extraClrScheme>
      <a:clrScheme name="Daisy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isy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isy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isy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isy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isy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isy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isy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isy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isy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isy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isy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isy Design 13">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993300"/>
        </a:hlink>
        <a:folHlink>
          <a:srgbClr val="FF9900"/>
        </a:folHlink>
      </a:clrScheme>
      <a:clrMap bg1="lt1" tx1="dk1" bg2="lt2" tx2="dk2" accent1="accent1" accent2="accent2" accent3="accent3" accent4="accent4" accent5="accent5" accent6="accent6" hlink="hlink" folHlink="folHlink"/>
    </a:extraClrScheme>
    <a:extraClrScheme>
      <a:clrScheme name="Daisy Design 14">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964B00"/>
        </a:hlink>
        <a:folHlink>
          <a:srgbClr val="CC3300"/>
        </a:folHlink>
      </a:clrScheme>
      <a:clrMap bg1="lt1" tx1="dk1" bg2="lt2" tx2="dk2" accent1="accent1" accent2="accent2" accent3="accent3" accent4="accent4" accent5="accent5" accent6="accent6" hlink="hlink" folHlink="folHlink"/>
    </a:extraClrScheme>
    <a:extraClrScheme>
      <a:clrScheme name="Daisy Design 15">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763B00"/>
        </a:hlink>
        <a:folHlink>
          <a:srgbClr val="BC5E00"/>
        </a:folHlink>
      </a:clrScheme>
      <a:clrMap bg1="lt1" tx1="dk1" bg2="lt2" tx2="dk2" accent1="accent1" accent2="accent2" accent3="accent3" accent4="accent4" accent5="accent5" accent6="accent6" hlink="hlink" folHlink="folHlink"/>
    </a:extraClrScheme>
    <a:extraClrScheme>
      <a:clrScheme name="Daisy Design 16">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B85C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DI_I">
  <a:themeElements>
    <a:clrScheme name="NDI_I 16">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B85C00"/>
      </a:hlink>
      <a:folHlink>
        <a:srgbClr val="FF9900"/>
      </a:folHlink>
    </a:clrScheme>
    <a:fontScheme name="NDI_I">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rnd"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663300"/>
            </a:solidFill>
            <a:effectLst/>
            <a:latin typeface="Arial Narrow" pitchFamily="34" charset="0"/>
          </a:defRPr>
        </a:defPPr>
      </a:lstStyle>
    </a:spDef>
    <a:lnDef>
      <a:spPr bwMode="auto">
        <a:xfrm>
          <a:off x="0" y="0"/>
          <a:ext cx="1" cy="1"/>
        </a:xfrm>
        <a:custGeom>
          <a:avLst/>
          <a:gdLst/>
          <a:ahLst/>
          <a:cxnLst/>
          <a:rect l="0" t="0" r="0" b="0"/>
          <a:pathLst/>
        </a:custGeom>
        <a:noFill/>
        <a:ln w="38100" cap="rnd"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663300"/>
            </a:solidFill>
            <a:effectLst/>
            <a:latin typeface="Arial Narrow" pitchFamily="34" charset="0"/>
          </a:defRPr>
        </a:defPPr>
      </a:lstStyle>
    </a:lnDef>
  </a:objectDefaults>
  <a:extraClrSchemeLst>
    <a:extraClrScheme>
      <a:clrScheme name="NDI_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DI_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DI_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DI_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DI_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DI_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DI_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DI_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DI_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DI_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DI_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DI_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DI_I 13">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993300"/>
        </a:hlink>
        <a:folHlink>
          <a:srgbClr val="FF9900"/>
        </a:folHlink>
      </a:clrScheme>
      <a:clrMap bg1="lt1" tx1="dk1" bg2="lt2" tx2="dk2" accent1="accent1" accent2="accent2" accent3="accent3" accent4="accent4" accent5="accent5" accent6="accent6" hlink="hlink" folHlink="folHlink"/>
    </a:extraClrScheme>
    <a:extraClrScheme>
      <a:clrScheme name="NDI_I 14">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964B00"/>
        </a:hlink>
        <a:folHlink>
          <a:srgbClr val="CC3300"/>
        </a:folHlink>
      </a:clrScheme>
      <a:clrMap bg1="lt1" tx1="dk1" bg2="lt2" tx2="dk2" accent1="accent1" accent2="accent2" accent3="accent3" accent4="accent4" accent5="accent5" accent6="accent6" hlink="hlink" folHlink="folHlink"/>
    </a:extraClrScheme>
    <a:extraClrScheme>
      <a:clrScheme name="NDI_I 15">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763B00"/>
        </a:hlink>
        <a:folHlink>
          <a:srgbClr val="BC5E00"/>
        </a:folHlink>
      </a:clrScheme>
      <a:clrMap bg1="lt1" tx1="dk1" bg2="lt2" tx2="dk2" accent1="accent1" accent2="accent2" accent3="accent3" accent4="accent4" accent5="accent5" accent6="accent6" hlink="hlink" folHlink="folHlink"/>
    </a:extraClrScheme>
    <a:extraClrScheme>
      <a:clrScheme name="NDI_I 16">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B85C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aisy Design">
  <a:themeElements>
    <a:clrScheme name="Daisy Design 15">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763B00"/>
      </a:hlink>
      <a:folHlink>
        <a:srgbClr val="BC5E00"/>
      </a:folHlink>
    </a:clrScheme>
    <a:fontScheme name="Daisy Design">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rnd"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663300"/>
            </a:solidFill>
            <a:effectLst/>
            <a:latin typeface="Arial Narrow" pitchFamily="34" charset="0"/>
          </a:defRPr>
        </a:defPPr>
      </a:lstStyle>
    </a:spDef>
    <a:lnDef>
      <a:spPr bwMode="auto">
        <a:xfrm>
          <a:off x="0" y="0"/>
          <a:ext cx="1" cy="1"/>
        </a:xfrm>
        <a:custGeom>
          <a:avLst/>
          <a:gdLst/>
          <a:ahLst/>
          <a:cxnLst/>
          <a:rect l="0" t="0" r="0" b="0"/>
          <a:pathLst/>
        </a:custGeom>
        <a:noFill/>
        <a:ln w="38100" cap="rnd"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663300"/>
            </a:solidFill>
            <a:effectLst/>
            <a:latin typeface="Arial Narrow" pitchFamily="34" charset="0"/>
          </a:defRPr>
        </a:defPPr>
      </a:lstStyle>
    </a:lnDef>
  </a:objectDefaults>
  <a:extraClrSchemeLst>
    <a:extraClrScheme>
      <a:clrScheme name="Daisy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isy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isy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isy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isy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isy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isy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isy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isy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isy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isy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isy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isy Design 13">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993300"/>
        </a:hlink>
        <a:folHlink>
          <a:srgbClr val="FF9900"/>
        </a:folHlink>
      </a:clrScheme>
      <a:clrMap bg1="lt1" tx1="dk1" bg2="lt2" tx2="dk2" accent1="accent1" accent2="accent2" accent3="accent3" accent4="accent4" accent5="accent5" accent6="accent6" hlink="hlink" folHlink="folHlink"/>
    </a:extraClrScheme>
    <a:extraClrScheme>
      <a:clrScheme name="Daisy Design 14">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964B00"/>
        </a:hlink>
        <a:folHlink>
          <a:srgbClr val="CC3300"/>
        </a:folHlink>
      </a:clrScheme>
      <a:clrMap bg1="lt1" tx1="dk1" bg2="lt2" tx2="dk2" accent1="accent1" accent2="accent2" accent3="accent3" accent4="accent4" accent5="accent5" accent6="accent6" hlink="hlink" folHlink="folHlink"/>
    </a:extraClrScheme>
    <a:extraClrScheme>
      <a:clrScheme name="Daisy Design 15">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763B00"/>
        </a:hlink>
        <a:folHlink>
          <a:srgbClr val="BC5E00"/>
        </a:folHlink>
      </a:clrScheme>
      <a:clrMap bg1="lt1" tx1="dk1" bg2="lt2" tx2="dk2" accent1="accent1" accent2="accent2" accent3="accent3" accent4="accent4" accent5="accent5" accent6="accent6" hlink="hlink" folHlink="folHlink"/>
    </a:extraClrScheme>
    <a:extraClrScheme>
      <a:clrScheme name="Daisy Design 16">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B85C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aby bees v.3">
  <a:themeElements>
    <a:clrScheme name="NDI_I 16">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B85C00"/>
      </a:hlink>
      <a:folHlink>
        <a:srgbClr val="FF9900"/>
      </a:folHlink>
    </a:clrScheme>
    <a:fontScheme name="NDI_I">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rnd"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663300"/>
            </a:solidFill>
            <a:effectLst/>
            <a:latin typeface="Arial Narrow" pitchFamily="34" charset="0"/>
          </a:defRPr>
        </a:defPPr>
      </a:lstStyle>
    </a:spDef>
    <a:lnDef>
      <a:spPr bwMode="auto">
        <a:xfrm>
          <a:off x="0" y="0"/>
          <a:ext cx="1" cy="1"/>
        </a:xfrm>
        <a:custGeom>
          <a:avLst/>
          <a:gdLst/>
          <a:ahLst/>
          <a:cxnLst/>
          <a:rect l="0" t="0" r="0" b="0"/>
          <a:pathLst/>
        </a:custGeom>
        <a:noFill/>
        <a:ln w="38100" cap="rnd"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663300"/>
            </a:solidFill>
            <a:effectLst/>
            <a:latin typeface="Arial Narrow" pitchFamily="34" charset="0"/>
          </a:defRPr>
        </a:defPPr>
      </a:lstStyle>
    </a:lnDef>
  </a:objectDefaults>
  <a:extraClrSchemeLst>
    <a:extraClrScheme>
      <a:clrScheme name="NDI_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DI_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DI_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DI_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DI_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DI_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DI_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DI_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DI_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DI_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DI_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DI_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DI_I 13">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993300"/>
        </a:hlink>
        <a:folHlink>
          <a:srgbClr val="FF9900"/>
        </a:folHlink>
      </a:clrScheme>
      <a:clrMap bg1="lt1" tx1="dk1" bg2="lt2" tx2="dk2" accent1="accent1" accent2="accent2" accent3="accent3" accent4="accent4" accent5="accent5" accent6="accent6" hlink="hlink" folHlink="folHlink"/>
    </a:extraClrScheme>
    <a:extraClrScheme>
      <a:clrScheme name="NDI_I 14">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964B00"/>
        </a:hlink>
        <a:folHlink>
          <a:srgbClr val="CC3300"/>
        </a:folHlink>
      </a:clrScheme>
      <a:clrMap bg1="lt1" tx1="dk1" bg2="lt2" tx2="dk2" accent1="accent1" accent2="accent2" accent3="accent3" accent4="accent4" accent5="accent5" accent6="accent6" hlink="hlink" folHlink="folHlink"/>
    </a:extraClrScheme>
    <a:extraClrScheme>
      <a:clrScheme name="NDI_I 15">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763B00"/>
        </a:hlink>
        <a:folHlink>
          <a:srgbClr val="BC5E00"/>
        </a:folHlink>
      </a:clrScheme>
      <a:clrMap bg1="lt1" tx1="dk1" bg2="lt2" tx2="dk2" accent1="accent1" accent2="accent2" accent3="accent3" accent4="accent4" accent5="accent5" accent6="accent6" hlink="hlink" folHlink="folHlink"/>
    </a:extraClrScheme>
    <a:extraClrScheme>
      <a:clrScheme name="NDI_I 16">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B85C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aisy Design">
  <a:themeElements>
    <a:clrScheme name="Daisy Design 15">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763B00"/>
      </a:hlink>
      <a:folHlink>
        <a:srgbClr val="BC5E00"/>
      </a:folHlink>
    </a:clrScheme>
    <a:fontScheme name="Daisy Design">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rnd"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663300"/>
            </a:solidFill>
            <a:effectLst/>
            <a:latin typeface="Arial Narrow" pitchFamily="34" charset="0"/>
          </a:defRPr>
        </a:defPPr>
      </a:lstStyle>
    </a:spDef>
    <a:lnDef>
      <a:spPr bwMode="auto">
        <a:xfrm>
          <a:off x="0" y="0"/>
          <a:ext cx="1" cy="1"/>
        </a:xfrm>
        <a:custGeom>
          <a:avLst/>
          <a:gdLst/>
          <a:ahLst/>
          <a:cxnLst/>
          <a:rect l="0" t="0" r="0" b="0"/>
          <a:pathLst/>
        </a:custGeom>
        <a:noFill/>
        <a:ln w="38100" cap="rnd"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663300"/>
            </a:solidFill>
            <a:effectLst/>
            <a:latin typeface="Arial Narrow" pitchFamily="34" charset="0"/>
          </a:defRPr>
        </a:defPPr>
      </a:lstStyle>
    </a:lnDef>
  </a:objectDefaults>
  <a:extraClrSchemeLst>
    <a:extraClrScheme>
      <a:clrScheme name="Daisy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isy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isy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isy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isy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isy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isy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isy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isy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isy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isy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isy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isy Design 13">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993300"/>
        </a:hlink>
        <a:folHlink>
          <a:srgbClr val="FF9900"/>
        </a:folHlink>
      </a:clrScheme>
      <a:clrMap bg1="lt1" tx1="dk1" bg2="lt2" tx2="dk2" accent1="accent1" accent2="accent2" accent3="accent3" accent4="accent4" accent5="accent5" accent6="accent6" hlink="hlink" folHlink="folHlink"/>
    </a:extraClrScheme>
    <a:extraClrScheme>
      <a:clrScheme name="Daisy Design 14">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964B00"/>
        </a:hlink>
        <a:folHlink>
          <a:srgbClr val="CC3300"/>
        </a:folHlink>
      </a:clrScheme>
      <a:clrMap bg1="lt1" tx1="dk1" bg2="lt2" tx2="dk2" accent1="accent1" accent2="accent2" accent3="accent3" accent4="accent4" accent5="accent5" accent6="accent6" hlink="hlink" folHlink="folHlink"/>
    </a:extraClrScheme>
    <a:extraClrScheme>
      <a:clrScheme name="Daisy Design 15">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763B00"/>
        </a:hlink>
        <a:folHlink>
          <a:srgbClr val="BC5E00"/>
        </a:folHlink>
      </a:clrScheme>
      <a:clrMap bg1="lt1" tx1="dk1" bg2="lt2" tx2="dk2" accent1="accent1" accent2="accent2" accent3="accent3" accent4="accent4" accent5="accent5" accent6="accent6" hlink="hlink" folHlink="folHlink"/>
    </a:extraClrScheme>
    <a:extraClrScheme>
      <a:clrScheme name="Daisy Design 16">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B85C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NDI_I">
  <a:themeElements>
    <a:clrScheme name="NDI_I 16">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B85C00"/>
      </a:hlink>
      <a:folHlink>
        <a:srgbClr val="FF9900"/>
      </a:folHlink>
    </a:clrScheme>
    <a:fontScheme name="NDI_I">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rnd"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663300"/>
            </a:solidFill>
            <a:effectLst/>
            <a:latin typeface="Arial Narrow" pitchFamily="34" charset="0"/>
          </a:defRPr>
        </a:defPPr>
      </a:lstStyle>
    </a:spDef>
    <a:lnDef>
      <a:spPr bwMode="auto">
        <a:xfrm>
          <a:off x="0" y="0"/>
          <a:ext cx="1" cy="1"/>
        </a:xfrm>
        <a:custGeom>
          <a:avLst/>
          <a:gdLst/>
          <a:ahLst/>
          <a:cxnLst/>
          <a:rect l="0" t="0" r="0" b="0"/>
          <a:pathLst/>
        </a:custGeom>
        <a:noFill/>
        <a:ln w="38100" cap="rnd"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663300"/>
            </a:solidFill>
            <a:effectLst/>
            <a:latin typeface="Arial Narrow" pitchFamily="34" charset="0"/>
          </a:defRPr>
        </a:defPPr>
      </a:lstStyle>
    </a:lnDef>
  </a:objectDefaults>
  <a:extraClrSchemeLst>
    <a:extraClrScheme>
      <a:clrScheme name="NDI_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DI_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DI_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DI_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DI_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DI_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DI_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DI_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DI_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DI_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DI_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DI_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DI_I 13">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993300"/>
        </a:hlink>
        <a:folHlink>
          <a:srgbClr val="FF9900"/>
        </a:folHlink>
      </a:clrScheme>
      <a:clrMap bg1="lt1" tx1="dk1" bg2="lt2" tx2="dk2" accent1="accent1" accent2="accent2" accent3="accent3" accent4="accent4" accent5="accent5" accent6="accent6" hlink="hlink" folHlink="folHlink"/>
    </a:extraClrScheme>
    <a:extraClrScheme>
      <a:clrScheme name="NDI_I 14">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964B00"/>
        </a:hlink>
        <a:folHlink>
          <a:srgbClr val="CC3300"/>
        </a:folHlink>
      </a:clrScheme>
      <a:clrMap bg1="lt1" tx1="dk1" bg2="lt2" tx2="dk2" accent1="accent1" accent2="accent2" accent3="accent3" accent4="accent4" accent5="accent5" accent6="accent6" hlink="hlink" folHlink="folHlink"/>
    </a:extraClrScheme>
    <a:extraClrScheme>
      <a:clrScheme name="NDI_I 15">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763B00"/>
        </a:hlink>
        <a:folHlink>
          <a:srgbClr val="BC5E00"/>
        </a:folHlink>
      </a:clrScheme>
      <a:clrMap bg1="lt1" tx1="dk1" bg2="lt2" tx2="dk2" accent1="accent1" accent2="accent2" accent3="accent3" accent4="accent4" accent5="accent5" accent6="accent6" hlink="hlink" folHlink="folHlink"/>
    </a:extraClrScheme>
    <a:extraClrScheme>
      <a:clrScheme name="NDI_I 16">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B85C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aisy Design">
  <a:themeElements>
    <a:clrScheme name="Daisy Design 15">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763B00"/>
      </a:hlink>
      <a:folHlink>
        <a:srgbClr val="BC5E00"/>
      </a:folHlink>
    </a:clrScheme>
    <a:fontScheme name="Daisy Design">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rnd"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663300"/>
            </a:solidFill>
            <a:effectLst/>
            <a:latin typeface="Arial Narrow" pitchFamily="34" charset="0"/>
          </a:defRPr>
        </a:defPPr>
      </a:lstStyle>
    </a:spDef>
    <a:lnDef>
      <a:spPr bwMode="auto">
        <a:xfrm>
          <a:off x="0" y="0"/>
          <a:ext cx="1" cy="1"/>
        </a:xfrm>
        <a:custGeom>
          <a:avLst/>
          <a:gdLst/>
          <a:ahLst/>
          <a:cxnLst/>
          <a:rect l="0" t="0" r="0" b="0"/>
          <a:pathLst/>
        </a:custGeom>
        <a:noFill/>
        <a:ln w="38100" cap="rnd" cmpd="sng" algn="ctr">
          <a:solidFill>
            <a:schemeClr val="tx1"/>
          </a:solidFill>
          <a:prstDash val="sysDot"/>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663300"/>
            </a:solidFill>
            <a:effectLst/>
            <a:latin typeface="Arial Narrow" pitchFamily="34" charset="0"/>
          </a:defRPr>
        </a:defPPr>
      </a:lstStyle>
    </a:lnDef>
  </a:objectDefaults>
  <a:extraClrSchemeLst>
    <a:extraClrScheme>
      <a:clrScheme name="Daisy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isy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isy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isy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isy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isy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isy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isy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isy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isy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isy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isy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isy Design 13">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993300"/>
        </a:hlink>
        <a:folHlink>
          <a:srgbClr val="FF9900"/>
        </a:folHlink>
      </a:clrScheme>
      <a:clrMap bg1="lt1" tx1="dk1" bg2="lt2" tx2="dk2" accent1="accent1" accent2="accent2" accent3="accent3" accent4="accent4" accent5="accent5" accent6="accent6" hlink="hlink" folHlink="folHlink"/>
    </a:extraClrScheme>
    <a:extraClrScheme>
      <a:clrScheme name="Daisy Design 14">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964B00"/>
        </a:hlink>
        <a:folHlink>
          <a:srgbClr val="CC3300"/>
        </a:folHlink>
      </a:clrScheme>
      <a:clrMap bg1="lt1" tx1="dk1" bg2="lt2" tx2="dk2" accent1="accent1" accent2="accent2" accent3="accent3" accent4="accent4" accent5="accent5" accent6="accent6" hlink="hlink" folHlink="folHlink"/>
    </a:extraClrScheme>
    <a:extraClrScheme>
      <a:clrScheme name="Daisy Design 15">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763B00"/>
        </a:hlink>
        <a:folHlink>
          <a:srgbClr val="BC5E00"/>
        </a:folHlink>
      </a:clrScheme>
      <a:clrMap bg1="lt1" tx1="dk1" bg2="lt2" tx2="dk2" accent1="accent1" accent2="accent2" accent3="accent3" accent4="accent4" accent5="accent5" accent6="accent6" hlink="hlink" folHlink="folHlink"/>
    </a:extraClrScheme>
    <a:extraClrScheme>
      <a:clrScheme name="Daisy Design 16">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B85C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DI_I 16">
    <a:dk1>
      <a:srgbClr val="663300"/>
    </a:dk1>
    <a:lt1>
      <a:srgbClr val="FFFFFF"/>
    </a:lt1>
    <a:dk2>
      <a:srgbClr val="663300"/>
    </a:dk2>
    <a:lt2>
      <a:srgbClr val="808080"/>
    </a:lt2>
    <a:accent1>
      <a:srgbClr val="D29F78"/>
    </a:accent1>
    <a:accent2>
      <a:srgbClr val="C9925B"/>
    </a:accent2>
    <a:accent3>
      <a:srgbClr val="FFFFFF"/>
    </a:accent3>
    <a:accent4>
      <a:srgbClr val="562A00"/>
    </a:accent4>
    <a:accent5>
      <a:srgbClr val="E5CDBE"/>
    </a:accent5>
    <a:accent6>
      <a:srgbClr val="B68452"/>
    </a:accent6>
    <a:hlink>
      <a:srgbClr val="B85C00"/>
    </a:hlink>
    <a:folHlink>
      <a:srgbClr val="FF9900"/>
    </a:folHlink>
  </a:clrScheme>
  <a:fontScheme name="NDI_I">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bees3</Template>
  <TotalTime>811</TotalTime>
  <Words>1637</Words>
  <Application>Microsoft Office PowerPoint</Application>
  <PresentationFormat>On-screen Show (4:3)</PresentationFormat>
  <Paragraphs>310</Paragraphs>
  <Slides>36</Slides>
  <Notes>23</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36</vt:i4>
      </vt:variant>
    </vt:vector>
  </HeadingPairs>
  <TitlesOfParts>
    <vt:vector size="45" baseType="lpstr">
      <vt:lpstr>baby bees v.3</vt:lpstr>
      <vt:lpstr>Daisy Design</vt:lpstr>
      <vt:lpstr>NDI_I</vt:lpstr>
      <vt:lpstr>1_Daisy Design</vt:lpstr>
      <vt:lpstr>1_baby bees v.3</vt:lpstr>
      <vt:lpstr>2_Daisy Design</vt:lpstr>
      <vt:lpstr>1_NDI_I</vt:lpstr>
      <vt:lpstr>3_Daisy Design</vt:lpstr>
      <vt:lpstr>Microsoft Office Excel 97-2003 Worksheet</vt:lpstr>
      <vt:lpstr>Helping Local Programs Improve Outcomes Performance Using the DAC Data Analysis Framework</vt:lpstr>
      <vt:lpstr>NC Part C Context </vt:lpstr>
      <vt:lpstr>Results Component </vt:lpstr>
      <vt:lpstr>Orienting Programs/Providers to Key Practices that Support Child and Family Outcomes</vt:lpstr>
      <vt:lpstr>Orienting Programs/Providers to Key Practices that Support Child and Family Outcomes</vt:lpstr>
      <vt:lpstr>Conducting Self-Assessment of State or Local Performance on Practices </vt:lpstr>
      <vt:lpstr>NOW WHAT?</vt:lpstr>
      <vt:lpstr>Data Accountability Center (DAC)</vt:lpstr>
      <vt:lpstr>Bottom Line</vt:lpstr>
      <vt:lpstr>Slide 10</vt:lpstr>
      <vt:lpstr>Implementation Team</vt:lpstr>
      <vt:lpstr>Local Implementation Teams</vt:lpstr>
      <vt:lpstr>State Implementation Team</vt:lpstr>
      <vt:lpstr>DAC Framework for Data Use</vt:lpstr>
      <vt:lpstr>Preparation Phase:</vt:lpstr>
      <vt:lpstr>Slide 16</vt:lpstr>
      <vt:lpstr>Identify Relevant Data</vt:lpstr>
      <vt:lpstr>Identify Relevant Data</vt:lpstr>
      <vt:lpstr>Identify Relevant Data</vt:lpstr>
      <vt:lpstr>Conduct Data Analysis</vt:lpstr>
      <vt:lpstr>Conduct Data Analysis</vt:lpstr>
      <vt:lpstr>Conduct Data Analysis</vt:lpstr>
      <vt:lpstr>WHY HYPOTHESIS?</vt:lpstr>
      <vt:lpstr>Hypotheses Generated</vt:lpstr>
      <vt:lpstr>Inquiry Phase:</vt:lpstr>
      <vt:lpstr>Determine Root Cause </vt:lpstr>
      <vt:lpstr>Record Review Tool</vt:lpstr>
      <vt:lpstr>WHAT DID WE LEARN?</vt:lpstr>
      <vt:lpstr>WHAT DID WE LEARN?</vt:lpstr>
      <vt:lpstr>What Did We Learn?</vt:lpstr>
      <vt:lpstr>Remember? Hypotheses Generated</vt:lpstr>
      <vt:lpstr>Action Phase:</vt:lpstr>
      <vt:lpstr>Plan for Improvement</vt:lpstr>
      <vt:lpstr>Slide 34</vt:lpstr>
      <vt:lpstr>NEXT STEPS</vt:lpstr>
      <vt:lpstr>Questions/Comments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Early Intervention Program</dc:title>
  <dc:creator>Harriette Bailey</dc:creator>
  <cp:lastModifiedBy>Partners In Show</cp:lastModifiedBy>
  <cp:revision>45</cp:revision>
  <dcterms:created xsi:type="dcterms:W3CDTF">2011-09-09T14:34:13Z</dcterms:created>
  <dcterms:modified xsi:type="dcterms:W3CDTF">2012-10-27T17:27:56Z</dcterms:modified>
</cp:coreProperties>
</file>