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8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6A502-4CAD-4313-8F6D-B8BD71F62B56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86A52-5C42-4773-A853-0F36E087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532E3-0F47-4819-9BD4-1D0C294D537C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8DAE-AC4F-412A-9080-5A4E3B96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8DAE-AC4F-412A-9080-5A4E3B964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8DDC-0176-4C9C-8941-66F866FD776A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249F-B427-435A-B879-D092D624C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deadata.org/Workshop2011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152400"/>
            <a:ext cx="8229600" cy="649942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371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States’ Experiences Preparing for the OSEP On-site Results Activity</a:t>
            </a:r>
          </a:p>
        </p:txBody>
      </p:sp>
      <p:pic>
        <p:nvPicPr>
          <p:cNvPr id="1028" name="Picture 4" descr="C:\Users\cdwagner\AppData\Local\Microsoft\Windows\Temporary Internet Files\Content.IE5\J6ZGT530\MC900349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4038600" cy="31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1692"/>
            <a:ext cx="4038600" cy="931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1696" y="556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September, 2011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5392505"/>
            <a:ext cx="723900" cy="62738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55445"/>
            <a:ext cx="1214437" cy="5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8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Feedback </a:t>
            </a:r>
            <a:br>
              <a:rPr lang="en-US" dirty="0" smtClean="0"/>
            </a:br>
            <a:r>
              <a:rPr lang="en-US" u="sng" dirty="0" smtClean="0"/>
              <a:t>from Workshop Participants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i="1" dirty="0" smtClean="0"/>
              <a:t>Sample of comments from 22 state participants:</a:t>
            </a:r>
          </a:p>
          <a:p>
            <a:endParaRPr lang="en-US" sz="1800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Thank you for… work time… training… organization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Example of high quality service coordination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Now have more direction and better prepared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Too late in process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Too much the week of Mega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Needed more clarity as to who to invite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(e.g., TA providers)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7245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1" y="9906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topic:</a:t>
            </a:r>
            <a:r>
              <a:rPr lang="en-US" sz="2200" dirty="0"/>
              <a:t>  What is you SMART topic and how did you select it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Data:</a:t>
            </a:r>
            <a:r>
              <a:rPr lang="en-US" sz="2200" dirty="0"/>
              <a:t>  What data have you reviewed and how has data be a key part of your results work?  What additional data do you plan to look at in the process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Stakeholders:</a:t>
            </a:r>
            <a:r>
              <a:rPr lang="en-US" sz="2200" dirty="0"/>
              <a:t>  How have you (will you) involved stakeholders in the process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Onsite planning:</a:t>
            </a:r>
            <a:r>
              <a:rPr lang="en-US" sz="2200" dirty="0"/>
              <a:t>  What are you planning for your onsite agenda/process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pPr lv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TA:</a:t>
            </a:r>
            <a:r>
              <a:rPr lang="en-US" sz="2200" dirty="0"/>
              <a:t>  What TA supports have you used (or do you plan to use) in the results process?  </a:t>
            </a:r>
            <a:endParaRPr lang="en-US" sz="2200" dirty="0" smtClean="0"/>
          </a:p>
          <a:p>
            <a:pPr lvl="0"/>
            <a:endParaRPr lang="en-US" sz="2200" dirty="0"/>
          </a:p>
          <a:p>
            <a:pPr lv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Pitfalls:</a:t>
            </a:r>
            <a:r>
              <a:rPr lang="en-US" sz="2200" dirty="0"/>
              <a:t>  What have been your pitfalls or challenges in this process?  Do you have any lessons learned you can share</a:t>
            </a:r>
            <a:r>
              <a:rPr lang="en-US" sz="2200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States’ Experiences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3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4 States’ Experiences (To-Date)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754379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New Jersey:  </a:t>
            </a:r>
            <a:r>
              <a:rPr lang="en-US" sz="2800" dirty="0" smtClean="0"/>
              <a:t>Terry Harrison, Susan Evans</a:t>
            </a:r>
          </a:p>
          <a:p>
            <a:pPr lvl="0"/>
            <a:endParaRPr lang="en-US" sz="3600" b="1" dirty="0"/>
          </a:p>
          <a:p>
            <a:pPr lv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North Carolina:  </a:t>
            </a:r>
            <a:r>
              <a:rPr lang="en-US" sz="2800" dirty="0" smtClean="0"/>
              <a:t>Sherry Franklin</a:t>
            </a:r>
          </a:p>
          <a:p>
            <a:pPr lvl="0"/>
            <a:endParaRPr lang="en-US" sz="3600" b="1" dirty="0"/>
          </a:p>
          <a:p>
            <a:pPr lv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Michigan:  </a:t>
            </a:r>
            <a:r>
              <a:rPr lang="en-US" sz="2800" dirty="0" smtClean="0"/>
              <a:t>Lisa Wasacz</a:t>
            </a:r>
          </a:p>
          <a:p>
            <a:pPr lvl="0"/>
            <a:endParaRPr lang="en-US" sz="3600" b="1" dirty="0"/>
          </a:p>
          <a:p>
            <a:pPr lv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Mississippi:  </a:t>
            </a:r>
            <a:r>
              <a:rPr lang="en-US" sz="2800" dirty="0" smtClean="0"/>
              <a:t>Susan Boone</a:t>
            </a:r>
          </a:p>
          <a:p>
            <a:pPr lvl="0"/>
            <a:endParaRPr lang="en-US" sz="2800" dirty="0"/>
          </a:p>
        </p:txBody>
      </p:sp>
      <p:pic>
        <p:nvPicPr>
          <p:cNvPr id="3074" name="Picture 2" descr="C:\Users\cdwagner\AppData\Local\Microsoft\Windows\Temporary Internet Files\Content.IE5\ZC4ET92V\MC9004369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8137"/>
            <a:ext cx="18288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dwagner\AppData\Local\Microsoft\Windows\Temporary Internet Files\Content.IE5\ONBL7PSI\MC9004369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99362"/>
            <a:ext cx="1292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dwagner\AppData\Local\Microsoft\Windows\Temporary Internet Files\Content.IE5\ESL13GZD\MC900437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4" y="2397125"/>
            <a:ext cx="18288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dwagner\AppData\Local\Microsoft\Windows\Temporary Internet Files\Content.IE5\ZC4ET92V\MC9004373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9" y="996696"/>
            <a:ext cx="1790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Overall Purpose of Results Work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To assist States’ efforts to identify resources and strategies that will lead to improved outcomes for infants, toddlers and children with disabilities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(OSEP shifting to looking more at results rather than solely focusing on compliance issues.)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590800" cy="213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199"/>
            <a:ext cx="3205626" cy="2131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19100"/>
          <a:stretch/>
        </p:blipFill>
        <p:spPr>
          <a:xfrm>
            <a:off x="350520" y="4267200"/>
            <a:ext cx="2231934" cy="21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Purpose/Goals/Intentions </a:t>
            </a:r>
            <a:br>
              <a:rPr lang="en-US" sz="4000" dirty="0" smtClean="0"/>
            </a:br>
            <a:r>
              <a:rPr lang="en-US" sz="4000" u="sng" dirty="0" smtClean="0"/>
              <a:t>of On-Site Results Activity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Clarify purpose and expectations for work related to results topic area</a:t>
            </a:r>
          </a:p>
          <a:p>
            <a:r>
              <a:rPr lang="en-US" sz="2800" dirty="0" smtClean="0"/>
              <a:t>Identify/review desired performance related to results topic area</a:t>
            </a:r>
          </a:p>
          <a:p>
            <a:r>
              <a:rPr lang="en-US" sz="2800" dirty="0" smtClean="0"/>
              <a:t>Identify challenges related to the results topic area</a:t>
            </a:r>
          </a:p>
          <a:p>
            <a:r>
              <a:rPr lang="en-US" sz="2800" dirty="0" smtClean="0"/>
              <a:t>Review/suggest and obtain agreement on essential improvement activities</a:t>
            </a:r>
          </a:p>
          <a:p>
            <a:r>
              <a:rPr lang="en-US" sz="2800" dirty="0" smtClean="0"/>
              <a:t>Review existing plan/draft plan, including activities, timelines, benchmarks, evaluation and reporting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Child or Family Outcomes Results Topic  </a:t>
            </a: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05728"/>
              </p:ext>
            </p:extLst>
          </p:nvPr>
        </p:nvGraphicFramePr>
        <p:xfrm>
          <a:off x="457200" y="1402080"/>
          <a:ext cx="822960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260"/>
                <a:gridCol w="4041763"/>
                <a:gridCol w="2821577"/>
              </a:tblGrid>
              <a:tr h="282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State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Date</a:t>
                      </a: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</a:t>
                      </a:r>
                      <a:r>
                        <a:rPr lang="en-US" sz="2800" dirty="0" smtClean="0">
                          <a:effectLst/>
                        </a:rPr>
                        <a:t>opic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September 14-15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Child </a:t>
                      </a:r>
                      <a:r>
                        <a:rPr lang="en-US" sz="2800" dirty="0" smtClean="0">
                          <a:effectLst/>
                        </a:rPr>
                        <a:t>outcomes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OK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September 26-30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Child outcomes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October 3-7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Child outcomes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NM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October 3-7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Child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TX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October 24-28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Family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NJ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October </a:t>
                      </a:r>
                      <a:r>
                        <a:rPr lang="en-US" sz="2800" dirty="0" smtClean="0">
                          <a:effectLst/>
                        </a:rPr>
                        <a:t>31-November </a:t>
                      </a: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Child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SC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October </a:t>
                      </a:r>
                      <a:r>
                        <a:rPr lang="en-US" sz="2800" dirty="0" smtClean="0">
                          <a:effectLst/>
                        </a:rPr>
                        <a:t>31-November </a:t>
                      </a: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Family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CT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November 7-10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Child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NC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November 14-18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Family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Nov </a:t>
                      </a:r>
                      <a:r>
                        <a:rPr lang="en-US" sz="2800" dirty="0" smtClean="0">
                          <a:effectLst/>
                        </a:rPr>
                        <a:t>28-December </a:t>
                      </a: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Family outcomes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Preparatory TA for States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OSEP asked DAC to design and implement a workshop with other TA partners</a:t>
            </a:r>
          </a:p>
          <a:p>
            <a:r>
              <a:rPr lang="en-US" sz="2800" dirty="0" smtClean="0"/>
              <a:t>Webinar – July 7</a:t>
            </a:r>
          </a:p>
          <a:p>
            <a:r>
              <a:rPr lang="en-US" sz="2800" dirty="0" smtClean="0"/>
              <a:t>Workshop – August 4</a:t>
            </a:r>
          </a:p>
          <a:p>
            <a:r>
              <a:rPr lang="en-US" sz="2800" dirty="0" smtClean="0"/>
              <a:t>TA Partners participating in planning and onsite results visit, as needed by states</a:t>
            </a:r>
          </a:p>
          <a:p>
            <a:r>
              <a:rPr lang="en-US" sz="2800" dirty="0" smtClean="0"/>
              <a:t>Follow up TA</a:t>
            </a:r>
            <a:endParaRPr lang="en-US" sz="2400" dirty="0"/>
          </a:p>
        </p:txBody>
      </p:sp>
      <p:pic>
        <p:nvPicPr>
          <p:cNvPr id="2051" name="Picture 3" descr="C:\Users\cdwagner\AppData\Local\Microsoft\Windows\Temporary Internet Files\Content.IE5\ONBL7PSI\MC9001571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84" y="3962400"/>
            <a:ext cx="2804770" cy="23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Webinar – July 7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096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WHO: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MSIP state contacts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MSIP staff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 providers invited by states </a:t>
            </a:r>
            <a:br>
              <a:rPr lang="en-US" dirty="0" smtClean="0"/>
            </a:br>
            <a:r>
              <a:rPr lang="en-US" dirty="0" smtClean="0"/>
              <a:t>to workshop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OSEP overview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Timeline/sequence of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Overview of and preparation for workshop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038600"/>
            <a:ext cx="472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7467"/>
          <a:stretch/>
        </p:blipFill>
        <p:spPr>
          <a:xfrm>
            <a:off x="6019800" y="1469136"/>
            <a:ext cx="2819400" cy="35806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Workshop – August 4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5562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WHO: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States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MSIP state contacts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MSIP staff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 providers invited by states </a:t>
            </a:r>
            <a:br>
              <a:rPr lang="en-US" dirty="0" smtClean="0"/>
            </a:br>
            <a:r>
              <a:rPr lang="en-US" dirty="0" smtClean="0"/>
              <a:t>to workshop (= 149)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&amp; WHERE: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Day after OSEP Leadership Mega Conference </a:t>
            </a:r>
            <a:br>
              <a:rPr lang="en-US" dirty="0" smtClean="0"/>
            </a:br>
            <a:r>
              <a:rPr lang="en-US" dirty="0" smtClean="0"/>
              <a:t>(9:00 am – 4:00 pm)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Same hotel as Mega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87"/>
            <a:ext cx="47244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50" y="1575816"/>
            <a:ext cx="2916517" cy="33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Workshop – August 4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9624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02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hlinkClick r:id="rId2"/>
              </a:rPr>
              <a:t>https://www.ideadata.org/Workshop2011.asp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56" y="5715000"/>
            <a:ext cx="4535487" cy="5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676400"/>
            <a:ext cx="46482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SISEP on implementation science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Stakeholders’ role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Work time in state teams with critical friends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388620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SMART/Results Topic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Critical friends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Relevant data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Hypothesis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554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Survey Feedback </a:t>
            </a:r>
            <a:br>
              <a:rPr lang="en-US" sz="4000" dirty="0" smtClean="0"/>
            </a:br>
            <a:r>
              <a:rPr lang="en-US" sz="4000" u="sng" dirty="0" smtClean="0"/>
              <a:t>from Workshop Participants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33400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70 state staff participated in the workshop: 36 ( 51%) provided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76617"/>
            <a:ext cx="3733800" cy="38595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Workshop helped clarify Results topic: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50% greatly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38% </a:t>
            </a:r>
            <a:r>
              <a:rPr lang="en-US" sz="2400" dirty="0" smtClean="0">
                <a:solidFill>
                  <a:prstClr val="black"/>
                </a:solidFill>
              </a:rPr>
              <a:t>somewhat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Critical friends were helpful: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68% greatly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21% </a:t>
            </a:r>
            <a:r>
              <a:rPr lang="en-US" sz="2400" dirty="0" smtClean="0">
                <a:solidFill>
                  <a:prstClr val="black"/>
                </a:solidFill>
              </a:rPr>
              <a:t>somewhat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176617"/>
            <a:ext cx="3810000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Tools were helpful: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29% greatly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59% somewhat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Assistance </a:t>
            </a:r>
            <a:r>
              <a:rPr lang="en-US" sz="2400" dirty="0">
                <a:solidFill>
                  <a:prstClr val="black"/>
                </a:solidFill>
              </a:rPr>
              <a:t>with data: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50% greatly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27% somewhat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Identification of stakeholders: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41% greatly</a:t>
            </a:r>
          </a:p>
          <a:p>
            <a:pPr marL="742950" lvl="1" indent="-285750">
              <a:spcBef>
                <a:spcPct val="20000"/>
              </a:spcBef>
              <a:buClr>
                <a:srgbClr val="FE8637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35% somewhat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417"/>
  <p:tag name="MMPROD_UIDATA" val="&lt;database version=&quot;7.0&quot;&gt;&lt;object type=&quot;1&quot; unique_id=&quot;10001&quot;&gt;&lt;object type=&quot;2&quot; unique_id=&quot;28328&quot;&gt;&lt;object type=&quot;3&quot; unique_id=&quot;28329&quot;&gt;&lt;property id=&quot;20148&quot; value=&quot;5&quot;/&gt;&lt;property id=&quot;20300&quot; value=&quot;Slide 1 - &amp;quot;States’ Experiences Preparing for the OSEP On-site Results Activity&amp;quot;&quot;/&gt;&lt;property id=&quot;20307&quot; value=&quot;269&quot;/&gt;&lt;/object&gt;&lt;object type=&quot;3&quot; unique_id=&quot;28330&quot;&gt;&lt;property id=&quot;20148&quot; value=&quot;5&quot;/&gt;&lt;property id=&quot;20300&quot; value=&quot;Slide 2 - &amp;quot;Overall Purpose of Results Work&amp;quot;&quot;/&gt;&lt;property id=&quot;20307&quot; value=&quot;266&quot;/&gt;&lt;/object&gt;&lt;object type=&quot;3&quot; unique_id=&quot;28331&quot;&gt;&lt;property id=&quot;20148&quot; value=&quot;5&quot;/&gt;&lt;property id=&quot;20300&quot; value=&quot;Slide 3 - &amp;quot;Purpose/Goals/Intentions &amp;#x0D;&amp;#x0A;of On-Site Results Activity&amp;quot;&quot;/&gt;&lt;property id=&quot;20307&quot; value=&quot;257&quot;/&gt;&lt;/object&gt;&lt;object type=&quot;3&quot; unique_id=&quot;28332&quot;&gt;&lt;property id=&quot;20148&quot; value=&quot;5&quot;/&gt;&lt;property id=&quot;20300&quot; value=&quot;Slide 4 - &amp;quot;Child or Family Outcomes Results Topic  &amp;quot;&quot;/&gt;&lt;property id=&quot;20307&quot; value=&quot;258&quot;/&gt;&lt;/object&gt;&lt;object type=&quot;3&quot; unique_id=&quot;28333&quot;&gt;&lt;property id=&quot;20148&quot; value=&quot;5&quot;/&gt;&lt;property id=&quot;20300&quot; value=&quot;Slide 5 - &amp;quot;Preparatory TA for States &amp;quot;&quot;/&gt;&lt;property id=&quot;20307&quot; value=&quot;259&quot;/&gt;&lt;/object&gt;&lt;object type=&quot;3&quot; unique_id=&quot;28334&quot;&gt;&lt;property id=&quot;20148&quot; value=&quot;5&quot;/&gt;&lt;property id=&quot;20300&quot; value=&quot;Slide 6 - &amp;quot;Webinar – July 7&amp;quot;&quot;/&gt;&lt;property id=&quot;20307&quot; value=&quot;260&quot;/&gt;&lt;/object&gt;&lt;object type=&quot;3&quot; unique_id=&quot;28335&quot;&gt;&lt;property id=&quot;20148&quot; value=&quot;5&quot;/&gt;&lt;property id=&quot;20300&quot; value=&quot;Slide 7 - &amp;quot;Workshop – August 4&amp;quot;&quot;/&gt;&lt;property id=&quot;20307&quot; value=&quot;261&quot;/&gt;&lt;/object&gt;&lt;object type=&quot;3&quot; unique_id=&quot;28336&quot;&gt;&lt;property id=&quot;20148&quot; value=&quot;5&quot;/&gt;&lt;property id=&quot;20300&quot; value=&quot;Slide 8 - &amp;quot;Workshop – August 4&amp;quot;&quot;/&gt;&lt;property id=&quot;20307&quot; value=&quot;263&quot;/&gt;&lt;/object&gt;&lt;object type=&quot;3&quot; unique_id=&quot;28337&quot;&gt;&lt;property id=&quot;20148&quot; value=&quot;5&quot;/&gt;&lt;property id=&quot;20300&quot; value=&quot;Slide 9 - &amp;quot;Survey Feedback &amp;#x0D;&amp;#x0A;from Workshop Participants&amp;quot;&quot;/&gt;&lt;property id=&quot;20307&quot; value=&quot;262&quot;/&gt;&lt;/object&gt;&lt;object type=&quot;3&quot; unique_id=&quot;28339&quot;&gt;&lt;property id=&quot;20148&quot; value=&quot;5&quot;/&gt;&lt;property id=&quot;20300&quot; value=&quot;Slide 10 - &amp;quot;Survey Feedback &amp;#x0D;&amp;#x0A;from Workshop Participants&amp;quot;&quot;/&gt;&lt;property id=&quot;20307&quot; value=&quot;265&quot;/&gt;&lt;/object&gt;&lt;object type=&quot;3&quot; unique_id=&quot;28340&quot;&gt;&lt;property id=&quot;20148&quot; value=&quot;5&quot;/&gt;&lt;property id=&quot;20300&quot; value=&quot;Slide 11 - &amp;quot;States’ Experiences&amp;quot;&quot;/&gt;&lt;property id=&quot;20307&quot; value=&quot;267&quot;/&gt;&lt;/object&gt;&lt;object type=&quot;3&quot; unique_id=&quot;28341&quot;&gt;&lt;property id=&quot;20148&quot; value=&quot;5&quot;/&gt;&lt;property id=&quot;20300&quot; value=&quot;Slide 12 - &amp;quot;4 States’ Experiences (To-Date)&amp;quot;&quot;/&gt;&lt;property id=&quot;20307&quot; value=&quot;268&quot;/&gt;&lt;/object&gt;&lt;/object&gt;&lt;object type=&quot;8&quot; unique_id=&quot;283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443</Words>
  <Application>Microsoft Office PowerPoint</Application>
  <PresentationFormat>On-screen Show (4:3)</PresentationFormat>
  <Paragraphs>131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States’ Experiences Preparing for the OSEP On-site Results Activity</vt:lpstr>
      <vt:lpstr>Overall Purpose of Results Work</vt:lpstr>
      <vt:lpstr>Purpose/Goals/Intentions  of On-Site Results Activity</vt:lpstr>
      <vt:lpstr>Child or Family Outcomes Results Topic  </vt:lpstr>
      <vt:lpstr>Preparatory TA for States </vt:lpstr>
      <vt:lpstr>Webinar – July 7</vt:lpstr>
      <vt:lpstr>Workshop – August 4</vt:lpstr>
      <vt:lpstr>Workshop – August 4</vt:lpstr>
      <vt:lpstr>Survey Feedback  from Workshop Participants</vt:lpstr>
      <vt:lpstr>Survey Feedback  from Workshop Participants</vt:lpstr>
      <vt:lpstr>States’ Experiences</vt:lpstr>
      <vt:lpstr>4 States’ Experiences (To-Date)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On-Site Results Activity  2011</dc:title>
  <dc:creator>Joy Markowitz</dc:creator>
  <cp:lastModifiedBy>fpg</cp:lastModifiedBy>
  <cp:revision>69</cp:revision>
  <dcterms:created xsi:type="dcterms:W3CDTF">2011-09-06T19:36:54Z</dcterms:created>
  <dcterms:modified xsi:type="dcterms:W3CDTF">2011-09-16T20:13:41Z</dcterms:modified>
</cp:coreProperties>
</file>