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4E866-AFFE-4202-8FD7-E397D6986459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91B23-59A6-4715-BB8C-FE7ACD00F2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57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D737E4-39A6-4FA9-A6C1-1F87692ADC3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DAC Workshop 8/5/2011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5D21F5-50BD-4A55-B539-04717AE7D8A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A8BA9-7EB8-4591-BE51-1234C4800946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FC138-70A8-48EC-86F6-14C1CEAD19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A8BA9-7EB8-4591-BE51-1234C4800946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FC138-70A8-48EC-86F6-14C1CEAD19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A8BA9-7EB8-4591-BE51-1234C4800946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FC138-70A8-48EC-86F6-14C1CEAD19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A8BA9-7EB8-4591-BE51-1234C4800946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FC138-70A8-48EC-86F6-14C1CEAD19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A8BA9-7EB8-4591-BE51-1234C4800946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FC138-70A8-48EC-86F6-14C1CEAD19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A8BA9-7EB8-4591-BE51-1234C4800946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FC138-70A8-48EC-86F6-14C1CEAD19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A8BA9-7EB8-4591-BE51-1234C4800946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FC138-70A8-48EC-86F6-14C1CEAD19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A8BA9-7EB8-4591-BE51-1234C4800946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FC138-70A8-48EC-86F6-14C1CEAD19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A8BA9-7EB8-4591-BE51-1234C4800946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FC138-70A8-48EC-86F6-14C1CEAD19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A8BA9-7EB8-4591-BE51-1234C4800946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FC138-70A8-48EC-86F6-14C1CEAD19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A8BA9-7EB8-4591-BE51-1234C4800946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FC138-70A8-48EC-86F6-14C1CEAD19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C1A8BA9-7EB8-4591-BE51-1234C4800946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42FC138-70A8-48EC-86F6-14C1CEAD19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581400"/>
            <a:ext cx="8458200" cy="2895600"/>
          </a:xfrm>
        </p:spPr>
        <p:txBody>
          <a:bodyPr anchor="t" anchorCtr="1">
            <a:normAutofit/>
          </a:bodyPr>
          <a:lstStyle/>
          <a:p>
            <a:pPr algn="ctr"/>
            <a:r>
              <a:rPr lang="en-US" sz="6000" cap="small" dirty="0" smtClean="0">
                <a:latin typeface="Monotype Corsiva" pitchFamily="66" charset="0"/>
              </a:rPr>
              <a:t>Mississippi’s</a:t>
            </a:r>
            <a:r>
              <a:rPr lang="en-US" sz="6000" cap="small" dirty="0" smtClean="0"/>
              <a:t> </a:t>
            </a:r>
            <a:br>
              <a:rPr lang="en-US" sz="6000" cap="small" dirty="0" smtClean="0"/>
            </a:br>
            <a:r>
              <a:rPr lang="en-US" sz="4400" cap="small" dirty="0" smtClean="0"/>
              <a:t>Results Visit Experience</a:t>
            </a:r>
            <a:endParaRPr lang="en-US" sz="4400" cap="sm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981200"/>
            <a:ext cx="8458200" cy="914400"/>
          </a:xfrm>
        </p:spPr>
        <p:txBody>
          <a:bodyPr/>
          <a:lstStyle/>
          <a:p>
            <a:pPr algn="ctr"/>
            <a:r>
              <a:rPr lang="en-US" dirty="0" smtClean="0"/>
              <a:t>OSEP Assistance with Results Planning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4572000"/>
            <a:ext cx="8458200" cy="1960986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6000" dirty="0" smtClean="0">
                <a:latin typeface="Staccato222 BT" pitchFamily="66" charset="0"/>
              </a:rPr>
              <a:t> </a:t>
            </a:r>
            <a:r>
              <a:rPr lang="en-US" sz="6000" dirty="0" smtClean="0">
                <a:latin typeface="Monotype Corsiva" pitchFamily="66" charset="0"/>
              </a:rPr>
              <a:t>MISSISSIPPI</a:t>
            </a:r>
            <a:br>
              <a:rPr lang="en-US" sz="6000" dirty="0" smtClean="0">
                <a:latin typeface="Monotype Corsiva" pitchFamily="66" charset="0"/>
              </a:rPr>
            </a:br>
            <a:r>
              <a:rPr lang="en-US" sz="6000" dirty="0" smtClean="0"/>
              <a:t>   </a:t>
            </a:r>
            <a:r>
              <a:rPr lang="en-US" sz="4800" dirty="0" smtClean="0"/>
              <a:t>S.M.A.R.T.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685800"/>
            <a:ext cx="8458200" cy="33528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600" dirty="0" smtClean="0">
                <a:latin typeface="Arial" pitchFamily="34" charset="0"/>
                <a:cs typeface="Arial" pitchFamily="34" charset="0"/>
              </a:rPr>
              <a:t>FOCUSING ON CHILD OUTCOMES THAT SHOW IMPROVEMENTS IN APPROPRIATE BEHAVIORS FOR MEETING THEIR NEEDS</a:t>
            </a:r>
          </a:p>
          <a:p>
            <a:pPr algn="ctr" eaLnBrk="1" hangingPunct="1"/>
            <a:r>
              <a:rPr lang="en-US" sz="1800" dirty="0" smtClean="0">
                <a:latin typeface="Times New Roman" pitchFamily="18" charset="0"/>
              </a:rPr>
              <a:t>OSEP Indicator 3 (C2)</a:t>
            </a: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On-site  Results Plan Agenda</a:t>
            </a:r>
            <a:br>
              <a:rPr lang="en-US" dirty="0" smtClean="0"/>
            </a:br>
            <a:r>
              <a:rPr lang="en-US" dirty="0" smtClean="0"/>
              <a:t>Day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Review Map information and State information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Review information related to data and breakdown within the State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Review what is occurring by District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Brainstorm w/ Stakeholders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Identify Questions, Issues/Barriers &amp; Strengths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Develop Strategies to improve data &amp; results for indicator 3c2</a:t>
            </a:r>
            <a:endParaRPr lang="en-US" dirty="0"/>
          </a:p>
        </p:txBody>
      </p:sp>
      <p:sp>
        <p:nvSpPr>
          <p:cNvPr id="25603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DF3656-1C9C-431D-855E-0D0E26FDB861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Stakeholders Provide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University Partner programs—USM, etc.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Expanding Opportunities Personnel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Contract Providers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Maternal Child and Health Provider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District Coordinators—programs with high child outcomes data and low child outcomes data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State ICC members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Quality Monitors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Service Coordinators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Providers-variety from the districts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PTI Center Representative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Medicaid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TA Providers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USED/OSEP</a:t>
            </a:r>
            <a:endParaRPr lang="en-US" dirty="0"/>
          </a:p>
        </p:txBody>
      </p:sp>
      <p:sp>
        <p:nvSpPr>
          <p:cNvPr id="23555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0D7C8-5AEB-42AF-A236-8AABCA23E26C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On-site Results Plan Agenda</a:t>
            </a:r>
            <a:br>
              <a:rPr lang="en-US" dirty="0" smtClean="0"/>
            </a:br>
            <a:r>
              <a:rPr lang="en-US" dirty="0" smtClean="0"/>
              <a:t>Day Two </a:t>
            </a:r>
            <a:endParaRPr lang="en-US" dirty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</a:t>
            </a:r>
            <a:r>
              <a:rPr lang="en-US" b="1" u="sng" dirty="0" smtClean="0"/>
              <a:t>Quantity</a:t>
            </a:r>
            <a:r>
              <a:rPr lang="en-US" dirty="0" smtClean="0"/>
              <a:t> &amp; </a:t>
            </a:r>
            <a:r>
              <a:rPr lang="en-US" b="1" u="sng" dirty="0" smtClean="0"/>
              <a:t>Quality</a:t>
            </a:r>
            <a:r>
              <a:rPr lang="en-US" dirty="0" smtClean="0"/>
              <a:t> of Data Activities</a:t>
            </a:r>
          </a:p>
          <a:p>
            <a:pPr lvl="1"/>
            <a:r>
              <a:rPr lang="en-US" dirty="0" smtClean="0"/>
              <a:t>Action Plan (How will we get there?)</a:t>
            </a:r>
          </a:p>
          <a:p>
            <a:pPr lvl="2"/>
            <a:r>
              <a:rPr lang="en-US" dirty="0" smtClean="0"/>
              <a:t>Strategies/Activities (Where do we want to go?)</a:t>
            </a:r>
          </a:p>
          <a:p>
            <a:pPr lvl="2"/>
            <a:r>
              <a:rPr lang="en-US" dirty="0" smtClean="0"/>
              <a:t>Who’s Responsible</a:t>
            </a:r>
          </a:p>
          <a:p>
            <a:pPr lvl="2"/>
            <a:r>
              <a:rPr lang="en-US" dirty="0" smtClean="0"/>
              <a:t>Timelines</a:t>
            </a:r>
          </a:p>
          <a:p>
            <a:pPr lvl="2"/>
            <a:r>
              <a:rPr lang="en-US" dirty="0" smtClean="0"/>
              <a:t>Evaluation &amp; Follow-up (How will we sustain focus and momentum?)</a:t>
            </a:r>
          </a:p>
          <a:p>
            <a:endParaRPr lang="en-US" dirty="0" smtClean="0"/>
          </a:p>
        </p:txBody>
      </p:sp>
      <p:sp>
        <p:nvSpPr>
          <p:cNvPr id="27651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FF138B-5861-4789-847F-B1161729E2F5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ichael.cruthird\AppData\Local\Microsoft\Windows\Temporary Internet Files\Content.IE5\QEWXYBZF\MC90044138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0775" y="2674937"/>
            <a:ext cx="1822450" cy="1508125"/>
          </a:xfrm>
          <a:prstGeom prst="rect">
            <a:avLst/>
          </a:prstGeom>
          <a:noFill/>
        </p:spPr>
      </p:pic>
      <p:pic>
        <p:nvPicPr>
          <p:cNvPr id="1027" name="Picture 3" descr="C:\Users\michael.cruthird\AppData\Local\Microsoft\Windows\Temporary Internet Files\Content.IE5\QEWXYBZF\MC90044138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371600"/>
            <a:ext cx="5962852" cy="493441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95400" y="304800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itchFamily="66" charset="0"/>
              </a:rPr>
              <a:t>We Survived!  You just have to learn to swim faster!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0" y="4648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256</TotalTime>
  <Words>187</Words>
  <Application>Microsoft Office PowerPoint</Application>
  <PresentationFormat>On-screen Show (4:3)</PresentationFormat>
  <Paragraphs>40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Mississippi’s  Results Visit Experience</vt:lpstr>
      <vt:lpstr> MISSISSIPPI    S.M.A.R.T.</vt:lpstr>
      <vt:lpstr>On-site  Results Plan Agenda Day One</vt:lpstr>
      <vt:lpstr>Stakeholders Provide Input</vt:lpstr>
      <vt:lpstr>On-site Results Plan Agenda Day Two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Mississippi’s Results Visit Experience</dc:title>
  <dc:creator>michael.cruthird</dc:creator>
  <cp:lastModifiedBy>fpg</cp:lastModifiedBy>
  <cp:revision>17</cp:revision>
  <dcterms:created xsi:type="dcterms:W3CDTF">2011-09-12T14:22:34Z</dcterms:created>
  <dcterms:modified xsi:type="dcterms:W3CDTF">2011-09-20T14:21:26Z</dcterms:modified>
</cp:coreProperties>
</file>